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730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006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147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47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84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170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075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002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66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925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415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E998B-9BF9-4AE6-B97A-E53630B6226C}" type="datetimeFigureOut">
              <a:rPr lang="en-US" smtClean="0"/>
              <a:t>7/28/2019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99EBA-EC9B-4873-9C3A-7757AD16D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659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88992" y="675116"/>
            <a:ext cx="2827020" cy="1019572"/>
          </a:xfrm>
        </p:spPr>
        <p:txBody>
          <a:bodyPr>
            <a:normAutofit fontScale="90000"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Solution 1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Under </a:t>
            </a:r>
            <a:r>
              <a:rPr lang="en-US" sz="2400" i="1" u="sng" dirty="0" smtClean="0"/>
              <a:t>Phone Information</a:t>
            </a:r>
            <a:r>
              <a:rPr lang="en-US" sz="2400" i="1" u="sng" dirty="0"/>
              <a:t/>
            </a:r>
            <a:br>
              <a:rPr lang="en-US" sz="2400" i="1" u="sng" dirty="0"/>
            </a:br>
            <a:r>
              <a:rPr lang="en-US" sz="2400" i="1" u="sng" dirty="0" smtClean="0"/>
              <a:t/>
            </a:r>
            <a:br>
              <a:rPr lang="en-US" sz="2400" i="1" u="sng" dirty="0" smtClean="0"/>
            </a:br>
            <a:endParaRPr lang="en-US" sz="2400" i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H="1">
            <a:off x="3905250" y="853440"/>
            <a:ext cx="8286750" cy="5827776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Scroll down </a:t>
            </a:r>
          </a:p>
          <a:p>
            <a:r>
              <a:rPr lang="en-US" sz="1800" dirty="0" smtClean="0"/>
              <a:t>Click </a:t>
            </a:r>
            <a:r>
              <a:rPr lang="en-US" sz="1800" u="sng" dirty="0" smtClean="0">
                <a:solidFill>
                  <a:srgbClr val="FF0000"/>
                </a:solidFill>
              </a:rPr>
              <a:t>Refresh</a:t>
            </a:r>
          </a:p>
          <a:p>
            <a:r>
              <a:rPr lang="en-US" sz="1400" u="sng" dirty="0" smtClean="0">
                <a:solidFill>
                  <a:srgbClr val="FF0000"/>
                </a:solidFill>
              </a:rPr>
              <a:t>Caution !  Do not click update tab if </a:t>
            </a:r>
            <a:r>
              <a:rPr lang="en-US" sz="1400" u="sng" dirty="0" err="1" smtClean="0">
                <a:solidFill>
                  <a:srgbClr val="FF0000"/>
                </a:solidFill>
              </a:rPr>
              <a:t>smsc</a:t>
            </a:r>
            <a:endParaRPr lang="en-US" sz="1400" u="sng" dirty="0" smtClean="0">
              <a:solidFill>
                <a:srgbClr val="FF0000"/>
              </a:solidFill>
            </a:endParaRPr>
          </a:p>
          <a:p>
            <a:r>
              <a:rPr lang="en-US" sz="1400" u="sng" dirty="0">
                <a:solidFill>
                  <a:srgbClr val="FF0000"/>
                </a:solidFill>
              </a:rPr>
              <a:t>i</a:t>
            </a:r>
            <a:r>
              <a:rPr lang="en-US" sz="1400" u="sng" dirty="0" smtClean="0">
                <a:solidFill>
                  <a:srgbClr val="FF0000"/>
                </a:solidFill>
              </a:rPr>
              <a:t>s blank or else your  </a:t>
            </a:r>
            <a:r>
              <a:rPr lang="en-US" sz="1400" u="sng" dirty="0" err="1" smtClean="0">
                <a:solidFill>
                  <a:srgbClr val="FF0000"/>
                </a:solidFill>
              </a:rPr>
              <a:t>simcard</a:t>
            </a:r>
            <a:r>
              <a:rPr lang="en-US" sz="1400" u="sng" dirty="0" smtClean="0">
                <a:solidFill>
                  <a:srgbClr val="FF0000"/>
                </a:solidFill>
              </a:rPr>
              <a:t>  message center # will be totally corrupt..</a:t>
            </a:r>
          </a:p>
          <a:p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If  update error, refresh error appeared or  00,</a:t>
            </a:r>
          </a:p>
          <a:p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Means your </a:t>
            </a:r>
            <a:r>
              <a:rPr lang="en-US" sz="1400" dirty="0" err="1" smtClean="0">
                <a:solidFill>
                  <a:schemeClr val="tx2">
                    <a:lumMod val="75000"/>
                  </a:schemeClr>
                </a:solidFill>
              </a:rPr>
              <a:t>simcard</a:t>
            </a:r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 message center # is missing.</a:t>
            </a:r>
          </a:p>
          <a:p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Your </a:t>
            </a:r>
            <a:r>
              <a:rPr lang="en-US" sz="1400" dirty="0" err="1" smtClean="0">
                <a:solidFill>
                  <a:schemeClr val="tx2">
                    <a:lumMod val="75000"/>
                  </a:schemeClr>
                </a:solidFill>
              </a:rPr>
              <a:t>Simcard</a:t>
            </a:r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 Protocol Description Unit( PDU) is Corrupted</a:t>
            </a:r>
          </a:p>
          <a:p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In a newly android phone , customize firmware or smartphone message center # setting might be  </a:t>
            </a:r>
            <a:r>
              <a:rPr lang="en-US" sz="1400" dirty="0" err="1" smtClean="0">
                <a:solidFill>
                  <a:schemeClr val="tx2">
                    <a:lumMod val="75000"/>
                  </a:schemeClr>
                </a:solidFill>
              </a:rPr>
              <a:t>unaccesible</a:t>
            </a:r>
            <a:endParaRPr lang="en-US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sz="1400" dirty="0" smtClean="0">
                <a:solidFill>
                  <a:srgbClr val="FF0000"/>
                </a:solidFill>
              </a:rPr>
              <a:t>TODO!</a:t>
            </a:r>
          </a:p>
          <a:p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1.Get non-android phone or old mobile phone  pull out your </a:t>
            </a:r>
            <a:r>
              <a:rPr lang="en-US" sz="1400" dirty="0" err="1" smtClean="0">
                <a:solidFill>
                  <a:schemeClr val="tx2">
                    <a:lumMod val="75000"/>
                  </a:schemeClr>
                </a:solidFill>
              </a:rPr>
              <a:t>simcard</a:t>
            </a:r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  from your android phone and insert it</a:t>
            </a:r>
          </a:p>
          <a:p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to your non-android phone</a:t>
            </a:r>
          </a:p>
          <a:p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2. Go to </a:t>
            </a:r>
            <a:r>
              <a:rPr lang="en-US" sz="1400" dirty="0" smtClean="0">
                <a:solidFill>
                  <a:srgbClr val="FF0000"/>
                </a:solidFill>
              </a:rPr>
              <a:t>message setting  </a:t>
            </a:r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</a:rPr>
              <a:t>search for </a:t>
            </a:r>
            <a:r>
              <a:rPr lang="en-US" sz="1400" dirty="0" smtClean="0">
                <a:solidFill>
                  <a:srgbClr val="FF0000"/>
                </a:solidFill>
              </a:rPr>
              <a:t>service center  and type your message center number manually.</a:t>
            </a:r>
          </a:p>
          <a:p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3. Return your </a:t>
            </a:r>
            <a:r>
              <a:rPr lang="en-US" sz="1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simcard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to your android phone  and try to send your message again</a:t>
            </a:r>
          </a:p>
          <a:p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That’s it your done.</a:t>
            </a:r>
          </a:p>
          <a:p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Info:  If you don’t know your message center # you may contact your network provider and ask for it or </a:t>
            </a:r>
          </a:p>
          <a:p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You may search it on the internet  and check depending  on what network you belong to..</a:t>
            </a:r>
            <a:endParaRPr lang="en-US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US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US" sz="1400" dirty="0" smtClean="0">
              <a:solidFill>
                <a:srgbClr val="FF0000"/>
              </a:solidFill>
            </a:endParaRPr>
          </a:p>
          <a:p>
            <a:endParaRPr lang="en-US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14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682" y="0"/>
            <a:ext cx="3857625" cy="6858000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>
            <a:off x="6174486" y="1184902"/>
            <a:ext cx="204216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517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176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Solution 1 Under Phone Information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Solution 1 Type *#*#4636#*#*</dc:title>
  <dc:creator>Ha Son</dc:creator>
  <cp:lastModifiedBy>Ha Son</cp:lastModifiedBy>
  <cp:revision>5</cp:revision>
  <dcterms:created xsi:type="dcterms:W3CDTF">2019-07-28T08:26:12Z</dcterms:created>
  <dcterms:modified xsi:type="dcterms:W3CDTF">2019-07-28T08:58:58Z</dcterms:modified>
</cp:coreProperties>
</file>