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52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89814"/>
            <a:ext cx="1983178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898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/>
      <p:bldP spid="76" grpId="0" uiExpand="1" build="p"/>
      <p:bldP spid="77" grpId="0" uiExpand="1" build="p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99203" y="4217729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4811128" y="5292467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9695547" y="2693698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7A5AE"/>
      </a:accent1>
      <a:accent2>
        <a:srgbClr val="67B8C1"/>
      </a:accent2>
      <a:accent3>
        <a:srgbClr val="9AD0D6"/>
      </a:accent3>
      <a:accent4>
        <a:srgbClr val="AEE1E8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6221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689</cp:revision>
  <dcterms:created xsi:type="dcterms:W3CDTF">2014-05-23T08:09:55Z</dcterms:created>
  <dcterms:modified xsi:type="dcterms:W3CDTF">2014-07-02T02:51:38Z</dcterms:modified>
</cp:coreProperties>
</file>