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8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540" y="48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64414"/>
            <a:ext cx="1983178" cy="1359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644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 animBg="1"/>
      <p:bldP spid="76" grpId="0" uiExpand="1" build="p" animBg="1"/>
      <p:bldP spid="77" grpId="0" uiExpand="1" build="p" animBg="1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7A5AE"/>
      </a:accent1>
      <a:accent2>
        <a:srgbClr val="67B8C1"/>
      </a:accent2>
      <a:accent3>
        <a:srgbClr val="9AD0D6"/>
      </a:accent3>
      <a:accent4>
        <a:srgbClr val="AEE1E8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6236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690</cp:revision>
  <dcterms:created xsi:type="dcterms:W3CDTF">2014-05-23T08:09:55Z</dcterms:created>
  <dcterms:modified xsi:type="dcterms:W3CDTF">2014-07-02T02:52:10Z</dcterms:modified>
</cp:coreProperties>
</file>