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83" r:id="rId3"/>
    <p:sldId id="309" r:id="rId4"/>
    <p:sldId id="258" r:id="rId5"/>
    <p:sldId id="259" r:id="rId6"/>
    <p:sldId id="260" r:id="rId7"/>
    <p:sldId id="261" r:id="rId8"/>
    <p:sldId id="262" r:id="rId9"/>
    <p:sldId id="263" r:id="rId10"/>
    <p:sldId id="310" r:id="rId11"/>
    <p:sldId id="264" r:id="rId12"/>
    <p:sldId id="284" r:id="rId13"/>
    <p:sldId id="265" r:id="rId14"/>
    <p:sldId id="266" r:id="rId15"/>
    <p:sldId id="267" r:id="rId16"/>
    <p:sldId id="268" r:id="rId17"/>
    <p:sldId id="269" r:id="rId18"/>
    <p:sldId id="311" r:id="rId19"/>
    <p:sldId id="312" r:id="rId20"/>
    <p:sldId id="270" r:id="rId21"/>
    <p:sldId id="285" r:id="rId22"/>
    <p:sldId id="286" r:id="rId23"/>
    <p:sldId id="313" r:id="rId24"/>
    <p:sldId id="271" r:id="rId25"/>
    <p:sldId id="308" r:id="rId26"/>
    <p:sldId id="273" r:id="rId27"/>
    <p:sldId id="314" r:id="rId28"/>
    <p:sldId id="315" r:id="rId29"/>
    <p:sldId id="274" r:id="rId30"/>
    <p:sldId id="316" r:id="rId31"/>
    <p:sldId id="337" r:id="rId32"/>
    <p:sldId id="338" r:id="rId33"/>
    <p:sldId id="339" r:id="rId34"/>
    <p:sldId id="340" r:id="rId35"/>
    <p:sldId id="341" r:id="rId36"/>
    <p:sldId id="323" r:id="rId37"/>
    <p:sldId id="281" r:id="rId38"/>
    <p:sldId id="282" r:id="rId39"/>
    <p:sldId id="293" r:id="rId40"/>
    <p:sldId id="294" r:id="rId41"/>
    <p:sldId id="324" r:id="rId42"/>
    <p:sldId id="325" r:id="rId43"/>
    <p:sldId id="342" r:id="rId44"/>
    <p:sldId id="326" r:id="rId45"/>
    <p:sldId id="327" r:id="rId46"/>
    <p:sldId id="328" r:id="rId47"/>
    <p:sldId id="329" r:id="rId48"/>
    <p:sldId id="330" r:id="rId49"/>
    <p:sldId id="332" r:id="rId50"/>
    <p:sldId id="317" r:id="rId51"/>
    <p:sldId id="306" r:id="rId52"/>
    <p:sldId id="307" r:id="rId53"/>
    <p:sldId id="343" r:id="rId54"/>
    <p:sldId id="344" r:id="rId55"/>
    <p:sldId id="345" r:id="rId56"/>
    <p:sldId id="346" r:id="rId57"/>
    <p:sldId id="347" r:id="rId58"/>
    <p:sldId id="348" r:id="rId59"/>
    <p:sldId id="350" r:id="rId60"/>
    <p:sldId id="351" r:id="rId61"/>
    <p:sldId id="352" r:id="rId62"/>
    <p:sldId id="353" r:id="rId63"/>
    <p:sldId id="354" r:id="rId64"/>
    <p:sldId id="287" r:id="rId65"/>
    <p:sldId id="288" r:id="rId66"/>
    <p:sldId id="289" r:id="rId67"/>
    <p:sldId id="290" r:id="rId68"/>
    <p:sldId id="275" r:id="rId69"/>
    <p:sldId id="276" r:id="rId70"/>
    <p:sldId id="349" r:id="rId71"/>
    <p:sldId id="318" r:id="rId72"/>
    <p:sldId id="291" r:id="rId73"/>
    <p:sldId id="292" r:id="rId74"/>
    <p:sldId id="319" r:id="rId75"/>
    <p:sldId id="278" r:id="rId76"/>
    <p:sldId id="279" r:id="rId77"/>
    <p:sldId id="320" r:id="rId78"/>
    <p:sldId id="321" r:id="rId79"/>
    <p:sldId id="322" r:id="rId80"/>
    <p:sldId id="272" r:id="rId81"/>
    <p:sldId id="355" r:id="rId82"/>
    <p:sldId id="356" r:id="rId83"/>
    <p:sldId id="357" r:id="rId84"/>
    <p:sldId id="358" r:id="rId85"/>
    <p:sldId id="295" r:id="rId86"/>
    <p:sldId id="296" r:id="rId87"/>
    <p:sldId id="297" r:id="rId88"/>
    <p:sldId id="299" r:id="rId89"/>
    <p:sldId id="298" r:id="rId90"/>
    <p:sldId id="300" r:id="rId91"/>
    <p:sldId id="301" r:id="rId92"/>
    <p:sldId id="302" r:id="rId93"/>
    <p:sldId id="303" r:id="rId94"/>
    <p:sldId id="304" r:id="rId95"/>
    <p:sldId id="334" r:id="rId96"/>
    <p:sldId id="335" r:id="rId97"/>
    <p:sldId id="336" r:id="rId98"/>
    <p:sldId id="305" r:id="rId99"/>
    <p:sldId id="359" r:id="rId100"/>
    <p:sldId id="360" r:id="rId10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32" userDrawn="1">
          <p15:clr>
            <a:srgbClr val="A4A3A4"/>
          </p15:clr>
        </p15:guide>
        <p15:guide id="2" pos="290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67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554" y="72"/>
      </p:cViewPr>
      <p:guideLst>
        <p:guide orient="horz" pos="1632"/>
        <p:guide pos="290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768643" y="662588"/>
            <a:ext cx="4857457" cy="578582"/>
          </a:xfrm>
        </p:spPr>
        <p:txBody>
          <a:bodyPr lIns="0" tIns="0" rIns="0" bIns="0" anchor="t">
            <a:normAutofit/>
          </a:bodyPr>
          <a:lstStyle>
            <a:lvl1pPr algn="l">
              <a:defRPr sz="320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</a:defRPr>
            </a:lvl1pPr>
          </a:lstStyle>
          <a:p>
            <a:r>
              <a:rPr lang="en-US" dirty="0" smtClean="0"/>
              <a:t>Everything About Us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768643" y="1418145"/>
            <a:ext cx="4578057" cy="220155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12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68643" y="2090891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spcBef>
                <a:spcPts val="0"/>
              </a:spcBef>
              <a:buNone/>
              <a:defRPr sz="1000">
                <a:solidFill>
                  <a:schemeClr val="bg1">
                    <a:lumMod val="65000"/>
                  </a:schemeClr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0" name="Text Placeholder 2"/>
          <p:cNvSpPr>
            <a:spLocks noGrp="1"/>
          </p:cNvSpPr>
          <p:nvPr>
            <p:ph type="body" idx="10" hasCustomPrompt="1"/>
          </p:nvPr>
        </p:nvSpPr>
        <p:spPr>
          <a:xfrm>
            <a:off x="768643" y="1776285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>
                    <a:lumMod val="65000"/>
                  </a:schemeClr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11" hasCustomPrompt="1"/>
          </p:nvPr>
        </p:nvSpPr>
        <p:spPr>
          <a:xfrm>
            <a:off x="768643" y="4335616"/>
            <a:ext cx="2330157" cy="715809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ts val="1000"/>
              </a:lnSpc>
              <a:buNone/>
              <a:defRPr sz="10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 is simply dummy text of the printing and typesetting industry.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Ipsum</a:t>
            </a:r>
            <a:r>
              <a:rPr lang="en-GB" dirty="0" smtClean="0"/>
              <a:t> has been the industry's standard dummy text ever since the 1500s.</a:t>
            </a:r>
          </a:p>
          <a:p>
            <a:pPr lvl="0"/>
            <a:endParaRPr lang="en-US" dirty="0" smtClean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2" hasCustomPrompt="1"/>
          </p:nvPr>
        </p:nvSpPr>
        <p:spPr>
          <a:xfrm>
            <a:off x="768643" y="4021010"/>
            <a:ext cx="3868340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4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about</a:t>
            </a:r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768643" y="2954052"/>
            <a:ext cx="5163741" cy="536733"/>
          </a:xfrm>
        </p:spPr>
        <p:txBody>
          <a:bodyPr lIns="0" tIns="0" rIns="0" bIns="0" anchor="b">
            <a:noAutofit/>
          </a:bodyPr>
          <a:lstStyle>
            <a:lvl1pPr marL="0" indent="0">
              <a:buNone/>
              <a:defRPr sz="3200" b="0">
                <a:solidFill>
                  <a:schemeClr val="bg1"/>
                </a:solidFill>
                <a:latin typeface="Raleway" panose="020B0003030101060003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Everything About Us</a:t>
            </a:r>
          </a:p>
        </p:txBody>
      </p:sp>
      <p:sp>
        <p:nvSpPr>
          <p:cNvPr id="21" name="Text Placeholder 2"/>
          <p:cNvSpPr>
            <a:spLocks noGrp="1"/>
          </p:cNvSpPr>
          <p:nvPr>
            <p:ph type="body" idx="13" hasCustomPrompt="1"/>
          </p:nvPr>
        </p:nvSpPr>
        <p:spPr>
          <a:xfrm>
            <a:off x="768642" y="3667761"/>
            <a:ext cx="5163741" cy="211137"/>
          </a:xfrm>
        </p:spPr>
        <p:txBody>
          <a:bodyPr lIns="0" tIns="0" rIns="0" bIns="0" anchor="t">
            <a:normAutofit/>
          </a:bodyPr>
          <a:lstStyle>
            <a:lvl1pPr marL="0" indent="0">
              <a:buNone/>
              <a:defRPr sz="1200" b="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kolor</a:t>
            </a:r>
            <a:r>
              <a:rPr lang="en-US" dirty="0" smtClean="0"/>
              <a:t> </a:t>
            </a:r>
            <a:r>
              <a:rPr lang="en-US" dirty="0" err="1" smtClean="0"/>
              <a:t>suum</a:t>
            </a:r>
            <a:r>
              <a:rPr lang="en-US" dirty="0" smtClean="0"/>
              <a:t> </a:t>
            </a:r>
            <a:r>
              <a:rPr lang="en-US" dirty="0" err="1" smtClean="0"/>
              <a:t>ata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memet</a:t>
            </a:r>
            <a:r>
              <a:rPr lang="en-US" dirty="0" smtClean="0"/>
              <a:t> 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4" hasCustomPrompt="1"/>
          </p:nvPr>
        </p:nvSpPr>
        <p:spPr>
          <a:xfrm>
            <a:off x="6090841" y="1584991"/>
            <a:ext cx="1046559" cy="505900"/>
          </a:xfrm>
        </p:spPr>
        <p:txBody>
          <a:bodyPr anchor="ctr"/>
          <a:lstStyle>
            <a:lvl1pPr marL="0" indent="0" algn="ctr">
              <a:buNone/>
              <a:defRPr sz="1600">
                <a:solidFill>
                  <a:schemeClr val="bg1"/>
                </a:solidFill>
                <a:latin typeface="Source Sans Pro" panose="020B0503030403020204" pitchFamily="34" charset="0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 smtClean="0"/>
              <a:t>12</a:t>
            </a:r>
          </a:p>
        </p:txBody>
      </p:sp>
    </p:spTree>
    <p:extLst>
      <p:ext uri="{BB962C8B-B14F-4D97-AF65-F5344CB8AC3E}">
        <p14:creationId xmlns:p14="http://schemas.microsoft.com/office/powerpoint/2010/main" val="39797141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514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69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8403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96277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1451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94833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9397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5317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3689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54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345789-0805-4FB2-8A08-93DAE8A59209}" type="datetimeFigureOut">
              <a:rPr lang="en-GB" smtClean="0"/>
              <a:t>02/07/2014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D562E1-1AEE-4F63-BE54-B648EFB6F0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419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22"/>
          <p:cNvGrpSpPr/>
          <p:nvPr/>
        </p:nvGrpSpPr>
        <p:grpSpPr>
          <a:xfrm>
            <a:off x="6384376" y="3833829"/>
            <a:ext cx="365991" cy="365990"/>
            <a:chOff x="0" y="0"/>
            <a:chExt cx="802639" cy="802639"/>
          </a:xfrm>
        </p:grpSpPr>
        <p:sp>
          <p:nvSpPr>
            <p:cNvPr id="13" name="Shape 20"/>
            <p:cNvSpPr/>
            <p:nvPr/>
          </p:nvSpPr>
          <p:spPr>
            <a:xfrm>
              <a:off x="0" y="0"/>
              <a:ext cx="802640" cy="8026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"/>
            <p:cNvSpPr/>
            <p:nvPr/>
          </p:nvSpPr>
          <p:spPr>
            <a:xfrm>
              <a:off x="0" y="162370"/>
              <a:ext cx="661413" cy="477900"/>
            </a:xfrm>
            <a:prstGeom prst="rightArrow">
              <a:avLst>
                <a:gd name="adj1" fmla="val 36800"/>
                <a:gd name="adj2" fmla="val 912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" name="Shape 23"/>
          <p:cNvSpPr/>
          <p:nvPr/>
        </p:nvSpPr>
        <p:spPr>
          <a:xfrm flipH="1" flipV="1">
            <a:off x="899032" y="1770065"/>
            <a:ext cx="7083287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ULTIMATE BUSINESS PRESENTATION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986" y="4916649"/>
            <a:ext cx="1866094" cy="522683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consectetur</a:t>
            </a:r>
            <a:endParaRPr lang="en-GB" sz="900" dirty="0"/>
          </a:p>
        </p:txBody>
      </p:sp>
      <p:sp>
        <p:nvSpPr>
          <p:cNvPr id="1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376" y="4294731"/>
            <a:ext cx="1728299" cy="132489"/>
          </a:xfrm>
        </p:spPr>
        <p:txBody>
          <a:bodyPr>
            <a:normAutofit/>
          </a:bodyPr>
          <a:lstStyle/>
          <a:p>
            <a:r>
              <a:rPr lang="en-US" sz="900" dirty="0"/>
              <a:t>Presented by :</a:t>
            </a:r>
          </a:p>
        </p:txBody>
      </p:sp>
      <p:sp>
        <p:nvSpPr>
          <p:cNvPr id="20" name="Text Placeholder 17"/>
          <p:cNvSpPr>
            <a:spLocks noGrp="1"/>
          </p:cNvSpPr>
          <p:nvPr>
            <p:ph type="body" idx="10"/>
          </p:nvPr>
        </p:nvSpPr>
        <p:spPr>
          <a:xfrm>
            <a:off x="6393986" y="4590712"/>
            <a:ext cx="1934552" cy="192324"/>
          </a:xfrm>
        </p:spPr>
        <p:txBody>
          <a:bodyPr>
            <a:normAutofit/>
          </a:bodyPr>
          <a:lstStyle/>
          <a:p>
            <a:r>
              <a:rPr lang="en-GB" sz="1300" dirty="0"/>
              <a:t>MR. JOHN DOE</a:t>
            </a:r>
          </a:p>
        </p:txBody>
      </p:sp>
    </p:spTree>
    <p:extLst>
      <p:ext uri="{BB962C8B-B14F-4D97-AF65-F5344CB8AC3E}">
        <p14:creationId xmlns:p14="http://schemas.microsoft.com/office/powerpoint/2010/main" val="3750572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18" grpId="0" build="p"/>
      <p:bldP spid="19" grpId="0" build="p"/>
      <p:bldP spid="20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TABLE OF CONTENT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6" name="Freeform 5"/>
          <p:cNvSpPr>
            <a:spLocks/>
          </p:cNvSpPr>
          <p:nvPr/>
        </p:nvSpPr>
        <p:spPr bwMode="auto">
          <a:xfrm>
            <a:off x="914910" y="2853549"/>
            <a:ext cx="2275966" cy="1075525"/>
          </a:xfrm>
          <a:custGeom>
            <a:avLst/>
            <a:gdLst>
              <a:gd name="T0" fmla="*/ 1 w 1571"/>
              <a:gd name="T1" fmla="*/ 0 h 662"/>
              <a:gd name="T2" fmla="*/ 1571 w 1571"/>
              <a:gd name="T3" fmla="*/ 0 h 662"/>
              <a:gd name="T4" fmla="*/ 1571 w 1571"/>
              <a:gd name="T5" fmla="*/ 392 h 662"/>
              <a:gd name="T6" fmla="*/ 789 w 1571"/>
              <a:gd name="T7" fmla="*/ 662 h 662"/>
              <a:gd name="T8" fmla="*/ 0 w 1571"/>
              <a:gd name="T9" fmla="*/ 394 h 662"/>
              <a:gd name="T10" fmla="*/ 1 w 1571"/>
              <a:gd name="T11" fmla="*/ 0 h 662"/>
              <a:gd name="T12" fmla="*/ 1 w 1571"/>
              <a:gd name="T13" fmla="*/ 0 h 662"/>
              <a:gd name="T14" fmla="*/ 1 w 1571"/>
              <a:gd name="T15" fmla="*/ 0 h 6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571" h="662">
                <a:moveTo>
                  <a:pt x="1" y="0"/>
                </a:moveTo>
                <a:lnTo>
                  <a:pt x="1571" y="0"/>
                </a:lnTo>
                <a:lnTo>
                  <a:pt x="1571" y="392"/>
                </a:lnTo>
                <a:lnTo>
                  <a:pt x="789" y="662"/>
                </a:lnTo>
                <a:lnTo>
                  <a:pt x="0" y="394"/>
                </a:lnTo>
                <a:lnTo>
                  <a:pt x="1" y="0"/>
                </a:lnTo>
                <a:lnTo>
                  <a:pt x="1" y="0"/>
                </a:lnTo>
                <a:lnTo>
                  <a:pt x="1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914910" y="3604141"/>
            <a:ext cx="2275966" cy="1010538"/>
          </a:xfrm>
          <a:custGeom>
            <a:avLst/>
            <a:gdLst>
              <a:gd name="T0" fmla="*/ 1571 w 1571"/>
              <a:gd name="T1" fmla="*/ 0 h 622"/>
              <a:gd name="T2" fmla="*/ 789 w 1571"/>
              <a:gd name="T3" fmla="*/ 270 h 622"/>
              <a:gd name="T4" fmla="*/ 1 w 1571"/>
              <a:gd name="T5" fmla="*/ 3 h 622"/>
              <a:gd name="T6" fmla="*/ 0 w 1571"/>
              <a:gd name="T7" fmla="*/ 355 h 622"/>
              <a:gd name="T8" fmla="*/ 789 w 1571"/>
              <a:gd name="T9" fmla="*/ 622 h 622"/>
              <a:gd name="T10" fmla="*/ 1571 w 1571"/>
              <a:gd name="T11" fmla="*/ 352 h 622"/>
              <a:gd name="T12" fmla="*/ 1571 w 1571"/>
              <a:gd name="T13" fmla="*/ 0 h 622"/>
              <a:gd name="T14" fmla="*/ 1571 w 1571"/>
              <a:gd name="T15" fmla="*/ 0 h 622"/>
              <a:gd name="T16" fmla="*/ 1571 w 1571"/>
              <a:gd name="T17" fmla="*/ 0 h 6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2">
                <a:moveTo>
                  <a:pt x="1571" y="0"/>
                </a:moveTo>
                <a:lnTo>
                  <a:pt x="789" y="270"/>
                </a:lnTo>
                <a:lnTo>
                  <a:pt x="1" y="3"/>
                </a:lnTo>
                <a:lnTo>
                  <a:pt x="0" y="355"/>
                </a:lnTo>
                <a:lnTo>
                  <a:pt x="789" y="622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>
            <a:off x="914910" y="4286498"/>
            <a:ext cx="2275966" cy="1012163"/>
          </a:xfrm>
          <a:custGeom>
            <a:avLst/>
            <a:gdLst>
              <a:gd name="T0" fmla="*/ 1571 w 1571"/>
              <a:gd name="T1" fmla="*/ 0 h 623"/>
              <a:gd name="T2" fmla="*/ 789 w 1571"/>
              <a:gd name="T3" fmla="*/ 271 h 623"/>
              <a:gd name="T4" fmla="*/ 1 w 1571"/>
              <a:gd name="T5" fmla="*/ 4 h 623"/>
              <a:gd name="T6" fmla="*/ 0 w 1571"/>
              <a:gd name="T7" fmla="*/ 355 h 623"/>
              <a:gd name="T8" fmla="*/ 789 w 1571"/>
              <a:gd name="T9" fmla="*/ 623 h 623"/>
              <a:gd name="T10" fmla="*/ 1571 w 1571"/>
              <a:gd name="T11" fmla="*/ 352 h 623"/>
              <a:gd name="T12" fmla="*/ 1571 w 1571"/>
              <a:gd name="T13" fmla="*/ 0 h 623"/>
              <a:gd name="T14" fmla="*/ 1571 w 1571"/>
              <a:gd name="T15" fmla="*/ 0 h 623"/>
              <a:gd name="T16" fmla="*/ 1571 w 1571"/>
              <a:gd name="T17" fmla="*/ 0 h 6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3">
                <a:moveTo>
                  <a:pt x="1571" y="0"/>
                </a:moveTo>
                <a:lnTo>
                  <a:pt x="789" y="271"/>
                </a:lnTo>
                <a:lnTo>
                  <a:pt x="1" y="4"/>
                </a:lnTo>
                <a:lnTo>
                  <a:pt x="0" y="355"/>
                </a:lnTo>
                <a:lnTo>
                  <a:pt x="789" y="623"/>
                </a:lnTo>
                <a:lnTo>
                  <a:pt x="1571" y="352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>
            <a:off x="914910" y="4975354"/>
            <a:ext cx="2275966" cy="1007289"/>
          </a:xfrm>
          <a:custGeom>
            <a:avLst/>
            <a:gdLst>
              <a:gd name="T0" fmla="*/ 1571 w 1571"/>
              <a:gd name="T1" fmla="*/ 0 h 620"/>
              <a:gd name="T2" fmla="*/ 789 w 1571"/>
              <a:gd name="T3" fmla="*/ 270 h 620"/>
              <a:gd name="T4" fmla="*/ 1 w 1571"/>
              <a:gd name="T5" fmla="*/ 2 h 620"/>
              <a:gd name="T6" fmla="*/ 0 w 1571"/>
              <a:gd name="T7" fmla="*/ 354 h 620"/>
              <a:gd name="T8" fmla="*/ 789 w 1571"/>
              <a:gd name="T9" fmla="*/ 620 h 620"/>
              <a:gd name="T10" fmla="*/ 1571 w 1571"/>
              <a:gd name="T11" fmla="*/ 350 h 620"/>
              <a:gd name="T12" fmla="*/ 1571 w 1571"/>
              <a:gd name="T13" fmla="*/ 0 h 620"/>
              <a:gd name="T14" fmla="*/ 1571 w 1571"/>
              <a:gd name="T15" fmla="*/ 0 h 620"/>
              <a:gd name="T16" fmla="*/ 1571 w 1571"/>
              <a:gd name="T17" fmla="*/ 0 h 6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571" h="620">
                <a:moveTo>
                  <a:pt x="1571" y="0"/>
                </a:moveTo>
                <a:lnTo>
                  <a:pt x="789" y="270"/>
                </a:lnTo>
                <a:lnTo>
                  <a:pt x="1" y="2"/>
                </a:lnTo>
                <a:lnTo>
                  <a:pt x="0" y="354"/>
                </a:lnTo>
                <a:lnTo>
                  <a:pt x="789" y="620"/>
                </a:lnTo>
                <a:lnTo>
                  <a:pt x="1571" y="350"/>
                </a:lnTo>
                <a:lnTo>
                  <a:pt x="1571" y="0"/>
                </a:lnTo>
                <a:lnTo>
                  <a:pt x="1571" y="0"/>
                </a:lnTo>
                <a:lnTo>
                  <a:pt x="1571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4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5511923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Contact Us</a:t>
            </a:r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81023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Portfolio</a:t>
            </a:r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4140807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Management</a:t>
            </a:r>
          </a:p>
        </p:txBody>
      </p:sp>
      <p:sp>
        <p:nvSpPr>
          <p:cNvPr id="27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14909" y="3066658"/>
            <a:ext cx="2275967" cy="183523"/>
          </a:xfrm>
        </p:spPr>
        <p:txBody>
          <a:bodyPr>
            <a:normAutofit/>
          </a:bodyPr>
          <a:lstStyle/>
          <a:p>
            <a:pPr algn="ctr"/>
            <a:r>
              <a:rPr lang="en-GB" sz="1200" dirty="0"/>
              <a:t>Introduction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397635" y="2805924"/>
            <a:ext cx="121850" cy="427285"/>
            <a:chOff x="3397635" y="2805924"/>
            <a:chExt cx="121850" cy="427285"/>
          </a:xfrm>
        </p:grpSpPr>
        <p:sp>
          <p:nvSpPr>
            <p:cNvPr id="28" name="Freeform 10"/>
            <p:cNvSpPr>
              <a:spLocks/>
            </p:cNvSpPr>
            <p:nvPr/>
          </p:nvSpPr>
          <p:spPr bwMode="auto">
            <a:xfrm>
              <a:off x="3397635" y="2805924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9" name="Freeform 11"/>
            <p:cNvSpPr>
              <a:spLocks/>
            </p:cNvSpPr>
            <p:nvPr/>
          </p:nvSpPr>
          <p:spPr bwMode="auto">
            <a:xfrm>
              <a:off x="3397635" y="296026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0" name="Freeform 12"/>
            <p:cNvSpPr>
              <a:spLocks/>
            </p:cNvSpPr>
            <p:nvPr/>
          </p:nvSpPr>
          <p:spPr bwMode="auto">
            <a:xfrm>
              <a:off x="3397635" y="313248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397635" y="3523290"/>
            <a:ext cx="121850" cy="428911"/>
            <a:chOff x="3397635" y="3523290"/>
            <a:chExt cx="121850" cy="428911"/>
          </a:xfrm>
        </p:grpSpPr>
        <p:sp>
          <p:nvSpPr>
            <p:cNvPr id="31" name="Freeform 13"/>
            <p:cNvSpPr>
              <a:spLocks/>
            </p:cNvSpPr>
            <p:nvPr/>
          </p:nvSpPr>
          <p:spPr bwMode="auto">
            <a:xfrm>
              <a:off x="3397635" y="3523290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2" name="Freeform 14"/>
            <p:cNvSpPr>
              <a:spLocks/>
            </p:cNvSpPr>
            <p:nvPr/>
          </p:nvSpPr>
          <p:spPr bwMode="auto">
            <a:xfrm>
              <a:off x="3397635" y="3679258"/>
              <a:ext cx="121850" cy="100729"/>
            </a:xfrm>
            <a:custGeom>
              <a:avLst/>
              <a:gdLst>
                <a:gd name="T0" fmla="*/ 0 w 75"/>
                <a:gd name="T1" fmla="*/ 42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2 h 62"/>
                <a:gd name="T10" fmla="*/ 0 w 75"/>
                <a:gd name="T11" fmla="*/ 24 h 62"/>
                <a:gd name="T12" fmla="*/ 0 w 75"/>
                <a:gd name="T13" fmla="*/ 42 h 62"/>
                <a:gd name="T14" fmla="*/ 0 w 75"/>
                <a:gd name="T15" fmla="*/ 42 h 62"/>
                <a:gd name="T16" fmla="*/ 0 w 75"/>
                <a:gd name="T17" fmla="*/ 42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2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15"/>
            <p:cNvSpPr>
              <a:spLocks/>
            </p:cNvSpPr>
            <p:nvPr/>
          </p:nvSpPr>
          <p:spPr bwMode="auto">
            <a:xfrm>
              <a:off x="3397635" y="3849847"/>
              <a:ext cx="121850" cy="102354"/>
            </a:xfrm>
            <a:custGeom>
              <a:avLst/>
              <a:gdLst>
                <a:gd name="T0" fmla="*/ 0 w 75"/>
                <a:gd name="T1" fmla="*/ 43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3 h 63"/>
                <a:gd name="T10" fmla="*/ 0 w 75"/>
                <a:gd name="T11" fmla="*/ 25 h 63"/>
                <a:gd name="T12" fmla="*/ 0 w 75"/>
                <a:gd name="T13" fmla="*/ 43 h 63"/>
                <a:gd name="T14" fmla="*/ 0 w 75"/>
                <a:gd name="T15" fmla="*/ 43 h 63"/>
                <a:gd name="T16" fmla="*/ 0 w 75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3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3"/>
                  </a:lnTo>
                  <a:lnTo>
                    <a:pt x="0" y="25"/>
                  </a:lnTo>
                  <a:lnTo>
                    <a:pt x="0" y="43"/>
                  </a:lnTo>
                  <a:lnTo>
                    <a:pt x="0" y="43"/>
                  </a:lnTo>
                  <a:lnTo>
                    <a:pt x="0" y="43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397635" y="4215990"/>
            <a:ext cx="121850" cy="428910"/>
            <a:chOff x="3397635" y="4215990"/>
            <a:chExt cx="121850" cy="428910"/>
          </a:xfrm>
        </p:grpSpPr>
        <p:sp>
          <p:nvSpPr>
            <p:cNvPr id="34" name="Freeform 16"/>
            <p:cNvSpPr>
              <a:spLocks/>
            </p:cNvSpPr>
            <p:nvPr/>
          </p:nvSpPr>
          <p:spPr bwMode="auto">
            <a:xfrm>
              <a:off x="3397635" y="4215990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5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5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5" name="Freeform 17"/>
            <p:cNvSpPr>
              <a:spLocks/>
            </p:cNvSpPr>
            <p:nvPr/>
          </p:nvSpPr>
          <p:spPr bwMode="auto">
            <a:xfrm>
              <a:off x="3397635" y="4371957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3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18"/>
            <p:cNvSpPr>
              <a:spLocks/>
            </p:cNvSpPr>
            <p:nvPr/>
          </p:nvSpPr>
          <p:spPr bwMode="auto">
            <a:xfrm>
              <a:off x="3397635" y="454417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397635" y="4920062"/>
            <a:ext cx="121850" cy="428910"/>
            <a:chOff x="3397635" y="4920062"/>
            <a:chExt cx="121850" cy="428910"/>
          </a:xfrm>
        </p:grpSpPr>
        <p:sp>
          <p:nvSpPr>
            <p:cNvPr id="37" name="Freeform 19"/>
            <p:cNvSpPr>
              <a:spLocks/>
            </p:cNvSpPr>
            <p:nvPr/>
          </p:nvSpPr>
          <p:spPr bwMode="auto">
            <a:xfrm>
              <a:off x="3397635" y="4920062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20"/>
            <p:cNvSpPr>
              <a:spLocks/>
            </p:cNvSpPr>
            <p:nvPr/>
          </p:nvSpPr>
          <p:spPr bwMode="auto">
            <a:xfrm>
              <a:off x="3397635" y="5074405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21"/>
            <p:cNvSpPr>
              <a:spLocks/>
            </p:cNvSpPr>
            <p:nvPr/>
          </p:nvSpPr>
          <p:spPr bwMode="auto">
            <a:xfrm>
              <a:off x="3397635" y="5246618"/>
              <a:ext cx="121850" cy="102354"/>
            </a:xfrm>
            <a:custGeom>
              <a:avLst/>
              <a:gdLst>
                <a:gd name="T0" fmla="*/ 0 w 75"/>
                <a:gd name="T1" fmla="*/ 42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2 h 63"/>
                <a:gd name="T10" fmla="*/ 0 w 75"/>
                <a:gd name="T11" fmla="*/ 24 h 63"/>
                <a:gd name="T12" fmla="*/ 0 w 75"/>
                <a:gd name="T13" fmla="*/ 42 h 63"/>
                <a:gd name="T14" fmla="*/ 0 w 75"/>
                <a:gd name="T15" fmla="*/ 42 h 63"/>
                <a:gd name="T16" fmla="*/ 0 w 75"/>
                <a:gd name="T17" fmla="*/ 4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2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2"/>
                  </a:lnTo>
                  <a:lnTo>
                    <a:pt x="0" y="24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0" y="42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4" y="2772291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About Us</a:t>
            </a:r>
          </a:p>
          <a:p>
            <a:pPr>
              <a:lnSpc>
                <a:spcPts val="13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3413" y="3483206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Organization Structure</a:t>
            </a:r>
          </a:p>
          <a:p>
            <a:pPr>
              <a:lnSpc>
                <a:spcPts val="1300"/>
              </a:lnSpc>
            </a:pPr>
            <a:r>
              <a:rPr lang="en-GB" dirty="0"/>
              <a:t>Expert Team</a:t>
            </a:r>
          </a:p>
          <a:p>
            <a:pPr>
              <a:lnSpc>
                <a:spcPts val="1300"/>
              </a:lnSpc>
            </a:pPr>
            <a:r>
              <a:rPr lang="en-GB" dirty="0"/>
              <a:t>Team Management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156368"/>
            <a:ext cx="1436502" cy="509221"/>
          </a:xfrm>
        </p:spPr>
        <p:txBody>
          <a:bodyPr>
            <a:norm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Product Gallery</a:t>
            </a:r>
          </a:p>
          <a:p>
            <a:pPr>
              <a:lnSpc>
                <a:spcPts val="1300"/>
              </a:lnSpc>
            </a:pPr>
            <a:r>
              <a:rPr lang="en-GB" dirty="0"/>
              <a:t>Product Description</a:t>
            </a:r>
          </a:p>
          <a:p>
            <a:pPr>
              <a:lnSpc>
                <a:spcPts val="1300"/>
              </a:lnSpc>
            </a:pPr>
            <a:r>
              <a:rPr lang="en-GB" dirty="0"/>
              <a:t>Current Project</a:t>
            </a: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07213" y="4864621"/>
            <a:ext cx="1572810" cy="509221"/>
          </a:xfrm>
        </p:spPr>
        <p:txBody>
          <a:bodyPr>
            <a:noAutofit/>
          </a:bodyPr>
          <a:lstStyle/>
          <a:p>
            <a:pPr>
              <a:lnSpc>
                <a:spcPts val="1300"/>
              </a:lnSpc>
            </a:pPr>
            <a:r>
              <a:rPr lang="en-GB" dirty="0"/>
              <a:t>Clear vision and </a:t>
            </a:r>
            <a:r>
              <a:rPr lang="en-GB" dirty="0" smtClean="0"/>
              <a:t>forward</a:t>
            </a:r>
            <a:endParaRPr lang="en-GB" dirty="0"/>
          </a:p>
          <a:p>
            <a:pPr>
              <a:lnSpc>
                <a:spcPts val="1300"/>
              </a:lnSpc>
            </a:pPr>
            <a:r>
              <a:rPr lang="en-GB" dirty="0"/>
              <a:t>Integrative approach</a:t>
            </a:r>
          </a:p>
          <a:p>
            <a:pPr>
              <a:lnSpc>
                <a:spcPts val="13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55" name="Rectangle 54"/>
          <p:cNvSpPr/>
          <p:nvPr/>
        </p:nvSpPr>
        <p:spPr>
          <a:xfrm>
            <a:off x="5143716" y="2805924"/>
            <a:ext cx="3088265" cy="405207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270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0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animBg="1"/>
      <p:bldP spid="17" grpId="0" animBg="1"/>
      <p:bldP spid="18" grpId="0" animBg="1"/>
      <p:bldP spid="19" grpId="0" animBg="1"/>
      <p:bldP spid="24" grpId="0" build="p"/>
      <p:bldP spid="25" grpId="0" build="p"/>
      <p:bldP spid="26" grpId="0" build="p"/>
      <p:bldP spid="27" grpId="0" build="p"/>
      <p:bldP spid="46" grpId="0" build="p"/>
      <p:bldP spid="51" grpId="0" build="p"/>
      <p:bldP spid="52" grpId="0" build="p"/>
      <p:bldP spid="53" grpId="0" build="p"/>
      <p:bldP spid="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65"/>
          <p:cNvSpPr/>
          <p:nvPr/>
        </p:nvSpPr>
        <p:spPr>
          <a:xfrm>
            <a:off x="4255283" y="2651760"/>
            <a:ext cx="653110" cy="5841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About Us</a:t>
            </a:r>
          </a:p>
        </p:txBody>
      </p:sp>
    </p:spTree>
    <p:extLst>
      <p:ext uri="{BB962C8B-B14F-4D97-AF65-F5344CB8AC3E}">
        <p14:creationId xmlns:p14="http://schemas.microsoft.com/office/powerpoint/2010/main" val="675907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INTRODUCTION</a:t>
            </a:r>
            <a:endParaRPr lang="en-GB" dirty="0"/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Shape 58"/>
          <p:cNvSpPr/>
          <p:nvPr/>
        </p:nvSpPr>
        <p:spPr>
          <a:xfrm flipV="1">
            <a:off x="4572000" y="2507559"/>
            <a:ext cx="1" cy="27432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81067" y="2822165"/>
            <a:ext cx="2626233" cy="2428594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doloremque</a:t>
            </a:r>
            <a:r>
              <a:rPr lang="en-US" dirty="0"/>
              <a:t> </a:t>
            </a:r>
            <a:r>
              <a:rPr lang="en-US" dirty="0" err="1"/>
              <a:t>laudantium</a:t>
            </a:r>
            <a:r>
              <a:rPr lang="en-US" dirty="0"/>
              <a:t>, </a:t>
            </a:r>
            <a:r>
              <a:rPr lang="en-US" dirty="0" err="1"/>
              <a:t>totam</a:t>
            </a:r>
            <a:r>
              <a:rPr lang="en-US" dirty="0"/>
              <a:t> rem </a:t>
            </a:r>
            <a:r>
              <a:rPr lang="en-US" dirty="0" err="1"/>
              <a:t>aperiam</a:t>
            </a:r>
            <a:r>
              <a:rPr lang="en-US" dirty="0"/>
              <a:t>, </a:t>
            </a:r>
            <a:r>
              <a:rPr lang="en-US" dirty="0" err="1" smtClean="0"/>
              <a:t>eaque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sa</a:t>
            </a:r>
            <a:r>
              <a:rPr lang="en-US" dirty="0"/>
              <a:t> quae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 smtClean="0"/>
              <a:t>voluptatem</a:t>
            </a:r>
            <a:endParaRPr lang="en-GB" dirty="0"/>
          </a:p>
        </p:txBody>
      </p:sp>
      <p:sp>
        <p:nvSpPr>
          <p:cNvPr id="11" name="Text Placeholder 17"/>
          <p:cNvSpPr>
            <a:spLocks noGrp="1"/>
          </p:cNvSpPr>
          <p:nvPr>
            <p:ph type="body" idx="10"/>
          </p:nvPr>
        </p:nvSpPr>
        <p:spPr>
          <a:xfrm>
            <a:off x="4952492" y="2507559"/>
            <a:ext cx="3868340" cy="211137"/>
          </a:xfrm>
        </p:spPr>
        <p:txBody>
          <a:bodyPr/>
          <a:lstStyle/>
          <a:p>
            <a:pPr lvl="0"/>
            <a:r>
              <a:rPr lang="en-GB" dirty="0"/>
              <a:t>WELCOME</a:t>
            </a:r>
          </a:p>
        </p:txBody>
      </p:sp>
      <p:sp>
        <p:nvSpPr>
          <p:cNvPr id="2" name="Rectangle 1"/>
          <p:cNvSpPr/>
          <p:nvPr/>
        </p:nvSpPr>
        <p:spPr>
          <a:xfrm>
            <a:off x="914909" y="2488507"/>
            <a:ext cx="3276600" cy="27432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8787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build="p"/>
      <p:bldP spid="9" grpId="0" animBg="1"/>
      <p:bldP spid="10" grpId="0" uiExpand="1" build="p"/>
      <p:bldP spid="11" grpId="0" build="p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0" name="Rectangle 19"/>
          <p:cNvSpPr/>
          <p:nvPr/>
        </p:nvSpPr>
        <p:spPr>
          <a:xfrm>
            <a:off x="0" y="4247060"/>
            <a:ext cx="9143999" cy="261093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97001" y="2491354"/>
            <a:ext cx="6468269" cy="1158594"/>
          </a:xfrm>
        </p:spPr>
        <p:txBody>
          <a:bodyPr>
            <a:normAutofit/>
          </a:bodyPr>
          <a:lstStyle/>
          <a:p>
            <a:pPr algn="ctr">
              <a:lnSpc>
                <a:spcPts val="3800"/>
              </a:lnSpc>
            </a:pPr>
            <a:r>
              <a:rPr lang="en-GB" sz="3600" dirty="0">
                <a:latin typeface="Source Sans Pro Light" panose="020B0403030403020204" pitchFamily="34" charset="0"/>
              </a:rPr>
              <a:t>“ We look forward to a rewarding partnership with you ”</a:t>
            </a:r>
          </a:p>
        </p:txBody>
      </p:sp>
      <p:sp>
        <p:nvSpPr>
          <p:cNvPr id="9" name="Oval 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0610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0" grpId="0" animBg="1"/>
      <p:bldP spid="2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VISSION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914909" y="2964466"/>
            <a:ext cx="1722153" cy="503511"/>
            <a:chOff x="914909" y="2964466"/>
            <a:chExt cx="1722153" cy="503511"/>
          </a:xfrm>
        </p:grpSpPr>
        <p:sp>
          <p:nvSpPr>
            <p:cNvPr id="11" name="Shape 45"/>
            <p:cNvSpPr/>
            <p:nvPr/>
          </p:nvSpPr>
          <p:spPr>
            <a:xfrm>
              <a:off x="914909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" name="Shape 46"/>
            <p:cNvSpPr/>
            <p:nvPr/>
          </p:nvSpPr>
          <p:spPr>
            <a:xfrm>
              <a:off x="1097480" y="3120571"/>
              <a:ext cx="212551" cy="1913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12368" y="2964466"/>
            <a:ext cx="1722153" cy="503511"/>
            <a:chOff x="3712368" y="2964466"/>
            <a:chExt cx="1722153" cy="503511"/>
          </a:xfrm>
        </p:grpSpPr>
        <p:sp>
          <p:nvSpPr>
            <p:cNvPr id="18" name="Shape 50"/>
            <p:cNvSpPr/>
            <p:nvPr/>
          </p:nvSpPr>
          <p:spPr>
            <a:xfrm>
              <a:off x="3712368" y="2964466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51"/>
            <p:cNvSpPr/>
            <p:nvPr/>
          </p:nvSpPr>
          <p:spPr>
            <a:xfrm>
              <a:off x="3895232" y="3107767"/>
              <a:ext cx="211965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09828" y="3003731"/>
            <a:ext cx="1722153" cy="503511"/>
            <a:chOff x="6509828" y="3003731"/>
            <a:chExt cx="1722153" cy="503511"/>
          </a:xfrm>
        </p:grpSpPr>
        <p:sp>
          <p:nvSpPr>
            <p:cNvPr id="26" name="Shape 54"/>
            <p:cNvSpPr/>
            <p:nvPr/>
          </p:nvSpPr>
          <p:spPr>
            <a:xfrm>
              <a:off x="6509828" y="3003731"/>
              <a:ext cx="1722153" cy="503511"/>
            </a:xfrm>
            <a:prstGeom prst="roundRect">
              <a:avLst>
                <a:gd name="adj" fmla="val 11635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55"/>
            <p:cNvSpPr/>
            <p:nvPr/>
          </p:nvSpPr>
          <p:spPr>
            <a:xfrm>
              <a:off x="6695804" y="3147032"/>
              <a:ext cx="216908" cy="2169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9" name="Shape 58"/>
          <p:cNvSpPr/>
          <p:nvPr/>
        </p:nvSpPr>
        <p:spPr>
          <a:xfrm flipV="1">
            <a:off x="3137673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58"/>
          <p:cNvSpPr/>
          <p:nvPr/>
        </p:nvSpPr>
        <p:spPr>
          <a:xfrm flipV="1">
            <a:off x="5969101" y="2984733"/>
            <a:ext cx="0" cy="14630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1441077" y="2964466"/>
            <a:ext cx="974447" cy="503511"/>
          </a:xfrm>
        </p:spPr>
        <p:txBody>
          <a:bodyPr anchor="ctr"/>
          <a:lstStyle/>
          <a:p>
            <a:r>
              <a:rPr lang="en-GB" dirty="0" smtClean="0"/>
              <a:t>Projecting</a:t>
            </a:r>
            <a:endParaRPr lang="en-GB" dirty="0"/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53716" y="2964465"/>
            <a:ext cx="974447" cy="503511"/>
          </a:xfrm>
        </p:spPr>
        <p:txBody>
          <a:bodyPr anchor="ctr"/>
          <a:lstStyle/>
          <a:p>
            <a:r>
              <a:rPr lang="en-GB" dirty="0"/>
              <a:t>Production</a:t>
            </a: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7078174" y="3003731"/>
            <a:ext cx="974447" cy="503511"/>
          </a:xfrm>
        </p:spPr>
        <p:txBody>
          <a:bodyPr anchor="ctr"/>
          <a:lstStyle/>
          <a:p>
            <a:r>
              <a:rPr lang="en-GB" dirty="0"/>
              <a:t>Marketing</a:t>
            </a:r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347" y="3765172"/>
            <a:ext cx="1718714" cy="79443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2368" y="3765170"/>
            <a:ext cx="1716007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 </a:t>
            </a:r>
            <a:r>
              <a:rPr lang="en-US" dirty="0" err="1" smtClean="0"/>
              <a:t>bak</a:t>
            </a:r>
            <a:r>
              <a:rPr lang="en-US" dirty="0" smtClean="0"/>
              <a:t> </a:t>
            </a:r>
            <a:r>
              <a:rPr lang="en-US" dirty="0" err="1" smtClean="0"/>
              <a:t>lon</a:t>
            </a:r>
            <a:endParaRPr lang="en-GB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03682" y="3739243"/>
            <a:ext cx="1728299" cy="82536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smtClean="0"/>
              <a:t>demi min </a:t>
            </a:r>
            <a:r>
              <a:rPr lang="en-US" dirty="0" err="1" smtClean="0"/>
              <a:t>hana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le</a:t>
            </a:r>
            <a:endParaRPr lang="en-GB" dirty="0"/>
          </a:p>
        </p:txBody>
      </p:sp>
      <p:sp>
        <p:nvSpPr>
          <p:cNvPr id="24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4802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1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24" grpId="0" animBg="1"/>
      <p:bldP spid="2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ORGANIZATION STRUCTURE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" name="Rectangle 8"/>
          <p:cNvSpPr/>
          <p:nvPr/>
        </p:nvSpPr>
        <p:spPr>
          <a:xfrm>
            <a:off x="4196953" y="2122376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Shape 62"/>
          <p:cNvSpPr/>
          <p:nvPr/>
        </p:nvSpPr>
        <p:spPr>
          <a:xfrm flipH="1" flipV="1">
            <a:off x="921656" y="4656034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62"/>
          <p:cNvSpPr/>
          <p:nvPr/>
        </p:nvSpPr>
        <p:spPr>
          <a:xfrm flipH="1" flipV="1">
            <a:off x="1838831" y="3275008"/>
            <a:ext cx="54864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698517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Wahed</a:t>
            </a:r>
            <a:endParaRPr lang="en-US" sz="11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96392" y="2840151"/>
            <a:ext cx="667424" cy="160843"/>
          </a:xfrm>
        </p:spPr>
        <p:txBody>
          <a:bodyPr>
            <a:normAutofit/>
          </a:bodyPr>
          <a:lstStyle/>
          <a:p>
            <a:r>
              <a:rPr lang="en-US" sz="800" dirty="0"/>
              <a:t>Owner</a:t>
            </a:r>
          </a:p>
        </p:txBody>
      </p:sp>
      <p:sp>
        <p:nvSpPr>
          <p:cNvPr id="48" name="Rectangle 47"/>
          <p:cNvSpPr/>
          <p:nvPr/>
        </p:nvSpPr>
        <p:spPr>
          <a:xfrm>
            <a:off x="3417091" y="3572465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5" y="4148606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Isnaini</a:t>
            </a:r>
            <a:endParaRPr lang="en-US" sz="1100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326054" y="4290240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General Manager</a:t>
            </a:r>
          </a:p>
        </p:txBody>
      </p:sp>
      <p:sp>
        <p:nvSpPr>
          <p:cNvPr id="51" name="Rectangle 50"/>
          <p:cNvSpPr/>
          <p:nvPr/>
        </p:nvSpPr>
        <p:spPr>
          <a:xfrm>
            <a:off x="183157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Mrs. </a:t>
            </a:r>
            <a:r>
              <a:rPr lang="en-US" sz="1100" dirty="0" err="1"/>
              <a:t>Tsalasah</a:t>
            </a:r>
            <a:endParaRPr lang="en-US" sz="11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2740537" y="5723049"/>
            <a:ext cx="883726" cy="160843"/>
          </a:xfrm>
        </p:spPr>
        <p:txBody>
          <a:bodyPr>
            <a:normAutofit/>
          </a:bodyPr>
          <a:lstStyle/>
          <a:p>
            <a:r>
              <a:rPr lang="en-US" sz="800" dirty="0"/>
              <a:t>Art Director</a:t>
            </a:r>
          </a:p>
        </p:txBody>
      </p:sp>
      <p:sp>
        <p:nvSpPr>
          <p:cNvPr id="54" name="Rectangle 53"/>
          <p:cNvSpPr/>
          <p:nvPr/>
        </p:nvSpPr>
        <p:spPr>
          <a:xfrm>
            <a:off x="419695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7" y="5581415"/>
            <a:ext cx="667424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Arbaah</a:t>
            </a:r>
            <a:endParaRPr lang="en-US" sz="1100" dirty="0"/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0591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Product Manager</a:t>
            </a:r>
          </a:p>
        </p:txBody>
      </p:sp>
      <p:sp>
        <p:nvSpPr>
          <p:cNvPr id="57" name="Rectangle 56"/>
          <p:cNvSpPr/>
          <p:nvPr/>
        </p:nvSpPr>
        <p:spPr>
          <a:xfrm>
            <a:off x="6562333" y="5005274"/>
            <a:ext cx="75009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7" y="5581415"/>
            <a:ext cx="667424" cy="160843"/>
          </a:xfrm>
        </p:spPr>
        <p:txBody>
          <a:bodyPr anchor="b">
            <a:normAutofit fontScale="85000" lnSpcReduction="10000"/>
          </a:bodyPr>
          <a:lstStyle/>
          <a:p>
            <a:r>
              <a:rPr lang="en-US" sz="1100" dirty="0"/>
              <a:t>Mr. </a:t>
            </a:r>
            <a:r>
              <a:rPr lang="en-US" sz="1100" dirty="0" err="1"/>
              <a:t>Khamsah</a:t>
            </a:r>
            <a:endParaRPr lang="en-US" sz="1100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7471296" y="5723049"/>
            <a:ext cx="1015484" cy="160843"/>
          </a:xfrm>
        </p:spPr>
        <p:txBody>
          <a:bodyPr>
            <a:normAutofit/>
          </a:bodyPr>
          <a:lstStyle/>
          <a:p>
            <a:r>
              <a:rPr lang="en-US" sz="800" dirty="0"/>
              <a:t>Marketing Manager</a:t>
            </a:r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4269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" grpId="0" animBg="1"/>
      <p:bldP spid="43" grpId="0" animBg="1"/>
      <p:bldP spid="44" grpId="0" animBg="1"/>
      <p:bldP spid="46" grpId="0" build="p"/>
      <p:bldP spid="47" grpId="0" build="p"/>
      <p:bldP spid="48" grpId="0" animBg="1"/>
      <p:bldP spid="49" grpId="0" build="p"/>
      <p:bldP spid="50" grpId="0" build="p"/>
      <p:bldP spid="51" grpId="0" animBg="1"/>
      <p:bldP spid="52" grpId="0" build="p"/>
      <p:bldP spid="53" grpId="0" build="p"/>
      <p:bldP spid="54" grpId="0" animBg="1"/>
      <p:bldP spid="55" grpId="0" build="p"/>
      <p:bldP spid="56" grpId="0" build="p"/>
      <p:bldP spid="57" grpId="0" animBg="1"/>
      <p:bldP spid="58" grpId="0" build="p"/>
      <p:bldP spid="5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TEAM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4" name="Flowchart: Connector 33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Flowchart: Connector 34"/>
          <p:cNvSpPr/>
          <p:nvPr/>
        </p:nvSpPr>
        <p:spPr>
          <a:xfrm>
            <a:off x="6738297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Flowchart: Connector 35"/>
          <p:cNvSpPr/>
          <p:nvPr/>
        </p:nvSpPr>
        <p:spPr>
          <a:xfrm>
            <a:off x="3821658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8239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6739064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3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082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899033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8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GB" sz="1400" dirty="0" err="1"/>
              <a:t>Mrs.</a:t>
            </a:r>
            <a:r>
              <a:rPr lang="en-GB" sz="1400" dirty="0"/>
              <a:t> Sarah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36707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Marketing Director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21658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10" y="448980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Mrs. </a:t>
            </a:r>
            <a:r>
              <a:rPr lang="en-US" sz="1400" dirty="0" err="1"/>
              <a:t>Ruha</a:t>
            </a:r>
            <a:endParaRPr lang="en-US" sz="1400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43509" y="472362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Product Director</a:t>
            </a:r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8460" y="5222360"/>
            <a:ext cx="1485405" cy="72124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 smtClean="0"/>
              <a:t>barakachem</a:t>
            </a:r>
            <a:endParaRPr lang="en-GB" dirty="0"/>
          </a:p>
        </p:txBody>
      </p:sp>
      <p:sp>
        <p:nvSpPr>
          <p:cNvPr id="66" name="Shape 58"/>
          <p:cNvSpPr/>
          <p:nvPr/>
        </p:nvSpPr>
        <p:spPr>
          <a:xfrm flipV="1">
            <a:off x="3099572" y="2528142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7" name="Shape 58"/>
          <p:cNvSpPr/>
          <p:nvPr/>
        </p:nvSpPr>
        <p:spPr>
          <a:xfrm flipV="1">
            <a:off x="6035472" y="2528141"/>
            <a:ext cx="0" cy="32004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798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4" grpId="0" animBg="1"/>
      <p:bldP spid="35" grpId="0" animBg="1"/>
      <p:bldP spid="36" grpId="0" animBg="1"/>
      <p:bldP spid="16" grpId="0" animBg="1"/>
      <p:bldP spid="38" grpId="0" animBg="1"/>
      <p:bldP spid="39" grpId="0" animBg="1"/>
      <p:bldP spid="40" grpId="0" build="p"/>
      <p:bldP spid="41" grpId="0" build="p"/>
      <p:bldP spid="45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animBg="1"/>
      <p:bldP spid="6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 smtClean="0"/>
              <a:t>MEET MR. JOHN DOE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Flowchart: Connector 32"/>
          <p:cNvSpPr/>
          <p:nvPr/>
        </p:nvSpPr>
        <p:spPr>
          <a:xfrm>
            <a:off x="914855" y="2597847"/>
            <a:ext cx="1471889" cy="1471889"/>
          </a:xfrm>
          <a:prstGeom prst="flowChartConnector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914083" y="2528143"/>
            <a:ext cx="1470355" cy="1470355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6" y="2456913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Mr. John Doe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2703432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Art Director</a:t>
            </a:r>
          </a:p>
        </p:txBody>
      </p:sp>
      <p:sp>
        <p:nvSpPr>
          <p:cNvPr id="44" name="Shape 58"/>
          <p:cNvSpPr/>
          <p:nvPr/>
        </p:nvSpPr>
        <p:spPr>
          <a:xfrm flipV="1">
            <a:off x="2947172" y="2540842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33138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John_doe55</a:t>
            </a:r>
          </a:p>
        </p:txBody>
      </p:sp>
      <p:sp>
        <p:nvSpPr>
          <p:cNvPr id="47" name="Shape 130"/>
          <p:cNvSpPr/>
          <p:nvPr/>
        </p:nvSpPr>
        <p:spPr>
          <a:xfrm>
            <a:off x="969888" y="4343001"/>
            <a:ext cx="70385" cy="15101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6939"/>
                </a:moveTo>
                <a:cubicBezTo>
                  <a:pt x="14400" y="6939"/>
                  <a:pt x="14400" y="6939"/>
                  <a:pt x="14400" y="6939"/>
                </a:cubicBezTo>
                <a:cubicBezTo>
                  <a:pt x="14400" y="4701"/>
                  <a:pt x="14400" y="4701"/>
                  <a:pt x="14400" y="4701"/>
                </a:cubicBezTo>
                <a:cubicBezTo>
                  <a:pt x="14400" y="3917"/>
                  <a:pt x="15600" y="3693"/>
                  <a:pt x="16320" y="3693"/>
                </a:cubicBezTo>
                <a:cubicBezTo>
                  <a:pt x="17280" y="3693"/>
                  <a:pt x="21600" y="3693"/>
                  <a:pt x="21600" y="3693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4400" y="0"/>
                  <a:pt x="14400" y="0"/>
                  <a:pt x="14400" y="0"/>
                </a:cubicBezTo>
                <a:cubicBezTo>
                  <a:pt x="6480" y="0"/>
                  <a:pt x="4800" y="2686"/>
                  <a:pt x="4800" y="4477"/>
                </a:cubicBezTo>
                <a:cubicBezTo>
                  <a:pt x="4800" y="6939"/>
                  <a:pt x="4800" y="6939"/>
                  <a:pt x="4800" y="6939"/>
                </a:cubicBezTo>
                <a:cubicBezTo>
                  <a:pt x="0" y="6939"/>
                  <a:pt x="0" y="6939"/>
                  <a:pt x="0" y="6939"/>
                </a:cubicBezTo>
                <a:cubicBezTo>
                  <a:pt x="0" y="10744"/>
                  <a:pt x="0" y="10744"/>
                  <a:pt x="0" y="10744"/>
                </a:cubicBezTo>
                <a:cubicBezTo>
                  <a:pt x="4800" y="10744"/>
                  <a:pt x="4800" y="10744"/>
                  <a:pt x="4800" y="10744"/>
                </a:cubicBezTo>
                <a:cubicBezTo>
                  <a:pt x="4800" y="15668"/>
                  <a:pt x="4800" y="21600"/>
                  <a:pt x="4800" y="21600"/>
                </a:cubicBezTo>
                <a:cubicBezTo>
                  <a:pt x="14400" y="21600"/>
                  <a:pt x="14400" y="21600"/>
                  <a:pt x="14400" y="21600"/>
                </a:cubicBezTo>
                <a:cubicBezTo>
                  <a:pt x="14400" y="21600"/>
                  <a:pt x="14400" y="15556"/>
                  <a:pt x="14400" y="10744"/>
                </a:cubicBezTo>
                <a:cubicBezTo>
                  <a:pt x="20880" y="10744"/>
                  <a:pt x="20880" y="10744"/>
                  <a:pt x="20880" y="10744"/>
                </a:cubicBezTo>
                <a:lnTo>
                  <a:pt x="21600" y="693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8" name="Shape 133"/>
          <p:cNvSpPr/>
          <p:nvPr/>
        </p:nvSpPr>
        <p:spPr>
          <a:xfrm>
            <a:off x="926115" y="4655395"/>
            <a:ext cx="153708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2565"/>
                </a:moveTo>
                <a:cubicBezTo>
                  <a:pt x="20832" y="2970"/>
                  <a:pt x="19955" y="3375"/>
                  <a:pt x="19078" y="3510"/>
                </a:cubicBezTo>
                <a:cubicBezTo>
                  <a:pt x="19955" y="2835"/>
                  <a:pt x="20723" y="1755"/>
                  <a:pt x="21052" y="405"/>
                </a:cubicBezTo>
                <a:cubicBezTo>
                  <a:pt x="20175" y="1080"/>
                  <a:pt x="19188" y="1485"/>
                  <a:pt x="18201" y="1755"/>
                </a:cubicBezTo>
                <a:cubicBezTo>
                  <a:pt x="17434" y="675"/>
                  <a:pt x="16227" y="0"/>
                  <a:pt x="15021" y="0"/>
                </a:cubicBezTo>
                <a:cubicBezTo>
                  <a:pt x="12499" y="0"/>
                  <a:pt x="10526" y="2430"/>
                  <a:pt x="10526" y="5535"/>
                </a:cubicBezTo>
                <a:cubicBezTo>
                  <a:pt x="10526" y="5940"/>
                  <a:pt x="10636" y="6345"/>
                  <a:pt x="10636" y="6750"/>
                </a:cubicBezTo>
                <a:cubicBezTo>
                  <a:pt x="7017" y="6480"/>
                  <a:pt x="3728" y="4320"/>
                  <a:pt x="1535" y="1080"/>
                </a:cubicBezTo>
                <a:cubicBezTo>
                  <a:pt x="1096" y="1890"/>
                  <a:pt x="877" y="2835"/>
                  <a:pt x="877" y="3780"/>
                </a:cubicBezTo>
                <a:cubicBezTo>
                  <a:pt x="877" y="5670"/>
                  <a:pt x="1754" y="7290"/>
                  <a:pt x="2851" y="8370"/>
                </a:cubicBezTo>
                <a:cubicBezTo>
                  <a:pt x="2193" y="8235"/>
                  <a:pt x="1535" y="8100"/>
                  <a:pt x="877" y="7695"/>
                </a:cubicBezTo>
                <a:lnTo>
                  <a:pt x="877" y="7695"/>
                </a:lnTo>
                <a:cubicBezTo>
                  <a:pt x="877" y="10395"/>
                  <a:pt x="2412" y="12555"/>
                  <a:pt x="4495" y="13095"/>
                </a:cubicBezTo>
                <a:cubicBezTo>
                  <a:pt x="4057" y="13230"/>
                  <a:pt x="3728" y="13230"/>
                  <a:pt x="3289" y="13230"/>
                </a:cubicBezTo>
                <a:cubicBezTo>
                  <a:pt x="2960" y="13230"/>
                  <a:pt x="2741" y="13230"/>
                  <a:pt x="2412" y="13095"/>
                </a:cubicBezTo>
                <a:cubicBezTo>
                  <a:pt x="2960" y="15255"/>
                  <a:pt x="4605" y="16875"/>
                  <a:pt x="6579" y="16875"/>
                </a:cubicBezTo>
                <a:cubicBezTo>
                  <a:pt x="5044" y="18360"/>
                  <a:pt x="3180" y="19305"/>
                  <a:pt x="1096" y="19305"/>
                </a:cubicBezTo>
                <a:cubicBezTo>
                  <a:pt x="768" y="19305"/>
                  <a:pt x="329" y="19305"/>
                  <a:pt x="0" y="19170"/>
                </a:cubicBezTo>
                <a:cubicBezTo>
                  <a:pt x="1974" y="20790"/>
                  <a:pt x="4276" y="21600"/>
                  <a:pt x="6798" y="21600"/>
                </a:cubicBezTo>
                <a:cubicBezTo>
                  <a:pt x="15021" y="21600"/>
                  <a:pt x="19407" y="13365"/>
                  <a:pt x="19407" y="6075"/>
                </a:cubicBezTo>
                <a:cubicBezTo>
                  <a:pt x="19407" y="5940"/>
                  <a:pt x="19407" y="5670"/>
                  <a:pt x="19407" y="5400"/>
                </a:cubicBezTo>
                <a:cubicBezTo>
                  <a:pt x="20284" y="4590"/>
                  <a:pt x="21052" y="3645"/>
                  <a:pt x="21600" y="256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9" name="Shape 136"/>
          <p:cNvSpPr/>
          <p:nvPr/>
        </p:nvSpPr>
        <p:spPr>
          <a:xfrm>
            <a:off x="938867" y="4953533"/>
            <a:ext cx="121910" cy="124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91" h="19998" extrusionOk="0">
                <a:moveTo>
                  <a:pt x="20478" y="13899"/>
                </a:moveTo>
                <a:cubicBezTo>
                  <a:pt x="20478" y="17891"/>
                  <a:pt x="20478" y="17891"/>
                  <a:pt x="20478" y="17891"/>
                </a:cubicBezTo>
                <a:lnTo>
                  <a:pt x="20478" y="17891"/>
                </a:lnTo>
                <a:cubicBezTo>
                  <a:pt x="20478" y="18301"/>
                  <a:pt x="20478" y="18301"/>
                  <a:pt x="20478" y="18301"/>
                </a:cubicBezTo>
                <a:cubicBezTo>
                  <a:pt x="16203" y="20246"/>
                  <a:pt x="9003" y="20860"/>
                  <a:pt x="4841" y="18301"/>
                </a:cubicBezTo>
                <a:cubicBezTo>
                  <a:pt x="2366" y="16765"/>
                  <a:pt x="-109" y="13694"/>
                  <a:pt x="4" y="9804"/>
                </a:cubicBezTo>
                <a:cubicBezTo>
                  <a:pt x="116" y="6119"/>
                  <a:pt x="2816" y="2843"/>
                  <a:pt x="6416" y="1205"/>
                </a:cubicBezTo>
                <a:cubicBezTo>
                  <a:pt x="10578" y="-740"/>
                  <a:pt x="16766" y="-331"/>
                  <a:pt x="20478" y="2433"/>
                </a:cubicBezTo>
                <a:cubicBezTo>
                  <a:pt x="18228" y="4378"/>
                  <a:pt x="18228" y="4378"/>
                  <a:pt x="18228" y="4378"/>
                </a:cubicBezTo>
                <a:cubicBezTo>
                  <a:pt x="16878" y="4788"/>
                  <a:pt x="16878" y="4788"/>
                  <a:pt x="16878" y="4788"/>
                </a:cubicBezTo>
                <a:cubicBezTo>
                  <a:pt x="17666" y="3560"/>
                  <a:pt x="17666" y="3560"/>
                  <a:pt x="17666" y="3560"/>
                </a:cubicBezTo>
                <a:cubicBezTo>
                  <a:pt x="16541" y="2536"/>
                  <a:pt x="15303" y="1819"/>
                  <a:pt x="13953" y="1410"/>
                </a:cubicBezTo>
                <a:cubicBezTo>
                  <a:pt x="11816" y="796"/>
                  <a:pt x="9903" y="1205"/>
                  <a:pt x="8216" y="1922"/>
                </a:cubicBezTo>
                <a:cubicBezTo>
                  <a:pt x="4841" y="3355"/>
                  <a:pt x="2816" y="7040"/>
                  <a:pt x="3603" y="10930"/>
                </a:cubicBezTo>
                <a:cubicBezTo>
                  <a:pt x="4391" y="14923"/>
                  <a:pt x="7878" y="18198"/>
                  <a:pt x="12378" y="18608"/>
                </a:cubicBezTo>
                <a:cubicBezTo>
                  <a:pt x="13728" y="18710"/>
                  <a:pt x="15191" y="18608"/>
                  <a:pt x="16541" y="18301"/>
                </a:cubicBezTo>
                <a:cubicBezTo>
                  <a:pt x="17441" y="17994"/>
                  <a:pt x="17441" y="17994"/>
                  <a:pt x="17441" y="17482"/>
                </a:cubicBezTo>
                <a:cubicBezTo>
                  <a:pt x="17441" y="13899"/>
                  <a:pt x="17441" y="13899"/>
                  <a:pt x="17441" y="13899"/>
                </a:cubicBezTo>
                <a:cubicBezTo>
                  <a:pt x="12941" y="14001"/>
                  <a:pt x="12941" y="14001"/>
                  <a:pt x="12941" y="14001"/>
                </a:cubicBezTo>
                <a:cubicBezTo>
                  <a:pt x="15191" y="12773"/>
                  <a:pt x="15191" y="12773"/>
                  <a:pt x="15191" y="12773"/>
                </a:cubicBezTo>
                <a:cubicBezTo>
                  <a:pt x="21491" y="12773"/>
                  <a:pt x="21491" y="12773"/>
                  <a:pt x="21491" y="12773"/>
                </a:cubicBezTo>
                <a:lnTo>
                  <a:pt x="20478" y="13899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0" name="Shape 139"/>
          <p:cNvSpPr/>
          <p:nvPr/>
        </p:nvSpPr>
        <p:spPr>
          <a:xfrm>
            <a:off x="935900" y="5271806"/>
            <a:ext cx="153708" cy="8441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21600" extrusionOk="0">
                <a:moveTo>
                  <a:pt x="7105" y="6341"/>
                </a:moveTo>
                <a:cubicBezTo>
                  <a:pt x="11563" y="3963"/>
                  <a:pt x="15229" y="9116"/>
                  <a:pt x="15229" y="9116"/>
                </a:cubicBezTo>
                <a:cubicBezTo>
                  <a:pt x="12158" y="10701"/>
                  <a:pt x="12158" y="10701"/>
                  <a:pt x="12158" y="10701"/>
                </a:cubicBezTo>
                <a:cubicBezTo>
                  <a:pt x="11365" y="7530"/>
                  <a:pt x="11365" y="7530"/>
                  <a:pt x="11365" y="7530"/>
                </a:cubicBezTo>
                <a:cubicBezTo>
                  <a:pt x="10473" y="7134"/>
                  <a:pt x="9582" y="7134"/>
                  <a:pt x="8591" y="7332"/>
                </a:cubicBezTo>
                <a:cubicBezTo>
                  <a:pt x="10672" y="15853"/>
                  <a:pt x="10672" y="15853"/>
                  <a:pt x="10672" y="15853"/>
                </a:cubicBezTo>
                <a:cubicBezTo>
                  <a:pt x="19589" y="10701"/>
                  <a:pt x="19589" y="10701"/>
                  <a:pt x="19589" y="10701"/>
                </a:cubicBezTo>
                <a:cubicBezTo>
                  <a:pt x="19589" y="10701"/>
                  <a:pt x="16319" y="396"/>
                  <a:pt x="6609" y="3765"/>
                </a:cubicBezTo>
                <a:cubicBezTo>
                  <a:pt x="6609" y="3765"/>
                  <a:pt x="6510" y="3765"/>
                  <a:pt x="6510" y="3765"/>
                </a:cubicBezTo>
                <a:cubicBezTo>
                  <a:pt x="5519" y="0"/>
                  <a:pt x="5519" y="0"/>
                  <a:pt x="5519" y="0"/>
                </a:cubicBezTo>
                <a:cubicBezTo>
                  <a:pt x="2745" y="594"/>
                  <a:pt x="2745" y="594"/>
                  <a:pt x="2745" y="594"/>
                </a:cubicBezTo>
                <a:cubicBezTo>
                  <a:pt x="3835" y="5350"/>
                  <a:pt x="3835" y="5350"/>
                  <a:pt x="3835" y="5350"/>
                </a:cubicBezTo>
                <a:cubicBezTo>
                  <a:pt x="-2011" y="10106"/>
                  <a:pt x="565" y="21600"/>
                  <a:pt x="565" y="21600"/>
                </a:cubicBezTo>
                <a:cubicBezTo>
                  <a:pt x="9582" y="16448"/>
                  <a:pt x="9582" y="16448"/>
                  <a:pt x="9582" y="16448"/>
                </a:cubicBezTo>
                <a:lnTo>
                  <a:pt x="7105" y="6341"/>
                </a:lnTo>
                <a:close/>
                <a:moveTo>
                  <a:pt x="3042" y="15655"/>
                </a:moveTo>
                <a:cubicBezTo>
                  <a:pt x="3042" y="15655"/>
                  <a:pt x="2150" y="11890"/>
                  <a:pt x="4628" y="8521"/>
                </a:cubicBezTo>
                <a:cubicBezTo>
                  <a:pt x="6015" y="14070"/>
                  <a:pt x="6015" y="14070"/>
                  <a:pt x="6015" y="14070"/>
                </a:cubicBezTo>
                <a:lnTo>
                  <a:pt x="3042" y="15655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63731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Sijohn_teuga_twitt55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2" y="493837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 err="1"/>
              <a:t>Kapluk_main_gugel</a:t>
            </a:r>
            <a:endParaRPr lang="en-US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5881" y="521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900" dirty="0"/>
              <a:t>Candu_devian_art55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17125" y="3117872"/>
            <a:ext cx="1916318" cy="2359003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</a:t>
            </a:r>
            <a:r>
              <a:rPr lang="en-US" dirty="0" smtClean="0"/>
              <a:t>sit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udin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aopa</a:t>
            </a:r>
            <a:endParaRPr lang="en-US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3" y="246245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400" dirty="0"/>
              <a:t>SKILLS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3852" y="2708973"/>
            <a:ext cx="1095693" cy="160843"/>
          </a:xfrm>
        </p:spPr>
        <p:txBody>
          <a:bodyPr>
            <a:normAutofit/>
          </a:bodyPr>
          <a:lstStyle/>
          <a:p>
            <a:r>
              <a:rPr lang="en-US" sz="1000" i="1" dirty="0"/>
              <a:t>Skill </a:t>
            </a:r>
            <a:r>
              <a:rPr lang="en-US" sz="1000" i="1" dirty="0" err="1"/>
              <a:t>Infographics</a:t>
            </a:r>
            <a:endParaRPr lang="en-US" sz="1000" i="1" dirty="0"/>
          </a:p>
        </p:txBody>
      </p:sp>
      <p:sp>
        <p:nvSpPr>
          <p:cNvPr id="73" name="Shape 123"/>
          <p:cNvSpPr/>
          <p:nvPr/>
        </p:nvSpPr>
        <p:spPr>
          <a:xfrm>
            <a:off x="6443852" y="3325361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4" name="Shape 150"/>
          <p:cNvSpPr/>
          <p:nvPr/>
        </p:nvSpPr>
        <p:spPr>
          <a:xfrm>
            <a:off x="6443852" y="3325361"/>
            <a:ext cx="142141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5" name="Shape 58"/>
          <p:cNvSpPr/>
          <p:nvPr/>
        </p:nvSpPr>
        <p:spPr>
          <a:xfrm flipV="1">
            <a:off x="5899922" y="2528143"/>
            <a:ext cx="0" cy="28346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09009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Photoshop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7706372" y="3090091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75%</a:t>
            </a:r>
          </a:p>
        </p:txBody>
      </p:sp>
      <p:sp>
        <p:nvSpPr>
          <p:cNvPr id="78" name="Shape 123"/>
          <p:cNvSpPr/>
          <p:nvPr/>
        </p:nvSpPr>
        <p:spPr>
          <a:xfrm>
            <a:off x="6443852" y="3981192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9" name="Shape 150"/>
          <p:cNvSpPr/>
          <p:nvPr/>
        </p:nvSpPr>
        <p:spPr>
          <a:xfrm>
            <a:off x="6443852" y="3981192"/>
            <a:ext cx="1566030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3745922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 err="1"/>
              <a:t>Indesign</a:t>
            </a:r>
            <a:endParaRPr lang="en-US" sz="1000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9247" y="3745922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80%</a:t>
            </a:r>
          </a:p>
        </p:txBody>
      </p:sp>
      <p:sp>
        <p:nvSpPr>
          <p:cNvPr id="82" name="Shape 123"/>
          <p:cNvSpPr/>
          <p:nvPr/>
        </p:nvSpPr>
        <p:spPr>
          <a:xfrm>
            <a:off x="6443852" y="4637314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3" name="Shape 150"/>
          <p:cNvSpPr/>
          <p:nvPr/>
        </p:nvSpPr>
        <p:spPr>
          <a:xfrm>
            <a:off x="6443852" y="4637314"/>
            <a:ext cx="1128523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44020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Illustrator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7414272" y="4402044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60%</a:t>
            </a:r>
          </a:p>
        </p:txBody>
      </p:sp>
      <p:sp>
        <p:nvSpPr>
          <p:cNvPr id="86" name="Shape 123"/>
          <p:cNvSpPr/>
          <p:nvPr/>
        </p:nvSpPr>
        <p:spPr>
          <a:xfrm>
            <a:off x="6443852" y="5267745"/>
            <a:ext cx="1788129" cy="80277"/>
          </a:xfrm>
          <a:prstGeom prst="rect">
            <a:avLst/>
          </a:pr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7" name="Shape 150"/>
          <p:cNvSpPr/>
          <p:nvPr/>
        </p:nvSpPr>
        <p:spPr>
          <a:xfrm>
            <a:off x="6443852" y="5267745"/>
            <a:ext cx="1652398" cy="8027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846" y="503247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000" dirty="0"/>
              <a:t>Premiere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7938147" y="5032475"/>
            <a:ext cx="303510" cy="160843"/>
          </a:xfrm>
        </p:spPr>
        <p:txBody>
          <a:bodyPr anchor="b">
            <a:normAutofit/>
          </a:bodyPr>
          <a:lstStyle/>
          <a:p>
            <a:pPr algn="ctr"/>
            <a:r>
              <a:rPr lang="en-GB" sz="1000" b="1" i="1" dirty="0"/>
              <a:t>95%</a:t>
            </a:r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09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68622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12500"/>
                            </p:stCondLst>
                            <p:childTnLst>
                              <p:par>
                                <p:cTn id="1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7" grpId="0" animBg="1"/>
      <p:bldP spid="42" grpId="0" build="p"/>
      <p:bldP spid="43" grpId="0" build="p"/>
      <p:bldP spid="44" grpId="0" animBg="1"/>
      <p:bldP spid="46" grpId="0" build="p"/>
      <p:bldP spid="47" grpId="0" animBg="1"/>
      <p:bldP spid="48" grpId="0" animBg="1"/>
      <p:bldP spid="49" grpId="0" animBg="1"/>
      <p:bldP spid="50" grpId="0" animBg="1"/>
      <p:bldP spid="51" grpId="0" build="p"/>
      <p:bldP spid="52" grpId="0" build="p"/>
      <p:bldP spid="53" grpId="0" build="p"/>
      <p:bldP spid="54" grpId="0" uiExpand="1" build="p"/>
      <p:bldP spid="55" grpId="0" build="p"/>
      <p:bldP spid="56" grpId="0" build="p"/>
      <p:bldP spid="73" grpId="0" animBg="1"/>
      <p:bldP spid="74" grpId="0" animBg="1"/>
      <p:bldP spid="75" grpId="0" animBg="1"/>
      <p:bldP spid="76" grpId="0" build="p"/>
      <p:bldP spid="77" grpId="0" build="p"/>
      <p:bldP spid="78" grpId="0" animBg="1"/>
      <p:bldP spid="79" grpId="0" animBg="1"/>
      <p:bldP spid="80" grpId="0" build="p"/>
      <p:bldP spid="81" grpId="0" build="p"/>
      <p:bldP spid="82" grpId="0" animBg="1"/>
      <p:bldP spid="83" grpId="0" animBg="1"/>
      <p:bldP spid="84" grpId="0" build="p"/>
      <p:bldP spid="85" grpId="0" build="p"/>
      <p:bldP spid="86" grpId="0" animBg="1"/>
      <p:bldP spid="87" grpId="0" animBg="1"/>
      <p:bldP spid="88" grpId="0" build="p"/>
      <p:bldP spid="89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DEPARTMENTS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134150" y="4949000"/>
            <a:ext cx="2010404" cy="838643"/>
            <a:chOff x="1134150" y="4949000"/>
            <a:chExt cx="2010404" cy="838643"/>
          </a:xfrm>
        </p:grpSpPr>
        <p:sp>
          <p:nvSpPr>
            <p:cNvPr id="35" name="Freeform 5"/>
            <p:cNvSpPr>
              <a:spLocks/>
            </p:cNvSpPr>
            <p:nvPr/>
          </p:nvSpPr>
          <p:spPr bwMode="auto">
            <a:xfrm>
              <a:off x="1134150" y="4949000"/>
              <a:ext cx="201040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1134150" y="5419458"/>
              <a:ext cx="201040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7 w 620"/>
                <a:gd name="T15" fmla="*/ 113 h 113"/>
                <a:gd name="T16" fmla="*/ 557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7 w 620"/>
                <a:gd name="T23" fmla="*/ 0 h 113"/>
                <a:gd name="T24" fmla="*/ 557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57" y="113"/>
                    <a:pt x="557" y="113"/>
                    <a:pt x="557" y="113"/>
                  </a:cubicBezTo>
                  <a:cubicBezTo>
                    <a:pt x="571" y="113"/>
                    <a:pt x="587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7" y="5"/>
                    <a:pt x="571" y="0"/>
                    <a:pt x="557" y="0"/>
                  </a:cubicBezTo>
                  <a:cubicBezTo>
                    <a:pt x="557" y="0"/>
                    <a:pt x="557" y="0"/>
                    <a:pt x="557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2761759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9" name="Freeform 9"/>
            <p:cNvSpPr>
              <a:spLocks/>
            </p:cNvSpPr>
            <p:nvPr/>
          </p:nvSpPr>
          <p:spPr bwMode="auto">
            <a:xfrm>
              <a:off x="2761759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1" name="Freeform 11"/>
          <p:cNvSpPr>
            <a:spLocks/>
          </p:cNvSpPr>
          <p:nvPr/>
        </p:nvSpPr>
        <p:spPr bwMode="auto">
          <a:xfrm>
            <a:off x="1702499" y="3320908"/>
            <a:ext cx="88685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2" name="Freeform 12"/>
          <p:cNvSpPr>
            <a:spLocks noEditPoints="1"/>
          </p:cNvSpPr>
          <p:nvPr/>
        </p:nvSpPr>
        <p:spPr bwMode="auto">
          <a:xfrm>
            <a:off x="1977176" y="3613118"/>
            <a:ext cx="340425" cy="341885"/>
          </a:xfrm>
          <a:custGeom>
            <a:avLst/>
            <a:gdLst>
              <a:gd name="T0" fmla="*/ 79 w 105"/>
              <a:gd name="T1" fmla="*/ 2 h 105"/>
              <a:gd name="T2" fmla="*/ 76 w 105"/>
              <a:gd name="T3" fmla="*/ 0 h 105"/>
              <a:gd name="T4" fmla="*/ 28 w 105"/>
              <a:gd name="T5" fmla="*/ 0 h 105"/>
              <a:gd name="T6" fmla="*/ 26 w 105"/>
              <a:gd name="T7" fmla="*/ 2 h 105"/>
              <a:gd name="T8" fmla="*/ 26 w 105"/>
              <a:gd name="T9" fmla="*/ 26 h 105"/>
              <a:gd name="T10" fmla="*/ 79 w 105"/>
              <a:gd name="T11" fmla="*/ 26 h 105"/>
              <a:gd name="T12" fmla="*/ 79 w 105"/>
              <a:gd name="T13" fmla="*/ 2 h 105"/>
              <a:gd name="T14" fmla="*/ 79 w 105"/>
              <a:gd name="T15" fmla="*/ 2 h 105"/>
              <a:gd name="T16" fmla="*/ 80 w 105"/>
              <a:gd name="T17" fmla="*/ 81 h 105"/>
              <a:gd name="T18" fmla="*/ 77 w 105"/>
              <a:gd name="T19" fmla="*/ 79 h 105"/>
              <a:gd name="T20" fmla="*/ 27 w 105"/>
              <a:gd name="T21" fmla="*/ 79 h 105"/>
              <a:gd name="T22" fmla="*/ 25 w 105"/>
              <a:gd name="T23" fmla="*/ 81 h 105"/>
              <a:gd name="T24" fmla="*/ 17 w 105"/>
              <a:gd name="T25" fmla="*/ 102 h 105"/>
              <a:gd name="T26" fmla="*/ 18 w 105"/>
              <a:gd name="T27" fmla="*/ 104 h 105"/>
              <a:gd name="T28" fmla="*/ 19 w 105"/>
              <a:gd name="T29" fmla="*/ 105 h 105"/>
              <a:gd name="T30" fmla="*/ 85 w 105"/>
              <a:gd name="T31" fmla="*/ 105 h 105"/>
              <a:gd name="T32" fmla="*/ 87 w 105"/>
              <a:gd name="T33" fmla="*/ 104 h 105"/>
              <a:gd name="T34" fmla="*/ 87 w 105"/>
              <a:gd name="T35" fmla="*/ 102 h 105"/>
              <a:gd name="T36" fmla="*/ 80 w 105"/>
              <a:gd name="T37" fmla="*/ 81 h 105"/>
              <a:gd name="T38" fmla="*/ 80 w 105"/>
              <a:gd name="T39" fmla="*/ 81 h 105"/>
              <a:gd name="T40" fmla="*/ 23 w 105"/>
              <a:gd name="T41" fmla="*/ 44 h 105"/>
              <a:gd name="T42" fmla="*/ 23 w 105"/>
              <a:gd name="T43" fmla="*/ 53 h 105"/>
              <a:gd name="T44" fmla="*/ 80 w 105"/>
              <a:gd name="T45" fmla="*/ 53 h 105"/>
              <a:gd name="T46" fmla="*/ 80 w 105"/>
              <a:gd name="T47" fmla="*/ 44 h 105"/>
              <a:gd name="T48" fmla="*/ 74 w 105"/>
              <a:gd name="T49" fmla="*/ 32 h 105"/>
              <a:gd name="T50" fmla="*/ 31 w 105"/>
              <a:gd name="T51" fmla="*/ 32 h 105"/>
              <a:gd name="T52" fmla="*/ 23 w 105"/>
              <a:gd name="T53" fmla="*/ 44 h 105"/>
              <a:gd name="T54" fmla="*/ 52 w 105"/>
              <a:gd name="T55" fmla="*/ 40 h 105"/>
              <a:gd name="T56" fmla="*/ 61 w 105"/>
              <a:gd name="T57" fmla="*/ 44 h 105"/>
              <a:gd name="T58" fmla="*/ 52 w 105"/>
              <a:gd name="T59" fmla="*/ 49 h 105"/>
              <a:gd name="T60" fmla="*/ 44 w 105"/>
              <a:gd name="T61" fmla="*/ 44 h 105"/>
              <a:gd name="T62" fmla="*/ 52 w 105"/>
              <a:gd name="T63" fmla="*/ 40 h 105"/>
              <a:gd name="T64" fmla="*/ 94 w 105"/>
              <a:gd name="T65" fmla="*/ 32 h 105"/>
              <a:gd name="T66" fmla="*/ 80 w 105"/>
              <a:gd name="T67" fmla="*/ 32 h 105"/>
              <a:gd name="T68" fmla="*/ 85 w 105"/>
              <a:gd name="T69" fmla="*/ 43 h 105"/>
              <a:gd name="T70" fmla="*/ 85 w 105"/>
              <a:gd name="T71" fmla="*/ 43 h 105"/>
              <a:gd name="T72" fmla="*/ 86 w 105"/>
              <a:gd name="T73" fmla="*/ 44 h 105"/>
              <a:gd name="T74" fmla="*/ 86 w 105"/>
              <a:gd name="T75" fmla="*/ 55 h 105"/>
              <a:gd name="T76" fmla="*/ 83 w 105"/>
              <a:gd name="T77" fmla="*/ 58 h 105"/>
              <a:gd name="T78" fmla="*/ 21 w 105"/>
              <a:gd name="T79" fmla="*/ 58 h 105"/>
              <a:gd name="T80" fmla="*/ 19 w 105"/>
              <a:gd name="T81" fmla="*/ 55 h 105"/>
              <a:gd name="T82" fmla="*/ 19 w 105"/>
              <a:gd name="T83" fmla="*/ 44 h 105"/>
              <a:gd name="T84" fmla="*/ 19 w 105"/>
              <a:gd name="T85" fmla="*/ 43 h 105"/>
              <a:gd name="T86" fmla="*/ 25 w 105"/>
              <a:gd name="T87" fmla="*/ 32 h 105"/>
              <a:gd name="T88" fmla="*/ 11 w 105"/>
              <a:gd name="T89" fmla="*/ 32 h 105"/>
              <a:gd name="T90" fmla="*/ 0 w 105"/>
              <a:gd name="T91" fmla="*/ 43 h 105"/>
              <a:gd name="T92" fmla="*/ 0 w 105"/>
              <a:gd name="T93" fmla="*/ 80 h 105"/>
              <a:gd name="T94" fmla="*/ 11 w 105"/>
              <a:gd name="T95" fmla="*/ 91 h 105"/>
              <a:gd name="T96" fmla="*/ 15 w 105"/>
              <a:gd name="T97" fmla="*/ 91 h 105"/>
              <a:gd name="T98" fmla="*/ 19 w 105"/>
              <a:gd name="T99" fmla="*/ 78 h 105"/>
              <a:gd name="T100" fmla="*/ 27 w 105"/>
              <a:gd name="T101" fmla="*/ 73 h 105"/>
              <a:gd name="T102" fmla="*/ 77 w 105"/>
              <a:gd name="T103" fmla="*/ 73 h 105"/>
              <a:gd name="T104" fmla="*/ 85 w 105"/>
              <a:gd name="T105" fmla="*/ 78 h 105"/>
              <a:gd name="T106" fmla="*/ 90 w 105"/>
              <a:gd name="T107" fmla="*/ 91 h 105"/>
              <a:gd name="T108" fmla="*/ 94 w 105"/>
              <a:gd name="T109" fmla="*/ 91 h 105"/>
              <a:gd name="T110" fmla="*/ 105 w 105"/>
              <a:gd name="T111" fmla="*/ 80 h 105"/>
              <a:gd name="T112" fmla="*/ 105 w 105"/>
              <a:gd name="T113" fmla="*/ 43 h 105"/>
              <a:gd name="T114" fmla="*/ 94 w 105"/>
              <a:gd name="T115" fmla="*/ 32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5" h="105">
                <a:moveTo>
                  <a:pt x="79" y="2"/>
                </a:moveTo>
                <a:cubicBezTo>
                  <a:pt x="79" y="1"/>
                  <a:pt x="78" y="0"/>
                  <a:pt x="76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7" y="0"/>
                  <a:pt x="26" y="1"/>
                  <a:pt x="26" y="2"/>
                </a:cubicBezTo>
                <a:cubicBezTo>
                  <a:pt x="26" y="26"/>
                  <a:pt x="26" y="26"/>
                  <a:pt x="26" y="26"/>
                </a:cubicBezTo>
                <a:cubicBezTo>
                  <a:pt x="79" y="26"/>
                  <a:pt x="79" y="26"/>
                  <a:pt x="79" y="26"/>
                </a:cubicBezTo>
                <a:cubicBezTo>
                  <a:pt x="79" y="2"/>
                  <a:pt x="79" y="2"/>
                  <a:pt x="79" y="2"/>
                </a:cubicBezTo>
                <a:cubicBezTo>
                  <a:pt x="79" y="2"/>
                  <a:pt x="79" y="2"/>
                  <a:pt x="79" y="2"/>
                </a:cubicBezTo>
                <a:close/>
                <a:moveTo>
                  <a:pt x="80" y="81"/>
                </a:moveTo>
                <a:cubicBezTo>
                  <a:pt x="79" y="80"/>
                  <a:pt x="78" y="79"/>
                  <a:pt x="77" y="79"/>
                </a:cubicBezTo>
                <a:cubicBezTo>
                  <a:pt x="27" y="79"/>
                  <a:pt x="27" y="79"/>
                  <a:pt x="27" y="79"/>
                </a:cubicBezTo>
                <a:cubicBezTo>
                  <a:pt x="27" y="79"/>
                  <a:pt x="26" y="80"/>
                  <a:pt x="25" y="81"/>
                </a:cubicBezTo>
                <a:cubicBezTo>
                  <a:pt x="17" y="102"/>
                  <a:pt x="17" y="102"/>
                  <a:pt x="17" y="102"/>
                </a:cubicBezTo>
                <a:cubicBezTo>
                  <a:pt x="17" y="103"/>
                  <a:pt x="17" y="103"/>
                  <a:pt x="18" y="104"/>
                </a:cubicBezTo>
                <a:cubicBezTo>
                  <a:pt x="18" y="105"/>
                  <a:pt x="19" y="105"/>
                  <a:pt x="19" y="105"/>
                </a:cubicBezTo>
                <a:cubicBezTo>
                  <a:pt x="85" y="105"/>
                  <a:pt x="85" y="105"/>
                  <a:pt x="85" y="105"/>
                </a:cubicBezTo>
                <a:cubicBezTo>
                  <a:pt x="86" y="105"/>
                  <a:pt x="87" y="105"/>
                  <a:pt x="87" y="104"/>
                </a:cubicBezTo>
                <a:cubicBezTo>
                  <a:pt x="87" y="103"/>
                  <a:pt x="87" y="103"/>
                  <a:pt x="87" y="102"/>
                </a:cubicBezTo>
                <a:cubicBezTo>
                  <a:pt x="80" y="81"/>
                  <a:pt x="80" y="81"/>
                  <a:pt x="80" y="81"/>
                </a:cubicBezTo>
                <a:cubicBezTo>
                  <a:pt x="80" y="81"/>
                  <a:pt x="80" y="81"/>
                  <a:pt x="80" y="81"/>
                </a:cubicBezTo>
                <a:close/>
                <a:moveTo>
                  <a:pt x="23" y="44"/>
                </a:moveTo>
                <a:cubicBezTo>
                  <a:pt x="23" y="53"/>
                  <a:pt x="23" y="53"/>
                  <a:pt x="23" y="53"/>
                </a:cubicBezTo>
                <a:cubicBezTo>
                  <a:pt x="80" y="53"/>
                  <a:pt x="80" y="53"/>
                  <a:pt x="80" y="53"/>
                </a:cubicBezTo>
                <a:cubicBezTo>
                  <a:pt x="80" y="44"/>
                  <a:pt x="80" y="44"/>
                  <a:pt x="80" y="44"/>
                </a:cubicBezTo>
                <a:cubicBezTo>
                  <a:pt x="74" y="32"/>
                  <a:pt x="74" y="32"/>
                  <a:pt x="74" y="32"/>
                </a:cubicBezTo>
                <a:cubicBezTo>
                  <a:pt x="31" y="32"/>
                  <a:pt x="31" y="32"/>
                  <a:pt x="31" y="32"/>
                </a:cubicBezTo>
                <a:cubicBezTo>
                  <a:pt x="23" y="44"/>
                  <a:pt x="23" y="44"/>
                  <a:pt x="23" y="44"/>
                </a:cubicBezTo>
                <a:close/>
                <a:moveTo>
                  <a:pt x="52" y="40"/>
                </a:moveTo>
                <a:cubicBezTo>
                  <a:pt x="57" y="40"/>
                  <a:pt x="61" y="42"/>
                  <a:pt x="61" y="44"/>
                </a:cubicBezTo>
                <a:cubicBezTo>
                  <a:pt x="61" y="47"/>
                  <a:pt x="57" y="49"/>
                  <a:pt x="52" y="49"/>
                </a:cubicBezTo>
                <a:cubicBezTo>
                  <a:pt x="48" y="49"/>
                  <a:pt x="44" y="47"/>
                  <a:pt x="44" y="44"/>
                </a:cubicBezTo>
                <a:cubicBezTo>
                  <a:pt x="44" y="42"/>
                  <a:pt x="48" y="40"/>
                  <a:pt x="52" y="40"/>
                </a:cubicBezTo>
                <a:close/>
                <a:moveTo>
                  <a:pt x="94" y="32"/>
                </a:moveTo>
                <a:cubicBezTo>
                  <a:pt x="80" y="32"/>
                  <a:pt x="80" y="32"/>
                  <a:pt x="80" y="32"/>
                </a:cubicBezTo>
                <a:cubicBezTo>
                  <a:pt x="85" y="43"/>
                  <a:pt x="85" y="43"/>
                  <a:pt x="85" y="43"/>
                </a:cubicBezTo>
                <a:cubicBezTo>
                  <a:pt x="85" y="43"/>
                  <a:pt x="85" y="43"/>
                  <a:pt x="85" y="43"/>
                </a:cubicBezTo>
                <a:cubicBezTo>
                  <a:pt x="86" y="43"/>
                  <a:pt x="86" y="43"/>
                  <a:pt x="86" y="44"/>
                </a:cubicBezTo>
                <a:cubicBezTo>
                  <a:pt x="86" y="55"/>
                  <a:pt x="86" y="55"/>
                  <a:pt x="86" y="55"/>
                </a:cubicBezTo>
                <a:cubicBezTo>
                  <a:pt x="86" y="57"/>
                  <a:pt x="85" y="58"/>
                  <a:pt x="83" y="58"/>
                </a:cubicBezTo>
                <a:cubicBezTo>
                  <a:pt x="21" y="58"/>
                  <a:pt x="21" y="58"/>
                  <a:pt x="21" y="58"/>
                </a:cubicBezTo>
                <a:cubicBezTo>
                  <a:pt x="19" y="58"/>
                  <a:pt x="19" y="57"/>
                  <a:pt x="19" y="55"/>
                </a:cubicBezTo>
                <a:cubicBezTo>
                  <a:pt x="19" y="55"/>
                  <a:pt x="19" y="44"/>
                  <a:pt x="19" y="44"/>
                </a:cubicBezTo>
                <a:cubicBezTo>
                  <a:pt x="19" y="43"/>
                  <a:pt x="19" y="43"/>
                  <a:pt x="19" y="43"/>
                </a:cubicBezTo>
                <a:cubicBezTo>
                  <a:pt x="25" y="32"/>
                  <a:pt x="25" y="32"/>
                  <a:pt x="25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4" y="32"/>
                  <a:pt x="0" y="37"/>
                  <a:pt x="0" y="43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6"/>
                  <a:pt x="4" y="91"/>
                  <a:pt x="11" y="91"/>
                </a:cubicBezTo>
                <a:cubicBezTo>
                  <a:pt x="15" y="91"/>
                  <a:pt x="15" y="91"/>
                  <a:pt x="15" y="91"/>
                </a:cubicBezTo>
                <a:cubicBezTo>
                  <a:pt x="19" y="78"/>
                  <a:pt x="19" y="78"/>
                  <a:pt x="19" y="78"/>
                </a:cubicBezTo>
                <a:cubicBezTo>
                  <a:pt x="20" y="75"/>
                  <a:pt x="24" y="73"/>
                  <a:pt x="27" y="73"/>
                </a:cubicBezTo>
                <a:cubicBezTo>
                  <a:pt x="77" y="73"/>
                  <a:pt x="77" y="73"/>
                  <a:pt x="77" y="73"/>
                </a:cubicBezTo>
                <a:cubicBezTo>
                  <a:pt x="80" y="73"/>
                  <a:pt x="84" y="75"/>
                  <a:pt x="85" y="78"/>
                </a:cubicBezTo>
                <a:cubicBezTo>
                  <a:pt x="90" y="91"/>
                  <a:pt x="90" y="91"/>
                  <a:pt x="90" y="91"/>
                </a:cubicBezTo>
                <a:cubicBezTo>
                  <a:pt x="94" y="91"/>
                  <a:pt x="94" y="91"/>
                  <a:pt x="94" y="91"/>
                </a:cubicBezTo>
                <a:cubicBezTo>
                  <a:pt x="100" y="91"/>
                  <a:pt x="105" y="86"/>
                  <a:pt x="105" y="80"/>
                </a:cubicBezTo>
                <a:cubicBezTo>
                  <a:pt x="105" y="43"/>
                  <a:pt x="105" y="43"/>
                  <a:pt x="105" y="43"/>
                </a:cubicBezTo>
                <a:cubicBezTo>
                  <a:pt x="105" y="37"/>
                  <a:pt x="100" y="32"/>
                  <a:pt x="94" y="3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3562413" y="4949000"/>
            <a:ext cx="2008944" cy="838643"/>
            <a:chOff x="3562413" y="4949000"/>
            <a:chExt cx="2008944" cy="838643"/>
          </a:xfrm>
        </p:grpSpPr>
        <p:sp>
          <p:nvSpPr>
            <p:cNvPr id="43" name="Freeform 13"/>
            <p:cNvSpPr>
              <a:spLocks/>
            </p:cNvSpPr>
            <p:nvPr/>
          </p:nvSpPr>
          <p:spPr bwMode="auto">
            <a:xfrm>
              <a:off x="3562413" y="4949000"/>
              <a:ext cx="2008944" cy="366724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4" name="Freeform 14"/>
            <p:cNvSpPr>
              <a:spLocks/>
            </p:cNvSpPr>
            <p:nvPr/>
          </p:nvSpPr>
          <p:spPr bwMode="auto">
            <a:xfrm>
              <a:off x="3562413" y="5419458"/>
              <a:ext cx="2008944" cy="368185"/>
            </a:xfrm>
            <a:custGeom>
              <a:avLst/>
              <a:gdLst>
                <a:gd name="T0" fmla="*/ 62 w 620"/>
                <a:gd name="T1" fmla="*/ 0 h 113"/>
                <a:gd name="T2" fmla="*/ 22 w 620"/>
                <a:gd name="T3" fmla="*/ 17 h 113"/>
                <a:gd name="T4" fmla="*/ 22 w 620"/>
                <a:gd name="T5" fmla="*/ 96 h 113"/>
                <a:gd name="T6" fmla="*/ 64 w 620"/>
                <a:gd name="T7" fmla="*/ 113 h 113"/>
                <a:gd name="T8" fmla="*/ 65 w 620"/>
                <a:gd name="T9" fmla="*/ 113 h 113"/>
                <a:gd name="T10" fmla="*/ 65 w 620"/>
                <a:gd name="T11" fmla="*/ 113 h 113"/>
                <a:gd name="T12" fmla="*/ 65 w 620"/>
                <a:gd name="T13" fmla="*/ 113 h 113"/>
                <a:gd name="T14" fmla="*/ 556 w 620"/>
                <a:gd name="T15" fmla="*/ 113 h 113"/>
                <a:gd name="T16" fmla="*/ 556 w 620"/>
                <a:gd name="T17" fmla="*/ 113 h 113"/>
                <a:gd name="T18" fmla="*/ 598 w 620"/>
                <a:gd name="T19" fmla="*/ 96 h 113"/>
                <a:gd name="T20" fmla="*/ 598 w 620"/>
                <a:gd name="T21" fmla="*/ 17 h 113"/>
                <a:gd name="T22" fmla="*/ 556 w 620"/>
                <a:gd name="T23" fmla="*/ 0 h 113"/>
                <a:gd name="T24" fmla="*/ 556 w 620"/>
                <a:gd name="T25" fmla="*/ 0 h 113"/>
                <a:gd name="T26" fmla="*/ 65 w 620"/>
                <a:gd name="T27" fmla="*/ 0 h 113"/>
                <a:gd name="T28" fmla="*/ 65 w 620"/>
                <a:gd name="T29" fmla="*/ 0 h 113"/>
                <a:gd name="T30" fmla="*/ 65 w 620"/>
                <a:gd name="T31" fmla="*/ 0 h 113"/>
                <a:gd name="T32" fmla="*/ 64 w 620"/>
                <a:gd name="T33" fmla="*/ 0 h 113"/>
                <a:gd name="T34" fmla="*/ 62 w 620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20" h="113">
                  <a:moveTo>
                    <a:pt x="62" y="0"/>
                  </a:moveTo>
                  <a:cubicBezTo>
                    <a:pt x="48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4" y="108"/>
                    <a:pt x="49" y="113"/>
                    <a:pt x="64" y="113"/>
                  </a:cubicBezTo>
                  <a:cubicBezTo>
                    <a:pt x="64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8" y="96"/>
                  </a:cubicBezTo>
                  <a:cubicBezTo>
                    <a:pt x="620" y="74"/>
                    <a:pt x="620" y="39"/>
                    <a:pt x="598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0"/>
                    <a:pt x="64" y="0"/>
                    <a:pt x="64" y="0"/>
                  </a:cubicBezTo>
                  <a:cubicBezTo>
                    <a:pt x="63" y="0"/>
                    <a:pt x="63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6"/>
            <p:cNvSpPr>
              <a:spLocks/>
            </p:cNvSpPr>
            <p:nvPr/>
          </p:nvSpPr>
          <p:spPr bwMode="auto">
            <a:xfrm>
              <a:off x="5190023" y="5065884"/>
              <a:ext cx="132956" cy="132956"/>
            </a:xfrm>
            <a:custGeom>
              <a:avLst/>
              <a:gdLst>
                <a:gd name="T0" fmla="*/ 32 w 41"/>
                <a:gd name="T1" fmla="*/ 30 h 41"/>
                <a:gd name="T2" fmla="*/ 25 w 41"/>
                <a:gd name="T3" fmla="*/ 23 h 41"/>
                <a:gd name="T4" fmla="*/ 28 w 41"/>
                <a:gd name="T5" fmla="*/ 18 h 41"/>
                <a:gd name="T6" fmla="*/ 30 w 41"/>
                <a:gd name="T7" fmla="*/ 14 h 41"/>
                <a:gd name="T8" fmla="*/ 29 w 41"/>
                <a:gd name="T9" fmla="*/ 12 h 41"/>
                <a:gd name="T10" fmla="*/ 29 w 41"/>
                <a:gd name="T11" fmla="*/ 8 h 41"/>
                <a:gd name="T12" fmla="*/ 21 w 41"/>
                <a:gd name="T13" fmla="*/ 0 h 41"/>
                <a:gd name="T14" fmla="*/ 12 w 41"/>
                <a:gd name="T15" fmla="*/ 8 h 41"/>
                <a:gd name="T16" fmla="*/ 12 w 41"/>
                <a:gd name="T17" fmla="*/ 12 h 41"/>
                <a:gd name="T18" fmla="*/ 12 w 41"/>
                <a:gd name="T19" fmla="*/ 14 h 41"/>
                <a:gd name="T20" fmla="*/ 14 w 41"/>
                <a:gd name="T21" fmla="*/ 18 h 41"/>
                <a:gd name="T22" fmla="*/ 16 w 41"/>
                <a:gd name="T23" fmla="*/ 23 h 41"/>
                <a:gd name="T24" fmla="*/ 9 w 41"/>
                <a:gd name="T25" fmla="*/ 30 h 41"/>
                <a:gd name="T26" fmla="*/ 0 w 41"/>
                <a:gd name="T27" fmla="*/ 36 h 41"/>
                <a:gd name="T28" fmla="*/ 0 w 41"/>
                <a:gd name="T29" fmla="*/ 41 h 41"/>
                <a:gd name="T30" fmla="*/ 21 w 41"/>
                <a:gd name="T31" fmla="*/ 41 h 41"/>
                <a:gd name="T32" fmla="*/ 41 w 41"/>
                <a:gd name="T33" fmla="*/ 41 h 41"/>
                <a:gd name="T34" fmla="*/ 41 w 41"/>
                <a:gd name="T35" fmla="*/ 36 h 41"/>
                <a:gd name="T36" fmla="*/ 32 w 41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41">
                  <a:moveTo>
                    <a:pt x="32" y="30"/>
                  </a:moveTo>
                  <a:cubicBezTo>
                    <a:pt x="27" y="28"/>
                    <a:pt x="25" y="27"/>
                    <a:pt x="25" y="23"/>
                  </a:cubicBezTo>
                  <a:cubicBezTo>
                    <a:pt x="25" y="21"/>
                    <a:pt x="27" y="22"/>
                    <a:pt x="28" y="18"/>
                  </a:cubicBezTo>
                  <a:cubicBezTo>
                    <a:pt x="28" y="16"/>
                    <a:pt x="29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29" y="10"/>
                    <a:pt x="29" y="8"/>
                  </a:cubicBezTo>
                  <a:cubicBezTo>
                    <a:pt x="30" y="6"/>
                    <a:pt x="28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2" y="12"/>
                    <a:pt x="12" y="12"/>
                  </a:cubicBezTo>
                  <a:cubicBezTo>
                    <a:pt x="12" y="12"/>
                    <a:pt x="12" y="12"/>
                    <a:pt x="12" y="14"/>
                  </a:cubicBezTo>
                  <a:cubicBezTo>
                    <a:pt x="12" y="18"/>
                    <a:pt x="13" y="16"/>
                    <a:pt x="14" y="18"/>
                  </a:cubicBezTo>
                  <a:cubicBezTo>
                    <a:pt x="14" y="22"/>
                    <a:pt x="16" y="21"/>
                    <a:pt x="16" y="23"/>
                  </a:cubicBezTo>
                  <a:cubicBezTo>
                    <a:pt x="16" y="27"/>
                    <a:pt x="14" y="28"/>
                    <a:pt x="9" y="30"/>
                  </a:cubicBezTo>
                  <a:cubicBezTo>
                    <a:pt x="3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1" y="41"/>
                    <a:pt x="41" y="37"/>
                    <a:pt x="41" y="36"/>
                  </a:cubicBezTo>
                  <a:cubicBezTo>
                    <a:pt x="41" y="34"/>
                    <a:pt x="38" y="32"/>
                    <a:pt x="32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7" name="Freeform 17"/>
            <p:cNvSpPr>
              <a:spLocks/>
            </p:cNvSpPr>
            <p:nvPr/>
          </p:nvSpPr>
          <p:spPr bwMode="auto">
            <a:xfrm>
              <a:off x="5190023" y="5540725"/>
              <a:ext cx="132956" cy="125650"/>
            </a:xfrm>
            <a:custGeom>
              <a:avLst/>
              <a:gdLst>
                <a:gd name="T0" fmla="*/ 32 w 41"/>
                <a:gd name="T1" fmla="*/ 29 h 39"/>
                <a:gd name="T2" fmla="*/ 25 w 41"/>
                <a:gd name="T3" fmla="*/ 22 h 39"/>
                <a:gd name="T4" fmla="*/ 28 w 41"/>
                <a:gd name="T5" fmla="*/ 17 h 39"/>
                <a:gd name="T6" fmla="*/ 30 w 41"/>
                <a:gd name="T7" fmla="*/ 13 h 39"/>
                <a:gd name="T8" fmla="*/ 29 w 41"/>
                <a:gd name="T9" fmla="*/ 11 h 39"/>
                <a:gd name="T10" fmla="*/ 29 w 41"/>
                <a:gd name="T11" fmla="*/ 7 h 39"/>
                <a:gd name="T12" fmla="*/ 21 w 41"/>
                <a:gd name="T13" fmla="*/ 0 h 39"/>
                <a:gd name="T14" fmla="*/ 12 w 41"/>
                <a:gd name="T15" fmla="*/ 7 h 39"/>
                <a:gd name="T16" fmla="*/ 12 w 41"/>
                <a:gd name="T17" fmla="*/ 11 h 39"/>
                <a:gd name="T18" fmla="*/ 12 w 41"/>
                <a:gd name="T19" fmla="*/ 13 h 39"/>
                <a:gd name="T20" fmla="*/ 14 w 41"/>
                <a:gd name="T21" fmla="*/ 17 h 39"/>
                <a:gd name="T22" fmla="*/ 16 w 41"/>
                <a:gd name="T23" fmla="*/ 22 h 39"/>
                <a:gd name="T24" fmla="*/ 9 w 41"/>
                <a:gd name="T25" fmla="*/ 29 h 39"/>
                <a:gd name="T26" fmla="*/ 0 w 41"/>
                <a:gd name="T27" fmla="*/ 35 h 39"/>
                <a:gd name="T28" fmla="*/ 0 w 41"/>
                <a:gd name="T29" fmla="*/ 39 h 39"/>
                <a:gd name="T30" fmla="*/ 21 w 41"/>
                <a:gd name="T31" fmla="*/ 39 h 39"/>
                <a:gd name="T32" fmla="*/ 41 w 41"/>
                <a:gd name="T33" fmla="*/ 39 h 39"/>
                <a:gd name="T34" fmla="*/ 41 w 41"/>
                <a:gd name="T35" fmla="*/ 35 h 39"/>
                <a:gd name="T36" fmla="*/ 32 w 41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" h="39">
                  <a:moveTo>
                    <a:pt x="32" y="29"/>
                  </a:moveTo>
                  <a:cubicBezTo>
                    <a:pt x="27" y="27"/>
                    <a:pt x="25" y="26"/>
                    <a:pt x="25" y="22"/>
                  </a:cubicBezTo>
                  <a:cubicBezTo>
                    <a:pt x="25" y="20"/>
                    <a:pt x="27" y="21"/>
                    <a:pt x="28" y="17"/>
                  </a:cubicBezTo>
                  <a:cubicBezTo>
                    <a:pt x="28" y="15"/>
                    <a:pt x="29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29" y="9"/>
                    <a:pt x="29" y="7"/>
                  </a:cubicBezTo>
                  <a:cubicBezTo>
                    <a:pt x="30" y="5"/>
                    <a:pt x="28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2" y="11"/>
                    <a:pt x="12" y="11"/>
                  </a:cubicBezTo>
                  <a:cubicBezTo>
                    <a:pt x="12" y="11"/>
                    <a:pt x="12" y="11"/>
                    <a:pt x="12" y="13"/>
                  </a:cubicBezTo>
                  <a:cubicBezTo>
                    <a:pt x="12" y="17"/>
                    <a:pt x="13" y="15"/>
                    <a:pt x="14" y="17"/>
                  </a:cubicBezTo>
                  <a:cubicBezTo>
                    <a:pt x="14" y="21"/>
                    <a:pt x="16" y="20"/>
                    <a:pt x="16" y="22"/>
                  </a:cubicBezTo>
                  <a:cubicBezTo>
                    <a:pt x="16" y="26"/>
                    <a:pt x="14" y="27"/>
                    <a:pt x="9" y="29"/>
                  </a:cubicBezTo>
                  <a:cubicBezTo>
                    <a:pt x="3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1" y="39"/>
                    <a:pt x="41" y="39"/>
                    <a:pt x="41" y="39"/>
                  </a:cubicBezTo>
                  <a:cubicBezTo>
                    <a:pt x="41" y="39"/>
                    <a:pt x="41" y="36"/>
                    <a:pt x="41" y="35"/>
                  </a:cubicBezTo>
                  <a:cubicBezTo>
                    <a:pt x="41" y="33"/>
                    <a:pt x="38" y="31"/>
                    <a:pt x="32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03828" y="4949000"/>
            <a:ext cx="2006021" cy="838643"/>
            <a:chOff x="6003828" y="4949000"/>
            <a:chExt cx="2006021" cy="838643"/>
          </a:xfrm>
        </p:grpSpPr>
        <p:sp>
          <p:nvSpPr>
            <p:cNvPr id="49" name="Freeform 19"/>
            <p:cNvSpPr>
              <a:spLocks/>
            </p:cNvSpPr>
            <p:nvPr/>
          </p:nvSpPr>
          <p:spPr bwMode="auto">
            <a:xfrm>
              <a:off x="6003828" y="4949000"/>
              <a:ext cx="2006021" cy="366724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20"/>
            <p:cNvSpPr>
              <a:spLocks/>
            </p:cNvSpPr>
            <p:nvPr/>
          </p:nvSpPr>
          <p:spPr bwMode="auto">
            <a:xfrm>
              <a:off x="6003828" y="5419458"/>
              <a:ext cx="2006021" cy="368185"/>
            </a:xfrm>
            <a:custGeom>
              <a:avLst/>
              <a:gdLst>
                <a:gd name="T0" fmla="*/ 62 w 619"/>
                <a:gd name="T1" fmla="*/ 0 h 113"/>
                <a:gd name="T2" fmla="*/ 22 w 619"/>
                <a:gd name="T3" fmla="*/ 17 h 113"/>
                <a:gd name="T4" fmla="*/ 22 w 619"/>
                <a:gd name="T5" fmla="*/ 96 h 113"/>
                <a:gd name="T6" fmla="*/ 63 w 619"/>
                <a:gd name="T7" fmla="*/ 113 h 113"/>
                <a:gd name="T8" fmla="*/ 64 w 619"/>
                <a:gd name="T9" fmla="*/ 113 h 113"/>
                <a:gd name="T10" fmla="*/ 64 w 619"/>
                <a:gd name="T11" fmla="*/ 113 h 113"/>
                <a:gd name="T12" fmla="*/ 65 w 619"/>
                <a:gd name="T13" fmla="*/ 113 h 113"/>
                <a:gd name="T14" fmla="*/ 556 w 619"/>
                <a:gd name="T15" fmla="*/ 113 h 113"/>
                <a:gd name="T16" fmla="*/ 556 w 619"/>
                <a:gd name="T17" fmla="*/ 113 h 113"/>
                <a:gd name="T18" fmla="*/ 597 w 619"/>
                <a:gd name="T19" fmla="*/ 96 h 113"/>
                <a:gd name="T20" fmla="*/ 597 w 619"/>
                <a:gd name="T21" fmla="*/ 17 h 113"/>
                <a:gd name="T22" fmla="*/ 556 w 619"/>
                <a:gd name="T23" fmla="*/ 0 h 113"/>
                <a:gd name="T24" fmla="*/ 556 w 619"/>
                <a:gd name="T25" fmla="*/ 0 h 113"/>
                <a:gd name="T26" fmla="*/ 65 w 619"/>
                <a:gd name="T27" fmla="*/ 0 h 113"/>
                <a:gd name="T28" fmla="*/ 64 w 619"/>
                <a:gd name="T29" fmla="*/ 0 h 113"/>
                <a:gd name="T30" fmla="*/ 64 w 619"/>
                <a:gd name="T31" fmla="*/ 0 h 113"/>
                <a:gd name="T32" fmla="*/ 63 w 619"/>
                <a:gd name="T33" fmla="*/ 0 h 113"/>
                <a:gd name="T34" fmla="*/ 62 w 619"/>
                <a:gd name="T35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19" h="113">
                  <a:moveTo>
                    <a:pt x="62" y="0"/>
                  </a:moveTo>
                  <a:cubicBezTo>
                    <a:pt x="47" y="0"/>
                    <a:pt x="33" y="6"/>
                    <a:pt x="22" y="17"/>
                  </a:cubicBezTo>
                  <a:cubicBezTo>
                    <a:pt x="0" y="39"/>
                    <a:pt x="0" y="74"/>
                    <a:pt x="22" y="96"/>
                  </a:cubicBezTo>
                  <a:cubicBezTo>
                    <a:pt x="33" y="108"/>
                    <a:pt x="48" y="113"/>
                    <a:pt x="63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5" y="113"/>
                    <a:pt x="65" y="113"/>
                    <a:pt x="65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56" y="113"/>
                    <a:pt x="556" y="113"/>
                    <a:pt x="556" y="113"/>
                  </a:cubicBezTo>
                  <a:cubicBezTo>
                    <a:pt x="571" y="113"/>
                    <a:pt x="586" y="108"/>
                    <a:pt x="597" y="96"/>
                  </a:cubicBezTo>
                  <a:cubicBezTo>
                    <a:pt x="619" y="74"/>
                    <a:pt x="619" y="39"/>
                    <a:pt x="597" y="17"/>
                  </a:cubicBezTo>
                  <a:cubicBezTo>
                    <a:pt x="586" y="5"/>
                    <a:pt x="571" y="0"/>
                    <a:pt x="556" y="0"/>
                  </a:cubicBezTo>
                  <a:cubicBezTo>
                    <a:pt x="556" y="0"/>
                    <a:pt x="556" y="0"/>
                    <a:pt x="556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0"/>
                    <a:pt x="64" y="0"/>
                    <a:pt x="63" y="0"/>
                  </a:cubicBezTo>
                  <a:cubicBezTo>
                    <a:pt x="63" y="0"/>
                    <a:pt x="62" y="0"/>
                    <a:pt x="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Freeform 22"/>
            <p:cNvSpPr>
              <a:spLocks/>
            </p:cNvSpPr>
            <p:nvPr/>
          </p:nvSpPr>
          <p:spPr bwMode="auto">
            <a:xfrm>
              <a:off x="7627054" y="5065884"/>
              <a:ext cx="135878" cy="132956"/>
            </a:xfrm>
            <a:custGeom>
              <a:avLst/>
              <a:gdLst>
                <a:gd name="T0" fmla="*/ 33 w 42"/>
                <a:gd name="T1" fmla="*/ 30 h 41"/>
                <a:gd name="T2" fmla="*/ 26 w 42"/>
                <a:gd name="T3" fmla="*/ 23 h 41"/>
                <a:gd name="T4" fmla="*/ 28 w 42"/>
                <a:gd name="T5" fmla="*/ 18 h 41"/>
                <a:gd name="T6" fmla="*/ 30 w 42"/>
                <a:gd name="T7" fmla="*/ 14 h 41"/>
                <a:gd name="T8" fmla="*/ 29 w 42"/>
                <a:gd name="T9" fmla="*/ 12 h 41"/>
                <a:gd name="T10" fmla="*/ 30 w 42"/>
                <a:gd name="T11" fmla="*/ 8 h 41"/>
                <a:gd name="T12" fmla="*/ 21 w 42"/>
                <a:gd name="T13" fmla="*/ 0 h 41"/>
                <a:gd name="T14" fmla="*/ 12 w 42"/>
                <a:gd name="T15" fmla="*/ 8 h 41"/>
                <a:gd name="T16" fmla="*/ 13 w 42"/>
                <a:gd name="T17" fmla="*/ 12 h 41"/>
                <a:gd name="T18" fmla="*/ 12 w 42"/>
                <a:gd name="T19" fmla="*/ 14 h 41"/>
                <a:gd name="T20" fmla="*/ 14 w 42"/>
                <a:gd name="T21" fmla="*/ 18 h 41"/>
                <a:gd name="T22" fmla="*/ 16 w 42"/>
                <a:gd name="T23" fmla="*/ 23 h 41"/>
                <a:gd name="T24" fmla="*/ 9 w 42"/>
                <a:gd name="T25" fmla="*/ 30 h 41"/>
                <a:gd name="T26" fmla="*/ 0 w 42"/>
                <a:gd name="T27" fmla="*/ 36 h 41"/>
                <a:gd name="T28" fmla="*/ 0 w 42"/>
                <a:gd name="T29" fmla="*/ 41 h 41"/>
                <a:gd name="T30" fmla="*/ 21 w 42"/>
                <a:gd name="T31" fmla="*/ 41 h 41"/>
                <a:gd name="T32" fmla="*/ 42 w 42"/>
                <a:gd name="T33" fmla="*/ 41 h 41"/>
                <a:gd name="T34" fmla="*/ 42 w 42"/>
                <a:gd name="T35" fmla="*/ 36 h 41"/>
                <a:gd name="T36" fmla="*/ 33 w 42"/>
                <a:gd name="T37" fmla="*/ 3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41">
                  <a:moveTo>
                    <a:pt x="33" y="30"/>
                  </a:moveTo>
                  <a:cubicBezTo>
                    <a:pt x="27" y="28"/>
                    <a:pt x="26" y="27"/>
                    <a:pt x="26" y="23"/>
                  </a:cubicBezTo>
                  <a:cubicBezTo>
                    <a:pt x="26" y="21"/>
                    <a:pt x="27" y="22"/>
                    <a:pt x="28" y="18"/>
                  </a:cubicBezTo>
                  <a:cubicBezTo>
                    <a:pt x="28" y="16"/>
                    <a:pt x="30" y="18"/>
                    <a:pt x="30" y="14"/>
                  </a:cubicBezTo>
                  <a:cubicBezTo>
                    <a:pt x="30" y="12"/>
                    <a:pt x="29" y="12"/>
                    <a:pt x="29" y="12"/>
                  </a:cubicBezTo>
                  <a:cubicBezTo>
                    <a:pt x="29" y="12"/>
                    <a:pt x="30" y="10"/>
                    <a:pt x="30" y="8"/>
                  </a:cubicBezTo>
                  <a:cubicBezTo>
                    <a:pt x="30" y="6"/>
                    <a:pt x="29" y="0"/>
                    <a:pt x="21" y="0"/>
                  </a:cubicBezTo>
                  <a:cubicBezTo>
                    <a:pt x="13" y="0"/>
                    <a:pt x="12" y="6"/>
                    <a:pt x="12" y="8"/>
                  </a:cubicBezTo>
                  <a:cubicBezTo>
                    <a:pt x="12" y="10"/>
                    <a:pt x="13" y="12"/>
                    <a:pt x="13" y="12"/>
                  </a:cubicBezTo>
                  <a:cubicBezTo>
                    <a:pt x="13" y="12"/>
                    <a:pt x="12" y="12"/>
                    <a:pt x="12" y="14"/>
                  </a:cubicBezTo>
                  <a:cubicBezTo>
                    <a:pt x="12" y="18"/>
                    <a:pt x="14" y="16"/>
                    <a:pt x="14" y="18"/>
                  </a:cubicBezTo>
                  <a:cubicBezTo>
                    <a:pt x="15" y="22"/>
                    <a:pt x="16" y="21"/>
                    <a:pt x="16" y="23"/>
                  </a:cubicBezTo>
                  <a:cubicBezTo>
                    <a:pt x="16" y="27"/>
                    <a:pt x="15" y="28"/>
                    <a:pt x="9" y="30"/>
                  </a:cubicBezTo>
                  <a:cubicBezTo>
                    <a:pt x="4" y="32"/>
                    <a:pt x="0" y="34"/>
                    <a:pt x="0" y="36"/>
                  </a:cubicBezTo>
                  <a:cubicBezTo>
                    <a:pt x="0" y="37"/>
                    <a:pt x="0" y="41"/>
                    <a:pt x="0" y="41"/>
                  </a:cubicBezTo>
                  <a:cubicBezTo>
                    <a:pt x="21" y="41"/>
                    <a:pt x="21" y="41"/>
                    <a:pt x="2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2" y="41"/>
                    <a:pt x="42" y="37"/>
                    <a:pt x="42" y="36"/>
                  </a:cubicBezTo>
                  <a:cubicBezTo>
                    <a:pt x="42" y="34"/>
                    <a:pt x="38" y="32"/>
                    <a:pt x="3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3" name="Freeform 23"/>
            <p:cNvSpPr>
              <a:spLocks/>
            </p:cNvSpPr>
            <p:nvPr/>
          </p:nvSpPr>
          <p:spPr bwMode="auto">
            <a:xfrm>
              <a:off x="7627054" y="5540725"/>
              <a:ext cx="135878" cy="125650"/>
            </a:xfrm>
            <a:custGeom>
              <a:avLst/>
              <a:gdLst>
                <a:gd name="T0" fmla="*/ 33 w 42"/>
                <a:gd name="T1" fmla="*/ 29 h 39"/>
                <a:gd name="T2" fmla="*/ 26 w 42"/>
                <a:gd name="T3" fmla="*/ 22 h 39"/>
                <a:gd name="T4" fmla="*/ 28 w 42"/>
                <a:gd name="T5" fmla="*/ 17 h 39"/>
                <a:gd name="T6" fmla="*/ 30 w 42"/>
                <a:gd name="T7" fmla="*/ 13 h 39"/>
                <a:gd name="T8" fmla="*/ 29 w 42"/>
                <a:gd name="T9" fmla="*/ 11 h 39"/>
                <a:gd name="T10" fmla="*/ 30 w 42"/>
                <a:gd name="T11" fmla="*/ 7 h 39"/>
                <a:gd name="T12" fmla="*/ 21 w 42"/>
                <a:gd name="T13" fmla="*/ 0 h 39"/>
                <a:gd name="T14" fmla="*/ 12 w 42"/>
                <a:gd name="T15" fmla="*/ 7 h 39"/>
                <a:gd name="T16" fmla="*/ 13 w 42"/>
                <a:gd name="T17" fmla="*/ 11 h 39"/>
                <a:gd name="T18" fmla="*/ 12 w 42"/>
                <a:gd name="T19" fmla="*/ 13 h 39"/>
                <a:gd name="T20" fmla="*/ 14 w 42"/>
                <a:gd name="T21" fmla="*/ 17 h 39"/>
                <a:gd name="T22" fmla="*/ 16 w 42"/>
                <a:gd name="T23" fmla="*/ 22 h 39"/>
                <a:gd name="T24" fmla="*/ 9 w 42"/>
                <a:gd name="T25" fmla="*/ 29 h 39"/>
                <a:gd name="T26" fmla="*/ 0 w 42"/>
                <a:gd name="T27" fmla="*/ 35 h 39"/>
                <a:gd name="T28" fmla="*/ 0 w 42"/>
                <a:gd name="T29" fmla="*/ 39 h 39"/>
                <a:gd name="T30" fmla="*/ 21 w 42"/>
                <a:gd name="T31" fmla="*/ 39 h 39"/>
                <a:gd name="T32" fmla="*/ 42 w 42"/>
                <a:gd name="T33" fmla="*/ 39 h 39"/>
                <a:gd name="T34" fmla="*/ 42 w 42"/>
                <a:gd name="T35" fmla="*/ 35 h 39"/>
                <a:gd name="T36" fmla="*/ 33 w 42"/>
                <a:gd name="T37" fmla="*/ 2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2" h="39">
                  <a:moveTo>
                    <a:pt x="33" y="29"/>
                  </a:moveTo>
                  <a:cubicBezTo>
                    <a:pt x="27" y="27"/>
                    <a:pt x="26" y="26"/>
                    <a:pt x="26" y="22"/>
                  </a:cubicBezTo>
                  <a:cubicBezTo>
                    <a:pt x="26" y="20"/>
                    <a:pt x="27" y="21"/>
                    <a:pt x="28" y="17"/>
                  </a:cubicBezTo>
                  <a:cubicBezTo>
                    <a:pt x="28" y="15"/>
                    <a:pt x="30" y="17"/>
                    <a:pt x="30" y="13"/>
                  </a:cubicBezTo>
                  <a:cubicBezTo>
                    <a:pt x="30" y="11"/>
                    <a:pt x="29" y="11"/>
                    <a:pt x="29" y="11"/>
                  </a:cubicBezTo>
                  <a:cubicBezTo>
                    <a:pt x="29" y="11"/>
                    <a:pt x="30" y="9"/>
                    <a:pt x="30" y="7"/>
                  </a:cubicBezTo>
                  <a:cubicBezTo>
                    <a:pt x="30" y="5"/>
                    <a:pt x="29" y="0"/>
                    <a:pt x="21" y="0"/>
                  </a:cubicBezTo>
                  <a:cubicBezTo>
                    <a:pt x="13" y="0"/>
                    <a:pt x="12" y="5"/>
                    <a:pt x="12" y="7"/>
                  </a:cubicBezTo>
                  <a:cubicBezTo>
                    <a:pt x="12" y="9"/>
                    <a:pt x="13" y="11"/>
                    <a:pt x="13" y="11"/>
                  </a:cubicBezTo>
                  <a:cubicBezTo>
                    <a:pt x="13" y="11"/>
                    <a:pt x="12" y="11"/>
                    <a:pt x="12" y="13"/>
                  </a:cubicBezTo>
                  <a:cubicBezTo>
                    <a:pt x="12" y="17"/>
                    <a:pt x="14" y="15"/>
                    <a:pt x="14" y="17"/>
                  </a:cubicBezTo>
                  <a:cubicBezTo>
                    <a:pt x="15" y="21"/>
                    <a:pt x="16" y="20"/>
                    <a:pt x="16" y="22"/>
                  </a:cubicBezTo>
                  <a:cubicBezTo>
                    <a:pt x="16" y="26"/>
                    <a:pt x="15" y="27"/>
                    <a:pt x="9" y="29"/>
                  </a:cubicBezTo>
                  <a:cubicBezTo>
                    <a:pt x="4" y="31"/>
                    <a:pt x="0" y="33"/>
                    <a:pt x="0" y="35"/>
                  </a:cubicBezTo>
                  <a:cubicBezTo>
                    <a:pt x="0" y="36"/>
                    <a:pt x="0" y="39"/>
                    <a:pt x="0" y="39"/>
                  </a:cubicBezTo>
                  <a:cubicBezTo>
                    <a:pt x="21" y="39"/>
                    <a:pt x="21" y="39"/>
                    <a:pt x="21" y="39"/>
                  </a:cubicBezTo>
                  <a:cubicBezTo>
                    <a:pt x="42" y="39"/>
                    <a:pt x="42" y="39"/>
                    <a:pt x="42" y="39"/>
                  </a:cubicBezTo>
                  <a:cubicBezTo>
                    <a:pt x="42" y="39"/>
                    <a:pt x="42" y="36"/>
                    <a:pt x="42" y="35"/>
                  </a:cubicBezTo>
                  <a:cubicBezTo>
                    <a:pt x="42" y="33"/>
                    <a:pt x="38" y="31"/>
                    <a:pt x="33" y="2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27"/>
          <p:cNvSpPr>
            <a:spLocks/>
          </p:cNvSpPr>
          <p:nvPr/>
        </p:nvSpPr>
        <p:spPr bwMode="auto">
          <a:xfrm>
            <a:off x="4129301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9 w 274"/>
              <a:gd name="T5" fmla="*/ 225 h 274"/>
              <a:gd name="T6" fmla="*/ 49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7" y="274"/>
                  <a:pt x="98" y="274"/>
                  <a:pt x="49" y="225"/>
                </a:cubicBezTo>
                <a:cubicBezTo>
                  <a:pt x="0" y="176"/>
                  <a:pt x="0" y="97"/>
                  <a:pt x="49" y="48"/>
                </a:cubicBezTo>
                <a:cubicBezTo>
                  <a:pt x="98" y="0"/>
                  <a:pt x="177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28"/>
          <p:cNvSpPr>
            <a:spLocks noEditPoints="1"/>
          </p:cNvSpPr>
          <p:nvPr/>
        </p:nvSpPr>
        <p:spPr bwMode="auto">
          <a:xfrm>
            <a:off x="4402518" y="3594125"/>
            <a:ext cx="346269" cy="344808"/>
          </a:xfrm>
          <a:custGeom>
            <a:avLst/>
            <a:gdLst>
              <a:gd name="T0" fmla="*/ 13 w 107"/>
              <a:gd name="T1" fmla="*/ 41 h 106"/>
              <a:gd name="T2" fmla="*/ 42 w 107"/>
              <a:gd name="T3" fmla="*/ 13 h 106"/>
              <a:gd name="T4" fmla="*/ 72 w 107"/>
              <a:gd name="T5" fmla="*/ 42 h 106"/>
              <a:gd name="T6" fmla="*/ 43 w 107"/>
              <a:gd name="T7" fmla="*/ 71 h 106"/>
              <a:gd name="T8" fmla="*/ 13 w 107"/>
              <a:gd name="T9" fmla="*/ 41 h 106"/>
              <a:gd name="T10" fmla="*/ 103 w 107"/>
              <a:gd name="T11" fmla="*/ 89 h 106"/>
              <a:gd name="T12" fmla="*/ 78 w 107"/>
              <a:gd name="T13" fmla="*/ 64 h 106"/>
              <a:gd name="T14" fmla="*/ 84 w 107"/>
              <a:gd name="T15" fmla="*/ 42 h 106"/>
              <a:gd name="T16" fmla="*/ 42 w 107"/>
              <a:gd name="T17" fmla="*/ 0 h 106"/>
              <a:gd name="T18" fmla="*/ 0 w 107"/>
              <a:gd name="T19" fmla="*/ 41 h 106"/>
              <a:gd name="T20" fmla="*/ 43 w 107"/>
              <a:gd name="T21" fmla="*/ 84 h 106"/>
              <a:gd name="T22" fmla="*/ 64 w 107"/>
              <a:gd name="T23" fmla="*/ 78 h 106"/>
              <a:gd name="T24" fmla="*/ 89 w 107"/>
              <a:gd name="T25" fmla="*/ 103 h 106"/>
              <a:gd name="T26" fmla="*/ 98 w 107"/>
              <a:gd name="T27" fmla="*/ 103 h 106"/>
              <a:gd name="T28" fmla="*/ 104 w 107"/>
              <a:gd name="T29" fmla="*/ 97 h 106"/>
              <a:gd name="T30" fmla="*/ 103 w 107"/>
              <a:gd name="T31" fmla="*/ 89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7" h="106">
                <a:moveTo>
                  <a:pt x="13" y="41"/>
                </a:moveTo>
                <a:cubicBezTo>
                  <a:pt x="13" y="25"/>
                  <a:pt x="26" y="13"/>
                  <a:pt x="42" y="13"/>
                </a:cubicBezTo>
                <a:cubicBezTo>
                  <a:pt x="57" y="13"/>
                  <a:pt x="72" y="27"/>
                  <a:pt x="72" y="42"/>
                </a:cubicBezTo>
                <a:cubicBezTo>
                  <a:pt x="72" y="58"/>
                  <a:pt x="59" y="71"/>
                  <a:pt x="43" y="71"/>
                </a:cubicBezTo>
                <a:cubicBezTo>
                  <a:pt x="27" y="71"/>
                  <a:pt x="13" y="57"/>
                  <a:pt x="13" y="41"/>
                </a:cubicBezTo>
                <a:close/>
                <a:moveTo>
                  <a:pt x="103" y="89"/>
                </a:moveTo>
                <a:cubicBezTo>
                  <a:pt x="78" y="64"/>
                  <a:pt x="78" y="64"/>
                  <a:pt x="78" y="64"/>
                </a:cubicBezTo>
                <a:cubicBezTo>
                  <a:pt x="82" y="58"/>
                  <a:pt x="84" y="50"/>
                  <a:pt x="84" y="42"/>
                </a:cubicBezTo>
                <a:cubicBezTo>
                  <a:pt x="84" y="20"/>
                  <a:pt x="65" y="0"/>
                  <a:pt x="42" y="0"/>
                </a:cubicBezTo>
                <a:cubicBezTo>
                  <a:pt x="19" y="0"/>
                  <a:pt x="0" y="18"/>
                  <a:pt x="0" y="41"/>
                </a:cubicBezTo>
                <a:cubicBezTo>
                  <a:pt x="0" y="64"/>
                  <a:pt x="20" y="84"/>
                  <a:pt x="43" y="84"/>
                </a:cubicBezTo>
                <a:cubicBezTo>
                  <a:pt x="51" y="84"/>
                  <a:pt x="58" y="82"/>
                  <a:pt x="64" y="78"/>
                </a:cubicBezTo>
                <a:cubicBezTo>
                  <a:pt x="89" y="103"/>
                  <a:pt x="89" y="103"/>
                  <a:pt x="89" y="103"/>
                </a:cubicBezTo>
                <a:cubicBezTo>
                  <a:pt x="92" y="106"/>
                  <a:pt x="96" y="106"/>
                  <a:pt x="98" y="103"/>
                </a:cubicBezTo>
                <a:cubicBezTo>
                  <a:pt x="104" y="97"/>
                  <a:pt x="104" y="97"/>
                  <a:pt x="104" y="97"/>
                </a:cubicBezTo>
                <a:cubicBezTo>
                  <a:pt x="107" y="95"/>
                  <a:pt x="106" y="91"/>
                  <a:pt x="103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Freeform 29"/>
          <p:cNvSpPr>
            <a:spLocks/>
          </p:cNvSpPr>
          <p:nvPr/>
        </p:nvSpPr>
        <p:spPr bwMode="auto">
          <a:xfrm>
            <a:off x="6570714" y="3320908"/>
            <a:ext cx="888317" cy="891240"/>
          </a:xfrm>
          <a:custGeom>
            <a:avLst/>
            <a:gdLst>
              <a:gd name="T0" fmla="*/ 225 w 274"/>
              <a:gd name="T1" fmla="*/ 48 h 274"/>
              <a:gd name="T2" fmla="*/ 225 w 274"/>
              <a:gd name="T3" fmla="*/ 225 h 274"/>
              <a:gd name="T4" fmla="*/ 48 w 274"/>
              <a:gd name="T5" fmla="*/ 225 h 274"/>
              <a:gd name="T6" fmla="*/ 48 w 274"/>
              <a:gd name="T7" fmla="*/ 48 h 274"/>
              <a:gd name="T8" fmla="*/ 225 w 274"/>
              <a:gd name="T9" fmla="*/ 48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4" h="274">
                <a:moveTo>
                  <a:pt x="225" y="48"/>
                </a:moveTo>
                <a:cubicBezTo>
                  <a:pt x="274" y="97"/>
                  <a:pt x="274" y="176"/>
                  <a:pt x="225" y="225"/>
                </a:cubicBezTo>
                <a:cubicBezTo>
                  <a:pt x="176" y="274"/>
                  <a:pt x="97" y="274"/>
                  <a:pt x="48" y="225"/>
                </a:cubicBezTo>
                <a:cubicBezTo>
                  <a:pt x="0" y="176"/>
                  <a:pt x="0" y="97"/>
                  <a:pt x="48" y="48"/>
                </a:cubicBezTo>
                <a:cubicBezTo>
                  <a:pt x="97" y="0"/>
                  <a:pt x="176" y="0"/>
                  <a:pt x="225" y="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Freeform 30"/>
          <p:cNvSpPr>
            <a:spLocks noEditPoints="1"/>
          </p:cNvSpPr>
          <p:nvPr/>
        </p:nvSpPr>
        <p:spPr bwMode="auto">
          <a:xfrm>
            <a:off x="6852696" y="3604353"/>
            <a:ext cx="324353" cy="324353"/>
          </a:xfrm>
          <a:custGeom>
            <a:avLst/>
            <a:gdLst>
              <a:gd name="T0" fmla="*/ 36 w 100"/>
              <a:gd name="T1" fmla="*/ 62 h 100"/>
              <a:gd name="T2" fmla="*/ 98 w 100"/>
              <a:gd name="T3" fmla="*/ 45 h 100"/>
              <a:gd name="T4" fmla="*/ 100 w 100"/>
              <a:gd name="T5" fmla="*/ 42 h 100"/>
              <a:gd name="T6" fmla="*/ 100 w 100"/>
              <a:gd name="T7" fmla="*/ 11 h 100"/>
              <a:gd name="T8" fmla="*/ 21 w 100"/>
              <a:gd name="T9" fmla="*/ 11 h 100"/>
              <a:gd name="T10" fmla="*/ 21 w 100"/>
              <a:gd name="T11" fmla="*/ 2 h 100"/>
              <a:gd name="T12" fmla="*/ 19 w 100"/>
              <a:gd name="T13" fmla="*/ 0 h 100"/>
              <a:gd name="T14" fmla="*/ 2 w 100"/>
              <a:gd name="T15" fmla="*/ 0 h 100"/>
              <a:gd name="T16" fmla="*/ 0 w 100"/>
              <a:gd name="T17" fmla="*/ 2 h 100"/>
              <a:gd name="T18" fmla="*/ 0 w 100"/>
              <a:gd name="T19" fmla="*/ 11 h 100"/>
              <a:gd name="T20" fmla="*/ 10 w 100"/>
              <a:gd name="T21" fmla="*/ 11 h 100"/>
              <a:gd name="T22" fmla="*/ 21 w 100"/>
              <a:gd name="T23" fmla="*/ 61 h 100"/>
              <a:gd name="T24" fmla="*/ 22 w 100"/>
              <a:gd name="T25" fmla="*/ 66 h 100"/>
              <a:gd name="T26" fmla="*/ 22 w 100"/>
              <a:gd name="T27" fmla="*/ 75 h 100"/>
              <a:gd name="T28" fmla="*/ 25 w 100"/>
              <a:gd name="T29" fmla="*/ 77 h 100"/>
              <a:gd name="T30" fmla="*/ 27 w 100"/>
              <a:gd name="T31" fmla="*/ 77 h 100"/>
              <a:gd name="T32" fmla="*/ 83 w 100"/>
              <a:gd name="T33" fmla="*/ 77 h 100"/>
              <a:gd name="T34" fmla="*/ 97 w 100"/>
              <a:gd name="T35" fmla="*/ 77 h 100"/>
              <a:gd name="T36" fmla="*/ 100 w 100"/>
              <a:gd name="T37" fmla="*/ 75 h 100"/>
              <a:gd name="T38" fmla="*/ 100 w 100"/>
              <a:gd name="T39" fmla="*/ 66 h 100"/>
              <a:gd name="T40" fmla="*/ 37 w 100"/>
              <a:gd name="T41" fmla="*/ 66 h 100"/>
              <a:gd name="T42" fmla="*/ 36 w 100"/>
              <a:gd name="T43" fmla="*/ 62 h 100"/>
              <a:gd name="T44" fmla="*/ 72 w 100"/>
              <a:gd name="T45" fmla="*/ 89 h 100"/>
              <a:gd name="T46" fmla="*/ 83 w 100"/>
              <a:gd name="T47" fmla="*/ 100 h 100"/>
              <a:gd name="T48" fmla="*/ 94 w 100"/>
              <a:gd name="T49" fmla="*/ 89 h 100"/>
              <a:gd name="T50" fmla="*/ 83 w 100"/>
              <a:gd name="T51" fmla="*/ 77 h 100"/>
              <a:gd name="T52" fmla="*/ 72 w 100"/>
              <a:gd name="T53" fmla="*/ 89 h 100"/>
              <a:gd name="T54" fmla="*/ 16 w 100"/>
              <a:gd name="T55" fmla="*/ 89 h 100"/>
              <a:gd name="T56" fmla="*/ 27 w 100"/>
              <a:gd name="T57" fmla="*/ 100 h 100"/>
              <a:gd name="T58" fmla="*/ 38 w 100"/>
              <a:gd name="T59" fmla="*/ 89 h 100"/>
              <a:gd name="T60" fmla="*/ 27 w 100"/>
              <a:gd name="T61" fmla="*/ 77 h 100"/>
              <a:gd name="T62" fmla="*/ 16 w 100"/>
              <a:gd name="T63" fmla="*/ 89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" h="100">
                <a:moveTo>
                  <a:pt x="36" y="62"/>
                </a:moveTo>
                <a:cubicBezTo>
                  <a:pt x="98" y="45"/>
                  <a:pt x="98" y="45"/>
                  <a:pt x="98" y="45"/>
                </a:cubicBezTo>
                <a:cubicBezTo>
                  <a:pt x="99" y="44"/>
                  <a:pt x="100" y="43"/>
                  <a:pt x="100" y="42"/>
                </a:cubicBezTo>
                <a:cubicBezTo>
                  <a:pt x="100" y="11"/>
                  <a:pt x="100" y="11"/>
                  <a:pt x="100" y="11"/>
                </a:cubicBezTo>
                <a:cubicBezTo>
                  <a:pt x="21" y="11"/>
                  <a:pt x="21" y="11"/>
                  <a:pt x="21" y="11"/>
                </a:cubicBezTo>
                <a:cubicBezTo>
                  <a:pt x="21" y="2"/>
                  <a:pt x="21" y="2"/>
                  <a:pt x="21" y="2"/>
                </a:cubicBezTo>
                <a:cubicBezTo>
                  <a:pt x="21" y="1"/>
                  <a:pt x="20" y="0"/>
                  <a:pt x="19" y="0"/>
                </a:cubicBezTo>
                <a:cubicBezTo>
                  <a:pt x="2" y="0"/>
                  <a:pt x="2" y="0"/>
                  <a:pt x="2" y="0"/>
                </a:cubicBezTo>
                <a:cubicBezTo>
                  <a:pt x="1" y="0"/>
                  <a:pt x="0" y="1"/>
                  <a:pt x="0" y="2"/>
                </a:cubicBezTo>
                <a:cubicBezTo>
                  <a:pt x="0" y="11"/>
                  <a:pt x="0" y="11"/>
                  <a:pt x="0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21" y="61"/>
                  <a:pt x="21" y="61"/>
                  <a:pt x="21" y="61"/>
                </a:cubicBezTo>
                <a:cubicBezTo>
                  <a:pt x="22" y="66"/>
                  <a:pt x="22" y="66"/>
                  <a:pt x="22" y="66"/>
                </a:cubicBezTo>
                <a:cubicBezTo>
                  <a:pt x="22" y="75"/>
                  <a:pt x="22" y="75"/>
                  <a:pt x="22" y="75"/>
                </a:cubicBezTo>
                <a:cubicBezTo>
                  <a:pt x="22" y="76"/>
                  <a:pt x="23" y="77"/>
                  <a:pt x="25" y="77"/>
                </a:cubicBezTo>
                <a:cubicBezTo>
                  <a:pt x="27" y="77"/>
                  <a:pt x="27" y="77"/>
                  <a:pt x="27" y="77"/>
                </a:cubicBezTo>
                <a:cubicBezTo>
                  <a:pt x="83" y="77"/>
                  <a:pt x="83" y="77"/>
                  <a:pt x="83" y="77"/>
                </a:cubicBezTo>
                <a:cubicBezTo>
                  <a:pt x="97" y="77"/>
                  <a:pt x="97" y="77"/>
                  <a:pt x="97" y="77"/>
                </a:cubicBezTo>
                <a:cubicBezTo>
                  <a:pt x="99" y="77"/>
                  <a:pt x="100" y="76"/>
                  <a:pt x="100" y="75"/>
                </a:cubicBezTo>
                <a:cubicBezTo>
                  <a:pt x="100" y="66"/>
                  <a:pt x="100" y="66"/>
                  <a:pt x="100" y="66"/>
                </a:cubicBezTo>
                <a:cubicBezTo>
                  <a:pt x="37" y="66"/>
                  <a:pt x="37" y="66"/>
                  <a:pt x="37" y="66"/>
                </a:cubicBezTo>
                <a:cubicBezTo>
                  <a:pt x="31" y="66"/>
                  <a:pt x="31" y="64"/>
                  <a:pt x="36" y="62"/>
                </a:cubicBezTo>
                <a:close/>
                <a:moveTo>
                  <a:pt x="72" y="89"/>
                </a:moveTo>
                <a:cubicBezTo>
                  <a:pt x="72" y="95"/>
                  <a:pt x="77" y="100"/>
                  <a:pt x="83" y="100"/>
                </a:cubicBezTo>
                <a:cubicBezTo>
                  <a:pt x="89" y="100"/>
                  <a:pt x="94" y="95"/>
                  <a:pt x="94" y="89"/>
                </a:cubicBezTo>
                <a:cubicBezTo>
                  <a:pt x="94" y="82"/>
                  <a:pt x="89" y="77"/>
                  <a:pt x="83" y="77"/>
                </a:cubicBezTo>
                <a:cubicBezTo>
                  <a:pt x="77" y="77"/>
                  <a:pt x="72" y="82"/>
                  <a:pt x="72" y="89"/>
                </a:cubicBezTo>
                <a:close/>
                <a:moveTo>
                  <a:pt x="16" y="89"/>
                </a:moveTo>
                <a:cubicBezTo>
                  <a:pt x="16" y="95"/>
                  <a:pt x="21" y="100"/>
                  <a:pt x="27" y="100"/>
                </a:cubicBezTo>
                <a:cubicBezTo>
                  <a:pt x="33" y="100"/>
                  <a:pt x="38" y="95"/>
                  <a:pt x="38" y="89"/>
                </a:cubicBezTo>
                <a:cubicBezTo>
                  <a:pt x="38" y="82"/>
                  <a:pt x="33" y="77"/>
                  <a:pt x="27" y="77"/>
                </a:cubicBezTo>
                <a:cubicBezTo>
                  <a:pt x="21" y="77"/>
                  <a:pt x="16" y="82"/>
                  <a:pt x="16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1418875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Advertising Dept.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1363282" y="4956620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500313" y="4992818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23</a:t>
            </a:r>
            <a:endParaRPr lang="en-GB" sz="1400" dirty="0"/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840497" y="4418094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Analysis Dept.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9160" y="4416798"/>
            <a:ext cx="1454104" cy="218280"/>
          </a:xfrm>
        </p:spPr>
        <p:txBody>
          <a:bodyPr anchor="b">
            <a:noAutofit/>
          </a:bodyPr>
          <a:lstStyle/>
          <a:p>
            <a:pPr algn="ctr"/>
            <a:r>
              <a:rPr lang="en-US" sz="1300" dirty="0"/>
              <a:t>Strategy Dept.</a:t>
            </a:r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2498442" y="5463769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34</a:t>
            </a:r>
            <a:endParaRPr lang="en-GB" sz="1400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1373155" y="5428539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6255848" y="4965666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Sales Promotion </a:t>
            </a:r>
            <a:r>
              <a:rPr lang="en-GB" sz="1000" dirty="0" smtClean="0"/>
              <a:t>:</a:t>
            </a:r>
            <a:endParaRPr lang="en-GB" sz="100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7385259" y="4979004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14</a:t>
            </a:r>
            <a:endParaRPr lang="en-GB" sz="1400" dirty="0"/>
          </a:p>
        </p:txBody>
      </p:sp>
      <p:sp>
        <p:nvSpPr>
          <p:cNvPr id="107" name="Text Placeholder 20"/>
          <p:cNvSpPr>
            <a:spLocks noGrp="1"/>
          </p:cNvSpPr>
          <p:nvPr>
            <p:ph type="body" idx="13"/>
          </p:nvPr>
        </p:nvSpPr>
        <p:spPr>
          <a:xfrm>
            <a:off x="7383388" y="544995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24</a:t>
            </a:r>
            <a:endParaRPr lang="en-GB" sz="1400" dirty="0"/>
          </a:p>
        </p:txBody>
      </p:sp>
      <p:sp>
        <p:nvSpPr>
          <p:cNvPr id="109" name="Text Placeholder 20"/>
          <p:cNvSpPr>
            <a:spLocks noGrp="1"/>
          </p:cNvSpPr>
          <p:nvPr>
            <p:ph type="body" idx="13"/>
          </p:nvPr>
        </p:nvSpPr>
        <p:spPr>
          <a:xfrm>
            <a:off x="6265721" y="5437585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Creative Marketing :</a:t>
            </a:r>
          </a:p>
        </p:txBody>
      </p:sp>
      <p:sp>
        <p:nvSpPr>
          <p:cNvPr id="111" name="Text Placeholder 20"/>
          <p:cNvSpPr>
            <a:spLocks noGrp="1"/>
          </p:cNvSpPr>
          <p:nvPr>
            <p:ph type="body" idx="13"/>
          </p:nvPr>
        </p:nvSpPr>
        <p:spPr>
          <a:xfrm>
            <a:off x="3806185" y="4960117"/>
            <a:ext cx="98620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Product </a:t>
            </a:r>
            <a:r>
              <a:rPr lang="en-GB" sz="1000" dirty="0" err="1"/>
              <a:t>Analys</a:t>
            </a:r>
            <a:r>
              <a:rPr lang="en-GB" sz="1000" dirty="0"/>
              <a:t> :</a:t>
            </a:r>
          </a:p>
        </p:txBody>
      </p:sp>
      <p:sp>
        <p:nvSpPr>
          <p:cNvPr id="112" name="Text Placeholder 20"/>
          <p:cNvSpPr>
            <a:spLocks noGrp="1"/>
          </p:cNvSpPr>
          <p:nvPr>
            <p:ph type="body" idx="13"/>
          </p:nvPr>
        </p:nvSpPr>
        <p:spPr>
          <a:xfrm>
            <a:off x="4943216" y="4988695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400" dirty="0" smtClean="0"/>
              <a:t>27</a:t>
            </a:r>
            <a:endParaRPr lang="en-GB" sz="1400" dirty="0"/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4941345" y="5459646"/>
            <a:ext cx="629629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US" sz="1400" dirty="0" smtClean="0"/>
              <a:t>16</a:t>
            </a:r>
            <a:endParaRPr lang="en-GB" sz="1400" dirty="0"/>
          </a:p>
        </p:txBody>
      </p:sp>
      <p:sp>
        <p:nvSpPr>
          <p:cNvPr id="115" name="Text Placeholder 20"/>
          <p:cNvSpPr>
            <a:spLocks noGrp="1"/>
          </p:cNvSpPr>
          <p:nvPr>
            <p:ph type="body" idx="13"/>
          </p:nvPr>
        </p:nvSpPr>
        <p:spPr>
          <a:xfrm>
            <a:off x="3816058" y="5432036"/>
            <a:ext cx="1170481" cy="36672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Marketing Surveyor :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65745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3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60" grpId="0" animBg="1"/>
      <p:bldP spid="61" grpId="0" animBg="1"/>
      <p:bldP spid="62" grpId="0" animBg="1"/>
      <p:bldP spid="68" grpId="0" animBg="1"/>
      <p:bldP spid="75" grpId="0" build="p"/>
      <p:bldP spid="87" grpId="0" build="p"/>
      <p:bldP spid="88" grpId="0" build="p"/>
      <p:bldP spid="89" grpId="0" build="p"/>
      <p:bldP spid="94" grpId="0" build="p"/>
      <p:bldP spid="95" grpId="0" build="p"/>
      <p:bldP spid="96" grpId="0" build="p"/>
      <p:bldP spid="100" grpId="0" build="p"/>
      <p:bldP spid="105" grpId="0" build="p"/>
      <p:bldP spid="106" grpId="0" build="p"/>
      <p:bldP spid="107" grpId="0" build="p"/>
      <p:bldP spid="109" grpId="0" build="p"/>
      <p:bldP spid="111" grpId="0" build="p"/>
      <p:bldP spid="112" grpId="0" build="p"/>
      <p:bldP spid="113" grpId="0" build="p"/>
      <p:bldP spid="115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ectangle 56"/>
          <p:cNvSpPr/>
          <p:nvPr/>
        </p:nvSpPr>
        <p:spPr>
          <a:xfrm>
            <a:off x="1" y="0"/>
            <a:ext cx="9143999" cy="30226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8936" y="3479800"/>
            <a:ext cx="4468878" cy="578582"/>
          </a:xfrm>
        </p:spPr>
        <p:txBody>
          <a:bodyPr>
            <a:normAutofit/>
          </a:bodyPr>
          <a:lstStyle/>
          <a:p>
            <a:r>
              <a:rPr lang="en-US" dirty="0"/>
              <a:t>OUR HEADQUARTERS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7513" y="3943253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8" name="Shape 58"/>
          <p:cNvSpPr/>
          <p:nvPr/>
        </p:nvSpPr>
        <p:spPr>
          <a:xfrm flipV="1">
            <a:off x="5524146" y="3517900"/>
            <a:ext cx="0" cy="18288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48951" y="3517900"/>
            <a:ext cx="2283029" cy="1843088"/>
          </a:xfrm>
        </p:spPr>
        <p:txBody>
          <a:bodyPr anchor="t">
            <a:no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 smtClean="0"/>
              <a:t>vol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/>
              <a:t>doloae</a:t>
            </a:r>
            <a:r>
              <a:rPr lang="en-US" dirty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/>
              <a:t>explicabo</a:t>
            </a:r>
            <a:r>
              <a:rPr lang="en-US" dirty="0"/>
              <a:t>. </a:t>
            </a:r>
            <a:r>
              <a:rPr lang="en-US" dirty="0" err="1"/>
              <a:t>Nemo</a:t>
            </a:r>
            <a:r>
              <a:rPr lang="en-US" dirty="0"/>
              <a:t> </a:t>
            </a:r>
            <a:r>
              <a:rPr lang="en-US" dirty="0" err="1"/>
              <a:t>enim</a:t>
            </a:r>
            <a:r>
              <a:rPr lang="en-US" dirty="0"/>
              <a:t> </a:t>
            </a:r>
            <a:r>
              <a:rPr lang="en-US" dirty="0" err="1"/>
              <a:t>ipsam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quia</a:t>
            </a:r>
            <a:r>
              <a:rPr lang="en-US" dirty="0"/>
              <a:t> </a:t>
            </a:r>
            <a:r>
              <a:rPr lang="en-US" dirty="0" err="1"/>
              <a:t>voluptas</a:t>
            </a:r>
            <a:r>
              <a:rPr lang="en-US" dirty="0"/>
              <a:t> sit </a:t>
            </a:r>
            <a:r>
              <a:rPr lang="en-US" dirty="0" err="1"/>
              <a:t>aspernatur</a:t>
            </a:r>
            <a:r>
              <a:rPr lang="en-US" dirty="0"/>
              <a:t> </a:t>
            </a:r>
            <a:r>
              <a:rPr lang="en-US" dirty="0" err="1"/>
              <a:t>aut</a:t>
            </a:r>
            <a:r>
              <a:rPr lang="en-US" dirty="0"/>
              <a:t> </a:t>
            </a:r>
            <a:r>
              <a:rPr lang="en-US" dirty="0" err="1"/>
              <a:t>odit</a:t>
            </a:r>
            <a:r>
              <a:rPr lang="en-US" dirty="0"/>
              <a:t> </a:t>
            </a:r>
            <a:r>
              <a:rPr lang="en-US" dirty="0" err="1"/>
              <a:t>autenim</a:t>
            </a:r>
            <a:r>
              <a:rPr lang="en-US" dirty="0"/>
              <a:t> </a:t>
            </a:r>
            <a:r>
              <a:rPr lang="en-US" dirty="0" err="1" smtClean="0"/>
              <a:t>ipsam</a:t>
            </a:r>
            <a:endParaRPr lang="en-US" dirty="0"/>
          </a:p>
        </p:txBody>
      </p:sp>
      <p:sp>
        <p:nvSpPr>
          <p:cNvPr id="10" name="Oval 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3669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13" grpId="0"/>
      <p:bldP spid="14" grpId="0" build="p"/>
      <p:bldP spid="58" grpId="0" animBg="1"/>
      <p:bldP spid="59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OUR PROMISE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AutoShape 3"/>
          <p:cNvSpPr>
            <a:spLocks noChangeAspect="1" noChangeArrowheads="1" noTextEdit="1"/>
          </p:cNvSpPr>
          <p:nvPr/>
        </p:nvSpPr>
        <p:spPr bwMode="auto">
          <a:xfrm>
            <a:off x="3788189" y="3953835"/>
            <a:ext cx="392927" cy="172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2415" y="3936627"/>
            <a:ext cx="430212" cy="424476"/>
            <a:chOff x="3772415" y="3936627"/>
            <a:chExt cx="430212" cy="424476"/>
          </a:xfrm>
        </p:grpSpPr>
        <p:sp>
          <p:nvSpPr>
            <p:cNvPr id="44" name="Freeform 5"/>
            <p:cNvSpPr>
              <a:spLocks/>
            </p:cNvSpPr>
            <p:nvPr/>
          </p:nvSpPr>
          <p:spPr bwMode="auto">
            <a:xfrm>
              <a:off x="3772415" y="393662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6"/>
            <p:cNvSpPr>
              <a:spLocks/>
            </p:cNvSpPr>
            <p:nvPr/>
          </p:nvSpPr>
          <p:spPr bwMode="auto">
            <a:xfrm>
              <a:off x="3789623" y="4001158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772415" y="4600587"/>
            <a:ext cx="430212" cy="424476"/>
            <a:chOff x="3772415" y="4600587"/>
            <a:chExt cx="430212" cy="424476"/>
          </a:xfrm>
        </p:grpSpPr>
        <p:sp>
          <p:nvSpPr>
            <p:cNvPr id="47" name="Freeform 7"/>
            <p:cNvSpPr>
              <a:spLocks/>
            </p:cNvSpPr>
            <p:nvPr/>
          </p:nvSpPr>
          <p:spPr bwMode="auto">
            <a:xfrm>
              <a:off x="3772415" y="4600587"/>
              <a:ext cx="430212" cy="424476"/>
            </a:xfrm>
            <a:custGeom>
              <a:avLst/>
              <a:gdLst>
                <a:gd name="T0" fmla="*/ 248 w 302"/>
                <a:gd name="T1" fmla="*/ 53 h 301"/>
                <a:gd name="T2" fmla="*/ 248 w 302"/>
                <a:gd name="T3" fmla="*/ 247 h 301"/>
                <a:gd name="T4" fmla="*/ 54 w 302"/>
                <a:gd name="T5" fmla="*/ 247 h 301"/>
                <a:gd name="T6" fmla="*/ 54 w 302"/>
                <a:gd name="T7" fmla="*/ 53 h 301"/>
                <a:gd name="T8" fmla="*/ 248 w 302"/>
                <a:gd name="T9" fmla="*/ 53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3"/>
                  </a:moveTo>
                  <a:cubicBezTo>
                    <a:pt x="302" y="107"/>
                    <a:pt x="302" y="194"/>
                    <a:pt x="248" y="247"/>
                  </a:cubicBezTo>
                  <a:cubicBezTo>
                    <a:pt x="194" y="301"/>
                    <a:pt x="108" y="301"/>
                    <a:pt x="54" y="247"/>
                  </a:cubicBezTo>
                  <a:cubicBezTo>
                    <a:pt x="0" y="194"/>
                    <a:pt x="0" y="107"/>
                    <a:pt x="54" y="53"/>
                  </a:cubicBezTo>
                  <a:cubicBezTo>
                    <a:pt x="108" y="0"/>
                    <a:pt x="194" y="0"/>
                    <a:pt x="248" y="5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Freeform 8"/>
            <p:cNvSpPr>
              <a:spLocks/>
            </p:cNvSpPr>
            <p:nvPr/>
          </p:nvSpPr>
          <p:spPr bwMode="auto">
            <a:xfrm>
              <a:off x="3789623" y="4665119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3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89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3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89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772415" y="5271718"/>
            <a:ext cx="430212" cy="424476"/>
            <a:chOff x="3772415" y="5271718"/>
            <a:chExt cx="430212" cy="424476"/>
          </a:xfrm>
        </p:grpSpPr>
        <p:sp>
          <p:nvSpPr>
            <p:cNvPr id="49" name="Freeform 9"/>
            <p:cNvSpPr>
              <a:spLocks/>
            </p:cNvSpPr>
            <p:nvPr/>
          </p:nvSpPr>
          <p:spPr bwMode="auto">
            <a:xfrm>
              <a:off x="3772415" y="5271718"/>
              <a:ext cx="430212" cy="424476"/>
            </a:xfrm>
            <a:custGeom>
              <a:avLst/>
              <a:gdLst>
                <a:gd name="T0" fmla="*/ 248 w 302"/>
                <a:gd name="T1" fmla="*/ 54 h 301"/>
                <a:gd name="T2" fmla="*/ 248 w 302"/>
                <a:gd name="T3" fmla="*/ 248 h 301"/>
                <a:gd name="T4" fmla="*/ 54 w 302"/>
                <a:gd name="T5" fmla="*/ 248 h 301"/>
                <a:gd name="T6" fmla="*/ 54 w 302"/>
                <a:gd name="T7" fmla="*/ 54 h 301"/>
                <a:gd name="T8" fmla="*/ 248 w 302"/>
                <a:gd name="T9" fmla="*/ 5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301">
                  <a:moveTo>
                    <a:pt x="248" y="54"/>
                  </a:moveTo>
                  <a:cubicBezTo>
                    <a:pt x="302" y="107"/>
                    <a:pt x="302" y="194"/>
                    <a:pt x="248" y="248"/>
                  </a:cubicBezTo>
                  <a:cubicBezTo>
                    <a:pt x="194" y="301"/>
                    <a:pt x="108" y="301"/>
                    <a:pt x="54" y="248"/>
                  </a:cubicBezTo>
                  <a:cubicBezTo>
                    <a:pt x="0" y="194"/>
                    <a:pt x="0" y="107"/>
                    <a:pt x="54" y="54"/>
                  </a:cubicBezTo>
                  <a:cubicBezTo>
                    <a:pt x="108" y="0"/>
                    <a:pt x="194" y="0"/>
                    <a:pt x="248" y="5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0"/>
            <p:cNvSpPr>
              <a:spLocks/>
            </p:cNvSpPr>
            <p:nvPr/>
          </p:nvSpPr>
          <p:spPr bwMode="auto">
            <a:xfrm>
              <a:off x="3789623" y="5336250"/>
              <a:ext cx="390059" cy="326961"/>
            </a:xfrm>
            <a:custGeom>
              <a:avLst/>
              <a:gdLst>
                <a:gd name="T0" fmla="*/ 0 w 272"/>
                <a:gd name="T1" fmla="*/ 153 h 228"/>
                <a:gd name="T2" fmla="*/ 66 w 272"/>
                <a:gd name="T3" fmla="*/ 228 h 228"/>
                <a:gd name="T4" fmla="*/ 270 w 272"/>
                <a:gd name="T5" fmla="*/ 14 h 228"/>
                <a:gd name="T6" fmla="*/ 272 w 272"/>
                <a:gd name="T7" fmla="*/ 0 h 228"/>
                <a:gd name="T8" fmla="*/ 73 w 272"/>
                <a:gd name="T9" fmla="*/ 153 h 228"/>
                <a:gd name="T10" fmla="*/ 0 w 272"/>
                <a:gd name="T11" fmla="*/ 90 h 228"/>
                <a:gd name="T12" fmla="*/ 0 w 272"/>
                <a:gd name="T13" fmla="*/ 153 h 228"/>
                <a:gd name="T14" fmla="*/ 0 w 272"/>
                <a:gd name="T15" fmla="*/ 153 h 228"/>
                <a:gd name="T16" fmla="*/ 0 w 272"/>
                <a:gd name="T17" fmla="*/ 153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2" h="228">
                  <a:moveTo>
                    <a:pt x="0" y="153"/>
                  </a:moveTo>
                  <a:lnTo>
                    <a:pt x="66" y="228"/>
                  </a:lnTo>
                  <a:lnTo>
                    <a:pt x="270" y="14"/>
                  </a:lnTo>
                  <a:lnTo>
                    <a:pt x="272" y="0"/>
                  </a:lnTo>
                  <a:lnTo>
                    <a:pt x="73" y="153"/>
                  </a:lnTo>
                  <a:lnTo>
                    <a:pt x="0" y="90"/>
                  </a:lnTo>
                  <a:lnTo>
                    <a:pt x="0" y="153"/>
                  </a:lnTo>
                  <a:lnTo>
                    <a:pt x="0" y="153"/>
                  </a:lnTo>
                  <a:lnTo>
                    <a:pt x="0" y="15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3985918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4665119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7943" y="5327273"/>
            <a:ext cx="2977038" cy="313365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18" name="Oval 1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503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4" grpId="0" build="p"/>
      <p:bldP spid="56" grpId="0" build="p"/>
      <p:bldP spid="57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5" name="Group 178"/>
          <p:cNvGrpSpPr/>
          <p:nvPr/>
        </p:nvGrpSpPr>
        <p:grpSpPr>
          <a:xfrm>
            <a:off x="3693367" y="2765116"/>
            <a:ext cx="1757262" cy="1757262"/>
            <a:chOff x="0" y="0"/>
            <a:chExt cx="3006064" cy="3006064"/>
          </a:xfrm>
        </p:grpSpPr>
        <p:sp>
          <p:nvSpPr>
            <p:cNvPr id="16" name="Shape 176"/>
            <p:cNvSpPr/>
            <p:nvPr/>
          </p:nvSpPr>
          <p:spPr>
            <a:xfrm>
              <a:off x="0" y="0"/>
              <a:ext cx="3006065" cy="30060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177"/>
            <p:cNvSpPr/>
            <p:nvPr/>
          </p:nvSpPr>
          <p:spPr>
            <a:xfrm>
              <a:off x="796447" y="946800"/>
              <a:ext cx="1413170" cy="11124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17" h="19134" extrusionOk="0">
                  <a:moveTo>
                    <a:pt x="5102" y="1944"/>
                  </a:moveTo>
                  <a:cubicBezTo>
                    <a:pt x="971" y="4812"/>
                    <a:pt x="1208" y="9482"/>
                    <a:pt x="1350" y="11210"/>
                  </a:cubicBezTo>
                  <a:cubicBezTo>
                    <a:pt x="6685" y="3649"/>
                    <a:pt x="14666" y="4016"/>
                    <a:pt x="14666" y="4016"/>
                  </a:cubicBezTo>
                  <a:cubicBezTo>
                    <a:pt x="14666" y="4016"/>
                    <a:pt x="3354" y="8659"/>
                    <a:pt x="31" y="17966"/>
                  </a:cubicBezTo>
                  <a:cubicBezTo>
                    <a:pt x="-231" y="18701"/>
                    <a:pt x="1262" y="19657"/>
                    <a:pt x="1603" y="18788"/>
                  </a:cubicBezTo>
                  <a:cubicBezTo>
                    <a:pt x="2620" y="16199"/>
                    <a:pt x="4039" y="14258"/>
                    <a:pt x="4039" y="14258"/>
                  </a:cubicBezTo>
                  <a:cubicBezTo>
                    <a:pt x="6130" y="15189"/>
                    <a:pt x="9747" y="16280"/>
                    <a:pt x="12312" y="14121"/>
                  </a:cubicBezTo>
                  <a:cubicBezTo>
                    <a:pt x="15719" y="11254"/>
                    <a:pt x="15370" y="4897"/>
                    <a:pt x="20233" y="1801"/>
                  </a:cubicBezTo>
                  <a:cubicBezTo>
                    <a:pt x="21369" y="1079"/>
                    <a:pt x="10701" y="-1943"/>
                    <a:pt x="5102" y="19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8" name="Shape 58"/>
          <p:cNvSpPr/>
          <p:nvPr/>
        </p:nvSpPr>
        <p:spPr>
          <a:xfrm flipV="1">
            <a:off x="4571998" y="4522377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3413097"/>
            <a:ext cx="2315480" cy="1806596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totam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 smtClean="0"/>
              <a:t>ab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669866"/>
            <a:ext cx="1253919" cy="254302"/>
          </a:xfrm>
        </p:spPr>
        <p:txBody>
          <a:bodyPr>
            <a:noAutofit/>
          </a:bodyPr>
          <a:lstStyle/>
          <a:p>
            <a:r>
              <a:rPr lang="en-US" sz="2400" dirty="0" smtClean="0"/>
              <a:t>2008</a:t>
            </a:r>
            <a:endParaRPr lang="en-GB" sz="2400" dirty="0"/>
          </a:p>
        </p:txBody>
      </p:sp>
      <p:sp>
        <p:nvSpPr>
          <p:cNvPr id="25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8967" y="3071479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074048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build="p"/>
      <p:bldP spid="20" grpId="0" build="p"/>
      <p:bldP spid="23" grpId="0" uiExpand="1" build="p"/>
      <p:bldP spid="24" grpId="0" build="p"/>
      <p:bldP spid="2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 smtClean="0"/>
              <a:t>illo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2010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9" name="Shape 194"/>
            <p:cNvSpPr/>
            <p:nvPr/>
          </p:nvSpPr>
          <p:spPr>
            <a:xfrm>
              <a:off x="4196567" y="3257835"/>
              <a:ext cx="776266" cy="6831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</p:spTree>
    <p:extLst>
      <p:ext uri="{BB962C8B-B14F-4D97-AF65-F5344CB8AC3E}">
        <p14:creationId xmlns:p14="http://schemas.microsoft.com/office/powerpoint/2010/main" val="18154426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54132"/>
            <a:ext cx="0" cy="22860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</a:t>
            </a:r>
            <a:endParaRPr lang="en-GB" dirty="0" smtClean="0"/>
          </a:p>
          <a:p>
            <a:pPr>
              <a:lnSpc>
                <a:spcPts val="1200"/>
              </a:lnSpc>
            </a:pPr>
            <a:r>
              <a:rPr lang="en-GB" dirty="0" err="1" smtClean="0"/>
              <a:t>otam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 smtClean="0"/>
              <a:t>accusantium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2012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06"/>
            <p:cNvSpPr/>
            <p:nvPr/>
          </p:nvSpPr>
          <p:spPr>
            <a:xfrm>
              <a:off x="4210477" y="3274171"/>
              <a:ext cx="723045" cy="739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9824430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uiExpand="1" build="p"/>
      <p:bldP spid="24" grpId="0" build="p"/>
      <p:bldP spid="25" grpId="0" animBg="1"/>
      <p:bldP spid="30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Shape 58"/>
          <p:cNvSpPr/>
          <p:nvPr/>
        </p:nvSpPr>
        <p:spPr>
          <a:xfrm flipV="1">
            <a:off x="4571998" y="4525555"/>
            <a:ext cx="0" cy="237744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5992702" y="2806037"/>
            <a:ext cx="2315480" cy="2681310"/>
          </a:xfrm>
        </p:spPr>
        <p:txBody>
          <a:bodyPr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 smtClean="0"/>
              <a:t>laudantiumtam</a:t>
            </a:r>
            <a:r>
              <a:rPr lang="en-GB" dirty="0" smtClean="0"/>
              <a:t> </a:t>
            </a:r>
            <a:r>
              <a:rPr lang="en-GB" dirty="0"/>
              <a:t>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sit </a:t>
            </a:r>
            <a:r>
              <a:rPr lang="en-GB" dirty="0" err="1"/>
              <a:t>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rem </a:t>
            </a:r>
            <a:r>
              <a:rPr lang="en-GB" dirty="0" err="1"/>
              <a:t>aperiam</a:t>
            </a:r>
            <a:r>
              <a:rPr lang="en-GB" dirty="0"/>
              <a:t>, </a:t>
            </a:r>
            <a:r>
              <a:rPr lang="en-GB" dirty="0" err="1"/>
              <a:t>eaque</a:t>
            </a:r>
            <a:r>
              <a:rPr lang="en-GB" dirty="0"/>
              <a:t> </a:t>
            </a:r>
            <a:r>
              <a:rPr lang="en-GB" dirty="0" err="1"/>
              <a:t>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inventore</a:t>
            </a:r>
            <a:r>
              <a:rPr lang="en-GB" dirty="0"/>
              <a:t> </a:t>
            </a:r>
            <a:r>
              <a:rPr lang="en-GB" dirty="0" err="1"/>
              <a:t>veritatis</a:t>
            </a:r>
            <a:r>
              <a:rPr lang="en-GB" dirty="0"/>
              <a:t> et quasi </a:t>
            </a:r>
            <a:r>
              <a:rPr lang="en-GB" dirty="0" err="1"/>
              <a:t>architecto</a:t>
            </a:r>
            <a:r>
              <a:rPr lang="en-GB" dirty="0"/>
              <a:t> </a:t>
            </a:r>
            <a:r>
              <a:rPr lang="en-GB" dirty="0" err="1"/>
              <a:t>beatae</a:t>
            </a:r>
            <a:r>
              <a:rPr lang="en-GB" dirty="0"/>
              <a:t> vitae dicta </a:t>
            </a:r>
            <a:r>
              <a:rPr lang="en-GB" dirty="0" err="1"/>
              <a:t>sunt</a:t>
            </a:r>
            <a:r>
              <a:rPr lang="en-GB" dirty="0"/>
              <a:t> </a:t>
            </a:r>
            <a:r>
              <a:rPr lang="en-GB" dirty="0" err="1"/>
              <a:t>expipsa</a:t>
            </a:r>
            <a:r>
              <a:rPr lang="en-GB" dirty="0"/>
              <a:t> quae </a:t>
            </a:r>
            <a:r>
              <a:rPr lang="en-GB" dirty="0" err="1"/>
              <a:t>ab</a:t>
            </a:r>
            <a:r>
              <a:rPr lang="en-GB" dirty="0"/>
              <a:t> </a:t>
            </a:r>
            <a:r>
              <a:rPr lang="en-GB" dirty="0" err="1"/>
              <a:t>illo</a:t>
            </a:r>
            <a:r>
              <a:rPr lang="en-GB" dirty="0"/>
              <a:t> </a:t>
            </a:r>
            <a:r>
              <a:rPr lang="en-GB" dirty="0" err="1"/>
              <a:t>invalay</a:t>
            </a:r>
            <a:r>
              <a:rPr lang="en-GB" dirty="0"/>
              <a:t> </a:t>
            </a:r>
            <a:r>
              <a:rPr lang="en-GB" dirty="0" err="1"/>
              <a:t>voluptatem</a:t>
            </a:r>
            <a:r>
              <a:rPr lang="en-GB" dirty="0"/>
              <a:t> </a:t>
            </a:r>
            <a:r>
              <a:rPr lang="en-GB" dirty="0" err="1"/>
              <a:t>accusantium</a:t>
            </a:r>
            <a:r>
              <a:rPr lang="en-GB" dirty="0"/>
              <a:t> </a:t>
            </a:r>
            <a:r>
              <a:rPr lang="en-GB" dirty="0" err="1"/>
              <a:t>doloremque</a:t>
            </a:r>
            <a:r>
              <a:rPr lang="en-GB" dirty="0"/>
              <a:t> </a:t>
            </a:r>
            <a:r>
              <a:rPr lang="en-GB" dirty="0" err="1"/>
              <a:t>laudantium</a:t>
            </a:r>
            <a:r>
              <a:rPr lang="en-GB" dirty="0"/>
              <a:t>, </a:t>
            </a:r>
            <a:r>
              <a:rPr lang="en-GB" dirty="0" err="1"/>
              <a:t>totam</a:t>
            </a:r>
            <a:r>
              <a:rPr lang="en-GB" dirty="0"/>
              <a:t> </a:t>
            </a:r>
            <a:r>
              <a:rPr lang="en-GB" dirty="0" smtClean="0"/>
              <a:t>rem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5992701" y="2057090"/>
            <a:ext cx="1253919" cy="427761"/>
          </a:xfrm>
        </p:spPr>
        <p:txBody>
          <a:bodyPr>
            <a:noAutofit/>
          </a:bodyPr>
          <a:lstStyle/>
          <a:p>
            <a:r>
              <a:rPr lang="en-US" sz="2400" dirty="0" smtClean="0"/>
              <a:t>2014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009373" y="2470435"/>
            <a:ext cx="2315480" cy="183523"/>
          </a:xfrm>
        </p:spPr>
        <p:txBody>
          <a:bodyPr>
            <a:normAutofit/>
          </a:bodyPr>
          <a:lstStyle/>
          <a:p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218"/>
            <p:cNvSpPr/>
            <p:nvPr/>
          </p:nvSpPr>
          <p:spPr>
            <a:xfrm>
              <a:off x="4154474" y="3190868"/>
              <a:ext cx="809652" cy="8473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781" h="20933" extrusionOk="0">
                  <a:moveTo>
                    <a:pt x="18450" y="13962"/>
                  </a:moveTo>
                  <a:cubicBezTo>
                    <a:pt x="18104" y="14098"/>
                    <a:pt x="15778" y="12331"/>
                    <a:pt x="14291" y="9001"/>
                  </a:cubicBezTo>
                  <a:cubicBezTo>
                    <a:pt x="12804" y="5669"/>
                    <a:pt x="12992" y="2625"/>
                    <a:pt x="13337" y="2491"/>
                  </a:cubicBezTo>
                  <a:cubicBezTo>
                    <a:pt x="13683" y="2355"/>
                    <a:pt x="15952" y="4486"/>
                    <a:pt x="17438" y="7816"/>
                  </a:cubicBezTo>
                  <a:cubicBezTo>
                    <a:pt x="18925" y="11146"/>
                    <a:pt x="18797" y="13826"/>
                    <a:pt x="18450" y="13962"/>
                  </a:cubicBezTo>
                  <a:close/>
                  <a:moveTo>
                    <a:pt x="19117" y="7012"/>
                  </a:moveTo>
                  <a:cubicBezTo>
                    <a:pt x="17204" y="2727"/>
                    <a:pt x="14125" y="-537"/>
                    <a:pt x="12567" y="74"/>
                  </a:cubicBezTo>
                  <a:cubicBezTo>
                    <a:pt x="9922" y="1108"/>
                    <a:pt x="14143" y="6078"/>
                    <a:pt x="1154" y="11160"/>
                  </a:cubicBezTo>
                  <a:cubicBezTo>
                    <a:pt x="32" y="11600"/>
                    <a:pt x="-253" y="13356"/>
                    <a:pt x="217" y="14406"/>
                  </a:cubicBezTo>
                  <a:cubicBezTo>
                    <a:pt x="685" y="15456"/>
                    <a:pt x="2220" y="16502"/>
                    <a:pt x="3342" y="16062"/>
                  </a:cubicBezTo>
                  <a:cubicBezTo>
                    <a:pt x="3537" y="15987"/>
                    <a:pt x="4250" y="15766"/>
                    <a:pt x="4250" y="15766"/>
                  </a:cubicBezTo>
                  <a:cubicBezTo>
                    <a:pt x="5051" y="16802"/>
                    <a:pt x="5889" y="16187"/>
                    <a:pt x="6186" y="16845"/>
                  </a:cubicBezTo>
                  <a:cubicBezTo>
                    <a:pt x="6544" y="17635"/>
                    <a:pt x="7322" y="19353"/>
                    <a:pt x="7586" y="19939"/>
                  </a:cubicBezTo>
                  <a:cubicBezTo>
                    <a:pt x="7850" y="20522"/>
                    <a:pt x="8450" y="21063"/>
                    <a:pt x="8885" y="20905"/>
                  </a:cubicBezTo>
                  <a:cubicBezTo>
                    <a:pt x="9318" y="20745"/>
                    <a:pt x="10797" y="20203"/>
                    <a:pt x="11362" y="19997"/>
                  </a:cubicBezTo>
                  <a:cubicBezTo>
                    <a:pt x="11927" y="19790"/>
                    <a:pt x="12062" y="19306"/>
                    <a:pt x="11889" y="18922"/>
                  </a:cubicBezTo>
                  <a:cubicBezTo>
                    <a:pt x="11703" y="18510"/>
                    <a:pt x="10939" y="18390"/>
                    <a:pt x="10721" y="17908"/>
                  </a:cubicBezTo>
                  <a:cubicBezTo>
                    <a:pt x="10503" y="17428"/>
                    <a:pt x="9791" y="15886"/>
                    <a:pt x="9586" y="15400"/>
                  </a:cubicBezTo>
                  <a:cubicBezTo>
                    <a:pt x="9308" y="14739"/>
                    <a:pt x="9899" y="14201"/>
                    <a:pt x="10759" y="14116"/>
                  </a:cubicBezTo>
                  <a:cubicBezTo>
                    <a:pt x="16671" y="13522"/>
                    <a:pt x="17775" y="17037"/>
                    <a:pt x="19789" y="16249"/>
                  </a:cubicBezTo>
                  <a:cubicBezTo>
                    <a:pt x="21347" y="15640"/>
                    <a:pt x="21030" y="11296"/>
                    <a:pt x="19117" y="701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192762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build="p"/>
      <p:bldP spid="24" grpId="0" build="p"/>
      <p:bldP spid="25" grpId="0" animBg="1"/>
      <p:bldP spid="30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057525" y="5568295"/>
            <a:ext cx="2928938" cy="667406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</a:t>
            </a:r>
            <a:r>
              <a:rPr lang="en-GB" dirty="0" smtClean="0"/>
              <a:t>min</a:t>
            </a:r>
            <a:endParaRPr lang="en-GB" dirty="0"/>
          </a:p>
        </p:txBody>
      </p:sp>
      <p:sp>
        <p:nvSpPr>
          <p:cNvPr id="24" name="Text Placeholder 19"/>
          <p:cNvSpPr>
            <a:spLocks noGrp="1"/>
          </p:cNvSpPr>
          <p:nvPr>
            <p:ph type="body" idx="12"/>
          </p:nvPr>
        </p:nvSpPr>
        <p:spPr>
          <a:xfrm>
            <a:off x="3432532" y="4805057"/>
            <a:ext cx="2298809" cy="427761"/>
          </a:xfrm>
        </p:spPr>
        <p:txBody>
          <a:bodyPr>
            <a:noAutofit/>
          </a:bodyPr>
          <a:lstStyle/>
          <a:p>
            <a:pPr algn="ctr"/>
            <a:r>
              <a:rPr lang="en-US" sz="2400" dirty="0" smtClean="0"/>
              <a:t>2016</a:t>
            </a:r>
            <a:endParaRPr lang="en-GB" sz="2400" dirty="0"/>
          </a:p>
        </p:txBody>
      </p:sp>
      <p:sp>
        <p:nvSpPr>
          <p:cNvPr id="25" name="Shape 58"/>
          <p:cNvSpPr/>
          <p:nvPr/>
        </p:nvSpPr>
        <p:spPr>
          <a:xfrm flipV="1">
            <a:off x="4572000" y="0"/>
            <a:ext cx="0" cy="2743200"/>
          </a:xfrm>
          <a:prstGeom prst="line">
            <a:avLst/>
          </a:prstGeom>
          <a:ln w="19050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432532" y="5218402"/>
            <a:ext cx="2315480" cy="183523"/>
          </a:xfrm>
        </p:spPr>
        <p:txBody>
          <a:bodyPr>
            <a:normAutofit/>
          </a:bodyPr>
          <a:lstStyle/>
          <a:p>
            <a:pPr algn="ctr"/>
            <a:r>
              <a:rPr lang="en-GB" sz="1050" dirty="0"/>
              <a:t>Start and Growth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693367" y="2765116"/>
            <a:ext cx="1757263" cy="1757263"/>
            <a:chOff x="3693367" y="2765116"/>
            <a:chExt cx="1757263" cy="1757263"/>
          </a:xfrm>
        </p:grpSpPr>
        <p:sp>
          <p:nvSpPr>
            <p:cNvPr id="27" name="Shape 176"/>
            <p:cNvSpPr/>
            <p:nvPr/>
          </p:nvSpPr>
          <p:spPr>
            <a:xfrm>
              <a:off x="3693367" y="2765116"/>
              <a:ext cx="1757263" cy="175726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noFill/>
            <a:ln w="25400" cap="flat">
              <a:solidFill>
                <a:srgbClr val="FFFFFF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3" name="Shape 229"/>
            <p:cNvSpPr/>
            <p:nvPr/>
          </p:nvSpPr>
          <p:spPr>
            <a:xfrm>
              <a:off x="4101221" y="3298042"/>
              <a:ext cx="978101" cy="6357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3885092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build="p"/>
      <p:bldP spid="24" grpId="0" build="p"/>
      <p:bldP spid="25" grpId="0" animBg="1"/>
      <p:bldP spid="30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PHOTO COMPANY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2010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2012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2011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Start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Join Partner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Concept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964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hape 362"/>
          <p:cNvSpPr/>
          <p:nvPr/>
        </p:nvSpPr>
        <p:spPr>
          <a:xfrm>
            <a:off x="-1" y="3990685"/>
            <a:ext cx="1899503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7045" y="2325688"/>
            <a:ext cx="2054685" cy="1419072"/>
            <a:chOff x="917045" y="2325688"/>
            <a:chExt cx="2054685" cy="1419072"/>
          </a:xfrm>
        </p:grpSpPr>
        <p:sp>
          <p:nvSpPr>
            <p:cNvPr id="102" name="Rectangle 101"/>
            <p:cNvSpPr/>
            <p:nvPr/>
          </p:nvSpPr>
          <p:spPr>
            <a:xfrm>
              <a:off x="917046" y="2325688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Shape 364"/>
            <p:cNvSpPr/>
            <p:nvPr/>
          </p:nvSpPr>
          <p:spPr>
            <a:xfrm>
              <a:off x="917045" y="3350616"/>
              <a:ext cx="2054684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2" name="Shape 367"/>
          <p:cNvSpPr/>
          <p:nvPr/>
        </p:nvSpPr>
        <p:spPr>
          <a:xfrm>
            <a:off x="1987888" y="3990685"/>
            <a:ext cx="2524554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368"/>
          <p:cNvSpPr/>
          <p:nvPr/>
        </p:nvSpPr>
        <p:spPr>
          <a:xfrm>
            <a:off x="4600825" y="3990685"/>
            <a:ext cx="2561289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4" name="Shape 369"/>
          <p:cNvSpPr/>
          <p:nvPr/>
        </p:nvSpPr>
        <p:spPr>
          <a:xfrm>
            <a:off x="7250499" y="3990685"/>
            <a:ext cx="1893502" cy="82315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5" name="Shape 371"/>
          <p:cNvSpPr/>
          <p:nvPr/>
        </p:nvSpPr>
        <p:spPr>
          <a:xfrm>
            <a:off x="4512442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Shape 372"/>
          <p:cNvSpPr/>
          <p:nvPr/>
        </p:nvSpPr>
        <p:spPr>
          <a:xfrm>
            <a:off x="189950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528540" y="4371530"/>
            <a:ext cx="2054823" cy="1415694"/>
            <a:chOff x="3528540" y="4371530"/>
            <a:chExt cx="2054823" cy="1415694"/>
          </a:xfrm>
        </p:grpSpPr>
        <p:sp>
          <p:nvSpPr>
            <p:cNvPr id="23" name="Rectangle 22"/>
            <p:cNvSpPr/>
            <p:nvPr/>
          </p:nvSpPr>
          <p:spPr>
            <a:xfrm>
              <a:off x="3528540" y="4746625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0" name="Shape 374"/>
            <p:cNvSpPr/>
            <p:nvPr/>
          </p:nvSpPr>
          <p:spPr>
            <a:xfrm rot="10800000">
              <a:off x="3528678" y="4371530"/>
              <a:ext cx="2054685" cy="3941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377"/>
          <p:cNvSpPr/>
          <p:nvPr/>
        </p:nvSpPr>
        <p:spPr>
          <a:xfrm rot="10800000">
            <a:off x="91710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381"/>
          <p:cNvSpPr/>
          <p:nvPr/>
        </p:nvSpPr>
        <p:spPr>
          <a:xfrm>
            <a:off x="3528540" y="3665152"/>
            <a:ext cx="2054684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79655" y="2321200"/>
            <a:ext cx="2057858" cy="1423561"/>
            <a:chOff x="6179655" y="2321200"/>
            <a:chExt cx="2057858" cy="1423561"/>
          </a:xfrm>
        </p:grpSpPr>
        <p:sp>
          <p:nvSpPr>
            <p:cNvPr id="103" name="Rectangle 102"/>
            <p:cNvSpPr/>
            <p:nvPr/>
          </p:nvSpPr>
          <p:spPr>
            <a:xfrm>
              <a:off x="6182829" y="2321200"/>
              <a:ext cx="2054684" cy="104059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Shape 386"/>
            <p:cNvSpPr/>
            <p:nvPr/>
          </p:nvSpPr>
          <p:spPr>
            <a:xfrm>
              <a:off x="6179655" y="3350616"/>
              <a:ext cx="2054684" cy="3941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28" y="0"/>
                  </a:moveTo>
                  <a:cubicBezTo>
                    <a:pt x="147" y="0"/>
                    <a:pt x="0" y="766"/>
                    <a:pt x="0" y="1711"/>
                  </a:cubicBezTo>
                  <a:lnTo>
                    <a:pt x="0" y="16685"/>
                  </a:lnTo>
                  <a:cubicBezTo>
                    <a:pt x="0" y="17629"/>
                    <a:pt x="147" y="18395"/>
                    <a:pt x="328" y="18395"/>
                  </a:cubicBezTo>
                  <a:lnTo>
                    <a:pt x="10225" y="18395"/>
                  </a:lnTo>
                  <a:lnTo>
                    <a:pt x="10794" y="21600"/>
                  </a:lnTo>
                  <a:lnTo>
                    <a:pt x="11363" y="18395"/>
                  </a:lnTo>
                  <a:lnTo>
                    <a:pt x="21272" y="18395"/>
                  </a:lnTo>
                  <a:cubicBezTo>
                    <a:pt x="21453" y="18395"/>
                    <a:pt x="21600" y="17629"/>
                    <a:pt x="21600" y="16685"/>
                  </a:cubicBezTo>
                  <a:lnTo>
                    <a:pt x="21600" y="1711"/>
                  </a:lnTo>
                  <a:cubicBezTo>
                    <a:pt x="21600" y="766"/>
                    <a:pt x="21453" y="0"/>
                    <a:pt x="21272" y="0"/>
                  </a:cubicBezTo>
                  <a:lnTo>
                    <a:pt x="328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8" name="Shape 393"/>
          <p:cNvSpPr/>
          <p:nvPr/>
        </p:nvSpPr>
        <p:spPr>
          <a:xfrm rot="10800000">
            <a:off x="6179715" y="4371610"/>
            <a:ext cx="2054685" cy="823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5" y="0"/>
                </a:moveTo>
                <a:cubicBezTo>
                  <a:pt x="55" y="0"/>
                  <a:pt x="0" y="1376"/>
                  <a:pt x="0" y="3108"/>
                </a:cubicBezTo>
                <a:cubicBezTo>
                  <a:pt x="0" y="4837"/>
                  <a:pt x="55" y="6268"/>
                  <a:pt x="125" y="6268"/>
                </a:cubicBezTo>
                <a:lnTo>
                  <a:pt x="10225" y="6268"/>
                </a:lnTo>
                <a:lnTo>
                  <a:pt x="10794" y="21600"/>
                </a:lnTo>
                <a:lnTo>
                  <a:pt x="11363" y="6268"/>
                </a:lnTo>
                <a:lnTo>
                  <a:pt x="21475" y="6268"/>
                </a:lnTo>
                <a:cubicBezTo>
                  <a:pt x="21545" y="6268"/>
                  <a:pt x="21600" y="4840"/>
                  <a:pt x="21600" y="3108"/>
                </a:cubicBezTo>
                <a:cubicBezTo>
                  <a:pt x="21600" y="1379"/>
                  <a:pt x="21545" y="0"/>
                  <a:pt x="21475" y="0"/>
                </a:cubicBezTo>
                <a:lnTo>
                  <a:pt x="125" y="0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9" name="Shape 401"/>
          <p:cNvSpPr/>
          <p:nvPr/>
        </p:nvSpPr>
        <p:spPr>
          <a:xfrm>
            <a:off x="7162114" y="3987651"/>
            <a:ext cx="88384" cy="8838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4" name="Text Placeholder 20"/>
          <p:cNvSpPr>
            <a:spLocks noGrp="1"/>
          </p:cNvSpPr>
          <p:nvPr>
            <p:ph type="body" idx="13"/>
          </p:nvPr>
        </p:nvSpPr>
        <p:spPr>
          <a:xfrm>
            <a:off x="913872" y="3349099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2013</a:t>
            </a:r>
            <a:endParaRPr lang="en-GB" sz="11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6183650" y="3362723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2015</a:t>
            </a:r>
            <a:endParaRPr lang="en-GB" sz="1100" dirty="0"/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3525367" y="4451821"/>
            <a:ext cx="2057857" cy="327242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2014</a:t>
            </a:r>
            <a:endParaRPr lang="en-GB" sz="1100" dirty="0"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5367" y="2578195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20260" y="226669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Go Global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71006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endParaRPr lang="en-GB" sz="950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5899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We are Here</a:t>
            </a:r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873" y="4969630"/>
            <a:ext cx="2057856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 </a:t>
            </a:r>
            <a:r>
              <a:rPr lang="en-GB" sz="950" dirty="0" err="1" smtClean="0"/>
              <a:t>lookoloramehere</a:t>
            </a:r>
            <a:r>
              <a:rPr lang="en-GB" sz="950" dirty="0" smtClean="0"/>
              <a:t> </a:t>
            </a:r>
            <a:r>
              <a:rPr lang="en-GB" sz="950" dirty="0" err="1" smtClean="0"/>
              <a:t>orB</a:t>
            </a:r>
            <a:endParaRPr lang="en-GB" sz="950" dirty="0"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8766" y="4658134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New Investors</a:t>
            </a:r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19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884283470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91" grpId="0" animBg="1"/>
      <p:bldP spid="92" grpId="0" animBg="1"/>
      <p:bldP spid="98" grpId="0" animBg="1"/>
      <p:bldP spid="99" grpId="0" animBg="1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build="p"/>
      <p:bldP spid="32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MILESTONE SAMPLE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2" name="Rectangle 31"/>
          <p:cNvSpPr/>
          <p:nvPr/>
        </p:nvSpPr>
        <p:spPr>
          <a:xfrm>
            <a:off x="914909" y="4236923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ectangle 39"/>
          <p:cNvSpPr/>
          <p:nvPr/>
        </p:nvSpPr>
        <p:spPr>
          <a:xfrm>
            <a:off x="6972808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ectangle 40"/>
          <p:cNvSpPr/>
          <p:nvPr/>
        </p:nvSpPr>
        <p:spPr>
          <a:xfrm>
            <a:off x="49535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934209" y="4236924"/>
            <a:ext cx="971044" cy="8000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7879" y="54823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49080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494670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8362" y="5486372"/>
            <a:ext cx="1228219" cy="708385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Start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15157" y="5245635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Concept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43983" y="52456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Partners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72808" y="524028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 Global</a:t>
            </a:r>
          </a:p>
        </p:txBody>
      </p:sp>
      <p:sp>
        <p:nvSpPr>
          <p:cNvPr id="51" name="Text Placeholder 17"/>
          <p:cNvSpPr>
            <a:spLocks noGrp="1"/>
          </p:cNvSpPr>
          <p:nvPr>
            <p:ph type="body" idx="10"/>
          </p:nvPr>
        </p:nvSpPr>
        <p:spPr>
          <a:xfrm>
            <a:off x="914909" y="380696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2008</a:t>
            </a:r>
            <a:endParaRPr lang="en-GB" dirty="0"/>
          </a:p>
        </p:txBody>
      </p:sp>
      <p:sp>
        <p:nvSpPr>
          <p:cNvPr id="52" name="Text Placeholder 17"/>
          <p:cNvSpPr>
            <a:spLocks noGrp="1"/>
          </p:cNvSpPr>
          <p:nvPr>
            <p:ph type="body" idx="10"/>
          </p:nvPr>
        </p:nvSpPr>
        <p:spPr>
          <a:xfrm>
            <a:off x="2934210" y="3798922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2010</a:t>
            </a:r>
            <a:endParaRPr lang="en-GB" dirty="0"/>
          </a:p>
        </p:txBody>
      </p:sp>
      <p:sp>
        <p:nvSpPr>
          <p:cNvPr id="53" name="Text Placeholder 17"/>
          <p:cNvSpPr>
            <a:spLocks noGrp="1"/>
          </p:cNvSpPr>
          <p:nvPr>
            <p:ph type="body" idx="10"/>
          </p:nvPr>
        </p:nvSpPr>
        <p:spPr>
          <a:xfrm>
            <a:off x="4953509" y="380088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2012</a:t>
            </a:r>
            <a:endParaRPr lang="en-GB" dirty="0"/>
          </a:p>
        </p:txBody>
      </p:sp>
      <p:sp>
        <p:nvSpPr>
          <p:cNvPr id="54" name="Text Placeholder 17"/>
          <p:cNvSpPr>
            <a:spLocks noGrp="1"/>
          </p:cNvSpPr>
          <p:nvPr>
            <p:ph type="body" idx="10"/>
          </p:nvPr>
        </p:nvSpPr>
        <p:spPr>
          <a:xfrm>
            <a:off x="6972808" y="3798923"/>
            <a:ext cx="698629" cy="171913"/>
          </a:xfrm>
        </p:spPr>
        <p:txBody>
          <a:bodyPr/>
          <a:lstStyle/>
          <a:p>
            <a:pPr lvl="0"/>
            <a:r>
              <a:rPr lang="en-GB" sz="1200" dirty="0" smtClean="0"/>
              <a:t>2014</a:t>
            </a:r>
            <a:endParaRPr lang="en-GB" dirty="0"/>
          </a:p>
        </p:txBody>
      </p:sp>
      <p:sp>
        <p:nvSpPr>
          <p:cNvPr id="55" name="Rectangle 54"/>
          <p:cNvSpPr/>
          <p:nvPr/>
        </p:nvSpPr>
        <p:spPr>
          <a:xfrm>
            <a:off x="914909" y="4153606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6972808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49535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934209" y="4153607"/>
            <a:ext cx="971044" cy="9889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7454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32" grpId="0" animBg="1"/>
      <p:bldP spid="40" grpId="0" animBg="1"/>
      <p:bldP spid="41" grpId="0" animBg="1"/>
      <p:bldP spid="42" grpId="0" animBg="1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animBg="1"/>
      <p:bldP spid="56" grpId="0" animBg="1"/>
      <p:bldP spid="57" grpId="0" animBg="1"/>
      <p:bldP spid="5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ROAD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-1298503" y="2098729"/>
            <a:ext cx="11191801" cy="4887891"/>
            <a:chOff x="-1298503" y="2098729"/>
            <a:chExt cx="11191801" cy="4887891"/>
          </a:xfrm>
        </p:grpSpPr>
        <p:sp>
          <p:nvSpPr>
            <p:cNvPr id="41" name="Shape 479"/>
            <p:cNvSpPr/>
            <p:nvPr/>
          </p:nvSpPr>
          <p:spPr>
            <a:xfrm>
              <a:off x="-1298503" y="2098729"/>
              <a:ext cx="11191801" cy="48878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984" y="17"/>
                  </a:moveTo>
                  <a:lnTo>
                    <a:pt x="0" y="21590"/>
                  </a:lnTo>
                  <a:lnTo>
                    <a:pt x="7324" y="21600"/>
                  </a:lnTo>
                  <a:lnTo>
                    <a:pt x="21600" y="0"/>
                  </a:lnTo>
                  <a:lnTo>
                    <a:pt x="20984" y="17"/>
                  </a:lnTo>
                  <a:close/>
                </a:path>
              </a:pathLst>
            </a:custGeom>
            <a:solidFill>
              <a:srgbClr val="DCDEE0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cxnSp>
          <p:nvCxnSpPr>
            <p:cNvPr id="17" name="Straight Connector 16"/>
            <p:cNvCxnSpPr/>
            <p:nvPr/>
          </p:nvCxnSpPr>
          <p:spPr>
            <a:xfrm flipH="1">
              <a:off x="643128" y="2554136"/>
              <a:ext cx="8215122" cy="4376671"/>
            </a:xfrm>
            <a:prstGeom prst="line">
              <a:avLst/>
            </a:prstGeom>
            <a:ln w="28575">
              <a:solidFill>
                <a:schemeClr val="bg1"/>
              </a:solidFill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" name="Group 2"/>
          <p:cNvGrpSpPr/>
          <p:nvPr/>
        </p:nvGrpSpPr>
        <p:grpSpPr>
          <a:xfrm>
            <a:off x="7311499" y="2044342"/>
            <a:ext cx="900038" cy="1145984"/>
            <a:chOff x="7311499" y="2044342"/>
            <a:chExt cx="900038" cy="1145984"/>
          </a:xfrm>
        </p:grpSpPr>
        <p:sp>
          <p:nvSpPr>
            <p:cNvPr id="19" name="Line 14"/>
            <p:cNvSpPr>
              <a:spLocks noChangeShapeType="1"/>
            </p:cNvSpPr>
            <p:nvPr/>
          </p:nvSpPr>
          <p:spPr bwMode="auto">
            <a:xfrm flipV="1">
              <a:off x="7311499" y="2083573"/>
              <a:ext cx="0" cy="1106753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8" name="Freeform 13"/>
            <p:cNvSpPr>
              <a:spLocks/>
            </p:cNvSpPr>
            <p:nvPr/>
          </p:nvSpPr>
          <p:spPr bwMode="auto">
            <a:xfrm>
              <a:off x="7311499" y="2044342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605537" y="4300587"/>
            <a:ext cx="901547" cy="1013081"/>
            <a:chOff x="5605537" y="4300587"/>
            <a:chExt cx="901547" cy="1013081"/>
          </a:xfrm>
        </p:grpSpPr>
        <p:sp>
          <p:nvSpPr>
            <p:cNvPr id="20" name="Line 15"/>
            <p:cNvSpPr>
              <a:spLocks noChangeShapeType="1"/>
            </p:cNvSpPr>
            <p:nvPr/>
          </p:nvSpPr>
          <p:spPr bwMode="auto">
            <a:xfrm flipV="1">
              <a:off x="6507084" y="4300587"/>
              <a:ext cx="0" cy="91726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3" name="Freeform 16"/>
            <p:cNvSpPr>
              <a:spLocks/>
            </p:cNvSpPr>
            <p:nvPr/>
          </p:nvSpPr>
          <p:spPr bwMode="auto">
            <a:xfrm>
              <a:off x="5605537" y="4933434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95147" y="3210804"/>
            <a:ext cx="904134" cy="1117242"/>
            <a:chOff x="4795147" y="3210804"/>
            <a:chExt cx="904134" cy="1117242"/>
          </a:xfrm>
        </p:grpSpPr>
        <p:sp>
          <p:nvSpPr>
            <p:cNvPr id="25" name="Line 18"/>
            <p:cNvSpPr>
              <a:spLocks noChangeShapeType="1"/>
            </p:cNvSpPr>
            <p:nvPr/>
          </p:nvSpPr>
          <p:spPr bwMode="auto">
            <a:xfrm flipH="1" flipV="1">
              <a:off x="4795147" y="3249280"/>
              <a:ext cx="4850" cy="107876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4" name="Freeform 17"/>
            <p:cNvSpPr>
              <a:spLocks/>
            </p:cNvSpPr>
            <p:nvPr/>
          </p:nvSpPr>
          <p:spPr bwMode="auto">
            <a:xfrm>
              <a:off x="4799997" y="3210804"/>
              <a:ext cx="899284" cy="380988"/>
            </a:xfrm>
            <a:custGeom>
              <a:avLst/>
              <a:gdLst>
                <a:gd name="T0" fmla="*/ 0 w 741"/>
                <a:gd name="T1" fmla="*/ 47 h 314"/>
                <a:gd name="T2" fmla="*/ 47 w 741"/>
                <a:gd name="T3" fmla="*/ 0 h 314"/>
                <a:gd name="T4" fmla="*/ 694 w 741"/>
                <a:gd name="T5" fmla="*/ 0 h 314"/>
                <a:gd name="T6" fmla="*/ 741 w 741"/>
                <a:gd name="T7" fmla="*/ 47 h 314"/>
                <a:gd name="T8" fmla="*/ 741 w 741"/>
                <a:gd name="T9" fmla="*/ 267 h 314"/>
                <a:gd name="T10" fmla="*/ 694 w 741"/>
                <a:gd name="T11" fmla="*/ 314 h 314"/>
                <a:gd name="T12" fmla="*/ 47 w 741"/>
                <a:gd name="T13" fmla="*/ 314 h 314"/>
                <a:gd name="T14" fmla="*/ 0 w 741"/>
                <a:gd name="T15" fmla="*/ 267 h 314"/>
                <a:gd name="T16" fmla="*/ 0 w 741"/>
                <a:gd name="T17" fmla="*/ 4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1" h="314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4" y="0"/>
                    <a:pt x="694" y="0"/>
                    <a:pt x="694" y="0"/>
                  </a:cubicBezTo>
                  <a:cubicBezTo>
                    <a:pt x="720" y="0"/>
                    <a:pt x="741" y="21"/>
                    <a:pt x="741" y="47"/>
                  </a:cubicBezTo>
                  <a:cubicBezTo>
                    <a:pt x="741" y="267"/>
                    <a:pt x="741" y="267"/>
                    <a:pt x="741" y="267"/>
                  </a:cubicBezTo>
                  <a:cubicBezTo>
                    <a:pt x="741" y="293"/>
                    <a:pt x="720" y="314"/>
                    <a:pt x="694" y="314"/>
                  </a:cubicBezTo>
                  <a:cubicBezTo>
                    <a:pt x="47" y="314"/>
                    <a:pt x="47" y="314"/>
                    <a:pt x="47" y="314"/>
                  </a:cubicBezTo>
                  <a:cubicBezTo>
                    <a:pt x="21" y="314"/>
                    <a:pt x="0" y="293"/>
                    <a:pt x="0" y="267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344315" y="4347096"/>
            <a:ext cx="901013" cy="1085445"/>
            <a:chOff x="2344315" y="4347096"/>
            <a:chExt cx="901013" cy="1085445"/>
          </a:xfrm>
        </p:grpSpPr>
        <p:sp>
          <p:nvSpPr>
            <p:cNvPr id="27" name="Line 20"/>
            <p:cNvSpPr>
              <a:spLocks noChangeShapeType="1"/>
            </p:cNvSpPr>
            <p:nvPr/>
          </p:nvSpPr>
          <p:spPr bwMode="auto">
            <a:xfrm flipV="1">
              <a:off x="2344315" y="4386325"/>
              <a:ext cx="1509" cy="1046216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6" name="Freeform 19"/>
            <p:cNvSpPr>
              <a:spLocks/>
            </p:cNvSpPr>
            <p:nvPr/>
          </p:nvSpPr>
          <p:spPr bwMode="auto">
            <a:xfrm>
              <a:off x="2345290" y="4347096"/>
              <a:ext cx="900038" cy="380234"/>
            </a:xfrm>
            <a:custGeom>
              <a:avLst/>
              <a:gdLst>
                <a:gd name="T0" fmla="*/ 0 w 742"/>
                <a:gd name="T1" fmla="*/ 47 h 313"/>
                <a:gd name="T2" fmla="*/ 47 w 742"/>
                <a:gd name="T3" fmla="*/ 0 h 313"/>
                <a:gd name="T4" fmla="*/ 695 w 742"/>
                <a:gd name="T5" fmla="*/ 0 h 313"/>
                <a:gd name="T6" fmla="*/ 742 w 742"/>
                <a:gd name="T7" fmla="*/ 47 h 313"/>
                <a:gd name="T8" fmla="*/ 742 w 742"/>
                <a:gd name="T9" fmla="*/ 266 h 313"/>
                <a:gd name="T10" fmla="*/ 695 w 742"/>
                <a:gd name="T11" fmla="*/ 313 h 313"/>
                <a:gd name="T12" fmla="*/ 47 w 742"/>
                <a:gd name="T13" fmla="*/ 313 h 313"/>
                <a:gd name="T14" fmla="*/ 0 w 742"/>
                <a:gd name="T15" fmla="*/ 266 h 313"/>
                <a:gd name="T16" fmla="*/ 0 w 742"/>
                <a:gd name="T17" fmla="*/ 47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2" h="313">
                  <a:moveTo>
                    <a:pt x="0" y="47"/>
                  </a:moveTo>
                  <a:cubicBezTo>
                    <a:pt x="0" y="21"/>
                    <a:pt x="21" y="0"/>
                    <a:pt x="47" y="0"/>
                  </a:cubicBezTo>
                  <a:cubicBezTo>
                    <a:pt x="695" y="0"/>
                    <a:pt x="695" y="0"/>
                    <a:pt x="695" y="0"/>
                  </a:cubicBezTo>
                  <a:cubicBezTo>
                    <a:pt x="721" y="0"/>
                    <a:pt x="742" y="21"/>
                    <a:pt x="742" y="47"/>
                  </a:cubicBezTo>
                  <a:cubicBezTo>
                    <a:pt x="742" y="266"/>
                    <a:pt x="742" y="266"/>
                    <a:pt x="742" y="266"/>
                  </a:cubicBezTo>
                  <a:cubicBezTo>
                    <a:pt x="742" y="292"/>
                    <a:pt x="721" y="313"/>
                    <a:pt x="695" y="313"/>
                  </a:cubicBezTo>
                  <a:cubicBezTo>
                    <a:pt x="47" y="313"/>
                    <a:pt x="47" y="313"/>
                    <a:pt x="47" y="313"/>
                  </a:cubicBezTo>
                  <a:cubicBezTo>
                    <a:pt x="21" y="313"/>
                    <a:pt x="0" y="292"/>
                    <a:pt x="0" y="266"/>
                  </a:cubicBezTo>
                  <a:lnTo>
                    <a:pt x="0" y="4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83360" y="454883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tertinggal</a:t>
            </a:r>
            <a:endParaRPr lang="en-US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677806" y="436433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50" dirty="0" smtClean="0"/>
              <a:t>Growth</a:t>
            </a:r>
            <a:endParaRPr lang="en-US" sz="1150" dirty="0"/>
          </a:p>
        </p:txBody>
      </p:sp>
      <p:sp>
        <p:nvSpPr>
          <p:cNvPr id="30" name="Text Placeholder 20"/>
          <p:cNvSpPr>
            <a:spLocks noGrp="1"/>
          </p:cNvSpPr>
          <p:nvPr>
            <p:ph type="body" idx="13"/>
          </p:nvPr>
        </p:nvSpPr>
        <p:spPr>
          <a:xfrm>
            <a:off x="2339466" y="434709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2016</a:t>
            </a:r>
            <a:endParaRPr lang="en-GB" dirty="0"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5292" y="4848907"/>
            <a:ext cx="1097422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/>
              <a:t>Body </a:t>
            </a:r>
            <a:r>
              <a:rPr lang="en-US" sz="900" dirty="0" err="1" smtClean="0"/>
              <a:t>ext</a:t>
            </a:r>
            <a:r>
              <a:rPr lang="en-US" sz="900" dirty="0" smtClean="0"/>
              <a:t> </a:t>
            </a:r>
            <a:r>
              <a:rPr lang="en-US" sz="900" dirty="0"/>
              <a:t>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dolorsit</a:t>
            </a:r>
            <a:r>
              <a:rPr lang="en-US" sz="900" dirty="0" smtClean="0"/>
              <a:t>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4601" y="4664411"/>
            <a:ext cx="908114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We are </a:t>
            </a:r>
            <a:r>
              <a:rPr lang="en-US" sz="1150" dirty="0" smtClean="0"/>
              <a:t>Here</a:t>
            </a:r>
            <a:endParaRPr lang="en-US" sz="1150" dirty="0"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6124" y="3698859"/>
            <a:ext cx="1096804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</a:t>
            </a:r>
            <a:r>
              <a:rPr lang="en-US" sz="900" dirty="0" err="1" smtClean="0"/>
              <a:t>dolo</a:t>
            </a:r>
            <a:r>
              <a:rPr lang="en-US" sz="900" dirty="0" smtClean="0"/>
              <a:t> </a:t>
            </a:r>
            <a:r>
              <a:rPr lang="en-US" sz="900" dirty="0"/>
              <a:t>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36295" y="3514363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/>
              <a:t>Award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22476" y="2554136"/>
            <a:ext cx="1092627" cy="461829"/>
          </a:xfrm>
        </p:spPr>
        <p:txBody>
          <a:bodyPr>
            <a:normAutofit/>
          </a:bodyPr>
          <a:lstStyle/>
          <a:p>
            <a:pPr algn="just">
              <a:lnSpc>
                <a:spcPts val="1100"/>
              </a:lnSpc>
            </a:pPr>
            <a:r>
              <a:rPr lang="en-US" sz="900" dirty="0" err="1" smtClean="0"/>
              <a:t>Bodytexthere</a:t>
            </a:r>
            <a:r>
              <a:rPr lang="en-US" sz="900" dirty="0" smtClean="0"/>
              <a:t> </a:t>
            </a:r>
            <a:r>
              <a:rPr lang="en-US" sz="900" dirty="0"/>
              <a:t>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48470" y="2369640"/>
            <a:ext cx="666633" cy="160843"/>
          </a:xfrm>
        </p:spPr>
        <p:txBody>
          <a:bodyPr anchor="b">
            <a:noAutofit/>
          </a:bodyPr>
          <a:lstStyle/>
          <a:p>
            <a:pPr algn="r"/>
            <a:r>
              <a:rPr lang="en-US" sz="1150" dirty="0" smtClean="0"/>
              <a:t>Start</a:t>
            </a:r>
            <a:endParaRPr lang="en-US" sz="1150" dirty="0"/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4791918" y="3216906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2014</a:t>
            </a:r>
            <a:endParaRPr lang="en-GB" dirty="0"/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7304715" y="204434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2008</a:t>
            </a:r>
            <a:endParaRPr lang="en-GB" dirty="0"/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605537" y="4932432"/>
            <a:ext cx="905862" cy="380234"/>
          </a:xfrm>
        </p:spPr>
        <p:txBody>
          <a:bodyPr anchor="ctr">
            <a:normAutofit/>
          </a:bodyPr>
          <a:lstStyle/>
          <a:p>
            <a:pPr algn="ctr"/>
            <a:r>
              <a:rPr lang="en-GB" dirty="0" smtClean="0"/>
              <a:t>2010</a:t>
            </a:r>
            <a:endParaRPr lang="en-GB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4862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0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  <p:bldP spid="29" grpId="0" build="p"/>
      <p:bldP spid="30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46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CLEAN TIMELINE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1" name="Rectangle 40"/>
          <p:cNvSpPr/>
          <p:nvPr/>
        </p:nvSpPr>
        <p:spPr>
          <a:xfrm>
            <a:off x="886331" y="4053566"/>
            <a:ext cx="1836413" cy="462052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ectangle 41"/>
          <p:cNvSpPr/>
          <p:nvPr/>
        </p:nvSpPr>
        <p:spPr>
          <a:xfrm>
            <a:off x="2722744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59156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6395568" y="4053566"/>
            <a:ext cx="1836413" cy="462052"/>
          </a:xfrm>
          <a:prstGeom prst="rect">
            <a:avLst/>
          </a:prstGeom>
          <a:solidFill>
            <a:schemeClr val="accent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088274" y="2849429"/>
            <a:ext cx="58693" cy="1424224"/>
            <a:chOff x="1088274" y="2849429"/>
            <a:chExt cx="58693" cy="1424224"/>
          </a:xfrm>
        </p:grpSpPr>
        <p:sp>
          <p:nvSpPr>
            <p:cNvPr id="47" name="Line 15"/>
            <p:cNvSpPr>
              <a:spLocks noChangeShapeType="1"/>
            </p:cNvSpPr>
            <p:nvPr/>
          </p:nvSpPr>
          <p:spPr bwMode="auto">
            <a:xfrm flipV="1">
              <a:off x="1108926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Oval 47"/>
            <p:cNvSpPr/>
            <p:nvPr/>
          </p:nvSpPr>
          <p:spPr>
            <a:xfrm>
              <a:off x="1088274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756182" y="2849429"/>
            <a:ext cx="58693" cy="1424224"/>
            <a:chOff x="4756182" y="2849429"/>
            <a:chExt cx="58693" cy="1424224"/>
          </a:xfrm>
        </p:grpSpPr>
        <p:sp>
          <p:nvSpPr>
            <p:cNvPr id="49" name="Line 15"/>
            <p:cNvSpPr>
              <a:spLocks noChangeShapeType="1"/>
            </p:cNvSpPr>
            <p:nvPr/>
          </p:nvSpPr>
          <p:spPr bwMode="auto">
            <a:xfrm flipV="1">
              <a:off x="4783791" y="2849429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Oval 49"/>
            <p:cNvSpPr/>
            <p:nvPr/>
          </p:nvSpPr>
          <p:spPr>
            <a:xfrm>
              <a:off x="4756182" y="4214583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4263" y="4322858"/>
            <a:ext cx="58693" cy="1395771"/>
            <a:chOff x="6574263" y="4322858"/>
            <a:chExt cx="58693" cy="1395771"/>
          </a:xfrm>
        </p:grpSpPr>
        <p:sp>
          <p:nvSpPr>
            <p:cNvPr id="51" name="Line 15"/>
            <p:cNvSpPr>
              <a:spLocks noChangeShapeType="1"/>
            </p:cNvSpPr>
            <p:nvPr/>
          </p:nvSpPr>
          <p:spPr bwMode="auto">
            <a:xfrm flipV="1">
              <a:off x="6601872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2" name="Oval 51"/>
            <p:cNvSpPr/>
            <p:nvPr/>
          </p:nvSpPr>
          <p:spPr>
            <a:xfrm>
              <a:off x="6574263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93906" y="4322858"/>
            <a:ext cx="58693" cy="1395771"/>
            <a:chOff x="2893906" y="4322858"/>
            <a:chExt cx="58693" cy="1395771"/>
          </a:xfrm>
        </p:grpSpPr>
        <p:sp>
          <p:nvSpPr>
            <p:cNvPr id="55" name="Line 15"/>
            <p:cNvSpPr>
              <a:spLocks noChangeShapeType="1"/>
            </p:cNvSpPr>
            <p:nvPr/>
          </p:nvSpPr>
          <p:spPr bwMode="auto">
            <a:xfrm flipV="1">
              <a:off x="2921515" y="4353475"/>
              <a:ext cx="0" cy="1365154"/>
            </a:xfrm>
            <a:prstGeom prst="line">
              <a:avLst/>
            </a:prstGeom>
            <a:noFill/>
            <a:ln w="9525" cap="flat">
              <a:solidFill>
                <a:schemeClr val="accent6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Oval 55"/>
            <p:cNvSpPr/>
            <p:nvPr/>
          </p:nvSpPr>
          <p:spPr>
            <a:xfrm>
              <a:off x="2893906" y="4322858"/>
              <a:ext cx="58693" cy="5907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1775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1276221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6640" y="3021225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1086" y="281132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Award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6145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080591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Growth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6501" y="5307600"/>
            <a:ext cx="1246233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</a:t>
            </a:r>
            <a:endParaRPr lang="en-US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760947" y="50977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 Global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4053566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2008</a:t>
            </a:r>
            <a:endParaRPr lang="en-GB" sz="14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2718978" y="4053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2010</a:t>
            </a:r>
            <a:endParaRPr lang="en-GB" sz="14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4550609" y="4050565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2012</a:t>
            </a:r>
            <a:endParaRPr lang="en-GB" sz="14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6395355" y="4053640"/>
            <a:ext cx="1836412" cy="462051"/>
          </a:xfrm>
        </p:spPr>
        <p:txBody>
          <a:bodyPr anchor="ctr">
            <a:normAutofit/>
          </a:bodyPr>
          <a:lstStyle/>
          <a:p>
            <a:pPr algn="ctr"/>
            <a:r>
              <a:rPr lang="en-GB" sz="1400" dirty="0" smtClean="0"/>
              <a:t>2014</a:t>
            </a:r>
            <a:endParaRPr lang="en-GB" sz="1400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87389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1" grpId="0" animBg="1"/>
      <p:bldP spid="42" grpId="0" animBg="1"/>
      <p:bldP spid="43" grpId="0" animBg="1"/>
      <p:bldP spid="44" grpId="0" animBg="1"/>
      <p:bldP spid="57" grpId="0" build="p"/>
      <p:bldP spid="58" grpId="0" build="p"/>
      <p:bldP spid="59" grpId="0" build="p"/>
      <p:bldP spid="60" grpId="0" build="p"/>
      <p:bldP spid="61" grpId="0" build="p"/>
      <p:bldP spid="62" grpId="0" build="p"/>
      <p:bldP spid="63" grpId="0" build="p"/>
      <p:bldP spid="64" grpId="0" build="p"/>
      <p:bldP spid="65" grpId="0" build="p"/>
      <p:bldP spid="66" grpId="0" build="p"/>
      <p:bldP spid="67" grpId="0" build="p"/>
      <p:bldP spid="68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AWARDS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66162" y="3167062"/>
            <a:ext cx="2021400" cy="736208"/>
            <a:chOff x="3566162" y="3167062"/>
            <a:chExt cx="2021400" cy="736208"/>
          </a:xfrm>
        </p:grpSpPr>
        <p:sp>
          <p:nvSpPr>
            <p:cNvPr id="40" name="Shape 564"/>
            <p:cNvSpPr/>
            <p:nvPr/>
          </p:nvSpPr>
          <p:spPr>
            <a:xfrm>
              <a:off x="3566162" y="3167062"/>
              <a:ext cx="2021400" cy="3611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565"/>
            <p:cNvSpPr/>
            <p:nvPr/>
          </p:nvSpPr>
          <p:spPr>
            <a:xfrm>
              <a:off x="3571801" y="3526158"/>
              <a:ext cx="2010121" cy="377112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2" name="Shape 570"/>
          <p:cNvSpPr/>
          <p:nvPr/>
        </p:nvSpPr>
        <p:spPr>
          <a:xfrm>
            <a:off x="4197800" y="2622949"/>
            <a:ext cx="758122" cy="77501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396547" y="3704704"/>
            <a:ext cx="1600231" cy="582816"/>
            <a:chOff x="1396547" y="3704704"/>
            <a:chExt cx="1600231" cy="582816"/>
          </a:xfrm>
        </p:grpSpPr>
        <p:sp>
          <p:nvSpPr>
            <p:cNvPr id="43" name="Shape 575"/>
            <p:cNvSpPr/>
            <p:nvPr/>
          </p:nvSpPr>
          <p:spPr>
            <a:xfrm>
              <a:off x="1396547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4" name="Shape 576"/>
            <p:cNvSpPr/>
            <p:nvPr/>
          </p:nvSpPr>
          <p:spPr>
            <a:xfrm>
              <a:off x="1401011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Shape 579"/>
          <p:cNvSpPr/>
          <p:nvPr/>
        </p:nvSpPr>
        <p:spPr>
          <a:xfrm>
            <a:off x="1896580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6156945" y="3704704"/>
            <a:ext cx="1600231" cy="582816"/>
            <a:chOff x="6156945" y="3704704"/>
            <a:chExt cx="1600231" cy="582816"/>
          </a:xfrm>
        </p:grpSpPr>
        <p:sp>
          <p:nvSpPr>
            <p:cNvPr id="46" name="Shape 582"/>
            <p:cNvSpPr/>
            <p:nvPr/>
          </p:nvSpPr>
          <p:spPr>
            <a:xfrm>
              <a:off x="6156945" y="3704704"/>
              <a:ext cx="1600231" cy="28593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212" y="255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5662" y="0"/>
                  </a:lnTo>
                  <a:lnTo>
                    <a:pt x="6212" y="255"/>
                  </a:lnTo>
                  <a:close/>
                </a:path>
              </a:pathLst>
            </a:cu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583"/>
            <p:cNvSpPr/>
            <p:nvPr/>
          </p:nvSpPr>
          <p:spPr>
            <a:xfrm>
              <a:off x="6161410" y="3988980"/>
              <a:ext cx="1591301" cy="298540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8" name="Shape 586"/>
          <p:cNvSpPr/>
          <p:nvPr/>
        </p:nvSpPr>
        <p:spPr>
          <a:xfrm>
            <a:off x="6656978" y="3273959"/>
            <a:ext cx="600164" cy="613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399225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( 2010 )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2028825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2</a:t>
            </a:r>
            <a:endParaRPr lang="en-GB" sz="11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6789182" y="3445669"/>
            <a:ext cx="335756" cy="20320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408983" y="2813615"/>
            <a:ext cx="335756" cy="28280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1</a:t>
            </a:r>
            <a:endParaRPr lang="en-GB" sz="14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160516" y="4008030"/>
            <a:ext cx="1593087" cy="298540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050" dirty="0"/>
              <a:t>Award Name ( 2009 )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71800" y="3545208"/>
            <a:ext cx="2010122" cy="38016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100" dirty="0"/>
              <a:t>Award Name ( 2012 )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6162" y="4191442"/>
            <a:ext cx="2015760" cy="928965"/>
          </a:xfrm>
        </p:spPr>
        <p:txBody>
          <a:bodyPr>
            <a:normAutofit/>
          </a:bodyPr>
          <a:lstStyle/>
          <a:p>
            <a:pPr algn="ctr">
              <a:lnSpc>
                <a:spcPts val="11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err="1" smtClean="0"/>
              <a:t>met,m</a:t>
            </a:r>
            <a:r>
              <a:rPr lang="en-US" sz="950" dirty="0" smtClean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</a:t>
            </a:r>
            <a:endParaRPr lang="en-GB" sz="950" dirty="0"/>
          </a:p>
        </p:txBody>
      </p:sp>
      <p:sp>
        <p:nvSpPr>
          <p:cNvPr id="5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535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5" grpId="0" animBg="1"/>
      <p:bldP spid="48" grpId="0" animBg="1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  <p:bldP spid="58" grpId="0" animBg="1"/>
      <p:bldP spid="59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GB" dirty="0"/>
              <a:t>WHY DO BUSINESS WITH US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0" name="Shape 62"/>
          <p:cNvSpPr/>
          <p:nvPr/>
        </p:nvSpPr>
        <p:spPr>
          <a:xfrm flipH="1" flipV="1">
            <a:off x="914909" y="3048485"/>
            <a:ext cx="347472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038992"/>
            <a:ext cx="3542791" cy="70722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 smtClean="0"/>
              <a:t>umeri</a:t>
            </a:r>
            <a:r>
              <a:rPr lang="en-US" dirty="0" smtClean="0"/>
              <a:t> </a:t>
            </a:r>
            <a:r>
              <a:rPr lang="en-US" dirty="0" err="1" smtClean="0"/>
              <a:t>ashiser</a:t>
            </a:r>
            <a:endParaRPr lang="en-US" dirty="0"/>
          </a:p>
        </p:txBody>
      </p:sp>
      <p:sp>
        <p:nvSpPr>
          <p:cNvPr id="40" name="Rectangle 39"/>
          <p:cNvSpPr/>
          <p:nvPr/>
        </p:nvSpPr>
        <p:spPr>
          <a:xfrm>
            <a:off x="4800600" y="2123968"/>
            <a:ext cx="3431381" cy="406093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4264143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0161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Ultimate Quality</a:t>
            </a:r>
          </a:p>
        </p:txBody>
      </p:sp>
      <p:sp>
        <p:nvSpPr>
          <p:cNvPr id="56" name="Rectangle 55"/>
          <p:cNvSpPr/>
          <p:nvPr/>
        </p:nvSpPr>
        <p:spPr>
          <a:xfrm rot="5400000">
            <a:off x="752455" y="4236228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8111" y="507467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8" y="4826674"/>
            <a:ext cx="1790192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Perfect 24 H Support</a:t>
            </a:r>
          </a:p>
        </p:txBody>
      </p:sp>
      <p:sp>
        <p:nvSpPr>
          <p:cNvPr id="61" name="Rectangle 60"/>
          <p:cNvSpPr/>
          <p:nvPr/>
        </p:nvSpPr>
        <p:spPr>
          <a:xfrm rot="5400000">
            <a:off x="752455" y="504675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557" y="5909210"/>
            <a:ext cx="3221517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</a:t>
            </a:r>
            <a:r>
              <a:rPr lang="en-US" dirty="0" err="1"/>
              <a:t>hemsum</a:t>
            </a:r>
            <a:r>
              <a:rPr lang="en-US" dirty="0"/>
              <a:t> dolor sit </a:t>
            </a:r>
            <a:r>
              <a:rPr lang="en-US" dirty="0" smtClean="0"/>
              <a:t>a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7004" y="5661214"/>
            <a:ext cx="2110071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 and Guaranty</a:t>
            </a:r>
          </a:p>
        </p:txBody>
      </p:sp>
      <p:sp>
        <p:nvSpPr>
          <p:cNvPr id="64" name="Rectangle 63"/>
          <p:cNvSpPr/>
          <p:nvPr/>
        </p:nvSpPr>
        <p:spPr>
          <a:xfrm rot="5400000">
            <a:off x="746901" y="5881295"/>
            <a:ext cx="449824" cy="7885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89583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0" grpId="0" animBg="1"/>
      <p:bldP spid="36" grpId="0" build="p"/>
      <p:bldP spid="40" grpId="0" animBg="1"/>
      <p:bldP spid="46" grpId="0" build="p"/>
      <p:bldP spid="50" grpId="0" build="p"/>
      <p:bldP spid="56" grpId="0" animBg="1"/>
      <p:bldP spid="59" grpId="0" build="p"/>
      <p:bldP spid="60" grpId="0" build="p"/>
      <p:bldP spid="61" grpId="0" animBg="1"/>
      <p:bldP spid="62" grpId="0" build="p"/>
      <p:bldP spid="63" grpId="0" build="p"/>
      <p:bldP spid="6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THE REASON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2701" y="3390069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47147" y="314207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Responsible</a:t>
            </a:r>
          </a:p>
        </p:txBody>
      </p:sp>
      <p:sp>
        <p:nvSpPr>
          <p:cNvPr id="57" name="Rectangle 56"/>
          <p:cNvSpPr/>
          <p:nvPr/>
        </p:nvSpPr>
        <p:spPr>
          <a:xfrm rot="5400000">
            <a:off x="459042" y="309937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84745" y="2616268"/>
            <a:ext cx="686502" cy="379501"/>
          </a:xfrm>
        </p:spPr>
        <p:txBody>
          <a:bodyPr anchor="ctr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1264131" y="5150740"/>
            <a:ext cx="1964844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1258577" y="491544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Full Support</a:t>
            </a:r>
          </a:p>
        </p:txBody>
      </p:sp>
      <p:sp>
        <p:nvSpPr>
          <p:cNvPr id="66" name="Rectangle 65"/>
          <p:cNvSpPr/>
          <p:nvPr/>
        </p:nvSpPr>
        <p:spPr>
          <a:xfrm rot="5400000">
            <a:off x="470472" y="540614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6175" y="5608839"/>
            <a:ext cx="686502" cy="379501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5223" y="3451029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33594" y="3203033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Guaranty</a:t>
            </a:r>
          </a:p>
        </p:txBody>
      </p:sp>
      <p:sp>
        <p:nvSpPr>
          <p:cNvPr id="78" name="Rectangle 77"/>
          <p:cNvSpPr/>
          <p:nvPr/>
        </p:nvSpPr>
        <p:spPr>
          <a:xfrm rot="5400000">
            <a:off x="7674264" y="3160336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7334767" y="2677228"/>
            <a:ext cx="685000" cy="379501"/>
          </a:xfrm>
        </p:spPr>
        <p:txBody>
          <a:bodyPr anchor="ctr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6653" y="5211700"/>
            <a:ext cx="1964844" cy="351037"/>
          </a:xfrm>
        </p:spPr>
        <p:txBody>
          <a:bodyPr>
            <a:normAutofit/>
          </a:bodyPr>
          <a:lstStyle/>
          <a:p>
            <a:pPr algn="r"/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consectetur</a:t>
            </a:r>
            <a:endParaRPr lang="en-GB" dirty="0"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45024" y="4976404"/>
            <a:ext cx="1095693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Clean &amp; Modern</a:t>
            </a:r>
          </a:p>
        </p:txBody>
      </p:sp>
      <p:sp>
        <p:nvSpPr>
          <p:cNvPr id="82" name="Rectangle 81"/>
          <p:cNvSpPr/>
          <p:nvPr/>
        </p:nvSpPr>
        <p:spPr>
          <a:xfrm rot="5400000">
            <a:off x="7685694" y="5467107"/>
            <a:ext cx="1006475" cy="94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7346197" y="5669799"/>
            <a:ext cx="685000" cy="379501"/>
          </a:xfrm>
        </p:spPr>
        <p:txBody>
          <a:bodyPr anchor="b">
            <a:normAutofit/>
          </a:bodyPr>
          <a:lstStyle/>
          <a:p>
            <a:pPr algn="r"/>
            <a:r>
              <a:rPr lang="en-US" sz="24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1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3564128" y="3324029"/>
            <a:ext cx="2029912" cy="2029912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47910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build="p"/>
      <p:bldP spid="55" grpId="0" build="p"/>
      <p:bldP spid="57" grpId="0" animBg="1"/>
      <p:bldP spid="63" grpId="0" build="p"/>
      <p:bldP spid="64" grpId="0" build="p"/>
      <p:bldP spid="65" grpId="0" build="p"/>
      <p:bldP spid="66" grpId="0" animBg="1"/>
      <p:bldP spid="67" grpId="0" build="p"/>
      <p:bldP spid="76" grpId="0" build="p"/>
      <p:bldP spid="77" grpId="0" build="p"/>
      <p:bldP spid="78" grpId="0" animBg="1"/>
      <p:bldP spid="79" grpId="0" build="p"/>
      <p:bldP spid="80" grpId="0" build="p"/>
      <p:bldP spid="81" grpId="0" build="p"/>
      <p:bldP spid="82" grpId="0" animBg="1"/>
      <p:bldP spid="83" grpId="0" build="p"/>
      <p:bldP spid="2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WHAT CAN WE DO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15"/>
          <p:cNvSpPr/>
          <p:nvPr/>
        </p:nvSpPr>
        <p:spPr>
          <a:xfrm>
            <a:off x="2587918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0" name="Shape 318"/>
          <p:cNvSpPr/>
          <p:nvPr/>
        </p:nvSpPr>
        <p:spPr>
          <a:xfrm>
            <a:off x="4464451" y="2447540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6" name="Shape 321"/>
          <p:cNvSpPr/>
          <p:nvPr/>
        </p:nvSpPr>
        <p:spPr>
          <a:xfrm>
            <a:off x="3516298" y="3985611"/>
            <a:ext cx="2167429" cy="21661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7" y="2882"/>
                </a:moveTo>
                <a:cubicBezTo>
                  <a:pt x="20639" y="6724"/>
                  <a:pt x="20639" y="12954"/>
                  <a:pt x="16797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7" y="2882"/>
                </a:cubicBezTo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50" name="Shape 324"/>
          <p:cNvSpPr/>
          <p:nvPr/>
        </p:nvSpPr>
        <p:spPr>
          <a:xfrm>
            <a:off x="3449890" y="3166861"/>
            <a:ext cx="443486" cy="4434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2" name="Shape 325"/>
          <p:cNvSpPr/>
          <p:nvPr/>
        </p:nvSpPr>
        <p:spPr>
          <a:xfrm>
            <a:off x="5366297" y="3166861"/>
            <a:ext cx="363740" cy="36374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3" name="Shape 326"/>
          <p:cNvSpPr/>
          <p:nvPr/>
        </p:nvSpPr>
        <p:spPr>
          <a:xfrm>
            <a:off x="4378270" y="4777870"/>
            <a:ext cx="443486" cy="4641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2659380" y="3738146"/>
            <a:ext cx="2026920" cy="211137"/>
          </a:xfrm>
        </p:spPr>
        <p:txBody>
          <a:bodyPr/>
          <a:lstStyle/>
          <a:p>
            <a:pPr algn="ctr"/>
            <a:r>
              <a:rPr lang="en-GB" dirty="0"/>
              <a:t>Research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494930" y="3740225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Marketing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552028" y="5430948"/>
            <a:ext cx="2095967" cy="211137"/>
          </a:xfrm>
        </p:spPr>
        <p:txBody>
          <a:bodyPr/>
          <a:lstStyle/>
          <a:p>
            <a:pPr algn="ctr"/>
            <a:r>
              <a:rPr lang="en-GB" dirty="0"/>
              <a:t>Promotion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6897654" y="3388604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64716" y="5082959"/>
            <a:ext cx="1334327" cy="969084"/>
          </a:xfrm>
        </p:spPr>
        <p:txBody>
          <a:bodyPr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73807" y="3388604"/>
            <a:ext cx="1334327" cy="969084"/>
          </a:xfrm>
        </p:spPr>
        <p:txBody>
          <a:bodyPr>
            <a:normAutofit/>
          </a:bodyPr>
          <a:lstStyle/>
          <a:p>
            <a:pPr algn="r">
              <a:lnSpc>
                <a:spcPts val="11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</a:t>
            </a:r>
            <a:endParaRPr lang="en-US" dirty="0"/>
          </a:p>
          <a:p>
            <a:pPr algn="r">
              <a:lnSpc>
                <a:spcPts val="1100"/>
              </a:lnSpc>
            </a:pPr>
            <a:r>
              <a:rPr lang="en-US" dirty="0" err="1" smtClean="0"/>
              <a:t>etur</a:t>
            </a:r>
            <a:r>
              <a:rPr lang="en-US" dirty="0" smtClean="0"/>
              <a:t> </a:t>
            </a:r>
            <a:r>
              <a:rPr lang="en-US" dirty="0" err="1" smtClean="0"/>
              <a:t>ba</a:t>
            </a:r>
            <a:endParaRPr lang="en-GB" dirty="0"/>
          </a:p>
        </p:txBody>
      </p:sp>
      <p:sp>
        <p:nvSpPr>
          <p:cNvPr id="19" name="Oval 1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82660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36" grpId="0" animBg="1"/>
      <p:bldP spid="40" grpId="0" animBg="1"/>
      <p:bldP spid="46" grpId="0" animBg="1"/>
      <p:bldP spid="50" grpId="0" animBg="1"/>
      <p:bldP spid="52" grpId="0" animBg="1"/>
      <p:bldP spid="53" grpId="0" animBg="1"/>
      <p:bldP spid="54" grpId="0" build="p"/>
      <p:bldP spid="55" grpId="0" build="p"/>
      <p:bldP spid="56" grpId="0" build="p"/>
      <p:bldP spid="57" grpId="0" uiExpand="1" build="p"/>
      <p:bldP spid="58" grpId="0" uiExpand="1" build="p"/>
      <p:bldP spid="59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SKILL INFOGRAPHIC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650"/>
          <p:cNvSpPr/>
          <p:nvPr/>
        </p:nvSpPr>
        <p:spPr>
          <a:xfrm>
            <a:off x="1506486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4" name="Shape 651"/>
          <p:cNvSpPr/>
          <p:nvPr/>
        </p:nvSpPr>
        <p:spPr>
          <a:xfrm>
            <a:off x="1427351" y="2411838"/>
            <a:ext cx="446914" cy="494632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5" name="Shape 652"/>
          <p:cNvSpPr/>
          <p:nvPr/>
        </p:nvSpPr>
        <p:spPr>
          <a:xfrm>
            <a:off x="3337417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Shape 653"/>
          <p:cNvSpPr/>
          <p:nvPr/>
        </p:nvSpPr>
        <p:spPr>
          <a:xfrm>
            <a:off x="3239959" y="2425357"/>
            <a:ext cx="465239" cy="771011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7" name="Shape 654"/>
          <p:cNvSpPr/>
          <p:nvPr/>
        </p:nvSpPr>
        <p:spPr>
          <a:xfrm>
            <a:off x="5168350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8" name="Shape 655"/>
          <p:cNvSpPr/>
          <p:nvPr/>
        </p:nvSpPr>
        <p:spPr>
          <a:xfrm>
            <a:off x="5070891" y="2413800"/>
            <a:ext cx="465239" cy="877681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Shape 656"/>
          <p:cNvSpPr/>
          <p:nvPr/>
        </p:nvSpPr>
        <p:spPr>
          <a:xfrm>
            <a:off x="6999282" y="2523678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9" name="Shape 657"/>
          <p:cNvSpPr/>
          <p:nvPr/>
        </p:nvSpPr>
        <p:spPr>
          <a:xfrm>
            <a:off x="6987027" y="2489912"/>
            <a:ext cx="380035" cy="175170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0" name="Shape 666"/>
          <p:cNvSpPr/>
          <p:nvPr/>
        </p:nvSpPr>
        <p:spPr>
          <a:xfrm>
            <a:off x="2421951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667"/>
          <p:cNvSpPr/>
          <p:nvPr/>
        </p:nvSpPr>
        <p:spPr>
          <a:xfrm>
            <a:off x="2293796" y="4294969"/>
            <a:ext cx="495936" cy="936695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668"/>
          <p:cNvSpPr/>
          <p:nvPr/>
        </p:nvSpPr>
        <p:spPr>
          <a:xfrm>
            <a:off x="4252884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669"/>
          <p:cNvSpPr/>
          <p:nvPr/>
        </p:nvSpPr>
        <p:spPr>
          <a:xfrm>
            <a:off x="4240630" y="4294969"/>
            <a:ext cx="380035" cy="161826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670"/>
          <p:cNvSpPr/>
          <p:nvPr/>
        </p:nvSpPr>
        <p:spPr>
          <a:xfrm>
            <a:off x="6083815" y="4411241"/>
            <a:ext cx="729938" cy="7299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ln w="50800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671"/>
          <p:cNvSpPr/>
          <p:nvPr/>
        </p:nvSpPr>
        <p:spPr>
          <a:xfrm>
            <a:off x="5989944" y="4312920"/>
            <a:ext cx="461653" cy="771011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Shape 678"/>
          <p:cNvSpPr/>
          <p:nvPr/>
        </p:nvSpPr>
        <p:spPr>
          <a:xfrm>
            <a:off x="3602117" y="2723713"/>
            <a:ext cx="194411" cy="31507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7648" h="21126" extrusionOk="0">
                <a:moveTo>
                  <a:pt x="11560" y="0"/>
                </a:moveTo>
                <a:lnTo>
                  <a:pt x="9120" y="0"/>
                </a:lnTo>
                <a:lnTo>
                  <a:pt x="9120" y="14690"/>
                </a:lnTo>
                <a:cubicBezTo>
                  <a:pt x="7770" y="14305"/>
                  <a:pt x="6024" y="14300"/>
                  <a:pt x="4302" y="14763"/>
                </a:cubicBezTo>
                <a:cubicBezTo>
                  <a:pt x="1215" y="15592"/>
                  <a:pt x="-624" y="17611"/>
                  <a:pt x="195" y="19269"/>
                </a:cubicBezTo>
                <a:cubicBezTo>
                  <a:pt x="1012" y="20929"/>
                  <a:pt x="4176" y="21600"/>
                  <a:pt x="7262" y="20771"/>
                </a:cubicBezTo>
                <a:cubicBezTo>
                  <a:pt x="9884" y="20067"/>
                  <a:pt x="11598" y="18505"/>
                  <a:pt x="11556" y="17035"/>
                </a:cubicBezTo>
                <a:lnTo>
                  <a:pt x="11560" y="5021"/>
                </a:lnTo>
                <a:cubicBezTo>
                  <a:pt x="15816" y="5517"/>
                  <a:pt x="16107" y="9491"/>
                  <a:pt x="15598" y="10604"/>
                </a:cubicBezTo>
                <a:cubicBezTo>
                  <a:pt x="15403" y="11027"/>
                  <a:pt x="15744" y="11343"/>
                  <a:pt x="16387" y="10604"/>
                </a:cubicBezTo>
                <a:cubicBezTo>
                  <a:pt x="20976" y="5333"/>
                  <a:pt x="11560" y="3007"/>
                  <a:pt x="1156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679"/>
          <p:cNvSpPr/>
          <p:nvPr/>
        </p:nvSpPr>
        <p:spPr>
          <a:xfrm>
            <a:off x="7202581" y="2772490"/>
            <a:ext cx="323340" cy="2323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348" y="2618"/>
                </a:moveTo>
                <a:cubicBezTo>
                  <a:pt x="13148" y="2618"/>
                  <a:pt x="13148" y="2618"/>
                  <a:pt x="13148" y="2618"/>
                </a:cubicBezTo>
                <a:cubicBezTo>
                  <a:pt x="13148" y="2618"/>
                  <a:pt x="13148" y="2618"/>
                  <a:pt x="13148" y="2618"/>
                </a:cubicBezTo>
                <a:cubicBezTo>
                  <a:pt x="13148" y="1309"/>
                  <a:pt x="13148" y="1309"/>
                  <a:pt x="13148" y="1309"/>
                </a:cubicBezTo>
                <a:cubicBezTo>
                  <a:pt x="13148" y="655"/>
                  <a:pt x="13148" y="0"/>
                  <a:pt x="13617" y="0"/>
                </a:cubicBezTo>
                <a:cubicBezTo>
                  <a:pt x="17843" y="0"/>
                  <a:pt x="17843" y="0"/>
                  <a:pt x="17843" y="0"/>
                </a:cubicBezTo>
                <a:cubicBezTo>
                  <a:pt x="18313" y="0"/>
                  <a:pt x="18783" y="655"/>
                  <a:pt x="18783" y="1309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8783" y="2618"/>
                  <a:pt x="18783" y="2618"/>
                  <a:pt x="18783" y="2618"/>
                </a:cubicBezTo>
                <a:cubicBezTo>
                  <a:pt x="19252" y="2618"/>
                  <a:pt x="19252" y="2618"/>
                  <a:pt x="19252" y="2618"/>
                </a:cubicBezTo>
                <a:cubicBezTo>
                  <a:pt x="20661" y="2618"/>
                  <a:pt x="21600" y="3927"/>
                  <a:pt x="21600" y="5891"/>
                </a:cubicBezTo>
                <a:cubicBezTo>
                  <a:pt x="21600" y="18327"/>
                  <a:pt x="21600" y="18327"/>
                  <a:pt x="21600" y="18327"/>
                </a:cubicBezTo>
                <a:cubicBezTo>
                  <a:pt x="21600" y="20291"/>
                  <a:pt x="20661" y="21600"/>
                  <a:pt x="19252" y="21600"/>
                </a:cubicBezTo>
                <a:cubicBezTo>
                  <a:pt x="2348" y="21600"/>
                  <a:pt x="2348" y="21600"/>
                  <a:pt x="2348" y="21600"/>
                </a:cubicBezTo>
                <a:cubicBezTo>
                  <a:pt x="939" y="21600"/>
                  <a:pt x="0" y="20291"/>
                  <a:pt x="0" y="18327"/>
                </a:cubicBezTo>
                <a:cubicBezTo>
                  <a:pt x="0" y="5891"/>
                  <a:pt x="0" y="5891"/>
                  <a:pt x="0" y="5891"/>
                </a:cubicBezTo>
                <a:cubicBezTo>
                  <a:pt x="0" y="3927"/>
                  <a:pt x="939" y="2618"/>
                  <a:pt x="2348" y="2618"/>
                </a:cubicBezTo>
                <a:close/>
                <a:moveTo>
                  <a:pt x="14087" y="2618"/>
                </a:moveTo>
                <a:cubicBezTo>
                  <a:pt x="17374" y="2618"/>
                  <a:pt x="17374" y="2618"/>
                  <a:pt x="17374" y="2618"/>
                </a:cubicBezTo>
                <a:cubicBezTo>
                  <a:pt x="17374" y="1309"/>
                  <a:pt x="17374" y="1309"/>
                  <a:pt x="17374" y="1309"/>
                </a:cubicBezTo>
                <a:cubicBezTo>
                  <a:pt x="14087" y="1309"/>
                  <a:pt x="14087" y="1309"/>
                  <a:pt x="14087" y="1309"/>
                </a:cubicBezTo>
                <a:cubicBezTo>
                  <a:pt x="14087" y="2618"/>
                  <a:pt x="14087" y="2618"/>
                  <a:pt x="14087" y="2618"/>
                </a:cubicBezTo>
                <a:close/>
                <a:moveTo>
                  <a:pt x="11270" y="4582"/>
                </a:moveTo>
                <a:cubicBezTo>
                  <a:pt x="7983" y="4582"/>
                  <a:pt x="5635" y="7855"/>
                  <a:pt x="5635" y="12436"/>
                </a:cubicBezTo>
                <a:cubicBezTo>
                  <a:pt x="5635" y="16364"/>
                  <a:pt x="7983" y="19636"/>
                  <a:pt x="11270" y="19636"/>
                </a:cubicBezTo>
                <a:cubicBezTo>
                  <a:pt x="14087" y="19636"/>
                  <a:pt x="16435" y="16364"/>
                  <a:pt x="16435" y="12436"/>
                </a:cubicBezTo>
                <a:cubicBezTo>
                  <a:pt x="16435" y="7855"/>
                  <a:pt x="14087" y="4582"/>
                  <a:pt x="11270" y="4582"/>
                </a:cubicBezTo>
                <a:close/>
                <a:moveTo>
                  <a:pt x="14557" y="12436"/>
                </a:moveTo>
                <a:cubicBezTo>
                  <a:pt x="14557" y="9818"/>
                  <a:pt x="13148" y="7200"/>
                  <a:pt x="11270" y="7200"/>
                </a:cubicBezTo>
                <a:cubicBezTo>
                  <a:pt x="8922" y="7200"/>
                  <a:pt x="7513" y="9818"/>
                  <a:pt x="7513" y="12436"/>
                </a:cubicBezTo>
                <a:cubicBezTo>
                  <a:pt x="7513" y="15055"/>
                  <a:pt x="8922" y="17018"/>
                  <a:pt x="11270" y="17018"/>
                </a:cubicBezTo>
                <a:cubicBezTo>
                  <a:pt x="13148" y="17018"/>
                  <a:pt x="14557" y="15055"/>
                  <a:pt x="14557" y="12436"/>
                </a:cubicBezTo>
                <a:close/>
                <a:moveTo>
                  <a:pt x="11270" y="6545"/>
                </a:moveTo>
                <a:cubicBezTo>
                  <a:pt x="8452" y="6545"/>
                  <a:pt x="6574" y="9164"/>
                  <a:pt x="6574" y="12436"/>
                </a:cubicBezTo>
                <a:cubicBezTo>
                  <a:pt x="6574" y="15709"/>
                  <a:pt x="8452" y="18327"/>
                  <a:pt x="11270" y="18327"/>
                </a:cubicBezTo>
                <a:cubicBezTo>
                  <a:pt x="13617" y="18327"/>
                  <a:pt x="15496" y="15709"/>
                  <a:pt x="15496" y="12436"/>
                </a:cubicBezTo>
                <a:cubicBezTo>
                  <a:pt x="15496" y="9164"/>
                  <a:pt x="13617" y="6545"/>
                  <a:pt x="11270" y="6545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7" name="Shape 680"/>
          <p:cNvSpPr/>
          <p:nvPr/>
        </p:nvSpPr>
        <p:spPr>
          <a:xfrm>
            <a:off x="2650497" y="4639787"/>
            <a:ext cx="272846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856" y="13527"/>
                </a:moveTo>
                <a:lnTo>
                  <a:pt x="21138" y="9731"/>
                </a:lnTo>
                <a:cubicBezTo>
                  <a:pt x="21392" y="9659"/>
                  <a:pt x="21600" y="9385"/>
                  <a:pt x="21600" y="9120"/>
                </a:cubicBezTo>
                <a:lnTo>
                  <a:pt x="21600" y="2520"/>
                </a:lnTo>
                <a:lnTo>
                  <a:pt x="4680" y="2520"/>
                </a:lnTo>
                <a:lnTo>
                  <a:pt x="4680" y="481"/>
                </a:lnTo>
                <a:cubicBezTo>
                  <a:pt x="4680" y="217"/>
                  <a:pt x="4465" y="0"/>
                  <a:pt x="4200" y="0"/>
                </a:cubicBezTo>
                <a:lnTo>
                  <a:pt x="480" y="0"/>
                </a:lnTo>
                <a:cubicBezTo>
                  <a:pt x="217" y="0"/>
                  <a:pt x="0" y="217"/>
                  <a:pt x="0" y="481"/>
                </a:cubicBezTo>
                <a:lnTo>
                  <a:pt x="0" y="2400"/>
                </a:lnTo>
                <a:lnTo>
                  <a:pt x="2332" y="2400"/>
                </a:lnTo>
                <a:lnTo>
                  <a:pt x="4693" y="13269"/>
                </a:lnTo>
                <a:lnTo>
                  <a:pt x="4920" y="14400"/>
                </a:lnTo>
                <a:lnTo>
                  <a:pt x="4920" y="16200"/>
                </a:lnTo>
                <a:cubicBezTo>
                  <a:pt x="4920" y="16463"/>
                  <a:pt x="5137" y="16680"/>
                  <a:pt x="5400" y="16680"/>
                </a:cubicBezTo>
                <a:lnTo>
                  <a:pt x="6001" y="16680"/>
                </a:lnTo>
                <a:lnTo>
                  <a:pt x="17999" y="16680"/>
                </a:lnTo>
                <a:lnTo>
                  <a:pt x="21119" y="16680"/>
                </a:lnTo>
                <a:cubicBezTo>
                  <a:pt x="21383" y="16680"/>
                  <a:pt x="21600" y="16463"/>
                  <a:pt x="21600" y="16200"/>
                </a:cubicBezTo>
                <a:lnTo>
                  <a:pt x="21600" y="14400"/>
                </a:lnTo>
                <a:lnTo>
                  <a:pt x="8103" y="14400"/>
                </a:lnTo>
                <a:cubicBezTo>
                  <a:pt x="6723" y="14400"/>
                  <a:pt x="6694" y="13860"/>
                  <a:pt x="7856" y="13527"/>
                </a:cubicBezTo>
                <a:close/>
                <a:moveTo>
                  <a:pt x="15599" y="19200"/>
                </a:moveTo>
                <a:cubicBezTo>
                  <a:pt x="15599" y="20525"/>
                  <a:pt x="16674" y="21600"/>
                  <a:pt x="17999" y="21600"/>
                </a:cubicBezTo>
                <a:cubicBezTo>
                  <a:pt x="19326" y="21600"/>
                  <a:pt x="20399" y="20525"/>
                  <a:pt x="20399" y="19200"/>
                </a:cubicBezTo>
                <a:cubicBezTo>
                  <a:pt x="20399" y="17874"/>
                  <a:pt x="19326" y="16800"/>
                  <a:pt x="17999" y="16800"/>
                </a:cubicBezTo>
                <a:cubicBezTo>
                  <a:pt x="16674" y="16800"/>
                  <a:pt x="15599" y="17874"/>
                  <a:pt x="15599" y="19200"/>
                </a:cubicBezTo>
                <a:close/>
                <a:moveTo>
                  <a:pt x="3599" y="19200"/>
                </a:moveTo>
                <a:cubicBezTo>
                  <a:pt x="3599" y="20525"/>
                  <a:pt x="4674" y="21600"/>
                  <a:pt x="6001" y="21600"/>
                </a:cubicBezTo>
                <a:cubicBezTo>
                  <a:pt x="7326" y="21600"/>
                  <a:pt x="8399" y="20525"/>
                  <a:pt x="8399" y="19200"/>
                </a:cubicBezTo>
                <a:cubicBezTo>
                  <a:pt x="8399" y="17874"/>
                  <a:pt x="7326" y="16800"/>
                  <a:pt x="6001" y="16800"/>
                </a:cubicBezTo>
                <a:cubicBezTo>
                  <a:pt x="4674" y="16800"/>
                  <a:pt x="3599" y="17874"/>
                  <a:pt x="3599" y="1920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8" name="Shape 681"/>
          <p:cNvSpPr/>
          <p:nvPr/>
        </p:nvSpPr>
        <p:spPr>
          <a:xfrm>
            <a:off x="4499518" y="4607161"/>
            <a:ext cx="236669" cy="3380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9" name="Shape 682"/>
          <p:cNvSpPr/>
          <p:nvPr/>
        </p:nvSpPr>
        <p:spPr>
          <a:xfrm>
            <a:off x="1698179" y="2752224"/>
            <a:ext cx="346598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317" h="19134" extrusionOk="0">
                <a:moveTo>
                  <a:pt x="5102" y="1944"/>
                </a:moveTo>
                <a:cubicBezTo>
                  <a:pt x="971" y="4812"/>
                  <a:pt x="1208" y="9482"/>
                  <a:pt x="1350" y="11210"/>
                </a:cubicBezTo>
                <a:cubicBezTo>
                  <a:pt x="6685" y="3649"/>
                  <a:pt x="14666" y="4016"/>
                  <a:pt x="14666" y="4016"/>
                </a:cubicBezTo>
                <a:cubicBezTo>
                  <a:pt x="14666" y="4016"/>
                  <a:pt x="3354" y="8659"/>
                  <a:pt x="31" y="17966"/>
                </a:cubicBezTo>
                <a:cubicBezTo>
                  <a:pt x="-231" y="18701"/>
                  <a:pt x="1262" y="19657"/>
                  <a:pt x="1603" y="18788"/>
                </a:cubicBezTo>
                <a:cubicBezTo>
                  <a:pt x="2620" y="16199"/>
                  <a:pt x="4039" y="14258"/>
                  <a:pt x="4039" y="14258"/>
                </a:cubicBezTo>
                <a:cubicBezTo>
                  <a:pt x="6130" y="15189"/>
                  <a:pt x="9747" y="16280"/>
                  <a:pt x="12312" y="14121"/>
                </a:cubicBezTo>
                <a:cubicBezTo>
                  <a:pt x="15719" y="11254"/>
                  <a:pt x="15370" y="4897"/>
                  <a:pt x="20233" y="1801"/>
                </a:cubicBezTo>
                <a:cubicBezTo>
                  <a:pt x="21369" y="1079"/>
                  <a:pt x="10701" y="-1943"/>
                  <a:pt x="5102" y="194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0" name="Shape 683"/>
          <p:cNvSpPr/>
          <p:nvPr/>
        </p:nvSpPr>
        <p:spPr>
          <a:xfrm>
            <a:off x="6317818" y="4604663"/>
            <a:ext cx="261935" cy="2728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30" h="21387" extrusionOk="0">
                <a:moveTo>
                  <a:pt x="15651" y="10439"/>
                </a:moveTo>
                <a:cubicBezTo>
                  <a:pt x="14876" y="10985"/>
                  <a:pt x="13809" y="10794"/>
                  <a:pt x="13267" y="10015"/>
                </a:cubicBezTo>
                <a:cubicBezTo>
                  <a:pt x="12724" y="9235"/>
                  <a:pt x="12913" y="8160"/>
                  <a:pt x="13688" y="7614"/>
                </a:cubicBezTo>
                <a:cubicBezTo>
                  <a:pt x="14302" y="7180"/>
                  <a:pt x="15100" y="7212"/>
                  <a:pt x="15674" y="7633"/>
                </a:cubicBezTo>
                <a:cubicBezTo>
                  <a:pt x="15386" y="7808"/>
                  <a:pt x="15187" y="7909"/>
                  <a:pt x="15149" y="7927"/>
                </a:cubicBezTo>
                <a:cubicBezTo>
                  <a:pt x="14829" y="8080"/>
                  <a:pt x="14692" y="8465"/>
                  <a:pt x="14842" y="8787"/>
                </a:cubicBezTo>
                <a:cubicBezTo>
                  <a:pt x="14952" y="9021"/>
                  <a:pt x="15183" y="9159"/>
                  <a:pt x="15425" y="9159"/>
                </a:cubicBezTo>
                <a:cubicBezTo>
                  <a:pt x="15515" y="9159"/>
                  <a:pt x="15608" y="9138"/>
                  <a:pt x="15698" y="9096"/>
                </a:cubicBezTo>
                <a:cubicBezTo>
                  <a:pt x="15903" y="8999"/>
                  <a:pt x="16125" y="8881"/>
                  <a:pt x="16356" y="8743"/>
                </a:cubicBezTo>
                <a:cubicBezTo>
                  <a:pt x="16460" y="9377"/>
                  <a:pt x="16209" y="10045"/>
                  <a:pt x="15651" y="10439"/>
                </a:cubicBezTo>
                <a:close/>
                <a:moveTo>
                  <a:pt x="20298" y="434"/>
                </a:moveTo>
                <a:cubicBezTo>
                  <a:pt x="20181" y="97"/>
                  <a:pt x="19814" y="-81"/>
                  <a:pt x="19481" y="36"/>
                </a:cubicBezTo>
                <a:cubicBezTo>
                  <a:pt x="19146" y="153"/>
                  <a:pt x="18970" y="523"/>
                  <a:pt x="19086" y="859"/>
                </a:cubicBezTo>
                <a:cubicBezTo>
                  <a:pt x="20075" y="3715"/>
                  <a:pt x="18112" y="5846"/>
                  <a:pt x="16617" y="6988"/>
                </a:cubicBezTo>
                <a:lnTo>
                  <a:pt x="16012" y="6118"/>
                </a:lnTo>
                <a:cubicBezTo>
                  <a:pt x="15810" y="5827"/>
                  <a:pt x="15355" y="5583"/>
                  <a:pt x="15003" y="5578"/>
                </a:cubicBezTo>
                <a:lnTo>
                  <a:pt x="11612" y="5594"/>
                </a:lnTo>
                <a:cubicBezTo>
                  <a:pt x="11260" y="5588"/>
                  <a:pt x="10735" y="5751"/>
                  <a:pt x="10445" y="5955"/>
                </a:cubicBezTo>
                <a:lnTo>
                  <a:pt x="457" y="13000"/>
                </a:lnTo>
                <a:cubicBezTo>
                  <a:pt x="-27" y="13341"/>
                  <a:pt x="-145" y="14013"/>
                  <a:pt x="194" y="14500"/>
                </a:cubicBezTo>
                <a:lnTo>
                  <a:pt x="4734" y="21032"/>
                </a:lnTo>
                <a:cubicBezTo>
                  <a:pt x="5073" y="21519"/>
                  <a:pt x="5618" y="21461"/>
                  <a:pt x="6101" y="21120"/>
                </a:cubicBezTo>
                <a:lnTo>
                  <a:pt x="16090" y="14075"/>
                </a:lnTo>
                <a:cubicBezTo>
                  <a:pt x="16378" y="13870"/>
                  <a:pt x="16709" y="13429"/>
                  <a:pt x="16826" y="13093"/>
                </a:cubicBezTo>
                <a:lnTo>
                  <a:pt x="17888" y="9729"/>
                </a:lnTo>
                <a:cubicBezTo>
                  <a:pt x="18003" y="9393"/>
                  <a:pt x="17932" y="8880"/>
                  <a:pt x="17730" y="8589"/>
                </a:cubicBezTo>
                <a:lnTo>
                  <a:pt x="17361" y="8058"/>
                </a:lnTo>
                <a:cubicBezTo>
                  <a:pt x="19371" y="6513"/>
                  <a:pt x="21455" y="3778"/>
                  <a:pt x="20298" y="43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1" name="Shape 684"/>
          <p:cNvSpPr/>
          <p:nvPr/>
        </p:nvSpPr>
        <p:spPr>
          <a:xfrm>
            <a:off x="5533971" y="3181723"/>
            <a:ext cx="380035" cy="109758"/>
          </a:xfrm>
          <a:prstGeom prst="rect">
            <a:avLst/>
          </a:prstGeom>
          <a:solidFill>
            <a:srgbClr val="FFFFFF">
              <a:alpha val="90000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685"/>
          <p:cNvSpPr/>
          <p:nvPr/>
        </p:nvSpPr>
        <p:spPr>
          <a:xfrm>
            <a:off x="5370031" y="2770010"/>
            <a:ext cx="332197" cy="2372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8376" y="15428"/>
                </a:moveTo>
                <a:lnTo>
                  <a:pt x="8376" y="6172"/>
                </a:lnTo>
                <a:lnTo>
                  <a:pt x="13886" y="10798"/>
                </a:lnTo>
                <a:cubicBezTo>
                  <a:pt x="13886" y="10798"/>
                  <a:pt x="8376" y="15428"/>
                  <a:pt x="8376" y="15428"/>
                </a:cubicBezTo>
                <a:close/>
                <a:moveTo>
                  <a:pt x="21600" y="3084"/>
                </a:moveTo>
                <a:lnTo>
                  <a:pt x="21600" y="1234"/>
                </a:lnTo>
                <a:cubicBezTo>
                  <a:pt x="21600" y="554"/>
                  <a:pt x="21205" y="0"/>
                  <a:pt x="20719" y="0"/>
                </a:cubicBezTo>
                <a:lnTo>
                  <a:pt x="881" y="0"/>
                </a:lnTo>
                <a:cubicBezTo>
                  <a:pt x="394" y="0"/>
                  <a:pt x="0" y="554"/>
                  <a:pt x="0" y="1234"/>
                </a:cubicBezTo>
                <a:lnTo>
                  <a:pt x="0" y="3084"/>
                </a:lnTo>
                <a:lnTo>
                  <a:pt x="2204" y="3084"/>
                </a:lnTo>
                <a:lnTo>
                  <a:pt x="2204" y="6172"/>
                </a:lnTo>
                <a:lnTo>
                  <a:pt x="0" y="6172"/>
                </a:lnTo>
                <a:lnTo>
                  <a:pt x="0" y="9256"/>
                </a:lnTo>
                <a:lnTo>
                  <a:pt x="2204" y="9256"/>
                </a:lnTo>
                <a:lnTo>
                  <a:pt x="2204" y="12344"/>
                </a:lnTo>
                <a:lnTo>
                  <a:pt x="0" y="12344"/>
                </a:lnTo>
                <a:lnTo>
                  <a:pt x="0" y="15428"/>
                </a:lnTo>
                <a:lnTo>
                  <a:pt x="2204" y="15428"/>
                </a:lnTo>
                <a:lnTo>
                  <a:pt x="2204" y="18516"/>
                </a:lnTo>
                <a:lnTo>
                  <a:pt x="0" y="18516"/>
                </a:lnTo>
                <a:lnTo>
                  <a:pt x="0" y="20366"/>
                </a:lnTo>
                <a:cubicBezTo>
                  <a:pt x="0" y="21046"/>
                  <a:pt x="394" y="21600"/>
                  <a:pt x="881" y="21600"/>
                </a:cubicBezTo>
                <a:lnTo>
                  <a:pt x="20719" y="21600"/>
                </a:lnTo>
                <a:cubicBezTo>
                  <a:pt x="21205" y="21600"/>
                  <a:pt x="21600" y="21046"/>
                  <a:pt x="21600" y="20366"/>
                </a:cubicBezTo>
                <a:lnTo>
                  <a:pt x="21600" y="18516"/>
                </a:lnTo>
                <a:lnTo>
                  <a:pt x="19396" y="18516"/>
                </a:lnTo>
                <a:lnTo>
                  <a:pt x="19396" y="15428"/>
                </a:lnTo>
                <a:lnTo>
                  <a:pt x="21600" y="15428"/>
                </a:lnTo>
                <a:lnTo>
                  <a:pt x="21600" y="12344"/>
                </a:lnTo>
                <a:lnTo>
                  <a:pt x="19396" y="12344"/>
                </a:lnTo>
                <a:lnTo>
                  <a:pt x="19396" y="9256"/>
                </a:lnTo>
                <a:lnTo>
                  <a:pt x="21600" y="9256"/>
                </a:lnTo>
                <a:lnTo>
                  <a:pt x="21600" y="6172"/>
                </a:lnTo>
                <a:lnTo>
                  <a:pt x="19396" y="6172"/>
                </a:lnTo>
                <a:lnTo>
                  <a:pt x="19396" y="3084"/>
                </a:lnTo>
                <a:cubicBezTo>
                  <a:pt x="19396" y="3084"/>
                  <a:pt x="21600" y="3084"/>
                  <a:pt x="21600" y="3084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58115" y="364641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846329" y="346446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Copyrighting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2800274" y="365276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2688488" y="347081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Music Production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7033" y="365237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5247" y="347042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Studio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59192" y="3658728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7406" y="3476772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Photography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60156" y="551943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748370" y="533747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Marketing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3676915" y="551904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5129" y="533708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Graphic Design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519074" y="5525395"/>
            <a:ext cx="1815565" cy="189733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 smtClean="0"/>
              <a:t>ipdolosi</a:t>
            </a:r>
            <a:endParaRPr lang="en-GB" sz="900" dirty="0"/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407288" y="534343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Company Branding</a:t>
            </a:r>
          </a:p>
        </p:txBody>
      </p:sp>
      <p:sp>
        <p:nvSpPr>
          <p:cNvPr id="56" name="Oval 5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27690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3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5" grpId="0" animBg="1"/>
      <p:bldP spid="37" grpId="0" animBg="1"/>
      <p:bldP spid="39" grpId="0" animBg="1"/>
      <p:bldP spid="50" grpId="0" animBg="1"/>
      <p:bldP spid="61" grpId="0" animBg="1"/>
      <p:bldP spid="63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2" grpId="0" animBg="1"/>
      <p:bldP spid="28" grpId="0" build="p"/>
      <p:bldP spid="29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51" grpId="0" build="p"/>
      <p:bldP spid="52" grpId="0" build="p"/>
      <p:bldP spid="53" grpId="0" build="p"/>
      <p:bldP spid="54" grpId="0" build="p"/>
      <p:bldP spid="55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SINGLE SERVICE DETAIL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Shape 691"/>
          <p:cNvSpPr/>
          <p:nvPr/>
        </p:nvSpPr>
        <p:spPr>
          <a:xfrm>
            <a:off x="4219614" y="2232535"/>
            <a:ext cx="712546" cy="71254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Shape 693"/>
          <p:cNvSpPr/>
          <p:nvPr/>
        </p:nvSpPr>
        <p:spPr>
          <a:xfrm>
            <a:off x="4460372" y="2423787"/>
            <a:ext cx="231029" cy="3300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8" name="Shape 694"/>
          <p:cNvSpPr/>
          <p:nvPr/>
        </p:nvSpPr>
        <p:spPr>
          <a:xfrm>
            <a:off x="5989286" y="3690356"/>
            <a:ext cx="2242695" cy="1770644"/>
          </a:xfrm>
          <a:prstGeom prst="rect">
            <a:avLst/>
          </a:prstGeom>
          <a:noFill/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1" name="Shape 695"/>
          <p:cNvSpPr/>
          <p:nvPr/>
        </p:nvSpPr>
        <p:spPr>
          <a:xfrm>
            <a:off x="3448559" y="3690356"/>
            <a:ext cx="2242695" cy="177064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2" name="Shape 696"/>
          <p:cNvSpPr/>
          <p:nvPr/>
        </p:nvSpPr>
        <p:spPr>
          <a:xfrm>
            <a:off x="914910" y="3690356"/>
            <a:ext cx="2242695" cy="1770644"/>
          </a:xfrm>
          <a:prstGeom prst="rect">
            <a:avLst/>
          </a:prstGeom>
          <a:solidFill>
            <a:srgbClr val="FFFFFF"/>
          </a:solidFill>
          <a:ln w="12700">
            <a:solidFill>
              <a:srgbClr val="DCDEE0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915058" y="3687651"/>
            <a:ext cx="2242397" cy="480514"/>
            <a:chOff x="915058" y="3687651"/>
            <a:chExt cx="2242397" cy="480514"/>
          </a:xfrm>
        </p:grpSpPr>
        <p:sp>
          <p:nvSpPr>
            <p:cNvPr id="53" name="Shape 697"/>
            <p:cNvSpPr/>
            <p:nvPr/>
          </p:nvSpPr>
          <p:spPr>
            <a:xfrm>
              <a:off x="915058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6" name="Shape 703"/>
            <p:cNvSpPr/>
            <p:nvPr/>
          </p:nvSpPr>
          <p:spPr>
            <a:xfrm>
              <a:off x="2684565" y="3791351"/>
              <a:ext cx="177698" cy="2455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89435" y="3687651"/>
            <a:ext cx="2242397" cy="480514"/>
            <a:chOff x="5989435" y="3687651"/>
            <a:chExt cx="2242397" cy="480514"/>
          </a:xfrm>
        </p:grpSpPr>
        <p:sp>
          <p:nvSpPr>
            <p:cNvPr id="55" name="Shape 701"/>
            <p:cNvSpPr/>
            <p:nvPr/>
          </p:nvSpPr>
          <p:spPr>
            <a:xfrm>
              <a:off x="5989435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7" name="Shape 704"/>
            <p:cNvSpPr/>
            <p:nvPr/>
          </p:nvSpPr>
          <p:spPr>
            <a:xfrm>
              <a:off x="7738309" y="3821641"/>
              <a:ext cx="193635" cy="1936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48707" y="3687651"/>
            <a:ext cx="2242397" cy="480514"/>
            <a:chOff x="3448707" y="3687651"/>
            <a:chExt cx="2242397" cy="480514"/>
          </a:xfrm>
        </p:grpSpPr>
        <p:sp>
          <p:nvSpPr>
            <p:cNvPr id="54" name="Shape 699"/>
            <p:cNvSpPr/>
            <p:nvPr/>
          </p:nvSpPr>
          <p:spPr>
            <a:xfrm>
              <a:off x="3448707" y="3687651"/>
              <a:ext cx="2242397" cy="480514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58" name="Shape 723"/>
            <p:cNvSpPr/>
            <p:nvPr/>
          </p:nvSpPr>
          <p:spPr>
            <a:xfrm>
              <a:off x="5183813" y="3813129"/>
              <a:ext cx="222463" cy="221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38068" y="3104116"/>
            <a:ext cx="2063673" cy="21401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Graphic Design</a:t>
            </a:r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914761" y="3702891"/>
            <a:ext cx="2242694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Corporate Identity</a:t>
            </a:r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3465604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Digital Printing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5997441" y="3702891"/>
            <a:ext cx="2225500" cy="480514"/>
          </a:xfrm>
        </p:spPr>
        <p:txBody>
          <a:bodyPr lIns="274320"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Web Design</a:t>
            </a:r>
          </a:p>
        </p:txBody>
      </p:sp>
      <p:sp>
        <p:nvSpPr>
          <p:cNvPr id="23" name="Shape 369"/>
          <p:cNvSpPr/>
          <p:nvPr/>
        </p:nvSpPr>
        <p:spPr>
          <a:xfrm>
            <a:off x="1187582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4" name="Shape 369"/>
          <p:cNvSpPr/>
          <p:nvPr/>
        </p:nvSpPr>
        <p:spPr>
          <a:xfrm>
            <a:off x="1187582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5" name="Shape 369"/>
          <p:cNvSpPr/>
          <p:nvPr/>
        </p:nvSpPr>
        <p:spPr>
          <a:xfrm>
            <a:off x="1187582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6" name="Shape 369"/>
          <p:cNvSpPr/>
          <p:nvPr/>
        </p:nvSpPr>
        <p:spPr>
          <a:xfrm>
            <a:off x="1187582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566677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29" name="Shape 369"/>
          <p:cNvSpPr/>
          <p:nvPr/>
        </p:nvSpPr>
        <p:spPr>
          <a:xfrm>
            <a:off x="3757456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0" name="Shape 369"/>
          <p:cNvSpPr/>
          <p:nvPr/>
        </p:nvSpPr>
        <p:spPr>
          <a:xfrm>
            <a:off x="3757456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1" name="Shape 369"/>
          <p:cNvSpPr/>
          <p:nvPr/>
        </p:nvSpPr>
        <p:spPr>
          <a:xfrm>
            <a:off x="3757456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2" name="Shape 369"/>
          <p:cNvSpPr/>
          <p:nvPr/>
        </p:nvSpPr>
        <p:spPr>
          <a:xfrm>
            <a:off x="3757456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136551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4" name="Shape 369"/>
          <p:cNvSpPr/>
          <p:nvPr/>
        </p:nvSpPr>
        <p:spPr>
          <a:xfrm>
            <a:off x="6286500" y="437322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5" name="Shape 369"/>
          <p:cNvSpPr/>
          <p:nvPr/>
        </p:nvSpPr>
        <p:spPr>
          <a:xfrm>
            <a:off x="6286500" y="460059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6" name="Shape 369"/>
          <p:cNvSpPr/>
          <p:nvPr/>
        </p:nvSpPr>
        <p:spPr>
          <a:xfrm>
            <a:off x="6286500" y="482796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7" name="Shape 369"/>
          <p:cNvSpPr/>
          <p:nvPr/>
        </p:nvSpPr>
        <p:spPr>
          <a:xfrm>
            <a:off x="6286500" y="5055333"/>
            <a:ext cx="127641" cy="10768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6665595" y="4277403"/>
            <a:ext cx="1409196" cy="101087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</a:t>
            </a:r>
            <a:r>
              <a:rPr lang="en-US" dirty="0" smtClean="0"/>
              <a:t>values</a:t>
            </a:r>
            <a:endParaRPr lang="en-US" dirty="0"/>
          </a:p>
        </p:txBody>
      </p:sp>
      <p:sp>
        <p:nvSpPr>
          <p:cNvPr id="39" name="Oval 3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1589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47" grpId="0" animBg="1"/>
      <p:bldP spid="48" grpId="0" animBg="1"/>
      <p:bldP spid="51" grpId="0" animBg="1"/>
      <p:bldP spid="52" grpId="0" animBg="1"/>
      <p:bldP spid="17" grpId="0" build="p"/>
      <p:bldP spid="18" grpId="0" build="p"/>
      <p:bldP spid="19" grpId="0" build="p"/>
      <p:bldP spid="20" grpId="0" build="p"/>
      <p:bldP spid="23" grpId="0" animBg="1"/>
      <p:bldP spid="24" grpId="0" animBg="1"/>
      <p:bldP spid="25" grpId="0" animBg="1"/>
      <p:bldP spid="26" grpId="0" animBg="1"/>
      <p:bldP spid="28" grpId="0" build="p"/>
      <p:bldP spid="29" grpId="0" animBg="1"/>
      <p:bldP spid="30" grpId="0" animBg="1"/>
      <p:bldP spid="31" grpId="0" animBg="1"/>
      <p:bldP spid="32" grpId="0" animBg="1"/>
      <p:bldP spid="33" grpId="0" build="p"/>
      <p:bldP spid="34" grpId="0" animBg="1"/>
      <p:bldP spid="35" grpId="0" animBg="1"/>
      <p:bldP spid="36" grpId="0" animBg="1"/>
      <p:bldP spid="37" grpId="0" animBg="1"/>
      <p:bldP spid="38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Shape 335"/>
          <p:cNvSpPr/>
          <p:nvPr/>
        </p:nvSpPr>
        <p:spPr>
          <a:xfrm>
            <a:off x="1223437" y="2492273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Shape 339"/>
          <p:cNvSpPr/>
          <p:nvPr/>
        </p:nvSpPr>
        <p:spPr>
          <a:xfrm>
            <a:off x="1223437" y="4014289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342"/>
          <p:cNvSpPr/>
          <p:nvPr/>
        </p:nvSpPr>
        <p:spPr>
          <a:xfrm>
            <a:off x="5092398" y="249282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345"/>
          <p:cNvSpPr/>
          <p:nvPr/>
        </p:nvSpPr>
        <p:spPr>
          <a:xfrm>
            <a:off x="5092398" y="4019797"/>
            <a:ext cx="508302" cy="5083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6" name="Shape 336"/>
          <p:cNvSpPr/>
          <p:nvPr/>
        </p:nvSpPr>
        <p:spPr>
          <a:xfrm>
            <a:off x="1369386" y="2640367"/>
            <a:ext cx="220107" cy="20316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15832"/>
                </a:moveTo>
                <a:lnTo>
                  <a:pt x="2160" y="15832"/>
                </a:lnTo>
                <a:lnTo>
                  <a:pt x="2160" y="2209"/>
                </a:lnTo>
                <a:lnTo>
                  <a:pt x="19440" y="2209"/>
                </a:lnTo>
                <a:cubicBezTo>
                  <a:pt x="19440" y="2209"/>
                  <a:pt x="19440" y="15832"/>
                  <a:pt x="19440" y="15832"/>
                </a:cubicBezTo>
                <a:close/>
                <a:moveTo>
                  <a:pt x="19440" y="0"/>
                </a:moveTo>
                <a:lnTo>
                  <a:pt x="2160" y="0"/>
                </a:lnTo>
                <a:cubicBezTo>
                  <a:pt x="971" y="0"/>
                  <a:pt x="0" y="1104"/>
                  <a:pt x="0" y="2455"/>
                </a:cubicBezTo>
                <a:lnTo>
                  <a:pt x="0" y="15955"/>
                </a:lnTo>
                <a:cubicBezTo>
                  <a:pt x="0" y="17304"/>
                  <a:pt x="953" y="18627"/>
                  <a:pt x="2119" y="18891"/>
                </a:cubicBezTo>
                <a:lnTo>
                  <a:pt x="6839" y="19964"/>
                </a:lnTo>
                <a:cubicBezTo>
                  <a:pt x="6839" y="19964"/>
                  <a:pt x="2775" y="21600"/>
                  <a:pt x="5400" y="21600"/>
                </a:cubicBezTo>
                <a:lnTo>
                  <a:pt x="16200" y="21600"/>
                </a:lnTo>
                <a:cubicBezTo>
                  <a:pt x="18825" y="21600"/>
                  <a:pt x="14761" y="19964"/>
                  <a:pt x="14761" y="19964"/>
                </a:cubicBezTo>
                <a:lnTo>
                  <a:pt x="19483" y="18891"/>
                </a:lnTo>
                <a:cubicBezTo>
                  <a:pt x="20647" y="18627"/>
                  <a:pt x="21600" y="17304"/>
                  <a:pt x="21600" y="15955"/>
                </a:cubicBezTo>
                <a:lnTo>
                  <a:pt x="21600" y="2455"/>
                </a:lnTo>
                <a:cubicBezTo>
                  <a:pt x="21600" y="1104"/>
                  <a:pt x="20629" y="0"/>
                  <a:pt x="19440" y="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0" name="Shape 346"/>
          <p:cNvSpPr/>
          <p:nvPr/>
        </p:nvSpPr>
        <p:spPr>
          <a:xfrm>
            <a:off x="1367838" y="4145551"/>
            <a:ext cx="219500" cy="2303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431" h="20433" extrusionOk="0">
                <a:moveTo>
                  <a:pt x="14102" y="6331"/>
                </a:moveTo>
                <a:cubicBezTo>
                  <a:pt x="13391" y="5619"/>
                  <a:pt x="13391" y="4469"/>
                  <a:pt x="14102" y="3759"/>
                </a:cubicBezTo>
                <a:cubicBezTo>
                  <a:pt x="14812" y="3049"/>
                  <a:pt x="15965" y="3049"/>
                  <a:pt x="16674" y="3759"/>
                </a:cubicBezTo>
                <a:cubicBezTo>
                  <a:pt x="17385" y="4469"/>
                  <a:pt x="17385" y="5619"/>
                  <a:pt x="16674" y="6331"/>
                </a:cubicBezTo>
                <a:cubicBezTo>
                  <a:pt x="15965" y="7041"/>
                  <a:pt x="14812" y="7041"/>
                  <a:pt x="14102" y="6331"/>
                </a:cubicBezTo>
                <a:close/>
                <a:moveTo>
                  <a:pt x="12904" y="13199"/>
                </a:moveTo>
                <a:cubicBezTo>
                  <a:pt x="12904" y="13199"/>
                  <a:pt x="21289" y="7286"/>
                  <a:pt x="20359" y="518"/>
                </a:cubicBezTo>
                <a:cubicBezTo>
                  <a:pt x="20339" y="369"/>
                  <a:pt x="20289" y="271"/>
                  <a:pt x="20226" y="206"/>
                </a:cubicBezTo>
                <a:cubicBezTo>
                  <a:pt x="20162" y="145"/>
                  <a:pt x="20065" y="93"/>
                  <a:pt x="19914" y="72"/>
                </a:cubicBezTo>
                <a:cubicBezTo>
                  <a:pt x="13147" y="-856"/>
                  <a:pt x="7233" y="7529"/>
                  <a:pt x="7233" y="7529"/>
                </a:cubicBezTo>
                <a:cubicBezTo>
                  <a:pt x="2104" y="6928"/>
                  <a:pt x="2478" y="7929"/>
                  <a:pt x="137" y="13421"/>
                </a:cubicBezTo>
                <a:cubicBezTo>
                  <a:pt x="-311" y="14470"/>
                  <a:pt x="416" y="14829"/>
                  <a:pt x="1211" y="14536"/>
                </a:cubicBezTo>
                <a:cubicBezTo>
                  <a:pt x="2006" y="14242"/>
                  <a:pt x="3764" y="13593"/>
                  <a:pt x="3764" y="13593"/>
                </a:cubicBezTo>
                <a:lnTo>
                  <a:pt x="6840" y="16669"/>
                </a:lnTo>
                <a:cubicBezTo>
                  <a:pt x="6840" y="16669"/>
                  <a:pt x="6192" y="18426"/>
                  <a:pt x="5897" y="19222"/>
                </a:cubicBezTo>
                <a:cubicBezTo>
                  <a:pt x="5604" y="20018"/>
                  <a:pt x="5963" y="20744"/>
                  <a:pt x="7012" y="20297"/>
                </a:cubicBezTo>
                <a:cubicBezTo>
                  <a:pt x="12505" y="17955"/>
                  <a:pt x="13504" y="18328"/>
                  <a:pt x="12904" y="13199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Shape 347"/>
          <p:cNvSpPr/>
          <p:nvPr/>
        </p:nvSpPr>
        <p:spPr>
          <a:xfrm>
            <a:off x="5236170" y="2596031"/>
            <a:ext cx="220754" cy="23692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81" h="20933" extrusionOk="0">
                <a:moveTo>
                  <a:pt x="18450" y="13962"/>
                </a:moveTo>
                <a:cubicBezTo>
                  <a:pt x="18104" y="14098"/>
                  <a:pt x="15778" y="12331"/>
                  <a:pt x="14291" y="9001"/>
                </a:cubicBezTo>
                <a:cubicBezTo>
                  <a:pt x="12804" y="5669"/>
                  <a:pt x="12992" y="2625"/>
                  <a:pt x="13337" y="2491"/>
                </a:cubicBezTo>
                <a:cubicBezTo>
                  <a:pt x="13683" y="2355"/>
                  <a:pt x="15952" y="4486"/>
                  <a:pt x="17438" y="7816"/>
                </a:cubicBezTo>
                <a:cubicBezTo>
                  <a:pt x="18925" y="11146"/>
                  <a:pt x="18797" y="13826"/>
                  <a:pt x="18450" y="13962"/>
                </a:cubicBezTo>
                <a:close/>
                <a:moveTo>
                  <a:pt x="19117" y="7012"/>
                </a:moveTo>
                <a:cubicBezTo>
                  <a:pt x="17204" y="2727"/>
                  <a:pt x="14125" y="-537"/>
                  <a:pt x="12567" y="74"/>
                </a:cubicBezTo>
                <a:cubicBezTo>
                  <a:pt x="9922" y="1108"/>
                  <a:pt x="14143" y="6078"/>
                  <a:pt x="1154" y="11160"/>
                </a:cubicBezTo>
                <a:cubicBezTo>
                  <a:pt x="32" y="11600"/>
                  <a:pt x="-253" y="13356"/>
                  <a:pt x="217" y="14406"/>
                </a:cubicBezTo>
                <a:cubicBezTo>
                  <a:pt x="685" y="15456"/>
                  <a:pt x="2220" y="16502"/>
                  <a:pt x="3342" y="16062"/>
                </a:cubicBezTo>
                <a:cubicBezTo>
                  <a:pt x="3537" y="15987"/>
                  <a:pt x="4250" y="15766"/>
                  <a:pt x="4250" y="15766"/>
                </a:cubicBezTo>
                <a:cubicBezTo>
                  <a:pt x="5051" y="16802"/>
                  <a:pt x="5889" y="16187"/>
                  <a:pt x="6186" y="16845"/>
                </a:cubicBezTo>
                <a:cubicBezTo>
                  <a:pt x="6544" y="17635"/>
                  <a:pt x="7322" y="19353"/>
                  <a:pt x="7586" y="19939"/>
                </a:cubicBezTo>
                <a:cubicBezTo>
                  <a:pt x="7850" y="20522"/>
                  <a:pt x="8450" y="21063"/>
                  <a:pt x="8885" y="20905"/>
                </a:cubicBezTo>
                <a:cubicBezTo>
                  <a:pt x="9318" y="20745"/>
                  <a:pt x="10797" y="20203"/>
                  <a:pt x="11362" y="19997"/>
                </a:cubicBezTo>
                <a:cubicBezTo>
                  <a:pt x="11927" y="19790"/>
                  <a:pt x="12062" y="19306"/>
                  <a:pt x="11889" y="18922"/>
                </a:cubicBezTo>
                <a:cubicBezTo>
                  <a:pt x="11703" y="18510"/>
                  <a:pt x="10939" y="18390"/>
                  <a:pt x="10721" y="17908"/>
                </a:cubicBezTo>
                <a:cubicBezTo>
                  <a:pt x="10503" y="17428"/>
                  <a:pt x="9791" y="15886"/>
                  <a:pt x="9586" y="15400"/>
                </a:cubicBezTo>
                <a:cubicBezTo>
                  <a:pt x="9308" y="14739"/>
                  <a:pt x="9899" y="14201"/>
                  <a:pt x="10759" y="14116"/>
                </a:cubicBezTo>
                <a:cubicBezTo>
                  <a:pt x="16671" y="13522"/>
                  <a:pt x="17775" y="17037"/>
                  <a:pt x="19789" y="16249"/>
                </a:cubicBezTo>
                <a:cubicBezTo>
                  <a:pt x="21347" y="15640"/>
                  <a:pt x="21030" y="11296"/>
                  <a:pt x="19117" y="7012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2" name="Shape 348"/>
          <p:cNvSpPr/>
          <p:nvPr/>
        </p:nvSpPr>
        <p:spPr>
          <a:xfrm>
            <a:off x="5253030" y="4167228"/>
            <a:ext cx="219418" cy="1980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041" y="15188"/>
                </a:moveTo>
                <a:cubicBezTo>
                  <a:pt x="8905" y="14174"/>
                  <a:pt x="8222" y="13317"/>
                  <a:pt x="8222" y="11485"/>
                </a:cubicBezTo>
                <a:cubicBezTo>
                  <a:pt x="8222" y="10385"/>
                  <a:pt x="8875" y="10744"/>
                  <a:pt x="9161" y="8730"/>
                </a:cubicBezTo>
                <a:cubicBezTo>
                  <a:pt x="9279" y="7894"/>
                  <a:pt x="9855" y="8716"/>
                  <a:pt x="9966" y="6808"/>
                </a:cubicBezTo>
                <a:cubicBezTo>
                  <a:pt x="9966" y="6047"/>
                  <a:pt x="9651" y="5858"/>
                  <a:pt x="9651" y="5858"/>
                </a:cubicBezTo>
                <a:cubicBezTo>
                  <a:pt x="9651" y="5858"/>
                  <a:pt x="9811" y="4733"/>
                  <a:pt x="9873" y="3867"/>
                </a:cubicBezTo>
                <a:cubicBezTo>
                  <a:pt x="9951" y="2788"/>
                  <a:pt x="9396" y="0"/>
                  <a:pt x="6431" y="0"/>
                </a:cubicBezTo>
                <a:cubicBezTo>
                  <a:pt x="3466" y="0"/>
                  <a:pt x="2909" y="2788"/>
                  <a:pt x="2987" y="3867"/>
                </a:cubicBezTo>
                <a:cubicBezTo>
                  <a:pt x="3050" y="4733"/>
                  <a:pt x="3210" y="5858"/>
                  <a:pt x="3210" y="5858"/>
                </a:cubicBezTo>
                <a:cubicBezTo>
                  <a:pt x="3210" y="5858"/>
                  <a:pt x="2895" y="6047"/>
                  <a:pt x="2895" y="6808"/>
                </a:cubicBezTo>
                <a:cubicBezTo>
                  <a:pt x="3005" y="8716"/>
                  <a:pt x="3582" y="7894"/>
                  <a:pt x="3700" y="8730"/>
                </a:cubicBezTo>
                <a:cubicBezTo>
                  <a:pt x="3987" y="10744"/>
                  <a:pt x="4639" y="10385"/>
                  <a:pt x="4639" y="11485"/>
                </a:cubicBezTo>
                <a:cubicBezTo>
                  <a:pt x="4639" y="13317"/>
                  <a:pt x="3956" y="14174"/>
                  <a:pt x="1819" y="15188"/>
                </a:cubicBezTo>
                <a:cubicBezTo>
                  <a:pt x="1169" y="15497"/>
                  <a:pt x="0" y="15976"/>
                  <a:pt x="0" y="17129"/>
                </a:cubicBezTo>
                <a:lnTo>
                  <a:pt x="0" y="21600"/>
                </a:lnTo>
                <a:lnTo>
                  <a:pt x="15005" y="21600"/>
                </a:lnTo>
                <a:cubicBezTo>
                  <a:pt x="15005" y="21600"/>
                  <a:pt x="15005" y="18955"/>
                  <a:pt x="15005" y="18248"/>
                </a:cubicBezTo>
                <a:cubicBezTo>
                  <a:pt x="15005" y="17196"/>
                  <a:pt x="13184" y="16207"/>
                  <a:pt x="11041" y="15188"/>
                </a:cubicBezTo>
                <a:close/>
                <a:moveTo>
                  <a:pt x="21600" y="21600"/>
                </a:moveTo>
                <a:cubicBezTo>
                  <a:pt x="21600" y="21600"/>
                  <a:pt x="21557" y="16953"/>
                  <a:pt x="21307" y="16471"/>
                </a:cubicBezTo>
                <a:cubicBezTo>
                  <a:pt x="20935" y="15754"/>
                  <a:pt x="20071" y="15261"/>
                  <a:pt x="18463" y="14498"/>
                </a:cubicBezTo>
                <a:cubicBezTo>
                  <a:pt x="16861" y="13736"/>
                  <a:pt x="16349" y="13094"/>
                  <a:pt x="16349" y="11720"/>
                </a:cubicBezTo>
                <a:cubicBezTo>
                  <a:pt x="16349" y="10894"/>
                  <a:pt x="16838" y="11164"/>
                  <a:pt x="17053" y="9653"/>
                </a:cubicBezTo>
                <a:cubicBezTo>
                  <a:pt x="17142" y="9026"/>
                  <a:pt x="17574" y="9643"/>
                  <a:pt x="17657" y="8212"/>
                </a:cubicBezTo>
                <a:cubicBezTo>
                  <a:pt x="17657" y="7642"/>
                  <a:pt x="17420" y="7499"/>
                  <a:pt x="17420" y="7499"/>
                </a:cubicBezTo>
                <a:cubicBezTo>
                  <a:pt x="17420" y="7499"/>
                  <a:pt x="17541" y="6656"/>
                  <a:pt x="17588" y="6006"/>
                </a:cubicBezTo>
                <a:cubicBezTo>
                  <a:pt x="17646" y="5197"/>
                  <a:pt x="17229" y="3106"/>
                  <a:pt x="15005" y="3106"/>
                </a:cubicBezTo>
                <a:cubicBezTo>
                  <a:pt x="12781" y="3106"/>
                  <a:pt x="12365" y="5197"/>
                  <a:pt x="12422" y="6006"/>
                </a:cubicBezTo>
                <a:cubicBezTo>
                  <a:pt x="12469" y="6656"/>
                  <a:pt x="12589" y="7499"/>
                  <a:pt x="12589" y="7499"/>
                </a:cubicBezTo>
                <a:cubicBezTo>
                  <a:pt x="12589" y="7499"/>
                  <a:pt x="12353" y="7642"/>
                  <a:pt x="12353" y="8212"/>
                </a:cubicBezTo>
                <a:cubicBezTo>
                  <a:pt x="12437" y="9643"/>
                  <a:pt x="12868" y="9026"/>
                  <a:pt x="12957" y="9653"/>
                </a:cubicBezTo>
                <a:cubicBezTo>
                  <a:pt x="13173" y="11164"/>
                  <a:pt x="13662" y="10894"/>
                  <a:pt x="13662" y="11720"/>
                </a:cubicBezTo>
                <a:cubicBezTo>
                  <a:pt x="13662" y="12655"/>
                  <a:pt x="13424" y="13250"/>
                  <a:pt x="12768" y="13776"/>
                </a:cubicBezTo>
                <a:cubicBezTo>
                  <a:pt x="16268" y="15766"/>
                  <a:pt x="16737" y="16172"/>
                  <a:pt x="16737" y="17952"/>
                </a:cubicBezTo>
                <a:lnTo>
                  <a:pt x="16737" y="21600"/>
                </a:lnTo>
                <a:cubicBezTo>
                  <a:pt x="16737" y="21600"/>
                  <a:pt x="21600" y="21600"/>
                  <a:pt x="21600" y="21600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1983370" y="2880344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Projection</a:t>
            </a:r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83631" y="2880344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26323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Promotion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7817" y="4434136"/>
            <a:ext cx="210857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/>
              <a:t>handariiles</a:t>
            </a:r>
            <a:r>
              <a:rPr lang="en-US" sz="900" dirty="0"/>
              <a:t> 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972264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Production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8078" y="4434136"/>
            <a:ext cx="2348350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  <a:r>
              <a:rPr lang="en-US" sz="900" dirty="0" err="1" smtClean="0"/>
              <a:t>han</a:t>
            </a:r>
            <a:r>
              <a:rPr lang="en-US" sz="900" dirty="0" smtClean="0"/>
              <a:t> </a:t>
            </a:r>
            <a:r>
              <a:rPr lang="en-US" sz="900" dirty="0" err="1" smtClean="0"/>
              <a:t>sige</a:t>
            </a:r>
            <a:r>
              <a:rPr lang="en-US" sz="900" dirty="0" smtClean="0"/>
              <a:t> </a:t>
            </a:r>
            <a:r>
              <a:rPr lang="en-US" sz="900" dirty="0" err="1" smtClean="0"/>
              <a:t>menye</a:t>
            </a:r>
            <a:r>
              <a:rPr lang="en-US" sz="900" dirty="0" smtClean="0"/>
              <a:t> </a:t>
            </a:r>
            <a:r>
              <a:rPr lang="en-US" sz="900" dirty="0" err="1" smtClean="0"/>
              <a:t>han</a:t>
            </a:r>
            <a:endParaRPr lang="en-US" sz="900" dirty="0"/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2525" y="418614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Support</a:t>
            </a:r>
          </a:p>
        </p:txBody>
      </p:sp>
      <p:sp>
        <p:nvSpPr>
          <p:cNvPr id="36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29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4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animBg="1"/>
      <p:bldP spid="27" grpId="0" animBg="1"/>
      <p:bldP spid="28" grpId="0" animBg="1"/>
      <p:bldP spid="29" grpId="0" animBg="1"/>
      <p:bldP spid="26" grpId="0" animBg="1"/>
      <p:bldP spid="30" grpId="0" animBg="1"/>
      <p:bldP spid="31" grpId="0" animBg="1"/>
      <p:bldP spid="32" grpId="0" animBg="1"/>
      <p:bldP spid="33" grpId="0" build="p"/>
      <p:bldP spid="34" grpId="0" build="p"/>
      <p:bldP spid="35" grpId="0" build="p"/>
      <p:bldP spid="37" grpId="0" build="p"/>
      <p:bldP spid="38" grpId="0" build="p"/>
      <p:bldP spid="39" grpId="0" build="p"/>
      <p:bldP spid="41" grpId="0" build="p"/>
      <p:bldP spid="42" grpId="0" build="p"/>
      <p:bldP spid="36" grpId="0" animBg="1"/>
      <p:bldP spid="40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SERVICES WITH IMAGE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Rectangle 42"/>
          <p:cNvSpPr/>
          <p:nvPr/>
        </p:nvSpPr>
        <p:spPr>
          <a:xfrm>
            <a:off x="0" y="2330744"/>
            <a:ext cx="9144000" cy="209266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1515724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3738665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5961606" y="2598206"/>
            <a:ext cx="1759933" cy="1759933"/>
          </a:xfrm>
          <a:prstGeom prst="ellips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058024" y="4171841"/>
            <a:ext cx="675333" cy="675333"/>
            <a:chOff x="2058024" y="4171841"/>
            <a:chExt cx="675333" cy="675333"/>
          </a:xfrm>
        </p:grpSpPr>
        <p:sp>
          <p:nvSpPr>
            <p:cNvPr id="59" name="Oval 58"/>
            <p:cNvSpPr/>
            <p:nvPr/>
          </p:nvSpPr>
          <p:spPr>
            <a:xfrm>
              <a:off x="2058024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Shape 763"/>
            <p:cNvSpPr/>
            <p:nvPr/>
          </p:nvSpPr>
          <p:spPr>
            <a:xfrm>
              <a:off x="2276212" y="4423407"/>
              <a:ext cx="238958" cy="215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15832"/>
                  </a:moveTo>
                  <a:lnTo>
                    <a:pt x="2160" y="15832"/>
                  </a:lnTo>
                  <a:lnTo>
                    <a:pt x="2160" y="2209"/>
                  </a:lnTo>
                  <a:lnTo>
                    <a:pt x="19440" y="2209"/>
                  </a:lnTo>
                  <a:cubicBezTo>
                    <a:pt x="19440" y="2209"/>
                    <a:pt x="19440" y="15832"/>
                    <a:pt x="19440" y="15832"/>
                  </a:cubicBezTo>
                  <a:close/>
                  <a:moveTo>
                    <a:pt x="19440" y="0"/>
                  </a:moveTo>
                  <a:lnTo>
                    <a:pt x="2160" y="0"/>
                  </a:lnTo>
                  <a:cubicBezTo>
                    <a:pt x="971" y="0"/>
                    <a:pt x="0" y="1104"/>
                    <a:pt x="0" y="2455"/>
                  </a:cubicBezTo>
                  <a:lnTo>
                    <a:pt x="0" y="15955"/>
                  </a:lnTo>
                  <a:cubicBezTo>
                    <a:pt x="0" y="17304"/>
                    <a:pt x="953" y="18627"/>
                    <a:pt x="2119" y="18891"/>
                  </a:cubicBezTo>
                  <a:lnTo>
                    <a:pt x="6839" y="19964"/>
                  </a:lnTo>
                  <a:cubicBezTo>
                    <a:pt x="6839" y="19964"/>
                    <a:pt x="2775" y="21600"/>
                    <a:pt x="5400" y="21600"/>
                  </a:cubicBezTo>
                  <a:lnTo>
                    <a:pt x="16200" y="21600"/>
                  </a:lnTo>
                  <a:cubicBezTo>
                    <a:pt x="18825" y="21600"/>
                    <a:pt x="14761" y="19964"/>
                    <a:pt x="14761" y="19964"/>
                  </a:cubicBezTo>
                  <a:lnTo>
                    <a:pt x="19483" y="18891"/>
                  </a:lnTo>
                  <a:cubicBezTo>
                    <a:pt x="20647" y="18627"/>
                    <a:pt x="21600" y="17304"/>
                    <a:pt x="21600" y="15955"/>
                  </a:cubicBezTo>
                  <a:lnTo>
                    <a:pt x="21600" y="2455"/>
                  </a:lnTo>
                  <a:cubicBezTo>
                    <a:pt x="21600" y="1104"/>
                    <a:pt x="20629" y="0"/>
                    <a:pt x="19440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280966" y="4171841"/>
            <a:ext cx="675333" cy="675333"/>
            <a:chOff x="4280966" y="4171841"/>
            <a:chExt cx="675333" cy="675333"/>
          </a:xfrm>
        </p:grpSpPr>
        <p:sp>
          <p:nvSpPr>
            <p:cNvPr id="60" name="Oval 59"/>
            <p:cNvSpPr/>
            <p:nvPr/>
          </p:nvSpPr>
          <p:spPr>
            <a:xfrm>
              <a:off x="4280966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Shape 766"/>
            <p:cNvSpPr/>
            <p:nvPr/>
          </p:nvSpPr>
          <p:spPr>
            <a:xfrm>
              <a:off x="4489784" y="4399672"/>
              <a:ext cx="256555" cy="2625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503907" y="4171841"/>
            <a:ext cx="675333" cy="675333"/>
            <a:chOff x="6503907" y="4171841"/>
            <a:chExt cx="675333" cy="675333"/>
          </a:xfrm>
        </p:grpSpPr>
        <p:sp>
          <p:nvSpPr>
            <p:cNvPr id="61" name="Oval 60"/>
            <p:cNvSpPr/>
            <p:nvPr/>
          </p:nvSpPr>
          <p:spPr>
            <a:xfrm>
              <a:off x="6503907" y="4171841"/>
              <a:ext cx="675333" cy="6753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Shape 772"/>
            <p:cNvSpPr/>
            <p:nvPr/>
          </p:nvSpPr>
          <p:spPr>
            <a:xfrm>
              <a:off x="6711167" y="4389012"/>
              <a:ext cx="279859" cy="246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57648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481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Projection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51154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3546987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 smtClean="0"/>
              <a:t>Production</a:t>
            </a:r>
            <a:endParaRPr lang="en-US" sz="130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5920252" y="5324625"/>
            <a:ext cx="1841812" cy="928965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herelookoloramet,lorem</a:t>
            </a:r>
            <a:r>
              <a:rPr lang="en-GB" sz="950" dirty="0" smtClean="0"/>
              <a:t> </a:t>
            </a:r>
            <a:r>
              <a:rPr lang="en-US" sz="950" dirty="0" smtClean="0"/>
              <a:t>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consectetur</a:t>
            </a:r>
            <a:r>
              <a:rPr lang="en-GB" sz="950" dirty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here or </a:t>
            </a:r>
            <a:r>
              <a:rPr lang="en-GB" sz="950" dirty="0" err="1"/>
              <a:t>lhere</a:t>
            </a:r>
            <a:r>
              <a:rPr lang="en-GB" sz="950" dirty="0"/>
              <a:t> </a:t>
            </a:r>
            <a:r>
              <a:rPr lang="en-GB" sz="950" dirty="0" err="1" smtClean="0"/>
              <a:t>orBody</a:t>
            </a:r>
            <a:r>
              <a:rPr lang="en-GB" sz="950" dirty="0" smtClean="0"/>
              <a:t> text here or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6085" y="5028369"/>
            <a:ext cx="206367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Support</a:t>
            </a:r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2284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44" grpId="0" animBg="1"/>
      <p:bldP spid="49" grpId="0" animBg="1"/>
      <p:bldP spid="50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WIDTH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90048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2527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751263"/>
          </a:xfrm>
        </p:spPr>
        <p:txBody>
          <a:bodyPr numCol="2" spcCol="36576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 smtClean="0"/>
              <a:t>everti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debitis</a:t>
            </a:r>
            <a:r>
              <a:rPr lang="en-US" sz="950" dirty="0" smtClean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smtClean="0"/>
              <a:t>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smtClean="0"/>
              <a:t>us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/>
              <a:t>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</a:t>
            </a:r>
            <a:r>
              <a:rPr lang="en-US" sz="950" dirty="0" smtClean="0"/>
              <a:t>sit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smtClean="0"/>
              <a:t>part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ec.</a:t>
            </a:r>
            <a:r>
              <a:rPr lang="en-US" sz="950" dirty="0" smtClean="0"/>
              <a:t> </a:t>
            </a:r>
            <a:r>
              <a:rPr lang="en-US" sz="950" dirty="0"/>
              <a:t>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smtClean="0"/>
              <a:t>\per</a:t>
            </a:r>
            <a:r>
              <a:rPr lang="en-US" sz="950" dirty="0"/>
              <a:t>, </a:t>
            </a:r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64563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COLUMNS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471737"/>
            <a:ext cx="7317071" cy="3687763"/>
          </a:xfrm>
        </p:spPr>
        <p:txBody>
          <a:bodyPr numCol="3" spcCol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 smtClean="0"/>
              <a:t>eanec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 smtClean="0"/>
              <a:t>volumuest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smtClean="0"/>
              <a:t>s,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ne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Sapientem</a:t>
            </a:r>
            <a:r>
              <a:rPr lang="en-US" sz="950" dirty="0"/>
              <a:t> </a:t>
            </a:r>
            <a:r>
              <a:rPr lang="en-US" sz="950" dirty="0" err="1"/>
              <a:t>interpretaris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an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/>
              <a:t>principes</a:t>
            </a:r>
            <a:r>
              <a:rPr lang="en-US" sz="950" dirty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/>
              <a:t>ridens</a:t>
            </a:r>
            <a:r>
              <a:rPr lang="en-US" sz="950" dirty="0"/>
              <a:t> cum </a:t>
            </a:r>
            <a:r>
              <a:rPr lang="en-US" sz="950" dirty="0" err="1"/>
              <a:t>eu</a:t>
            </a:r>
            <a:r>
              <a:rPr lang="en-US" sz="950" dirty="0"/>
              <a:t>, 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cu</a:t>
            </a:r>
            <a:r>
              <a:rPr lang="en-US" sz="950" dirty="0" smtClean="0"/>
              <a:t>.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Munere</a:t>
            </a:r>
            <a:r>
              <a:rPr lang="en-US" sz="950" dirty="0" smtClean="0"/>
              <a:t> </a:t>
            </a:r>
            <a:r>
              <a:rPr lang="en-US" sz="950" dirty="0" err="1"/>
              <a:t>quidam</a:t>
            </a:r>
            <a:r>
              <a:rPr lang="en-US" sz="950" dirty="0"/>
              <a:t> 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iusto</a:t>
            </a:r>
            <a:r>
              <a:rPr lang="en-US" sz="950" dirty="0"/>
              <a:t> </a:t>
            </a:r>
            <a:r>
              <a:rPr lang="en-US" sz="950" dirty="0" err="1"/>
              <a:t>errem</a:t>
            </a:r>
            <a:r>
              <a:rPr lang="en-US" sz="950" dirty="0"/>
              <a:t> </a:t>
            </a:r>
            <a:r>
              <a:rPr lang="en-US" sz="950" dirty="0" err="1"/>
              <a:t>omnium</a:t>
            </a:r>
            <a:r>
              <a:rPr lang="en-US" sz="950" dirty="0"/>
              <a:t> 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/>
              <a:t>fabellas</a:t>
            </a:r>
            <a:r>
              <a:rPr lang="en-US" sz="950" dirty="0"/>
              <a:t>, </a:t>
            </a:r>
            <a:r>
              <a:rPr lang="en-US" sz="950" dirty="0" err="1"/>
              <a:t>eos</a:t>
            </a:r>
            <a:r>
              <a:rPr lang="en-US" sz="950" dirty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mundi </a:t>
            </a:r>
            <a:r>
              <a:rPr lang="en-US" sz="950" dirty="0" err="1"/>
              <a:t>ridens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 smtClean="0"/>
              <a:t>suo</a:t>
            </a:r>
            <a:r>
              <a:rPr lang="en-US" sz="950" dirty="0" smtClean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 smtClean="0"/>
              <a:t>erci</a:t>
            </a:r>
            <a:r>
              <a:rPr lang="en-US" sz="950" dirty="0" smtClean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</a:t>
            </a:r>
            <a:r>
              <a:rPr lang="en-US" sz="950" dirty="0" err="1" smtClean="0"/>
              <a:t>Iso</a:t>
            </a: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smtClean="0"/>
              <a:t>let </a:t>
            </a:r>
            <a:r>
              <a:rPr lang="en-US" sz="950" dirty="0"/>
              <a:t>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nulm</a:t>
            </a:r>
            <a:r>
              <a:rPr lang="en-US" sz="950" dirty="0" smtClean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 smtClean="0"/>
              <a:t>neci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 smtClean="0"/>
              <a:t>consulat</a:t>
            </a:r>
            <a:r>
              <a:rPr lang="en-US" sz="950" dirty="0" smtClean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neglegentur</a:t>
            </a:r>
            <a:r>
              <a:rPr lang="en-US" sz="950" dirty="0"/>
              <a:t> his,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partem</a:t>
            </a:r>
            <a:r>
              <a:rPr lang="en-US" sz="950" dirty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 smtClean="0"/>
              <a:t>democritu</a:t>
            </a:r>
            <a:r>
              <a:rPr lang="en-US" sz="950" dirty="0" smtClean="0"/>
              <a:t>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smtClean="0"/>
              <a:t>Q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ui</a:t>
            </a:r>
            <a:r>
              <a:rPr lang="en-US" sz="950" dirty="0" smtClean="0"/>
              <a:t>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 smtClean="0"/>
              <a:t>ani</a:t>
            </a:r>
            <a:r>
              <a:rPr lang="en-US" sz="950" dirty="0" smtClean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</a:t>
            </a:r>
            <a:r>
              <a:rPr lang="en-US" sz="950" dirty="0" smtClean="0"/>
              <a:t>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nepientem</a:t>
            </a:r>
            <a:r>
              <a:rPr lang="en-US" sz="950" dirty="0" smtClean="0"/>
              <a:t> </a:t>
            </a:r>
            <a:r>
              <a:rPr lang="en-US" sz="950" dirty="0" err="1" smtClean="0"/>
              <a:t>interpretaris</a:t>
            </a:r>
            <a:r>
              <a:rPr lang="en-US" sz="950" dirty="0" smtClean="0"/>
              <a:t> </a:t>
            </a:r>
            <a:r>
              <a:rPr lang="en-US" sz="950" dirty="0" err="1"/>
              <a:t>eum</a:t>
            </a:r>
            <a:r>
              <a:rPr lang="en-US" sz="950" dirty="0"/>
              <a:t>. </a:t>
            </a:r>
            <a:r>
              <a:rPr lang="en-US" sz="950" dirty="0" err="1"/>
              <a:t>Modo</a:t>
            </a:r>
            <a:r>
              <a:rPr lang="en-US" sz="950" dirty="0"/>
              <a:t> </a:t>
            </a:r>
            <a:r>
              <a:rPr lang="en-US" sz="950" dirty="0" err="1"/>
              <a:t>saepe</a:t>
            </a:r>
            <a:r>
              <a:rPr lang="en-US" sz="950" dirty="0"/>
              <a:t> vim id. Ad prima </a:t>
            </a:r>
            <a:r>
              <a:rPr lang="en-US" sz="950" dirty="0" err="1"/>
              <a:t>vocent</a:t>
            </a:r>
            <a:r>
              <a:rPr lang="en-US" sz="950" dirty="0"/>
              <a:t> pro, sit </a:t>
            </a:r>
            <a:r>
              <a:rPr lang="en-US" sz="950" dirty="0" err="1" smtClean="0"/>
              <a:t>possim</a:t>
            </a:r>
            <a:r>
              <a:rPr lang="en-US" sz="950" dirty="0" smtClean="0"/>
              <a:t> </a:t>
            </a:r>
            <a:r>
              <a:rPr lang="en-US" sz="950" dirty="0" err="1"/>
              <a:t>scribentur</a:t>
            </a:r>
            <a:r>
              <a:rPr lang="en-US" sz="950" dirty="0"/>
              <a:t>. Et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debitis</a:t>
            </a:r>
            <a:r>
              <a:rPr lang="en-US" sz="950" dirty="0"/>
              <a:t> </a:t>
            </a:r>
            <a:r>
              <a:rPr lang="en-US" sz="950" dirty="0" err="1" smtClean="0"/>
              <a:t>princis</a:t>
            </a:r>
            <a:r>
              <a:rPr lang="en-US" sz="950" dirty="0" smtClean="0"/>
              <a:t> </a:t>
            </a:r>
            <a:r>
              <a:rPr lang="en-US" sz="950" dirty="0" err="1"/>
              <a:t>eos</a:t>
            </a:r>
            <a:r>
              <a:rPr lang="en-US" sz="950" dirty="0"/>
              <a:t>. Id </a:t>
            </a:r>
            <a:r>
              <a:rPr lang="en-US" sz="950" dirty="0" err="1"/>
              <a:t>possim</a:t>
            </a:r>
            <a:r>
              <a:rPr lang="en-US" sz="950" dirty="0"/>
              <a:t> </a:t>
            </a:r>
            <a:r>
              <a:rPr lang="en-US" sz="950" dirty="0" err="1"/>
              <a:t>voluptaria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autem</a:t>
            </a:r>
            <a:r>
              <a:rPr lang="en-US" sz="950" dirty="0"/>
              <a:t> </a:t>
            </a:r>
            <a:r>
              <a:rPr lang="en-US" sz="950" dirty="0" err="1" smtClean="0"/>
              <a:t>ridenm</a:t>
            </a:r>
            <a:r>
              <a:rPr lang="en-US" sz="950" dirty="0" smtClean="0"/>
              <a:t> e </a:t>
            </a:r>
            <a:r>
              <a:rPr lang="en-US" sz="950" dirty="0"/>
              <a:t>brute </a:t>
            </a:r>
            <a:r>
              <a:rPr lang="en-US" sz="950" dirty="0" err="1"/>
              <a:t>legimus</a:t>
            </a:r>
            <a:r>
              <a:rPr lang="en-US" sz="950" dirty="0"/>
              <a:t> </a:t>
            </a:r>
            <a:r>
              <a:rPr lang="en-US" sz="950" dirty="0" err="1"/>
              <a:t>inciderint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</a:t>
            </a:r>
            <a:r>
              <a:rPr lang="en-US" sz="950" dirty="0" err="1"/>
              <a:t>cu.Munere</a:t>
            </a:r>
            <a:r>
              <a:rPr lang="en-US" sz="950" dirty="0"/>
              <a:t> </a:t>
            </a:r>
            <a:r>
              <a:rPr lang="en-US" sz="950" dirty="0" smtClean="0"/>
              <a:t>qui </a:t>
            </a:r>
            <a:r>
              <a:rPr lang="en-US" sz="950" dirty="0"/>
              <a:t>an his. Per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aperiam</a:t>
            </a:r>
            <a:r>
              <a:rPr lang="en-US" sz="950" dirty="0"/>
              <a:t> </a:t>
            </a:r>
            <a:r>
              <a:rPr lang="en-US" sz="950" dirty="0" err="1"/>
              <a:t>blandit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. </a:t>
            </a:r>
            <a:r>
              <a:rPr lang="en-US" sz="950" dirty="0" err="1" smtClean="0"/>
              <a:t>Euiustomnium</a:t>
            </a:r>
            <a:r>
              <a:rPr lang="en-US" sz="950" dirty="0" smtClean="0"/>
              <a:t> </a:t>
            </a:r>
            <a:r>
              <a:rPr lang="en-US" sz="950" dirty="0"/>
              <a:t>vel. </a:t>
            </a:r>
            <a:r>
              <a:rPr lang="en-US" sz="950" dirty="0" err="1"/>
              <a:t>Affert</a:t>
            </a:r>
            <a:r>
              <a:rPr lang="en-US" sz="950" dirty="0"/>
              <a:t> </a:t>
            </a:r>
            <a:r>
              <a:rPr lang="en-US" sz="950" dirty="0" err="1"/>
              <a:t>malorum</a:t>
            </a:r>
            <a:r>
              <a:rPr lang="en-US" sz="950" dirty="0"/>
              <a:t> </a:t>
            </a:r>
            <a:r>
              <a:rPr lang="en-US" sz="950" dirty="0" err="1"/>
              <a:t>molestiae</a:t>
            </a:r>
            <a:r>
              <a:rPr lang="en-US" sz="950" dirty="0"/>
              <a:t> qui id, in </a:t>
            </a:r>
            <a:r>
              <a:rPr lang="en-US" sz="950" dirty="0" err="1"/>
              <a:t>usu</a:t>
            </a:r>
            <a:r>
              <a:rPr lang="en-US" sz="950" dirty="0"/>
              <a:t> doming </a:t>
            </a:r>
            <a:r>
              <a:rPr lang="en-US" sz="950" dirty="0" err="1" smtClean="0"/>
              <a:t>fabellas</a:t>
            </a:r>
            <a:endParaRPr lang="en-US" sz="950" dirty="0"/>
          </a:p>
          <a:p>
            <a:pPr>
              <a:lnSpc>
                <a:spcPts val="1200"/>
              </a:lnSpc>
            </a:pPr>
            <a:endParaRPr lang="en-US" sz="950" dirty="0" smtClean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os</a:t>
            </a:r>
            <a:r>
              <a:rPr lang="en-US" sz="950" dirty="0" smtClean="0"/>
              <a:t> </a:t>
            </a:r>
            <a:r>
              <a:rPr lang="en-US" sz="950" dirty="0" err="1"/>
              <a:t>putent</a:t>
            </a:r>
            <a:r>
              <a:rPr lang="en-US" sz="950" dirty="0"/>
              <a:t> </a:t>
            </a:r>
            <a:r>
              <a:rPr lang="en-US" sz="950" dirty="0" err="1"/>
              <a:t>fabulas</a:t>
            </a:r>
            <a:r>
              <a:rPr lang="en-US" sz="950" dirty="0"/>
              <a:t> </a:t>
            </a:r>
            <a:r>
              <a:rPr lang="en-US" sz="950" dirty="0" err="1"/>
              <a:t>scripserit</a:t>
            </a:r>
            <a:r>
              <a:rPr lang="en-US" sz="950" dirty="0"/>
              <a:t> </a:t>
            </a:r>
            <a:r>
              <a:rPr lang="en-US" sz="950" dirty="0" err="1"/>
              <a:t>et.Per</a:t>
            </a:r>
            <a:r>
              <a:rPr lang="en-US" sz="950" dirty="0"/>
              <a:t> </a:t>
            </a:r>
            <a:r>
              <a:rPr lang="en-US" sz="950" dirty="0" err="1" smtClean="0"/>
              <a:t>mundis</a:t>
            </a:r>
            <a:r>
              <a:rPr lang="en-US" sz="950" dirty="0" smtClean="0"/>
              <a:t> </a:t>
            </a:r>
            <a:r>
              <a:rPr lang="en-US" sz="950" dirty="0" err="1"/>
              <a:t>ei</a:t>
            </a:r>
            <a:r>
              <a:rPr lang="en-US" sz="950" dirty="0"/>
              <a:t>, </a:t>
            </a:r>
            <a:r>
              <a:rPr lang="en-US" sz="950" dirty="0" err="1"/>
              <a:t>summo</a:t>
            </a:r>
            <a:r>
              <a:rPr lang="en-US" sz="950" dirty="0"/>
              <a:t> </a:t>
            </a:r>
            <a:r>
              <a:rPr lang="en-US" sz="950" dirty="0" err="1"/>
              <a:t>maiorum</a:t>
            </a:r>
            <a:r>
              <a:rPr lang="en-US" sz="950" dirty="0"/>
              <a:t> </a:t>
            </a:r>
            <a:r>
              <a:rPr lang="en-US" sz="950" dirty="0" err="1"/>
              <a:t>verterem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 id.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quaestio</a:t>
            </a:r>
            <a:r>
              <a:rPr lang="en-US" sz="950" dirty="0"/>
              <a:t> </a:t>
            </a:r>
            <a:r>
              <a:rPr lang="en-US" sz="950" dirty="0" err="1"/>
              <a:t>volutpat</a:t>
            </a:r>
            <a:r>
              <a:rPr lang="en-US" sz="950" dirty="0"/>
              <a:t> </a:t>
            </a:r>
            <a:r>
              <a:rPr lang="en-US" sz="950" dirty="0" err="1"/>
              <a:t>vis</a:t>
            </a:r>
            <a:r>
              <a:rPr lang="en-US" sz="950" dirty="0"/>
              <a:t> </a:t>
            </a:r>
            <a:r>
              <a:rPr lang="en-US" sz="950" dirty="0" err="1"/>
              <a:t>ut</a:t>
            </a:r>
            <a:r>
              <a:rPr lang="en-US" sz="950" dirty="0"/>
              <a:t>, </a:t>
            </a:r>
            <a:r>
              <a:rPr lang="en-US" sz="950" dirty="0" err="1"/>
              <a:t>mei</a:t>
            </a:r>
            <a:r>
              <a:rPr lang="en-US" sz="950" dirty="0"/>
              <a:t> </a:t>
            </a:r>
            <a:r>
              <a:rPr lang="en-US" sz="950" dirty="0" err="1"/>
              <a:t>tation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smtClean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 smtClean="0"/>
              <a:t>neglege</a:t>
            </a:r>
            <a:r>
              <a:rPr lang="en-US" sz="950" dirty="0" smtClean="0"/>
              <a:t> part</a:t>
            </a: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 smtClean="0"/>
              <a:t>em</a:t>
            </a:r>
            <a:r>
              <a:rPr lang="en-US" sz="950" dirty="0" smtClean="0"/>
              <a:t> </a:t>
            </a:r>
            <a:r>
              <a:rPr lang="en-US" sz="950" dirty="0" err="1"/>
              <a:t>apeirian</a:t>
            </a:r>
            <a:r>
              <a:rPr lang="en-US" sz="950" dirty="0"/>
              <a:t> </a:t>
            </a:r>
            <a:r>
              <a:rPr lang="en-US" sz="950" dirty="0" err="1"/>
              <a:t>nominati</a:t>
            </a:r>
            <a:r>
              <a:rPr lang="en-US" sz="950" dirty="0"/>
              <a:t> </a:t>
            </a:r>
            <a:r>
              <a:rPr lang="en-US" sz="950" dirty="0" smtClean="0"/>
              <a:t>e</a:t>
            </a:r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smtClean="0"/>
              <a:t>um</a:t>
            </a:r>
            <a:r>
              <a:rPr lang="en-US" sz="950" dirty="0"/>
              <a:t>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nobis</a:t>
            </a:r>
            <a:r>
              <a:rPr lang="en-US" sz="950" dirty="0"/>
              <a:t> </a:t>
            </a:r>
            <a:r>
              <a:rPr lang="en-US" sz="950" dirty="0" err="1"/>
              <a:t>detraxit</a:t>
            </a:r>
            <a:r>
              <a:rPr lang="en-US" sz="950" dirty="0"/>
              <a:t> pro. Cu </a:t>
            </a:r>
            <a:r>
              <a:rPr lang="en-US" sz="950" dirty="0" err="1"/>
              <a:t>nisl</a:t>
            </a:r>
            <a:r>
              <a:rPr lang="en-US" sz="950" dirty="0"/>
              <a:t> </a:t>
            </a:r>
            <a:r>
              <a:rPr lang="en-US" sz="950" dirty="0" err="1"/>
              <a:t>eirmod</a:t>
            </a:r>
            <a:r>
              <a:rPr lang="en-US" sz="950" dirty="0"/>
              <a:t> </a:t>
            </a:r>
            <a:r>
              <a:rPr lang="en-US" sz="950" dirty="0" err="1"/>
              <a:t>habemus</a:t>
            </a:r>
            <a:r>
              <a:rPr lang="en-US" sz="950" dirty="0"/>
              <a:t> </a:t>
            </a:r>
            <a:r>
              <a:rPr lang="en-US" sz="950" dirty="0" err="1"/>
              <a:t>vel</a:t>
            </a:r>
            <a:r>
              <a:rPr lang="en-US" sz="950" dirty="0"/>
              <a:t>, </a:t>
            </a:r>
            <a:r>
              <a:rPr lang="en-US" sz="950" dirty="0" err="1"/>
              <a:t>postea</a:t>
            </a:r>
            <a:r>
              <a:rPr lang="en-US" sz="950" dirty="0"/>
              <a:t> </a:t>
            </a:r>
            <a:r>
              <a:rPr lang="en-US" sz="950" dirty="0" err="1"/>
              <a:t>accumsan</a:t>
            </a:r>
            <a:r>
              <a:rPr lang="en-US" sz="950" dirty="0"/>
              <a:t> </a:t>
            </a:r>
            <a:r>
              <a:rPr lang="en-US" sz="950" dirty="0" err="1"/>
              <a:t>eu</a:t>
            </a:r>
            <a:r>
              <a:rPr lang="en-US" sz="950" dirty="0"/>
              <a:t> </a:t>
            </a:r>
            <a:r>
              <a:rPr lang="en-US" sz="950" dirty="0" err="1"/>
              <a:t>mel</a:t>
            </a:r>
            <a:r>
              <a:rPr lang="en-US" sz="950" dirty="0"/>
              <a:t>. </a:t>
            </a:r>
            <a:r>
              <a:rPr lang="en-US" sz="950" dirty="0" err="1"/>
              <a:t>Viris</a:t>
            </a:r>
            <a:r>
              <a:rPr lang="en-US" sz="950" dirty="0"/>
              <a:t> </a:t>
            </a:r>
            <a:r>
              <a:rPr lang="en-US" sz="950" dirty="0" err="1"/>
              <a:t>dissentiet</a:t>
            </a:r>
            <a:r>
              <a:rPr lang="en-US" sz="950" dirty="0"/>
              <a:t> </a:t>
            </a:r>
            <a:r>
              <a:rPr lang="en-US" sz="950" dirty="0" err="1"/>
              <a:t>te</a:t>
            </a:r>
            <a:r>
              <a:rPr lang="en-US" sz="950" dirty="0"/>
              <a:t> his. </a:t>
            </a:r>
            <a:r>
              <a:rPr lang="en-US" sz="950" dirty="0" err="1"/>
              <a:t>Ea</a:t>
            </a:r>
            <a:r>
              <a:rPr lang="en-US" sz="950" dirty="0"/>
              <a:t> duo </a:t>
            </a:r>
            <a:r>
              <a:rPr lang="en-US" sz="950" dirty="0" err="1"/>
              <a:t>laudem</a:t>
            </a:r>
            <a:r>
              <a:rPr lang="en-US" sz="950" dirty="0"/>
              <a:t> </a:t>
            </a:r>
            <a:r>
              <a:rPr lang="en-US" sz="950" dirty="0" err="1"/>
              <a:t>laoreet</a:t>
            </a:r>
            <a:r>
              <a:rPr lang="en-US" sz="950" dirty="0"/>
              <a:t> </a:t>
            </a:r>
            <a:r>
              <a:rPr lang="en-US" sz="950" dirty="0" err="1"/>
              <a:t>referrentur</a:t>
            </a:r>
            <a:r>
              <a:rPr lang="en-US" sz="950" dirty="0"/>
              <a:t>, </a:t>
            </a:r>
            <a:r>
              <a:rPr lang="en-US" sz="950" dirty="0" err="1"/>
              <a:t>ut</a:t>
            </a:r>
            <a:r>
              <a:rPr lang="en-US" sz="950" dirty="0"/>
              <a:t> pro </a:t>
            </a:r>
            <a:r>
              <a:rPr lang="en-US" sz="950" dirty="0" err="1"/>
              <a:t>eruditi</a:t>
            </a:r>
            <a:r>
              <a:rPr lang="en-US" sz="950" dirty="0"/>
              <a:t> </a:t>
            </a:r>
            <a:r>
              <a:rPr lang="en-US" sz="950" dirty="0" err="1"/>
              <a:t>insolens</a:t>
            </a:r>
            <a:r>
              <a:rPr lang="en-US" sz="950" dirty="0"/>
              <a:t> </a:t>
            </a:r>
            <a:r>
              <a:rPr lang="en-US" sz="950" dirty="0" err="1"/>
              <a:t>interesset</a:t>
            </a:r>
            <a:r>
              <a:rPr lang="en-US" sz="950" dirty="0"/>
              <a:t>.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endParaRPr lang="en-US" sz="950" dirty="0" smtClean="0"/>
          </a:p>
          <a:p>
            <a:pPr>
              <a:lnSpc>
                <a:spcPts val="1200"/>
              </a:lnSpc>
            </a:pPr>
            <a:endParaRPr lang="en-US" sz="950" dirty="0"/>
          </a:p>
          <a:p>
            <a:pPr>
              <a:lnSpc>
                <a:spcPts val="1200"/>
              </a:lnSpc>
            </a:pPr>
            <a:r>
              <a:rPr lang="en-US" sz="950" dirty="0" err="1"/>
              <a:t>nec</a:t>
            </a:r>
            <a:r>
              <a:rPr lang="en-US" sz="950" dirty="0"/>
              <a:t>. Qui </a:t>
            </a:r>
            <a:r>
              <a:rPr lang="en-US" sz="950" dirty="0" err="1"/>
              <a:t>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volumus</a:t>
            </a:r>
            <a:r>
              <a:rPr lang="en-US" sz="950" dirty="0"/>
              <a:t> </a:t>
            </a:r>
            <a:r>
              <a:rPr lang="en-US" sz="950" dirty="0" err="1"/>
              <a:t>est</a:t>
            </a:r>
            <a:r>
              <a:rPr lang="en-US" sz="950" dirty="0"/>
              <a:t> </a:t>
            </a:r>
            <a:r>
              <a:rPr lang="en-US" sz="950" dirty="0" err="1"/>
              <a:t>an.Ei</a:t>
            </a:r>
            <a:r>
              <a:rPr lang="en-US" sz="950" dirty="0"/>
              <a:t> </a:t>
            </a:r>
            <a:r>
              <a:rPr lang="en-US" sz="950" dirty="0" err="1"/>
              <a:t>graece</a:t>
            </a:r>
            <a:r>
              <a:rPr lang="en-US" sz="950" dirty="0"/>
              <a:t> </a:t>
            </a:r>
            <a:r>
              <a:rPr lang="en-US" sz="950" dirty="0" err="1"/>
              <a:t>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neintellegat</a:t>
            </a:r>
            <a:r>
              <a:rPr lang="en-US" sz="950" dirty="0"/>
              <a:t> id, </a:t>
            </a:r>
            <a:r>
              <a:rPr lang="en-US" sz="950" dirty="0" err="1"/>
              <a:t>ubique</a:t>
            </a:r>
            <a:r>
              <a:rPr lang="en-US" sz="950" dirty="0"/>
              <a:t> </a:t>
            </a:r>
            <a:r>
              <a:rPr lang="en-US" sz="950" dirty="0" err="1"/>
              <a:t>voluelectram</a:t>
            </a:r>
            <a:r>
              <a:rPr lang="en-US" sz="950" dirty="0"/>
              <a:t> </a:t>
            </a:r>
            <a:r>
              <a:rPr lang="en-US" sz="950" dirty="0" err="1"/>
              <a:t>consulatu</a:t>
            </a:r>
            <a:r>
              <a:rPr lang="en-US" sz="950" dirty="0"/>
              <a:t> </a:t>
            </a:r>
            <a:r>
              <a:rPr lang="en-US" sz="950" dirty="0" err="1"/>
              <a:t>sed</a:t>
            </a:r>
            <a:r>
              <a:rPr lang="en-US" sz="950" dirty="0"/>
              <a:t>, </a:t>
            </a:r>
            <a:r>
              <a:rPr lang="en-US" sz="950" dirty="0" err="1"/>
              <a:t>meis</a:t>
            </a:r>
            <a:r>
              <a:rPr lang="en-US" sz="950" dirty="0"/>
              <a:t> </a:t>
            </a:r>
            <a:r>
              <a:rPr lang="en-US" sz="950" dirty="0" err="1"/>
              <a:t>mucius</a:t>
            </a:r>
            <a:r>
              <a:rPr lang="en-US" sz="950" dirty="0"/>
              <a:t> </a:t>
            </a:r>
            <a:r>
              <a:rPr lang="en-US" sz="950" dirty="0" err="1"/>
              <a:t>eum</a:t>
            </a:r>
            <a:r>
              <a:rPr lang="en-US" sz="950" dirty="0"/>
              <a:t> 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adhuc</a:t>
            </a:r>
            <a:r>
              <a:rPr lang="en-US" sz="950" dirty="0"/>
              <a:t> </a:t>
            </a:r>
            <a:r>
              <a:rPr lang="en-US" sz="950" dirty="0" err="1"/>
              <a:t>everti</a:t>
            </a:r>
            <a:r>
              <a:rPr lang="en-US" sz="950" dirty="0"/>
              <a:t> </a:t>
            </a:r>
            <a:r>
              <a:rPr lang="en-US" sz="950" dirty="0" err="1"/>
              <a:t>exerci</a:t>
            </a:r>
            <a:r>
              <a:rPr lang="en-US" sz="950" dirty="0"/>
              <a:t> </a:t>
            </a:r>
            <a:r>
              <a:rPr lang="en-US" sz="950" dirty="0" err="1"/>
              <a:t>pertinax</a:t>
            </a:r>
            <a:r>
              <a:rPr lang="en-US" sz="950" dirty="0"/>
              <a:t> an. Id </a:t>
            </a:r>
            <a:r>
              <a:rPr lang="en-US" sz="950" dirty="0" err="1"/>
              <a:t>solet</a:t>
            </a:r>
            <a:r>
              <a:rPr lang="en-US" sz="950" dirty="0"/>
              <a:t> minimum per, </a:t>
            </a:r>
            <a:r>
              <a:rPr lang="en-US" sz="950" dirty="0" err="1"/>
              <a:t>nam</a:t>
            </a:r>
            <a:r>
              <a:rPr lang="en-US" sz="950" dirty="0"/>
              <a:t>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/>
              <a:t>nullam</a:t>
            </a:r>
            <a:r>
              <a:rPr lang="en-US" sz="950" dirty="0"/>
              <a:t> </a:t>
            </a:r>
            <a:r>
              <a:rPr lang="en-US" sz="950" dirty="0" err="1"/>
              <a:t>democritum</a:t>
            </a:r>
            <a:r>
              <a:rPr lang="en-US" sz="950" dirty="0"/>
              <a:t>, </a:t>
            </a:r>
            <a:r>
              <a:rPr lang="en-US" sz="950" dirty="0" err="1"/>
              <a:t>ipsum</a:t>
            </a:r>
            <a:r>
              <a:rPr lang="en-US" sz="950" dirty="0"/>
              <a:t> </a:t>
            </a:r>
            <a:r>
              <a:rPr lang="en-US" sz="950" dirty="0" err="1"/>
              <a:t>paulo</a:t>
            </a:r>
            <a:r>
              <a:rPr lang="en-US" sz="950" dirty="0"/>
              <a:t> </a:t>
            </a:r>
            <a:r>
              <a:rPr lang="en-US" sz="950" dirty="0" err="1"/>
              <a:t>mentitum</a:t>
            </a:r>
            <a:r>
              <a:rPr lang="en-US" sz="950" dirty="0"/>
              <a:t> </a:t>
            </a:r>
            <a:r>
              <a:rPr lang="en-US" sz="950" dirty="0" err="1"/>
              <a:t>ea</a:t>
            </a:r>
            <a:r>
              <a:rPr lang="en-US" sz="950" dirty="0"/>
              <a:t> </a:t>
            </a:r>
            <a:r>
              <a:rPr lang="en-US" sz="950" dirty="0" err="1"/>
              <a:t>nec</a:t>
            </a:r>
            <a:r>
              <a:rPr lang="en-US" sz="950" dirty="0"/>
              <a:t>. </a:t>
            </a:r>
            <a:r>
              <a:rPr lang="en-US" sz="950" dirty="0" err="1"/>
              <a:t>Quaudire</a:t>
            </a:r>
            <a:r>
              <a:rPr lang="en-US" sz="950" dirty="0"/>
              <a:t> </a:t>
            </a:r>
            <a:r>
              <a:rPr lang="en-US" sz="950" dirty="0" err="1"/>
              <a:t>intellegat</a:t>
            </a:r>
            <a:r>
              <a:rPr lang="en-US" sz="950" dirty="0"/>
              <a:t> idea. </a:t>
            </a:r>
            <a:r>
              <a:rPr lang="en-US" sz="950" dirty="0" err="1"/>
              <a:t>Ei</a:t>
            </a:r>
            <a:r>
              <a:rPr lang="en-US" sz="950" dirty="0"/>
              <a:t> </a:t>
            </a:r>
            <a:r>
              <a:rPr lang="en-US" sz="950" dirty="0" err="1" smtClean="0"/>
              <a:t>adhuc</a:t>
            </a:r>
            <a:endParaRPr lang="en-US" sz="950" dirty="0"/>
          </a:p>
        </p:txBody>
      </p:sp>
      <p:sp>
        <p:nvSpPr>
          <p:cNvPr id="8" name="Oval 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3380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8" grpId="0" uiExpand="1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BULLET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899031" y="2528887"/>
            <a:ext cx="269276" cy="269277"/>
            <a:chOff x="899031" y="2528887"/>
            <a:chExt cx="269276" cy="269277"/>
          </a:xfrm>
        </p:grpSpPr>
        <p:sp>
          <p:nvSpPr>
            <p:cNvPr id="8" name="Shape 796"/>
            <p:cNvSpPr/>
            <p:nvPr/>
          </p:nvSpPr>
          <p:spPr>
            <a:xfrm>
              <a:off x="899031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" name="Shape 797"/>
            <p:cNvSpPr/>
            <p:nvPr/>
          </p:nvSpPr>
          <p:spPr>
            <a:xfrm>
              <a:off x="960822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03229" y="2528887"/>
            <a:ext cx="269276" cy="269277"/>
            <a:chOff x="3603229" y="2528887"/>
            <a:chExt cx="269276" cy="269277"/>
          </a:xfrm>
        </p:grpSpPr>
        <p:sp>
          <p:nvSpPr>
            <p:cNvPr id="10" name="Shape 801"/>
            <p:cNvSpPr/>
            <p:nvPr/>
          </p:nvSpPr>
          <p:spPr>
            <a:xfrm>
              <a:off x="360322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" name="Shape 802"/>
            <p:cNvSpPr/>
            <p:nvPr/>
          </p:nvSpPr>
          <p:spPr>
            <a:xfrm>
              <a:off x="366502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80089" y="2528887"/>
            <a:ext cx="269276" cy="269277"/>
            <a:chOff x="6080089" y="2528887"/>
            <a:chExt cx="269276" cy="269277"/>
          </a:xfrm>
        </p:grpSpPr>
        <p:sp>
          <p:nvSpPr>
            <p:cNvPr id="12" name="Shape 806"/>
            <p:cNvSpPr/>
            <p:nvPr/>
          </p:nvSpPr>
          <p:spPr>
            <a:xfrm>
              <a:off x="6080089" y="2528887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" name="Shape 807"/>
            <p:cNvSpPr/>
            <p:nvPr/>
          </p:nvSpPr>
          <p:spPr>
            <a:xfrm>
              <a:off x="6141880" y="2602069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899031" y="3781105"/>
            <a:ext cx="269276" cy="269276"/>
            <a:chOff x="899031" y="3781105"/>
            <a:chExt cx="269276" cy="269276"/>
          </a:xfrm>
        </p:grpSpPr>
        <p:sp>
          <p:nvSpPr>
            <p:cNvPr id="16" name="Shape 811"/>
            <p:cNvSpPr/>
            <p:nvPr/>
          </p:nvSpPr>
          <p:spPr>
            <a:xfrm>
              <a:off x="899031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812"/>
            <p:cNvSpPr/>
            <p:nvPr/>
          </p:nvSpPr>
          <p:spPr>
            <a:xfrm>
              <a:off x="960822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603229" y="3781105"/>
            <a:ext cx="269276" cy="269276"/>
            <a:chOff x="3603229" y="3781105"/>
            <a:chExt cx="269276" cy="269276"/>
          </a:xfrm>
        </p:grpSpPr>
        <p:sp>
          <p:nvSpPr>
            <p:cNvPr id="18" name="Shape 816"/>
            <p:cNvSpPr/>
            <p:nvPr/>
          </p:nvSpPr>
          <p:spPr>
            <a:xfrm>
              <a:off x="360322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9" name="Shape 817"/>
            <p:cNvSpPr/>
            <p:nvPr/>
          </p:nvSpPr>
          <p:spPr>
            <a:xfrm>
              <a:off x="3665020" y="3854286"/>
              <a:ext cx="145695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080089" y="3781105"/>
            <a:ext cx="269276" cy="269276"/>
            <a:chOff x="6080089" y="3781105"/>
            <a:chExt cx="269276" cy="269276"/>
          </a:xfrm>
        </p:grpSpPr>
        <p:sp>
          <p:nvSpPr>
            <p:cNvPr id="20" name="Shape 821"/>
            <p:cNvSpPr/>
            <p:nvPr/>
          </p:nvSpPr>
          <p:spPr>
            <a:xfrm>
              <a:off x="6080089" y="3781105"/>
              <a:ext cx="269276" cy="2692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822"/>
            <p:cNvSpPr/>
            <p:nvPr/>
          </p:nvSpPr>
          <p:spPr>
            <a:xfrm>
              <a:off x="6141880" y="3854286"/>
              <a:ext cx="145694" cy="1229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99031" y="5098403"/>
            <a:ext cx="269276" cy="269277"/>
            <a:chOff x="899031" y="5098403"/>
            <a:chExt cx="269276" cy="269277"/>
          </a:xfrm>
        </p:grpSpPr>
        <p:sp>
          <p:nvSpPr>
            <p:cNvPr id="24" name="Shape 826"/>
            <p:cNvSpPr/>
            <p:nvPr/>
          </p:nvSpPr>
          <p:spPr>
            <a:xfrm>
              <a:off x="899031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5" name="Shape 827"/>
            <p:cNvSpPr/>
            <p:nvPr/>
          </p:nvSpPr>
          <p:spPr>
            <a:xfrm>
              <a:off x="960822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603229" y="5098403"/>
            <a:ext cx="269276" cy="269277"/>
            <a:chOff x="3603229" y="5098403"/>
            <a:chExt cx="269276" cy="269277"/>
          </a:xfrm>
        </p:grpSpPr>
        <p:sp>
          <p:nvSpPr>
            <p:cNvPr id="26" name="Shape 831"/>
            <p:cNvSpPr/>
            <p:nvPr/>
          </p:nvSpPr>
          <p:spPr>
            <a:xfrm>
              <a:off x="360322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7" name="Shape 832"/>
            <p:cNvSpPr/>
            <p:nvPr/>
          </p:nvSpPr>
          <p:spPr>
            <a:xfrm>
              <a:off x="3665020" y="5171586"/>
              <a:ext cx="145695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6080089" y="5098403"/>
            <a:ext cx="269276" cy="269277"/>
            <a:chOff x="6080089" y="5098403"/>
            <a:chExt cx="269276" cy="269277"/>
          </a:xfrm>
        </p:grpSpPr>
        <p:sp>
          <p:nvSpPr>
            <p:cNvPr id="29" name="Shape 836"/>
            <p:cNvSpPr/>
            <p:nvPr/>
          </p:nvSpPr>
          <p:spPr>
            <a:xfrm>
              <a:off x="6080089" y="5098403"/>
              <a:ext cx="269276" cy="2692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0" name="Shape 837"/>
            <p:cNvSpPr/>
            <p:nvPr/>
          </p:nvSpPr>
          <p:spPr>
            <a:xfrm>
              <a:off x="6141880" y="5171586"/>
              <a:ext cx="145694" cy="122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Oval 4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470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1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500"/>
                            </p:stCondLst>
                            <p:childTnLst>
                              <p:par>
                                <p:cTn id="8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500"/>
                            </p:stCondLst>
                            <p:childTnLst>
                              <p:par>
                                <p:cTn id="9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NUMERIC LIST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8" name="Shape 796"/>
          <p:cNvSpPr/>
          <p:nvPr/>
        </p:nvSpPr>
        <p:spPr>
          <a:xfrm>
            <a:off x="914271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" name="Shape 801"/>
          <p:cNvSpPr/>
          <p:nvPr/>
        </p:nvSpPr>
        <p:spPr>
          <a:xfrm>
            <a:off x="361846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2" name="Shape 806"/>
          <p:cNvSpPr/>
          <p:nvPr/>
        </p:nvSpPr>
        <p:spPr>
          <a:xfrm>
            <a:off x="6095329" y="2528887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6" name="Shape 811"/>
          <p:cNvSpPr/>
          <p:nvPr/>
        </p:nvSpPr>
        <p:spPr>
          <a:xfrm>
            <a:off x="914271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8" name="Shape 816"/>
          <p:cNvSpPr/>
          <p:nvPr/>
        </p:nvSpPr>
        <p:spPr>
          <a:xfrm>
            <a:off x="361846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0" name="Shape 821"/>
          <p:cNvSpPr/>
          <p:nvPr/>
        </p:nvSpPr>
        <p:spPr>
          <a:xfrm>
            <a:off x="6095329" y="3781105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4" name="Shape 826"/>
          <p:cNvSpPr/>
          <p:nvPr/>
        </p:nvSpPr>
        <p:spPr>
          <a:xfrm>
            <a:off x="914271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6" name="Shape 831"/>
          <p:cNvSpPr/>
          <p:nvPr/>
        </p:nvSpPr>
        <p:spPr>
          <a:xfrm>
            <a:off x="361846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9" name="Shape 836"/>
          <p:cNvSpPr/>
          <p:nvPr/>
        </p:nvSpPr>
        <p:spPr>
          <a:xfrm>
            <a:off x="6095329" y="5098403"/>
            <a:ext cx="237744" cy="23774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3312" y="2783556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7758" y="25355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01</a:t>
            </a:r>
          </a:p>
        </p:txBody>
      </p:sp>
      <p:sp>
        <p:nvSpPr>
          <p:cNvPr id="33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9027" y="279784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3473" y="25498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04</a:t>
            </a:r>
            <a:endParaRPr lang="en-US" sz="1200" dirty="0"/>
          </a:p>
        </p:txBody>
      </p:sp>
      <p:sp>
        <p:nvSpPr>
          <p:cNvPr id="3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1440" y="2790704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5886" y="254270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07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8" y="4063112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349634" y="381511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02</a:t>
            </a:r>
            <a:endParaRPr lang="en-US" sz="12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3" y="407740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65349" y="382940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05</a:t>
            </a:r>
            <a:endParaRPr lang="en-US" sz="120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6" y="4070260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7762" y="3822264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08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1360741" y="5387365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55187" y="51393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03</a:t>
            </a:r>
            <a:endParaRPr lang="en-US" sz="12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6456" y="540165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0902" y="515365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06</a:t>
            </a:r>
            <a:endParaRPr lang="en-US" sz="120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8869" y="5394513"/>
            <a:ext cx="1678666" cy="523886"/>
          </a:xfrm>
        </p:spPr>
        <p:txBody>
          <a:bodyPr>
            <a:normAutofit/>
          </a:bodyPr>
          <a:lstStyle/>
          <a:p>
            <a:r>
              <a:rPr lang="en-US" sz="900" dirty="0"/>
              <a:t>Body text here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/>
              <a:t>amet</a:t>
            </a:r>
            <a:r>
              <a:rPr lang="en-US" sz="900" dirty="0"/>
              <a:t>,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tertinggal</a:t>
            </a:r>
            <a:r>
              <a:rPr lang="en-US" sz="900" dirty="0"/>
              <a:t> </a:t>
            </a:r>
            <a:r>
              <a:rPr lang="en-US" sz="900" dirty="0" err="1"/>
              <a:t>jauh</a:t>
            </a:r>
            <a:r>
              <a:rPr lang="en-US" sz="900" dirty="0"/>
              <a:t> </a:t>
            </a:r>
            <a:r>
              <a:rPr lang="en-US" sz="900" dirty="0" err="1"/>
              <a:t>dariiles</a:t>
            </a:r>
            <a:r>
              <a:rPr lang="en-US" sz="900" dirty="0"/>
              <a:t> </a:t>
            </a:r>
            <a:r>
              <a:rPr lang="en-US" sz="900" dirty="0" err="1"/>
              <a:t>sige</a:t>
            </a:r>
            <a:r>
              <a:rPr lang="en-US" sz="900" dirty="0"/>
              <a:t> </a:t>
            </a:r>
            <a:r>
              <a:rPr lang="en-US" sz="900" dirty="0" err="1"/>
              <a:t>menye</a:t>
            </a:r>
            <a:r>
              <a:rPr lang="en-US" sz="900" dirty="0"/>
              <a:t> 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53315" y="514651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List Sample </a:t>
            </a:r>
            <a:r>
              <a:rPr lang="en-US" sz="1200" dirty="0" smtClean="0"/>
              <a:t>09</a:t>
            </a:r>
            <a:endParaRPr lang="en-US" sz="1200" dirty="0"/>
          </a:p>
        </p:txBody>
      </p:sp>
      <p:sp>
        <p:nvSpPr>
          <p:cNvPr id="49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2540793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01</a:t>
            </a:r>
            <a:endParaRPr lang="en-GB" sz="900" dirty="0"/>
          </a:p>
        </p:txBody>
      </p:sp>
      <p:sp>
        <p:nvSpPr>
          <p:cNvPr id="50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2542111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04</a:t>
            </a:r>
            <a:endParaRPr lang="en-GB" sz="900" dirty="0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2546251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07</a:t>
            </a:r>
            <a:endParaRPr lang="en-GB" sz="900" dirty="0"/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3794210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02</a:t>
            </a:r>
            <a:endParaRPr lang="en-GB" sz="900" dirty="0"/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379552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05</a:t>
            </a:r>
            <a:endParaRPr lang="en-GB" sz="900" dirty="0"/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37933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08</a:t>
            </a:r>
            <a:endParaRPr lang="en-GB" sz="900" dirty="0"/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914271" y="5115918"/>
            <a:ext cx="237744" cy="23774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03</a:t>
            </a:r>
            <a:endParaRPr lang="en-GB" sz="900" dirty="0"/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3618469" y="511723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06</a:t>
            </a:r>
            <a:endParaRPr lang="en-GB" sz="900" dirty="0"/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6095329" y="5115026"/>
            <a:ext cx="237744" cy="237744"/>
          </a:xfrm>
          <a:noFill/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 smtClean="0"/>
              <a:t>09</a:t>
            </a:r>
            <a:endParaRPr lang="en-GB" sz="900" dirty="0"/>
          </a:p>
        </p:txBody>
      </p:sp>
      <p:sp>
        <p:nvSpPr>
          <p:cNvPr id="58" name="Oval 5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88208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4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0"/>
                            </p:stCondLst>
                            <p:childTnLst>
                              <p:par>
                                <p:cTn id="9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2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8500"/>
                            </p:stCondLst>
                            <p:childTnLst>
                              <p:par>
                                <p:cTn id="1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5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500"/>
                            </p:stCondLst>
                            <p:childTnLst>
                              <p:par>
                                <p:cTn id="1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8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" grpId="0" animBg="1"/>
      <p:bldP spid="10" grpId="0" animBg="1"/>
      <p:bldP spid="12" grpId="0" animBg="1"/>
      <p:bldP spid="16" grpId="0" animBg="1"/>
      <p:bldP spid="18" grpId="0" animBg="1"/>
      <p:bldP spid="20" grpId="0" animBg="1"/>
      <p:bldP spid="24" grpId="0" animBg="1"/>
      <p:bldP spid="26" grpId="0" animBg="1"/>
      <p:bldP spid="29" grpId="0" animBg="1"/>
      <p:bldP spid="31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7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892"/>
          <p:cNvSpPr/>
          <p:nvPr/>
        </p:nvSpPr>
        <p:spPr>
          <a:xfrm>
            <a:off x="4253336" y="2693511"/>
            <a:ext cx="637328" cy="50980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21" h="21600" extrusionOk="0">
                <a:moveTo>
                  <a:pt x="19804" y="3778"/>
                </a:moveTo>
                <a:cubicBezTo>
                  <a:pt x="19685" y="3187"/>
                  <a:pt x="19099" y="2699"/>
                  <a:pt x="18503" y="2699"/>
                </a:cubicBezTo>
                <a:lnTo>
                  <a:pt x="11171" y="2699"/>
                </a:lnTo>
                <a:cubicBezTo>
                  <a:pt x="10573" y="2699"/>
                  <a:pt x="9740" y="2270"/>
                  <a:pt x="9318" y="1746"/>
                </a:cubicBezTo>
                <a:lnTo>
                  <a:pt x="8676" y="953"/>
                </a:lnTo>
                <a:cubicBezTo>
                  <a:pt x="8254" y="429"/>
                  <a:pt x="7421" y="0"/>
                  <a:pt x="6825" y="0"/>
                </a:cubicBezTo>
                <a:lnTo>
                  <a:pt x="3321" y="0"/>
                </a:lnTo>
                <a:cubicBezTo>
                  <a:pt x="2724" y="0"/>
                  <a:pt x="2182" y="602"/>
                  <a:pt x="2117" y="1340"/>
                </a:cubicBezTo>
                <a:lnTo>
                  <a:pt x="1803" y="4858"/>
                </a:lnTo>
                <a:lnTo>
                  <a:pt x="20021" y="4858"/>
                </a:lnTo>
                <a:cubicBezTo>
                  <a:pt x="20021" y="4858"/>
                  <a:pt x="19804" y="3778"/>
                  <a:pt x="19804" y="3778"/>
                </a:cubicBezTo>
                <a:close/>
                <a:moveTo>
                  <a:pt x="20521" y="6750"/>
                </a:moveTo>
                <a:lnTo>
                  <a:pt x="1000" y="6750"/>
                </a:lnTo>
                <a:cubicBezTo>
                  <a:pt x="11" y="6750"/>
                  <a:pt x="-40" y="7355"/>
                  <a:pt x="14" y="8093"/>
                </a:cubicBezTo>
                <a:lnTo>
                  <a:pt x="902" y="20257"/>
                </a:lnTo>
                <a:cubicBezTo>
                  <a:pt x="956" y="20995"/>
                  <a:pt x="1096" y="21600"/>
                  <a:pt x="2085" y="21600"/>
                </a:cubicBezTo>
                <a:lnTo>
                  <a:pt x="19436" y="21600"/>
                </a:lnTo>
                <a:cubicBezTo>
                  <a:pt x="20444" y="21600"/>
                  <a:pt x="20565" y="20995"/>
                  <a:pt x="20618" y="20257"/>
                </a:cubicBezTo>
                <a:lnTo>
                  <a:pt x="21507" y="8093"/>
                </a:lnTo>
                <a:cubicBezTo>
                  <a:pt x="21560" y="7355"/>
                  <a:pt x="21511" y="6750"/>
                  <a:pt x="20521" y="67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>
                <a:latin typeface="Source Sans Pro Light" panose="020B0403030403020204" pitchFamily="34" charset="0"/>
              </a:rPr>
              <a:t>Portfolio</a:t>
            </a:r>
          </a:p>
        </p:txBody>
      </p:sp>
    </p:spTree>
    <p:extLst>
      <p:ext uri="{BB962C8B-B14F-4D97-AF65-F5344CB8AC3E}">
        <p14:creationId xmlns:p14="http://schemas.microsoft.com/office/powerpoint/2010/main" val="209017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-139700"/>
            <a:ext cx="9144000" cy="5524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656433" cy="536733"/>
          </a:xfrm>
        </p:spPr>
        <p:txBody>
          <a:bodyPr/>
          <a:lstStyle/>
          <a:p>
            <a:r>
              <a:rPr lang="en-GB" dirty="0"/>
              <a:t>NUMERIC GALLERY SAMPLE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24040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2" name="Oval 1"/>
          <p:cNvSpPr/>
          <p:nvPr/>
        </p:nvSpPr>
        <p:spPr>
          <a:xfrm>
            <a:off x="937617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37617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0   1</a:t>
            </a:r>
          </a:p>
        </p:txBody>
      </p:sp>
      <p:sp>
        <p:nvSpPr>
          <p:cNvPr id="27" name="Oval 26"/>
          <p:cNvSpPr/>
          <p:nvPr/>
        </p:nvSpPr>
        <p:spPr>
          <a:xfrm>
            <a:off x="6161729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3549673" y="2365039"/>
            <a:ext cx="1561160" cy="156116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49673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0" name="Text Placeholder 18"/>
          <p:cNvSpPr>
            <a:spLocks noGrp="1"/>
          </p:cNvSpPr>
          <p:nvPr>
            <p:ph type="body" sz="half" idx="11"/>
          </p:nvPr>
        </p:nvSpPr>
        <p:spPr>
          <a:xfrm>
            <a:off x="3563250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02</a:t>
            </a:r>
            <a:endParaRPr lang="en-GB" sz="1200" dirty="0"/>
          </a:p>
        </p:txBody>
      </p:sp>
      <p:sp>
        <p:nvSpPr>
          <p:cNvPr id="31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61729" y="4572730"/>
            <a:ext cx="1816411" cy="526604"/>
          </a:xfrm>
        </p:spPr>
        <p:txBody>
          <a:bodyPr/>
          <a:lstStyle/>
          <a:p>
            <a:pPr>
              <a:lnSpc>
                <a:spcPts val="11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 smtClean="0"/>
              <a:t>barakachem</a:t>
            </a:r>
            <a:endParaRPr lang="en-GB" dirty="0" smtClean="0"/>
          </a:p>
        </p:txBody>
      </p:sp>
      <p:sp>
        <p:nvSpPr>
          <p:cNvPr id="32" name="Text Placeholder 18"/>
          <p:cNvSpPr>
            <a:spLocks noGrp="1"/>
          </p:cNvSpPr>
          <p:nvPr>
            <p:ph type="body" sz="half" idx="11"/>
          </p:nvPr>
        </p:nvSpPr>
        <p:spPr>
          <a:xfrm>
            <a:off x="6175306" y="4319557"/>
            <a:ext cx="1856383" cy="183523"/>
          </a:xfrm>
        </p:spPr>
        <p:txBody>
          <a:bodyPr>
            <a:normAutofit/>
          </a:bodyPr>
          <a:lstStyle/>
          <a:p>
            <a:r>
              <a:rPr lang="en-GB" sz="1200" dirty="0"/>
              <a:t>About Product </a:t>
            </a:r>
            <a:r>
              <a:rPr lang="en-GB" sz="1200" dirty="0" smtClean="0"/>
              <a:t>03</a:t>
            </a:r>
            <a:endParaRPr lang="en-GB" sz="1200" dirty="0"/>
          </a:p>
        </p:txBody>
      </p:sp>
      <p:sp>
        <p:nvSpPr>
          <p:cNvPr id="33" name="Oval 32"/>
          <p:cNvSpPr/>
          <p:nvPr/>
        </p:nvSpPr>
        <p:spPr>
          <a:xfrm>
            <a:off x="937617" y="3670902"/>
            <a:ext cx="409220" cy="4092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3563250" y="3670902"/>
            <a:ext cx="409220" cy="4092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6175306" y="3667099"/>
            <a:ext cx="409220" cy="40922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236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01</a:t>
            </a:r>
            <a:endParaRPr lang="en-US" sz="1100" dirty="0"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55271" y="3676623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02</a:t>
            </a:r>
            <a:endParaRPr lang="en-US" sz="1100" dirty="0"/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6168079" y="3680187"/>
            <a:ext cx="409220" cy="409220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 smtClean="0"/>
              <a:t>03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5647962" y="3710504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Shape 58"/>
          <p:cNvSpPr/>
          <p:nvPr/>
        </p:nvSpPr>
        <p:spPr>
          <a:xfrm flipH="1" flipV="1">
            <a:off x="3006256" y="3745530"/>
            <a:ext cx="3144" cy="128016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5523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" grpId="0" animBg="1"/>
      <p:bldP spid="26" grpId="0" build="p"/>
      <p:bldP spid="27" grpId="0" animBg="1"/>
      <p:bldP spid="28" grpId="0" animBg="1"/>
      <p:bldP spid="29" grpId="0" build="p"/>
      <p:bldP spid="30" grpId="0" build="p"/>
      <p:bldP spid="31" grpId="0" build="p"/>
      <p:bldP spid="32" grpId="0" build="p"/>
      <p:bldP spid="33" grpId="0" animBg="1"/>
      <p:bldP spid="34" grpId="0" animBg="1"/>
      <p:bldP spid="35" grpId="0" animBg="1"/>
      <p:bldP spid="37" grpId="0" build="p"/>
      <p:bldP spid="38" grpId="0" build="p"/>
      <p:bldP spid="40" grpId="0" build="p"/>
      <p:bldP spid="42" grpId="0" animBg="1"/>
      <p:bldP spid="43" grpId="0" animBg="1"/>
      <p:bldP spid="39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DETAIL INFO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62"/>
          <p:cNvSpPr/>
          <p:nvPr/>
        </p:nvSpPr>
        <p:spPr>
          <a:xfrm flipH="1" flipV="1">
            <a:off x="902209" y="5124986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Rectangle 43"/>
          <p:cNvSpPr/>
          <p:nvPr/>
        </p:nvSpPr>
        <p:spPr>
          <a:xfrm>
            <a:off x="914908" y="2533544"/>
            <a:ext cx="3180841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17"/>
          <p:cNvSpPr>
            <a:spLocks noGrp="1"/>
          </p:cNvSpPr>
          <p:nvPr>
            <p:ph type="body" idx="10"/>
          </p:nvPr>
        </p:nvSpPr>
        <p:spPr>
          <a:xfrm>
            <a:off x="902209" y="5422266"/>
            <a:ext cx="2463291" cy="191134"/>
          </a:xfrm>
        </p:spPr>
        <p:txBody>
          <a:bodyPr>
            <a:noAutofit/>
          </a:bodyPr>
          <a:lstStyle/>
          <a:p>
            <a:pPr lvl="0"/>
            <a:r>
              <a:rPr lang="en-GB" sz="1350" dirty="0"/>
              <a:t>PRODUCT NAME</a:t>
            </a:r>
          </a:p>
        </p:txBody>
      </p:sp>
      <p:sp>
        <p:nvSpPr>
          <p:cNvPr id="48" name="Rectangle 47"/>
          <p:cNvSpPr/>
          <p:nvPr/>
        </p:nvSpPr>
        <p:spPr>
          <a:xfrm>
            <a:off x="4311649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5677693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7043737" y="2533543"/>
            <a:ext cx="1150144" cy="204798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00246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4" grpId="0" animBg="1"/>
      <p:bldP spid="47" grpId="0" build="p"/>
      <p:bldP spid="48" grpId="0" animBg="1"/>
      <p:bldP spid="49" grpId="0" animBg="1"/>
      <p:bldP spid="50" grpId="0" animBg="1"/>
      <p:bldP spid="16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FULL GALLERY VIEW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ectangle 47"/>
          <p:cNvSpPr/>
          <p:nvPr/>
        </p:nvSpPr>
        <p:spPr>
          <a:xfrm>
            <a:off x="4635502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ectangle 48"/>
          <p:cNvSpPr/>
          <p:nvPr/>
        </p:nvSpPr>
        <p:spPr>
          <a:xfrm>
            <a:off x="6953251" y="392747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4635502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Rectangle 60"/>
          <p:cNvSpPr/>
          <p:nvPr/>
        </p:nvSpPr>
        <p:spPr>
          <a:xfrm>
            <a:off x="6953251" y="5464186"/>
            <a:ext cx="2190749" cy="14065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39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87014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48" grpId="0" animBg="1"/>
      <p:bldP spid="49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THREE COLUMN GALLERY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2317752" y="266700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2317752" y="4178310"/>
            <a:ext cx="2190749" cy="138112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4349" y="2616200"/>
            <a:ext cx="2929732" cy="3302000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smtClean="0"/>
              <a:t>a</a:t>
            </a:r>
          </a:p>
          <a:p>
            <a:pPr>
              <a:lnSpc>
                <a:spcPts val="1200"/>
              </a:lnSpc>
            </a:pPr>
            <a:r>
              <a:rPr lang="en-US" dirty="0" smtClean="0"/>
              <a:t>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r>
              <a:rPr lang="en-US" dirty="0" err="1"/>
              <a:t>sige</a:t>
            </a: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les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 sige menles sige</a:t>
            </a:r>
          </a:p>
          <a:p>
            <a:pPr>
              <a:lnSpc>
                <a:spcPts val="1200"/>
              </a:lnSpc>
            </a:pPr>
            <a:r>
              <a:rPr lang="da-DK" dirty="0"/>
              <a:t> sige dardariiles sige menles siges sige dardariiles sige menles sigeige dardariiles sige menles siges sigdardariiles sige menles </a:t>
            </a:r>
            <a:r>
              <a:rPr lang="da-DK" dirty="0" smtClean="0"/>
              <a:t>sigeige </a:t>
            </a:r>
            <a:r>
              <a:rPr lang="da-DK" dirty="0"/>
              <a:t>dardariiles </a:t>
            </a:r>
            <a:r>
              <a:rPr lang="da-DK" dirty="0" smtClean="0"/>
              <a:t>sige</a:t>
            </a:r>
            <a:endParaRPr lang="da-DK" dirty="0"/>
          </a:p>
        </p:txBody>
      </p:sp>
      <p:sp>
        <p:nvSpPr>
          <p:cNvPr id="18" name="Line 15"/>
          <p:cNvSpPr>
            <a:spLocks noChangeShapeType="1"/>
          </p:cNvSpPr>
          <p:nvPr/>
        </p:nvSpPr>
        <p:spPr bwMode="auto">
          <a:xfrm flipV="1">
            <a:off x="4906226" y="2682971"/>
            <a:ext cx="0" cy="2926080"/>
          </a:xfrm>
          <a:prstGeom prst="line">
            <a:avLst/>
          </a:prstGeom>
          <a:noFill/>
          <a:ln w="9525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231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7" grpId="0" animBg="1"/>
      <p:bldP spid="46" grpId="0" animBg="1"/>
      <p:bldP spid="58" grpId="0" animBg="1"/>
      <p:bldP spid="59" grpId="0" animBg="1"/>
      <p:bldP spid="16" grpId="0" uiExpand="1" build="p"/>
      <p:bldP spid="18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CURRENT PROJECT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Rectangle 53"/>
          <p:cNvSpPr/>
          <p:nvPr/>
        </p:nvSpPr>
        <p:spPr>
          <a:xfrm>
            <a:off x="918869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Rectangle 54"/>
          <p:cNvSpPr/>
          <p:nvPr/>
        </p:nvSpPr>
        <p:spPr>
          <a:xfrm>
            <a:off x="920430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Rectangle 55"/>
          <p:cNvSpPr/>
          <p:nvPr/>
        </p:nvSpPr>
        <p:spPr>
          <a:xfrm>
            <a:off x="3506693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3507734" y="3820428"/>
            <a:ext cx="2133600" cy="40561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6094518" y="2481263"/>
            <a:ext cx="2133600" cy="133916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/>
          <p:cNvSpPr/>
          <p:nvPr/>
        </p:nvSpPr>
        <p:spPr>
          <a:xfrm>
            <a:off x="6095039" y="3820428"/>
            <a:ext cx="2133600" cy="40561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Shape 1466"/>
          <p:cNvSpPr/>
          <p:nvPr/>
        </p:nvSpPr>
        <p:spPr>
          <a:xfrm>
            <a:off x="914910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Shape 1479"/>
          <p:cNvSpPr/>
          <p:nvPr/>
        </p:nvSpPr>
        <p:spPr>
          <a:xfrm>
            <a:off x="914910" y="4788831"/>
            <a:ext cx="159788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1" name="Shape 1482"/>
          <p:cNvSpPr/>
          <p:nvPr/>
        </p:nvSpPr>
        <p:spPr>
          <a:xfrm>
            <a:off x="3495848" y="4788831"/>
            <a:ext cx="2142818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487"/>
          <p:cNvSpPr/>
          <p:nvPr/>
        </p:nvSpPr>
        <p:spPr>
          <a:xfrm>
            <a:off x="3495848" y="4788831"/>
            <a:ext cx="1051300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3" name="Shape 1490"/>
          <p:cNvSpPr/>
          <p:nvPr/>
        </p:nvSpPr>
        <p:spPr>
          <a:xfrm>
            <a:off x="6089165" y="4788831"/>
            <a:ext cx="2142817" cy="59394"/>
          </a:xfrm>
          <a:prstGeom prst="rect">
            <a:avLst/>
          </a:prstGeom>
          <a:solidFill>
            <a:schemeClr val="accent6">
              <a:alpha val="49595"/>
            </a:schemeClr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495"/>
          <p:cNvSpPr/>
          <p:nvPr/>
        </p:nvSpPr>
        <p:spPr>
          <a:xfrm>
            <a:off x="6089165" y="4788831"/>
            <a:ext cx="1751769" cy="59394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01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3505754" y="3820428"/>
            <a:ext cx="2137559" cy="431013"/>
          </a:xfrm>
          <a:solidFill>
            <a:schemeClr val="accent1"/>
          </a:solidFill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02</a:t>
            </a:r>
            <a:endParaRPr lang="en-GB" sz="1050" dirty="0"/>
          </a:p>
        </p:txBody>
      </p:sp>
      <p:sp>
        <p:nvSpPr>
          <p:cNvPr id="106" name="Text Placeholder 20"/>
          <p:cNvSpPr>
            <a:spLocks noGrp="1"/>
          </p:cNvSpPr>
          <p:nvPr>
            <p:ph type="body" idx="13"/>
          </p:nvPr>
        </p:nvSpPr>
        <p:spPr>
          <a:xfrm>
            <a:off x="6095559" y="3845828"/>
            <a:ext cx="2137559" cy="40561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050" dirty="0"/>
              <a:t>Project Name </a:t>
            </a:r>
            <a:r>
              <a:rPr lang="en-GB" sz="1050" dirty="0" smtClean="0"/>
              <a:t>03</a:t>
            </a:r>
            <a:endParaRPr lang="en-GB" sz="1050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5754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9165" y="4559308"/>
            <a:ext cx="2137559" cy="16577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Progress Complete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44416" y="4911683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/>
              <a:t>75%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5390" y="490794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50%</a:t>
            </a:r>
            <a:endParaRPr lang="en-US" sz="1300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572560" y="49044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300" dirty="0" smtClean="0"/>
              <a:t>80%</a:t>
            </a:r>
            <a:endParaRPr lang="en-US" sz="1300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8104" y="5228998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4818" y="5232543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098755" y="5230131"/>
            <a:ext cx="2134363" cy="5876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r>
              <a:rPr lang="en-GB" sz="950" dirty="0"/>
              <a:t> </a:t>
            </a:r>
            <a:r>
              <a:rPr lang="en-GB" sz="950" dirty="0" err="1" smtClean="0"/>
              <a:t>geuop</a:t>
            </a:r>
            <a:endParaRPr lang="en-GB" sz="950" dirty="0"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63669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8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5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90" grpId="0" animBg="1"/>
      <p:bldP spid="104" grpId="0" build="p"/>
      <p:bldP spid="105" grpId="0" uiExpand="1" build="p" animBg="1"/>
      <p:bldP spid="106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PRODUCT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386684" y="2291414"/>
            <a:ext cx="1845297" cy="135348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4541387" y="2291414"/>
            <a:ext cx="1845297" cy="135348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Rectangle 43"/>
          <p:cNvSpPr/>
          <p:nvPr/>
        </p:nvSpPr>
        <p:spPr>
          <a:xfrm>
            <a:off x="2696092" y="2291414"/>
            <a:ext cx="1845297" cy="1353485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Rectangle 45"/>
          <p:cNvSpPr/>
          <p:nvPr/>
        </p:nvSpPr>
        <p:spPr>
          <a:xfrm>
            <a:off x="886330" y="2291414"/>
            <a:ext cx="1815581" cy="13534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Shape 1507"/>
          <p:cNvSpPr/>
          <p:nvPr/>
        </p:nvSpPr>
        <p:spPr>
          <a:xfrm>
            <a:off x="886330" y="3622959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8" name="Shape 1511"/>
          <p:cNvSpPr/>
          <p:nvPr/>
        </p:nvSpPr>
        <p:spPr>
          <a:xfrm>
            <a:off x="886330" y="4291322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Shape 1515"/>
          <p:cNvSpPr/>
          <p:nvPr/>
        </p:nvSpPr>
        <p:spPr>
          <a:xfrm>
            <a:off x="886330" y="4960846"/>
            <a:ext cx="7345651" cy="334570"/>
          </a:xfrm>
          <a:prstGeom prst="rect">
            <a:avLst/>
          </a:prstGeom>
          <a:solidFill>
            <a:schemeClr val="accent6">
              <a:alpha val="25172"/>
            </a:schemeClr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0" name="Shape 1523"/>
          <p:cNvSpPr/>
          <p:nvPr/>
        </p:nvSpPr>
        <p:spPr>
          <a:xfrm>
            <a:off x="7183686" y="471030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04487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473470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06927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2" name="Shape 1529"/>
          <p:cNvSpPr/>
          <p:nvPr/>
        </p:nvSpPr>
        <p:spPr>
          <a:xfrm>
            <a:off x="3548774" y="4400134"/>
            <a:ext cx="100292" cy="1184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3" name="Shape 1530"/>
          <p:cNvSpPr/>
          <p:nvPr/>
        </p:nvSpPr>
        <p:spPr>
          <a:xfrm>
            <a:off x="5386540" y="440013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4" name="Shape 1531"/>
          <p:cNvSpPr/>
          <p:nvPr/>
        </p:nvSpPr>
        <p:spPr>
          <a:xfrm>
            <a:off x="7183686" y="437573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2291414"/>
            <a:ext cx="1809760" cy="1353485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Registration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495968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Cash back 20%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63145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International Warranty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29672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95769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Made in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364489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Price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96182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France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364903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$1000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95355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Germany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364076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$1200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95769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China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364489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$1500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3758" y="1894307"/>
            <a:ext cx="1847628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41386" y="1886041"/>
            <a:ext cx="1833251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4783" y="1890174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89" name="Shape 62"/>
          <p:cNvSpPr/>
          <p:nvPr/>
        </p:nvSpPr>
        <p:spPr>
          <a:xfrm flipH="1" flipV="1">
            <a:off x="921259" y="5594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91187"/>
            <a:ext cx="7291672" cy="486728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Ipsum</a:t>
            </a:r>
            <a:endParaRPr lang="en-GB" dirty="0"/>
          </a:p>
        </p:txBody>
      </p:sp>
      <p:sp>
        <p:nvSpPr>
          <p:cNvPr id="40" name="Oval 3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3298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animBg="1"/>
      <p:bldP spid="91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TWO PRODUCTS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357245" y="4160970"/>
            <a:ext cx="6443153" cy="1277146"/>
            <a:chOff x="1357245" y="4160970"/>
            <a:chExt cx="6443153" cy="1277146"/>
          </a:xfrm>
        </p:grpSpPr>
        <p:sp>
          <p:nvSpPr>
            <p:cNvPr id="56" name="Shape 1064"/>
            <p:cNvSpPr/>
            <p:nvPr/>
          </p:nvSpPr>
          <p:spPr>
            <a:xfrm>
              <a:off x="1357245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1066"/>
            <p:cNvSpPr/>
            <p:nvPr/>
          </p:nvSpPr>
          <p:spPr>
            <a:xfrm>
              <a:off x="5463916" y="4160970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068"/>
            <p:cNvSpPr/>
            <p:nvPr/>
          </p:nvSpPr>
          <p:spPr>
            <a:xfrm>
              <a:off x="1357245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070"/>
            <p:cNvSpPr/>
            <p:nvPr/>
          </p:nvSpPr>
          <p:spPr>
            <a:xfrm>
              <a:off x="5463916" y="446564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072"/>
            <p:cNvSpPr/>
            <p:nvPr/>
          </p:nvSpPr>
          <p:spPr>
            <a:xfrm>
              <a:off x="1357245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074"/>
            <p:cNvSpPr/>
            <p:nvPr/>
          </p:nvSpPr>
          <p:spPr>
            <a:xfrm>
              <a:off x="5463916" y="4774944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7" name="Shape 1076"/>
            <p:cNvSpPr/>
            <p:nvPr/>
          </p:nvSpPr>
          <p:spPr>
            <a:xfrm>
              <a:off x="1357245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078"/>
            <p:cNvSpPr/>
            <p:nvPr/>
          </p:nvSpPr>
          <p:spPr>
            <a:xfrm>
              <a:off x="5463916" y="5079623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080"/>
            <p:cNvSpPr/>
            <p:nvPr/>
          </p:nvSpPr>
          <p:spPr>
            <a:xfrm>
              <a:off x="1357245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1082"/>
            <p:cNvSpPr/>
            <p:nvPr/>
          </p:nvSpPr>
          <p:spPr>
            <a:xfrm>
              <a:off x="5463916" y="5389819"/>
              <a:ext cx="2336482" cy="48297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1" name="Shape 1085"/>
          <p:cNvSpPr/>
          <p:nvPr/>
        </p:nvSpPr>
        <p:spPr>
          <a:xfrm>
            <a:off x="1602509" y="4160970"/>
            <a:ext cx="2091218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2" name="Shape 1090"/>
          <p:cNvSpPr/>
          <p:nvPr/>
        </p:nvSpPr>
        <p:spPr>
          <a:xfrm>
            <a:off x="201013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093"/>
          <p:cNvSpPr/>
          <p:nvPr/>
        </p:nvSpPr>
        <p:spPr>
          <a:xfrm>
            <a:off x="5463916" y="2604633"/>
            <a:ext cx="1683592" cy="1148141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0" name="Shape 1096"/>
          <p:cNvSpPr/>
          <p:nvPr/>
        </p:nvSpPr>
        <p:spPr>
          <a:xfrm>
            <a:off x="4188481" y="2738639"/>
            <a:ext cx="780682" cy="78068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2" name="Shape 1099"/>
          <p:cNvSpPr/>
          <p:nvPr/>
        </p:nvSpPr>
        <p:spPr>
          <a:xfrm>
            <a:off x="5464065" y="4160970"/>
            <a:ext cx="192035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3" name="Shape 1102"/>
          <p:cNvSpPr/>
          <p:nvPr/>
        </p:nvSpPr>
        <p:spPr>
          <a:xfrm>
            <a:off x="2424800" y="4465649"/>
            <a:ext cx="1268927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4" name="Shape 1103"/>
          <p:cNvSpPr/>
          <p:nvPr/>
        </p:nvSpPr>
        <p:spPr>
          <a:xfrm>
            <a:off x="5464065" y="4465649"/>
            <a:ext cx="58404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Shape 1106"/>
          <p:cNvSpPr/>
          <p:nvPr/>
        </p:nvSpPr>
        <p:spPr>
          <a:xfrm>
            <a:off x="2116451" y="4774945"/>
            <a:ext cx="15772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6" name="Shape 1107"/>
          <p:cNvSpPr/>
          <p:nvPr/>
        </p:nvSpPr>
        <p:spPr>
          <a:xfrm>
            <a:off x="5464065" y="4774945"/>
            <a:ext cx="122337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7" name="Shape 1110"/>
          <p:cNvSpPr/>
          <p:nvPr/>
        </p:nvSpPr>
        <p:spPr>
          <a:xfrm>
            <a:off x="1416867" y="5079623"/>
            <a:ext cx="2276860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8" name="Shape 1111"/>
          <p:cNvSpPr/>
          <p:nvPr/>
        </p:nvSpPr>
        <p:spPr>
          <a:xfrm>
            <a:off x="5464065" y="5079623"/>
            <a:ext cx="1507696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9" name="Shape 1114"/>
          <p:cNvSpPr/>
          <p:nvPr/>
        </p:nvSpPr>
        <p:spPr>
          <a:xfrm>
            <a:off x="2648118" y="5389818"/>
            <a:ext cx="1045609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0" name="Shape 1115"/>
          <p:cNvSpPr/>
          <p:nvPr/>
        </p:nvSpPr>
        <p:spPr>
          <a:xfrm>
            <a:off x="5464065" y="5389818"/>
            <a:ext cx="2151363" cy="4829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6656" y="4101234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Professional Design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057191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80%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409403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Compatibility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1893" y="4717076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Responsive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17130" y="502524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Multicolor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3722303" y="5333555"/>
            <a:ext cx="1700213" cy="165772"/>
          </a:xfrm>
        </p:spPr>
        <p:txBody>
          <a:bodyPr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200" dirty="0"/>
              <a:t>Good Support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360152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25%</a:t>
            </a:r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6711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4974127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5270" y="5280228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75%</a:t>
            </a:r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052429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90%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355390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55%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666404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70%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4969365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97%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2857" y="5275466"/>
            <a:ext cx="536748" cy="253857"/>
          </a:xfrm>
        </p:spPr>
        <p:txBody>
          <a:bodyPr anchor="ctr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050" dirty="0"/>
              <a:t>45%</a:t>
            </a:r>
          </a:p>
        </p:txBody>
      </p:sp>
      <p:sp>
        <p:nvSpPr>
          <p:cNvPr id="117" name="Text Placeholder 20"/>
          <p:cNvSpPr>
            <a:spLocks noGrp="1"/>
          </p:cNvSpPr>
          <p:nvPr>
            <p:ph type="body" idx="13"/>
          </p:nvPr>
        </p:nvSpPr>
        <p:spPr>
          <a:xfrm>
            <a:off x="4188482" y="2805320"/>
            <a:ext cx="780682" cy="78068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VS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118" name="Rounded Rectangle 117"/>
          <p:cNvSpPr/>
          <p:nvPr/>
        </p:nvSpPr>
        <p:spPr>
          <a:xfrm>
            <a:off x="2010135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0" name="Rounded Rectangle 119"/>
          <p:cNvSpPr/>
          <p:nvPr/>
        </p:nvSpPr>
        <p:spPr>
          <a:xfrm>
            <a:off x="5463916" y="2459852"/>
            <a:ext cx="1683592" cy="1148142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55722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0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0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0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8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build="p"/>
      <p:bldP spid="118" grpId="0" animBg="1"/>
      <p:bldP spid="12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PROJECT TIMELINE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392262" y="3930049"/>
            <a:ext cx="5852160" cy="1173022"/>
            <a:chOff x="2392262" y="3930049"/>
            <a:chExt cx="5852160" cy="1173022"/>
          </a:xfrm>
        </p:grpSpPr>
        <p:sp>
          <p:nvSpPr>
            <p:cNvPr id="55" name="Shape 1560"/>
            <p:cNvSpPr/>
            <p:nvPr/>
          </p:nvSpPr>
          <p:spPr>
            <a:xfrm flipV="1">
              <a:off x="2392262" y="3930049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6" name="Shape 1561"/>
            <p:cNvSpPr/>
            <p:nvPr/>
          </p:nvSpPr>
          <p:spPr>
            <a:xfrm flipV="1">
              <a:off x="2392262" y="4516430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57" name="Shape 1562"/>
            <p:cNvSpPr/>
            <p:nvPr/>
          </p:nvSpPr>
          <p:spPr>
            <a:xfrm flipV="1">
              <a:off x="2392262" y="5102811"/>
              <a:ext cx="5852160" cy="260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4909" y="2836862"/>
            <a:ext cx="7317072" cy="611393"/>
            <a:chOff x="914909" y="2836862"/>
            <a:chExt cx="7317072" cy="611393"/>
          </a:xfrm>
        </p:grpSpPr>
        <p:sp>
          <p:nvSpPr>
            <p:cNvPr id="59" name="Shape 1574"/>
            <p:cNvSpPr/>
            <p:nvPr/>
          </p:nvSpPr>
          <p:spPr>
            <a:xfrm>
              <a:off x="914909" y="2836862"/>
              <a:ext cx="7317072" cy="61139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582"/>
            <p:cNvSpPr/>
            <p:nvPr/>
          </p:nvSpPr>
          <p:spPr>
            <a:xfrm>
              <a:off x="2392261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6" name="Shape 1583"/>
            <p:cNvSpPr/>
            <p:nvPr/>
          </p:nvSpPr>
          <p:spPr>
            <a:xfrm>
              <a:off x="3559218" y="2954378"/>
              <a:ext cx="0" cy="376358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67" name="Shape 1584"/>
            <p:cNvSpPr/>
            <p:nvPr/>
          </p:nvSpPr>
          <p:spPr>
            <a:xfrm>
              <a:off x="4737289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6" name="Shape 1585"/>
            <p:cNvSpPr/>
            <p:nvPr/>
          </p:nvSpPr>
          <p:spPr>
            <a:xfrm>
              <a:off x="5915362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  <p:sp>
          <p:nvSpPr>
            <p:cNvPr id="79" name="Shape 1586"/>
            <p:cNvSpPr/>
            <p:nvPr/>
          </p:nvSpPr>
          <p:spPr>
            <a:xfrm>
              <a:off x="7054534" y="2962154"/>
              <a:ext cx="0" cy="376590"/>
            </a:xfrm>
            <a:prstGeom prst="line">
              <a:avLst/>
            </a:prstGeom>
            <a:noFill/>
            <a:ln w="12700" cap="flat">
              <a:solidFill>
                <a:schemeClr val="bg1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defTabSz="457200">
                <a:spcBef>
                  <a:spcPts val="0"/>
                </a:spcBef>
                <a:defRPr sz="1200">
                  <a:solidFill>
                    <a:srgbClr val="000000"/>
                  </a:solidFill>
                  <a:latin typeface="Helvetica"/>
                  <a:ea typeface="Helvetica"/>
                  <a:cs typeface="Helvetica"/>
                  <a:sym typeface="Helvetica"/>
                </a:defRPr>
              </a:pPr>
              <a:endParaRPr/>
            </a:p>
          </p:txBody>
        </p:sp>
      </p:grpSp>
      <p:sp>
        <p:nvSpPr>
          <p:cNvPr id="81" name="Shape 1589"/>
          <p:cNvSpPr/>
          <p:nvPr/>
        </p:nvSpPr>
        <p:spPr>
          <a:xfrm flipV="1">
            <a:off x="2392262" y="3930263"/>
            <a:ext cx="1172518" cy="44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2" name="Shape 1590"/>
          <p:cNvSpPr/>
          <p:nvPr/>
        </p:nvSpPr>
        <p:spPr>
          <a:xfrm flipV="1">
            <a:off x="3553662" y="4510960"/>
            <a:ext cx="2356183" cy="145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83" name="Shape 1591"/>
          <p:cNvSpPr/>
          <p:nvPr/>
        </p:nvSpPr>
        <p:spPr>
          <a:xfrm flipV="1">
            <a:off x="5920767" y="5102984"/>
            <a:ext cx="2323029" cy="88"/>
          </a:xfrm>
          <a:prstGeom prst="line">
            <a:avLst/>
          </a:prstGeom>
          <a:ln w="28575">
            <a:solidFill>
              <a:schemeClr val="accent1"/>
            </a:solidFill>
            <a:round/>
          </a:ln>
        </p:spPr>
        <p:txBody>
          <a:bodyPr lIns="0" tIns="0" rIns="0" bIns="0"/>
          <a:lstStyle/>
          <a:p>
            <a:pPr lvl="0" defTabSz="457200">
              <a:spcBef>
                <a:spcPts val="0"/>
              </a:spcBef>
              <a:defRPr sz="1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909" y="2865440"/>
            <a:ext cx="1477352" cy="611393"/>
          </a:xfrm>
        </p:spPr>
        <p:txBody>
          <a:bodyPr lIns="36576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 smtClean="0"/>
              <a:t>Week</a:t>
            </a:r>
            <a:endParaRPr lang="en-GB" sz="140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796868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Survey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377394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 smtClean="0"/>
              <a:t>Designer</a:t>
            </a:r>
            <a:endParaRPr lang="en-US" sz="120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1" y="4966442"/>
            <a:ext cx="1477352" cy="267132"/>
          </a:xfrm>
        </p:spPr>
        <p:txBody>
          <a:bodyPr lIns="365760" anchor="ctr">
            <a:normAutofit/>
          </a:bodyPr>
          <a:lstStyle/>
          <a:p>
            <a:r>
              <a:rPr lang="en-US" sz="1200" dirty="0"/>
              <a:t>Finishing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401787" y="2870765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01</a:t>
            </a:r>
            <a:endParaRPr lang="en-GB" dirty="0"/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3563187" y="2865441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02</a:t>
            </a:r>
            <a:endParaRPr lang="en-GB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4737289" y="2863344"/>
            <a:ext cx="1151875" cy="611393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03</a:t>
            </a:r>
            <a:endParaRPr lang="en-GB" dirty="0"/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898689" y="285802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04</a:t>
            </a:r>
            <a:endParaRPr lang="en-GB" dirty="0"/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069615" y="2851670"/>
            <a:ext cx="1151875" cy="6207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dirty="0" smtClean="0"/>
              <a:t>05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2408191" y="4047273"/>
            <a:ext cx="3240133" cy="20693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 smtClean="0"/>
              <a:t>lorem</a:t>
            </a:r>
            <a:r>
              <a:rPr lang="en-GB" dirty="0" smtClean="0"/>
              <a:t>here </a:t>
            </a:r>
            <a:r>
              <a:rPr lang="en-GB" dirty="0" err="1" smtClean="0"/>
              <a:t>herelookolor</a:t>
            </a:r>
            <a:r>
              <a:rPr lang="en-GB" dirty="0" smtClean="0"/>
              <a:t> </a:t>
            </a:r>
            <a:r>
              <a:rPr lang="en-GB" dirty="0" err="1" smtClean="0"/>
              <a:t>ehuie</a:t>
            </a:r>
            <a:r>
              <a:rPr lang="en-GB" dirty="0" smtClean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3563187" y="4626224"/>
            <a:ext cx="3240133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/>
              <a:t>loremhere</a:t>
            </a:r>
            <a:r>
              <a:rPr lang="en-GB" dirty="0"/>
              <a:t>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</a:t>
            </a:r>
            <a:r>
              <a:rPr lang="en-GB" dirty="0"/>
              <a:t> </a:t>
            </a:r>
            <a:r>
              <a:rPr lang="en-GB" dirty="0" err="1" smtClean="0"/>
              <a:t>reuhi</a:t>
            </a:r>
            <a:endParaRPr lang="en-GB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5930293" y="5220224"/>
            <a:ext cx="2313504" cy="37225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GB" dirty="0"/>
              <a:t>here </a:t>
            </a:r>
            <a:r>
              <a:rPr lang="en-GB" dirty="0" err="1"/>
              <a:t>herelookolor</a:t>
            </a:r>
            <a:r>
              <a:rPr lang="en-GB" dirty="0"/>
              <a:t> </a:t>
            </a:r>
            <a:r>
              <a:rPr lang="en-GB" dirty="0" err="1"/>
              <a:t>ehuieBody</a:t>
            </a:r>
            <a:r>
              <a:rPr lang="en-GB" dirty="0"/>
              <a:t> text here or </a:t>
            </a:r>
            <a:r>
              <a:rPr lang="en-GB" dirty="0" err="1" smtClean="0"/>
              <a:t>euhi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2848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500"/>
                            </p:stCondLst>
                            <p:childTnLst>
                              <p:par>
                                <p:cTn id="6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0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1" grpId="0" animBg="1"/>
      <p:bldP spid="82" grpId="0" animBg="1"/>
      <p:bldP spid="83" grpId="0" animBg="1"/>
      <p:bldP spid="92" grpId="0" build="p"/>
      <p:bldP spid="93" grpId="0" build="p"/>
      <p:bldP spid="94" grpId="0" build="p"/>
      <p:bldP spid="95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PROS &amp; CONS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4240560"/>
            <a:ext cx="308969" cy="308969"/>
            <a:chOff x="914909" y="4240560"/>
            <a:chExt cx="308969" cy="308969"/>
          </a:xfrm>
        </p:grpSpPr>
        <p:sp>
          <p:nvSpPr>
            <p:cNvPr id="44" name="Shape 1605"/>
            <p:cNvSpPr/>
            <p:nvPr/>
          </p:nvSpPr>
          <p:spPr>
            <a:xfrm>
              <a:off x="914909" y="424056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611"/>
            <p:cNvSpPr/>
            <p:nvPr/>
          </p:nvSpPr>
          <p:spPr>
            <a:xfrm>
              <a:off x="1000146" y="4317140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903715"/>
            <a:ext cx="308969" cy="308970"/>
            <a:chOff x="914909" y="4903715"/>
            <a:chExt cx="308969" cy="308970"/>
          </a:xfrm>
        </p:grpSpPr>
        <p:sp>
          <p:nvSpPr>
            <p:cNvPr id="43" name="Shape 1601"/>
            <p:cNvSpPr/>
            <p:nvPr/>
          </p:nvSpPr>
          <p:spPr>
            <a:xfrm>
              <a:off x="914909" y="490371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1612"/>
            <p:cNvSpPr/>
            <p:nvPr/>
          </p:nvSpPr>
          <p:spPr>
            <a:xfrm>
              <a:off x="1000146" y="4980295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14909" y="5556922"/>
            <a:ext cx="308969" cy="308970"/>
            <a:chOff x="914909" y="5556922"/>
            <a:chExt cx="308969" cy="308970"/>
          </a:xfrm>
        </p:grpSpPr>
        <p:sp>
          <p:nvSpPr>
            <p:cNvPr id="42" name="Shape 1599"/>
            <p:cNvSpPr/>
            <p:nvPr/>
          </p:nvSpPr>
          <p:spPr>
            <a:xfrm>
              <a:off x="914909" y="5556922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613"/>
            <p:cNvSpPr/>
            <p:nvPr/>
          </p:nvSpPr>
          <p:spPr>
            <a:xfrm>
              <a:off x="1000146" y="5633503"/>
              <a:ext cx="138495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54051" y="4231380"/>
            <a:ext cx="308969" cy="308969"/>
            <a:chOff x="4754051" y="4231380"/>
            <a:chExt cx="308969" cy="308969"/>
          </a:xfrm>
        </p:grpSpPr>
        <p:sp>
          <p:nvSpPr>
            <p:cNvPr id="58" name="Shape 1632"/>
            <p:cNvSpPr/>
            <p:nvPr/>
          </p:nvSpPr>
          <p:spPr>
            <a:xfrm>
              <a:off x="4754051" y="4231380"/>
              <a:ext cx="308969" cy="30896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634"/>
            <p:cNvSpPr/>
            <p:nvPr/>
          </p:nvSpPr>
          <p:spPr>
            <a:xfrm>
              <a:off x="4839288" y="4307961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4049" y="7519"/>
                  </a:moveTo>
                  <a:cubicBezTo>
                    <a:pt x="3162" y="7519"/>
                    <a:pt x="0" y="7985"/>
                    <a:pt x="0" y="11154"/>
                  </a:cubicBezTo>
                  <a:lnTo>
                    <a:pt x="0" y="16799"/>
                  </a:lnTo>
                  <a:cubicBezTo>
                    <a:pt x="0" y="19968"/>
                    <a:pt x="3162" y="20318"/>
                    <a:pt x="4049" y="20318"/>
                  </a:cubicBezTo>
                  <a:cubicBezTo>
                    <a:pt x="4937" y="20318"/>
                    <a:pt x="2699" y="19651"/>
                    <a:pt x="2699" y="17687"/>
                  </a:cubicBezTo>
                  <a:lnTo>
                    <a:pt x="2699" y="10267"/>
                  </a:lnTo>
                  <a:cubicBezTo>
                    <a:pt x="2699" y="8207"/>
                    <a:pt x="4937" y="7519"/>
                    <a:pt x="4049" y="7519"/>
                  </a:cubicBezTo>
                  <a:close/>
                  <a:moveTo>
                    <a:pt x="15725" y="7408"/>
                  </a:moveTo>
                  <a:cubicBezTo>
                    <a:pt x="15548" y="6995"/>
                    <a:pt x="20503" y="3177"/>
                    <a:pt x="17612" y="83"/>
                  </a:cubicBezTo>
                  <a:cubicBezTo>
                    <a:pt x="16934" y="-641"/>
                    <a:pt x="14641" y="3547"/>
                    <a:pt x="11381" y="5443"/>
                  </a:cubicBezTo>
                  <a:cubicBezTo>
                    <a:pt x="9583" y="6489"/>
                    <a:pt x="5399" y="8716"/>
                    <a:pt x="5399" y="9946"/>
                  </a:cubicBezTo>
                  <a:lnTo>
                    <a:pt x="5399" y="17911"/>
                  </a:lnTo>
                  <a:cubicBezTo>
                    <a:pt x="5399" y="19392"/>
                    <a:pt x="12033" y="20959"/>
                    <a:pt x="17076" y="20959"/>
                  </a:cubicBezTo>
                  <a:cubicBezTo>
                    <a:pt x="18923" y="20959"/>
                    <a:pt x="21600" y="10974"/>
                    <a:pt x="21600" y="9387"/>
                  </a:cubicBezTo>
                  <a:cubicBezTo>
                    <a:pt x="21600" y="7795"/>
                    <a:pt x="15902" y="7823"/>
                    <a:pt x="15725" y="740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754051" y="5547743"/>
            <a:ext cx="308969" cy="308970"/>
            <a:chOff x="4754051" y="5547743"/>
            <a:chExt cx="308969" cy="308970"/>
          </a:xfrm>
        </p:grpSpPr>
        <p:sp>
          <p:nvSpPr>
            <p:cNvPr id="53" name="Shape 1626"/>
            <p:cNvSpPr/>
            <p:nvPr/>
          </p:nvSpPr>
          <p:spPr>
            <a:xfrm>
              <a:off x="4754051" y="5547743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635"/>
            <p:cNvSpPr/>
            <p:nvPr/>
          </p:nvSpPr>
          <p:spPr>
            <a:xfrm>
              <a:off x="4839288" y="5624323"/>
              <a:ext cx="138494" cy="1558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54051" y="4894535"/>
            <a:ext cx="308969" cy="308970"/>
            <a:chOff x="4754051" y="4894535"/>
            <a:chExt cx="308969" cy="308970"/>
          </a:xfrm>
        </p:grpSpPr>
        <p:sp>
          <p:nvSpPr>
            <p:cNvPr id="54" name="Shape 1628"/>
            <p:cNvSpPr/>
            <p:nvPr/>
          </p:nvSpPr>
          <p:spPr>
            <a:xfrm>
              <a:off x="4754051" y="4894535"/>
              <a:ext cx="308969" cy="30897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37"/>
            <p:cNvSpPr/>
            <p:nvPr/>
          </p:nvSpPr>
          <p:spPr>
            <a:xfrm>
              <a:off x="4839288" y="4975238"/>
              <a:ext cx="138494" cy="1558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0959" extrusionOk="0">
                  <a:moveTo>
                    <a:pt x="17551" y="13439"/>
                  </a:moveTo>
                  <a:cubicBezTo>
                    <a:pt x="18438" y="13439"/>
                    <a:pt x="21600" y="12974"/>
                    <a:pt x="21600" y="9805"/>
                  </a:cubicBezTo>
                  <a:lnTo>
                    <a:pt x="21600" y="4160"/>
                  </a:lnTo>
                  <a:cubicBezTo>
                    <a:pt x="21600" y="991"/>
                    <a:pt x="18438" y="641"/>
                    <a:pt x="17551" y="641"/>
                  </a:cubicBezTo>
                  <a:cubicBezTo>
                    <a:pt x="16663" y="641"/>
                    <a:pt x="18900" y="1308"/>
                    <a:pt x="18900" y="3272"/>
                  </a:cubicBezTo>
                  <a:lnTo>
                    <a:pt x="18900" y="10692"/>
                  </a:lnTo>
                  <a:cubicBezTo>
                    <a:pt x="18900" y="12751"/>
                    <a:pt x="16663" y="13439"/>
                    <a:pt x="17551" y="13439"/>
                  </a:cubicBezTo>
                  <a:close/>
                  <a:moveTo>
                    <a:pt x="5875" y="13550"/>
                  </a:moveTo>
                  <a:cubicBezTo>
                    <a:pt x="6052" y="13964"/>
                    <a:pt x="1096" y="17782"/>
                    <a:pt x="3988" y="20876"/>
                  </a:cubicBezTo>
                  <a:cubicBezTo>
                    <a:pt x="4666" y="21600"/>
                    <a:pt x="6959" y="17412"/>
                    <a:pt x="10219" y="15516"/>
                  </a:cubicBezTo>
                  <a:cubicBezTo>
                    <a:pt x="12017" y="14470"/>
                    <a:pt x="16201" y="12242"/>
                    <a:pt x="16201" y="11013"/>
                  </a:cubicBezTo>
                  <a:lnTo>
                    <a:pt x="16201" y="3048"/>
                  </a:lnTo>
                  <a:cubicBezTo>
                    <a:pt x="16201" y="1567"/>
                    <a:pt x="9567" y="0"/>
                    <a:pt x="4524" y="0"/>
                  </a:cubicBezTo>
                  <a:cubicBezTo>
                    <a:pt x="2677" y="0"/>
                    <a:pt x="0" y="9985"/>
                    <a:pt x="0" y="11572"/>
                  </a:cubicBezTo>
                  <a:cubicBezTo>
                    <a:pt x="0" y="13164"/>
                    <a:pt x="5698" y="13136"/>
                    <a:pt x="5875" y="135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64" name="Rectangle 63"/>
          <p:cNvSpPr/>
          <p:nvPr/>
        </p:nvSpPr>
        <p:spPr>
          <a:xfrm>
            <a:off x="916454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4752513" y="2123967"/>
            <a:ext cx="3479468" cy="188975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4" y="4234004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3" y="4894535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1471612" y="5534058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2" y="4235582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1" y="4896113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3860" y="5535636"/>
            <a:ext cx="292430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kedehBody</a:t>
            </a:r>
            <a:r>
              <a:rPr lang="en-GB" sz="950" dirty="0"/>
              <a:t> text here or </a:t>
            </a:r>
            <a:r>
              <a:rPr lang="en-GB" sz="950" dirty="0" err="1"/>
              <a:t>loremhere</a:t>
            </a:r>
            <a:r>
              <a:rPr lang="en-GB" sz="950" dirty="0"/>
              <a:t>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3689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01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62038" y="1884994"/>
            <a:ext cx="1847628" cy="220278"/>
          </a:xfrm>
        </p:spPr>
        <p:txBody>
          <a:bodyPr anchor="t">
            <a:normAutofit/>
          </a:bodyPr>
          <a:lstStyle/>
          <a:p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74644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3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4" grpId="0" animBg="1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GREAT TESTIMONIALS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3218224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Mugee</a:t>
            </a:r>
            <a:endParaRPr lang="en-US" sz="1200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3452043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Graphic Designer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2505999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5643" y="2475602"/>
            <a:ext cx="728665" cy="782851"/>
            <a:chOff x="915643" y="2475602"/>
            <a:chExt cx="728665" cy="782851"/>
          </a:xfrm>
        </p:grpSpPr>
        <p:sp>
          <p:nvSpPr>
            <p:cNvPr id="39" name="Flowchart: Connector 38"/>
            <p:cNvSpPr/>
            <p:nvPr/>
          </p:nvSpPr>
          <p:spPr>
            <a:xfrm>
              <a:off x="915643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Flowchart: Connector 39"/>
            <p:cNvSpPr/>
            <p:nvPr/>
          </p:nvSpPr>
          <p:spPr>
            <a:xfrm>
              <a:off x="915643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05335" y="2475602"/>
            <a:ext cx="728665" cy="782851"/>
            <a:chOff x="4605335" y="2475602"/>
            <a:chExt cx="728665" cy="782851"/>
          </a:xfrm>
        </p:grpSpPr>
        <p:sp>
          <p:nvSpPr>
            <p:cNvPr id="41" name="Flowchart: Connector 40"/>
            <p:cNvSpPr/>
            <p:nvPr/>
          </p:nvSpPr>
          <p:spPr>
            <a:xfrm>
              <a:off x="4605335" y="2529789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Flowchart: Connector 47"/>
            <p:cNvSpPr/>
            <p:nvPr/>
          </p:nvSpPr>
          <p:spPr>
            <a:xfrm>
              <a:off x="4605335" y="247560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05335" y="4309513"/>
            <a:ext cx="728665" cy="782852"/>
            <a:chOff x="4605335" y="4309513"/>
            <a:chExt cx="728665" cy="782852"/>
          </a:xfrm>
        </p:grpSpPr>
        <p:sp>
          <p:nvSpPr>
            <p:cNvPr id="49" name="Flowchart: Connector 48"/>
            <p:cNvSpPr/>
            <p:nvPr/>
          </p:nvSpPr>
          <p:spPr>
            <a:xfrm>
              <a:off x="4605335" y="436370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Flowchart: Connector 49"/>
            <p:cNvSpPr/>
            <p:nvPr/>
          </p:nvSpPr>
          <p:spPr>
            <a:xfrm>
              <a:off x="4605335" y="4309513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01700" y="4280974"/>
            <a:ext cx="728666" cy="782851"/>
            <a:chOff x="901700" y="4280974"/>
            <a:chExt cx="728666" cy="782851"/>
          </a:xfrm>
        </p:grpSpPr>
        <p:sp>
          <p:nvSpPr>
            <p:cNvPr id="51" name="Flowchart: Connector 50"/>
            <p:cNvSpPr/>
            <p:nvPr/>
          </p:nvSpPr>
          <p:spPr>
            <a:xfrm>
              <a:off x="901701" y="4335161"/>
              <a:ext cx="728665" cy="728664"/>
            </a:xfrm>
            <a:prstGeom prst="flowChartConnector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Flowchart: Connector 51"/>
            <p:cNvSpPr/>
            <p:nvPr/>
          </p:nvSpPr>
          <p:spPr>
            <a:xfrm>
              <a:off x="901700" y="4280974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321510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Harlan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344892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3D </a:t>
            </a:r>
            <a:r>
              <a:rPr lang="en-US" sz="900" i="1" dirty="0" err="1"/>
              <a:t>Modeller</a:t>
            </a:r>
            <a:endParaRPr lang="en-US" sz="900" i="1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250288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3" y="5057646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Agem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5291465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Sales Promotion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1891982" y="4345421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3" y="5054528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Mr. </a:t>
            </a:r>
            <a:r>
              <a:rPr lang="en-US" sz="1200" dirty="0" err="1"/>
              <a:t>Guni</a:t>
            </a:r>
            <a:endParaRPr lang="en-US" sz="1200" dirty="0"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5288347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Building Designer</a:t>
            </a:r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23762" y="4342303"/>
            <a:ext cx="2616518" cy="721240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US" sz="1100" dirty="0"/>
              <a:t>“ Body text here or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ipsum</a:t>
            </a:r>
            <a:r>
              <a:rPr lang="en-US" sz="1100" dirty="0"/>
              <a:t> dolor sit </a:t>
            </a:r>
            <a:r>
              <a:rPr lang="en-US" sz="1100" dirty="0" err="1"/>
              <a:t>amet</a:t>
            </a:r>
            <a:r>
              <a:rPr lang="en-US" sz="1100" dirty="0"/>
              <a:t>, </a:t>
            </a:r>
            <a:r>
              <a:rPr lang="en-US" sz="1100" dirty="0" err="1"/>
              <a:t>lorem</a:t>
            </a:r>
            <a:r>
              <a:rPr lang="en-US" sz="1100" dirty="0"/>
              <a:t> </a:t>
            </a:r>
            <a:r>
              <a:rPr lang="en-US" sz="1100" dirty="0" err="1"/>
              <a:t>tamah</a:t>
            </a:r>
            <a:r>
              <a:rPr lang="en-US" sz="1100" dirty="0"/>
              <a:t> </a:t>
            </a:r>
            <a:r>
              <a:rPr lang="en-US" sz="1100" dirty="0" err="1"/>
              <a:t>ata</a:t>
            </a:r>
            <a:r>
              <a:rPr lang="en-US" sz="1100" dirty="0"/>
              <a:t> </a:t>
            </a:r>
            <a:r>
              <a:rPr lang="en-US" sz="1100" dirty="0" err="1"/>
              <a:t>si</a:t>
            </a:r>
            <a:r>
              <a:rPr lang="en-US" sz="1100" dirty="0"/>
              <a:t> </a:t>
            </a:r>
            <a:r>
              <a:rPr lang="en-US" sz="1100" dirty="0" err="1"/>
              <a:t>memet</a:t>
            </a:r>
            <a:r>
              <a:rPr lang="en-US" sz="1100" dirty="0"/>
              <a:t> </a:t>
            </a:r>
            <a:r>
              <a:rPr lang="en-US" sz="1100" dirty="0" err="1"/>
              <a:t>bacut</a:t>
            </a:r>
            <a:r>
              <a:rPr lang="en-US" sz="1100" dirty="0"/>
              <a:t> </a:t>
            </a:r>
            <a:r>
              <a:rPr lang="en-US" sz="1100" dirty="0" err="1"/>
              <a:t>nyang</a:t>
            </a:r>
            <a:r>
              <a:rPr lang="en-US" sz="1100" dirty="0"/>
              <a:t> </a:t>
            </a:r>
            <a:r>
              <a:rPr lang="en-US" sz="1100" dirty="0" err="1" smtClean="0"/>
              <a:t>ponsectetur</a:t>
            </a:r>
            <a:r>
              <a:rPr lang="en-US" sz="1100" dirty="0" smtClean="0"/>
              <a:t> </a:t>
            </a:r>
            <a:r>
              <a:rPr lang="en-US" sz="1100" dirty="0" err="1" smtClean="0"/>
              <a:t>adipis</a:t>
            </a:r>
            <a:r>
              <a:rPr lang="en-US" sz="1100" dirty="0" smtClean="0"/>
              <a:t> </a:t>
            </a:r>
            <a:r>
              <a:rPr lang="en-US" sz="1100" dirty="0" err="1" smtClean="0"/>
              <a:t>ing</a:t>
            </a:r>
            <a:r>
              <a:rPr lang="en-US" sz="1100" dirty="0" smtClean="0"/>
              <a:t> </a:t>
            </a:r>
            <a:r>
              <a:rPr lang="en-US" sz="1100" dirty="0" err="1"/>
              <a:t>elit</a:t>
            </a:r>
            <a:r>
              <a:rPr lang="en-US" sz="1100" dirty="0"/>
              <a:t> ”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10244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build="p"/>
      <p:bldP spid="37" grpId="0" build="p"/>
      <p:bldP spid="38" grpId="0" build="p"/>
      <p:bldP spid="59" grpId="0" build="p"/>
      <p:bldP spid="62" grpId="0" build="p"/>
      <p:bldP spid="65" grpId="0" build="p"/>
      <p:bldP spid="66" grpId="0" build="p"/>
      <p:bldP spid="67" grpId="0" build="p"/>
      <p:bldP spid="69" grpId="0" build="p"/>
      <p:bldP spid="76" grpId="0" build="p"/>
      <p:bldP spid="79" grpId="0" build="p"/>
      <p:bldP spid="80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3"/>
          </p:nvPr>
        </p:nvSpPr>
        <p:spPr>
          <a:xfrm>
            <a:off x="928093" y="892538"/>
            <a:ext cx="5163741" cy="536733"/>
          </a:xfrm>
        </p:spPr>
        <p:txBody>
          <a:bodyPr/>
          <a:lstStyle/>
          <a:p>
            <a:r>
              <a:rPr lang="en-GB" dirty="0"/>
              <a:t>COMPANY TIMELINE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937617" y="1542747"/>
            <a:ext cx="5163741" cy="211137"/>
          </a:xfrm>
        </p:spPr>
        <p:txBody>
          <a:bodyPr/>
          <a:lstStyle/>
          <a:p>
            <a:r>
              <a:rPr lang="en-GB" dirty="0"/>
              <a:t>Write your relevant text </a:t>
            </a:r>
            <a:r>
              <a:rPr lang="en-GB" dirty="0" smtClean="0"/>
              <a:t>here</a:t>
            </a:r>
            <a:endParaRPr lang="en-GB" dirty="0"/>
          </a:p>
        </p:txBody>
      </p:sp>
      <p:sp>
        <p:nvSpPr>
          <p:cNvPr id="23" name="Text Placeholder 18"/>
          <p:cNvSpPr>
            <a:spLocks noGrp="1"/>
          </p:cNvSpPr>
          <p:nvPr>
            <p:ph type="body" sz="half" idx="11"/>
          </p:nvPr>
        </p:nvSpPr>
        <p:spPr>
          <a:xfrm>
            <a:off x="899517" y="2658758"/>
            <a:ext cx="7366000" cy="1468742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“ In the last two years, my life has completely changed. I always think I am very lucky to have joined this great company ”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207667" y="4692042"/>
            <a:ext cx="728666" cy="782851"/>
            <a:chOff x="4207667" y="4692042"/>
            <a:chExt cx="728666" cy="782851"/>
          </a:xfrm>
        </p:grpSpPr>
        <p:sp>
          <p:nvSpPr>
            <p:cNvPr id="26" name="Flowchart: Connector 25"/>
            <p:cNvSpPr/>
            <p:nvPr/>
          </p:nvSpPr>
          <p:spPr>
            <a:xfrm>
              <a:off x="4207668" y="4746229"/>
              <a:ext cx="728665" cy="728664"/>
            </a:xfrm>
            <a:prstGeom prst="flowChartConnector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7" name="Flowchart: Connector 26"/>
            <p:cNvSpPr/>
            <p:nvPr/>
          </p:nvSpPr>
          <p:spPr>
            <a:xfrm>
              <a:off x="4207667" y="4692042"/>
              <a:ext cx="728665" cy="728664"/>
            </a:xfrm>
            <a:prstGeom prst="flowChartConnector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3842259" y="5647950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 err="1"/>
              <a:t>Mr.</a:t>
            </a:r>
            <a:r>
              <a:rPr lang="en-GB" sz="1400" dirty="0"/>
              <a:t> </a:t>
            </a:r>
            <a:r>
              <a:rPr lang="en-GB" sz="1400" dirty="0" err="1"/>
              <a:t>Agem</a:t>
            </a:r>
            <a:endParaRPr lang="en-GB" sz="1400" dirty="0"/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3833323" y="5834845"/>
            <a:ext cx="1477352" cy="26783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(Graphic Designer)</a:t>
            </a:r>
          </a:p>
        </p:txBody>
      </p:sp>
      <p:sp>
        <p:nvSpPr>
          <p:cNvPr id="13" name="Oval 1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641195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/>
      <p:bldP spid="20" grpId="0" build="p"/>
      <p:bldP spid="23" grpId="0" build="p"/>
      <p:bldP spid="28" grpId="0" build="p"/>
      <p:bldP spid="29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43838" y="2962865"/>
            <a:ext cx="4606634" cy="578582"/>
          </a:xfrm>
        </p:spPr>
        <p:txBody>
          <a:bodyPr>
            <a:normAutofit/>
          </a:bodyPr>
          <a:lstStyle/>
          <a:p>
            <a:r>
              <a:rPr lang="en-GB" dirty="0"/>
              <a:t>PRODUCT DETAIL INFO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772415" y="342631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Rectangle 54"/>
          <p:cNvSpPr/>
          <p:nvPr/>
        </p:nvSpPr>
        <p:spPr>
          <a:xfrm>
            <a:off x="1" y="0"/>
            <a:ext cx="3238500" cy="68579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Shape 1689"/>
          <p:cNvSpPr/>
          <p:nvPr/>
        </p:nvSpPr>
        <p:spPr>
          <a:xfrm>
            <a:off x="3238501" y="4019188"/>
            <a:ext cx="5905499" cy="13013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3" name="Shape 1696"/>
          <p:cNvSpPr/>
          <p:nvPr/>
        </p:nvSpPr>
        <p:spPr>
          <a:xfrm>
            <a:off x="3814763" y="4368216"/>
            <a:ext cx="606526" cy="6064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45" h="21445" extrusionOk="0">
                <a:moveTo>
                  <a:pt x="8973" y="17424"/>
                </a:moveTo>
                <a:cubicBezTo>
                  <a:pt x="8228" y="17424"/>
                  <a:pt x="7682" y="16972"/>
                  <a:pt x="8203" y="14983"/>
                </a:cubicBezTo>
                <a:lnTo>
                  <a:pt x="9058" y="11458"/>
                </a:lnTo>
                <a:cubicBezTo>
                  <a:pt x="9206" y="10893"/>
                  <a:pt x="9232" y="10668"/>
                  <a:pt x="9058" y="10668"/>
                </a:cubicBezTo>
                <a:cubicBezTo>
                  <a:pt x="8835" y="10668"/>
                  <a:pt x="7868" y="11058"/>
                  <a:pt x="7296" y="11441"/>
                </a:cubicBezTo>
                <a:lnTo>
                  <a:pt x="6925" y="10832"/>
                </a:lnTo>
                <a:cubicBezTo>
                  <a:pt x="8736" y="9318"/>
                  <a:pt x="10820" y="8431"/>
                  <a:pt x="11713" y="8431"/>
                </a:cubicBezTo>
                <a:cubicBezTo>
                  <a:pt x="12458" y="8431"/>
                  <a:pt x="12581" y="9312"/>
                  <a:pt x="12210" y="10668"/>
                </a:cubicBezTo>
                <a:lnTo>
                  <a:pt x="11231" y="14373"/>
                </a:lnTo>
                <a:cubicBezTo>
                  <a:pt x="11057" y="15028"/>
                  <a:pt x="11132" y="15254"/>
                  <a:pt x="11306" y="15254"/>
                </a:cubicBezTo>
                <a:cubicBezTo>
                  <a:pt x="11529" y="15254"/>
                  <a:pt x="12261" y="14982"/>
                  <a:pt x="12980" y="14418"/>
                </a:cubicBezTo>
                <a:lnTo>
                  <a:pt x="13402" y="14982"/>
                </a:lnTo>
                <a:cubicBezTo>
                  <a:pt x="11640" y="16745"/>
                  <a:pt x="9717" y="17424"/>
                  <a:pt x="8973" y="17424"/>
                </a:cubicBezTo>
                <a:close/>
                <a:moveTo>
                  <a:pt x="11767" y="3574"/>
                </a:moveTo>
                <a:cubicBezTo>
                  <a:pt x="12858" y="3574"/>
                  <a:pt x="13179" y="4207"/>
                  <a:pt x="13179" y="4929"/>
                </a:cubicBezTo>
                <a:cubicBezTo>
                  <a:pt x="13179" y="5833"/>
                  <a:pt x="12455" y="6668"/>
                  <a:pt x="11222" y="6668"/>
                </a:cubicBezTo>
                <a:cubicBezTo>
                  <a:pt x="10189" y="6668"/>
                  <a:pt x="9698" y="6149"/>
                  <a:pt x="9727" y="5290"/>
                </a:cubicBezTo>
                <a:cubicBezTo>
                  <a:pt x="9727" y="4567"/>
                  <a:pt x="10333" y="3574"/>
                  <a:pt x="11767" y="3574"/>
                </a:cubicBezTo>
                <a:close/>
                <a:moveTo>
                  <a:pt x="10579" y="1"/>
                </a:moveTo>
                <a:cubicBezTo>
                  <a:pt x="4658" y="79"/>
                  <a:pt x="-78" y="4945"/>
                  <a:pt x="1" y="10866"/>
                </a:cubicBezTo>
                <a:cubicBezTo>
                  <a:pt x="81" y="16785"/>
                  <a:pt x="4945" y="21522"/>
                  <a:pt x="10865" y="21443"/>
                </a:cubicBezTo>
                <a:cubicBezTo>
                  <a:pt x="16786" y="21363"/>
                  <a:pt x="21522" y="16499"/>
                  <a:pt x="21443" y="10578"/>
                </a:cubicBezTo>
                <a:cubicBezTo>
                  <a:pt x="21363" y="4659"/>
                  <a:pt x="16499" y="-78"/>
                  <a:pt x="10579" y="1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5" name="Flowchart: Connector 24"/>
          <p:cNvSpPr/>
          <p:nvPr/>
        </p:nvSpPr>
        <p:spPr>
          <a:xfrm>
            <a:off x="3772416" y="5520408"/>
            <a:ext cx="648874" cy="648873"/>
          </a:xfrm>
          <a:prstGeom prst="flowChartConnector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1" y="5836919"/>
            <a:ext cx="1572768" cy="191734"/>
          </a:xfrm>
        </p:spPr>
        <p:txBody>
          <a:bodyPr anchor="b">
            <a:normAutofit/>
          </a:bodyPr>
          <a:lstStyle/>
          <a:p>
            <a:r>
              <a:rPr lang="en-US" sz="1200" dirty="0"/>
              <a:t>Mrs. Sarah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4673600" y="6070738"/>
            <a:ext cx="1095693" cy="160843"/>
          </a:xfrm>
        </p:spPr>
        <p:txBody>
          <a:bodyPr>
            <a:normAutofit/>
          </a:bodyPr>
          <a:lstStyle/>
          <a:p>
            <a:r>
              <a:rPr lang="en-US" sz="900" i="1" dirty="0"/>
              <a:t>Marketing Director</a:t>
            </a:r>
          </a:p>
        </p:txBody>
      </p:sp>
      <p:sp>
        <p:nvSpPr>
          <p:cNvPr id="28" name="Text Placeholder 18"/>
          <p:cNvSpPr>
            <a:spLocks noGrp="1"/>
          </p:cNvSpPr>
          <p:nvPr>
            <p:ph type="body" sz="half" idx="11"/>
          </p:nvPr>
        </p:nvSpPr>
        <p:spPr>
          <a:xfrm>
            <a:off x="4673600" y="3941742"/>
            <a:ext cx="3558381" cy="1443378"/>
          </a:xfrm>
        </p:spPr>
        <p:txBody>
          <a:bodyPr anchor="ctr">
            <a:noAutofit/>
          </a:bodyPr>
          <a:lstStyle/>
          <a:p>
            <a:pPr>
              <a:lnSpc>
                <a:spcPts val="1200"/>
              </a:lnSpc>
            </a:pP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baraka</a:t>
            </a:r>
            <a:r>
              <a:rPr lang="en-GB" dirty="0"/>
              <a:t> </a:t>
            </a:r>
            <a:r>
              <a:rPr lang="en-GB" dirty="0" err="1"/>
              <a:t>simanuk</a:t>
            </a:r>
            <a:r>
              <a:rPr lang="en-GB" dirty="0"/>
              <a:t> hem </a:t>
            </a:r>
            <a:r>
              <a:rPr lang="en-GB" dirty="0" err="1"/>
              <a:t>barakachem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tok</a:t>
            </a:r>
            <a:r>
              <a:rPr lang="en-GB" dirty="0"/>
              <a:t> </a:t>
            </a:r>
            <a:r>
              <a:rPr lang="en-GB" dirty="0" err="1"/>
              <a:t>beungek</a:t>
            </a:r>
            <a:r>
              <a:rPr lang="en-GB" dirty="0"/>
              <a:t> </a:t>
            </a:r>
            <a:r>
              <a:rPr lang="en-GB" dirty="0" err="1"/>
              <a:t>dem</a:t>
            </a:r>
            <a:r>
              <a:rPr lang="en-GB" dirty="0"/>
              <a:t> demi min </a:t>
            </a:r>
            <a:r>
              <a:rPr lang="en-GB" dirty="0" err="1"/>
              <a:t>ocopnokonrono</a:t>
            </a:r>
            <a:r>
              <a:rPr lang="en-GB" dirty="0"/>
              <a:t> </a:t>
            </a:r>
            <a:r>
              <a:rPr lang="en-GB" dirty="0" err="1"/>
              <a:t>simo</a:t>
            </a:r>
            <a:r>
              <a:rPr lang="en-GB" dirty="0"/>
              <a:t> </a:t>
            </a:r>
            <a:r>
              <a:rPr lang="en-GB" dirty="0" err="1"/>
              <a:t>nongkrong</a:t>
            </a:r>
            <a:r>
              <a:rPr lang="en-GB" dirty="0"/>
              <a:t> </a:t>
            </a:r>
            <a:r>
              <a:rPr lang="en-GB" dirty="0" err="1"/>
              <a:t>kareungteng</a:t>
            </a:r>
            <a:r>
              <a:rPr lang="en-GB" dirty="0"/>
              <a:t> 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unde</a:t>
            </a:r>
            <a:r>
              <a:rPr lang="en-GB" dirty="0"/>
              <a:t> </a:t>
            </a:r>
            <a:r>
              <a:rPr lang="en-GB" dirty="0" err="1"/>
              <a:t>omnis</a:t>
            </a:r>
            <a:r>
              <a:rPr lang="en-GB" dirty="0"/>
              <a:t> </a:t>
            </a:r>
            <a:r>
              <a:rPr lang="en-GB" dirty="0" err="1"/>
              <a:t>iste</a:t>
            </a:r>
            <a:r>
              <a:rPr lang="en-GB" dirty="0"/>
              <a:t> </a:t>
            </a:r>
            <a:r>
              <a:rPr lang="en-GB" dirty="0" err="1"/>
              <a:t>natus</a:t>
            </a:r>
            <a:r>
              <a:rPr lang="en-GB" dirty="0"/>
              <a:t> error </a:t>
            </a:r>
            <a:r>
              <a:rPr lang="en-GB" dirty="0" smtClean="0"/>
              <a:t>sit</a:t>
            </a:r>
            <a:endParaRPr lang="en-GB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9282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20" grpId="0" animBg="1"/>
      <p:bldP spid="23" grpId="0" animBg="1"/>
      <p:bldP spid="25" grpId="0" animBg="1"/>
      <p:bldP spid="26" grpId="0" build="p"/>
      <p:bldP spid="27" grpId="0" build="p"/>
      <p:bldP spid="28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GREAT CLIENTS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130798" y="2352676"/>
            <a:ext cx="470737" cy="470737"/>
            <a:chOff x="1130798" y="2352676"/>
            <a:chExt cx="470737" cy="470737"/>
          </a:xfrm>
        </p:grpSpPr>
        <p:sp>
          <p:nvSpPr>
            <p:cNvPr id="42" name="Shape 1702"/>
            <p:cNvSpPr/>
            <p:nvPr/>
          </p:nvSpPr>
          <p:spPr>
            <a:xfrm>
              <a:off x="1130798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1709"/>
            <p:cNvSpPr/>
            <p:nvPr/>
          </p:nvSpPr>
          <p:spPr>
            <a:xfrm>
              <a:off x="1300301" y="2469464"/>
              <a:ext cx="131731" cy="2371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29330" y="2352676"/>
            <a:ext cx="470737" cy="470737"/>
            <a:chOff x="5429330" y="2352676"/>
            <a:chExt cx="470737" cy="470737"/>
          </a:xfrm>
        </p:grpSpPr>
        <p:sp>
          <p:nvSpPr>
            <p:cNvPr id="46" name="Shape 1714"/>
            <p:cNvSpPr/>
            <p:nvPr/>
          </p:nvSpPr>
          <p:spPr>
            <a:xfrm>
              <a:off x="5429330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7" name="Shape 1717"/>
            <p:cNvSpPr/>
            <p:nvPr/>
          </p:nvSpPr>
          <p:spPr>
            <a:xfrm>
              <a:off x="5541122" y="2486928"/>
              <a:ext cx="247152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7578596" y="2352676"/>
            <a:ext cx="470737" cy="470737"/>
            <a:chOff x="7578596" y="2352676"/>
            <a:chExt cx="470737" cy="470737"/>
          </a:xfrm>
        </p:grpSpPr>
        <p:sp>
          <p:nvSpPr>
            <p:cNvPr id="53" name="Shape 1718"/>
            <p:cNvSpPr/>
            <p:nvPr/>
          </p:nvSpPr>
          <p:spPr>
            <a:xfrm>
              <a:off x="7578596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21"/>
            <p:cNvSpPr/>
            <p:nvPr/>
          </p:nvSpPr>
          <p:spPr>
            <a:xfrm>
              <a:off x="7667755" y="2531810"/>
              <a:ext cx="292417" cy="12993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891" y="21600"/>
                  </a:moveTo>
                  <a:cubicBezTo>
                    <a:pt x="14290" y="21600"/>
                    <a:pt x="12180" y="16774"/>
                    <a:pt x="12180" y="10803"/>
                  </a:cubicBezTo>
                  <a:cubicBezTo>
                    <a:pt x="12180" y="4833"/>
                    <a:pt x="14290" y="0"/>
                    <a:pt x="16891" y="0"/>
                  </a:cubicBezTo>
                  <a:cubicBezTo>
                    <a:pt x="19490" y="0"/>
                    <a:pt x="21600" y="4833"/>
                    <a:pt x="21600" y="10803"/>
                  </a:cubicBezTo>
                  <a:cubicBezTo>
                    <a:pt x="21600" y="16774"/>
                    <a:pt x="19490" y="21600"/>
                    <a:pt x="16891" y="21600"/>
                  </a:cubicBezTo>
                  <a:close/>
                  <a:moveTo>
                    <a:pt x="4708" y="21600"/>
                  </a:moveTo>
                  <a:cubicBezTo>
                    <a:pt x="2107" y="21600"/>
                    <a:pt x="0" y="16774"/>
                    <a:pt x="0" y="10803"/>
                  </a:cubicBezTo>
                  <a:cubicBezTo>
                    <a:pt x="0" y="4833"/>
                    <a:pt x="2107" y="0"/>
                    <a:pt x="4708" y="0"/>
                  </a:cubicBezTo>
                  <a:cubicBezTo>
                    <a:pt x="7307" y="0"/>
                    <a:pt x="9417" y="4833"/>
                    <a:pt x="9417" y="10803"/>
                  </a:cubicBezTo>
                  <a:cubicBezTo>
                    <a:pt x="9417" y="16774"/>
                    <a:pt x="7307" y="21600"/>
                    <a:pt x="4708" y="216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205431" y="4171939"/>
            <a:ext cx="470737" cy="470737"/>
            <a:chOff x="2205431" y="4171939"/>
            <a:chExt cx="470737" cy="470737"/>
          </a:xfrm>
        </p:grpSpPr>
        <p:sp>
          <p:nvSpPr>
            <p:cNvPr id="55" name="Shape 1728"/>
            <p:cNvSpPr/>
            <p:nvPr/>
          </p:nvSpPr>
          <p:spPr>
            <a:xfrm>
              <a:off x="2205431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740"/>
            <p:cNvSpPr/>
            <p:nvPr/>
          </p:nvSpPr>
          <p:spPr>
            <a:xfrm>
              <a:off x="2305115" y="4304178"/>
              <a:ext cx="271369" cy="206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903" y="11522"/>
                  </a:moveTo>
                  <a:lnTo>
                    <a:pt x="17903" y="15252"/>
                  </a:lnTo>
                  <a:cubicBezTo>
                    <a:pt x="17903" y="16077"/>
                    <a:pt x="17394" y="16744"/>
                    <a:pt x="16767" y="16744"/>
                  </a:cubicBezTo>
                  <a:cubicBezTo>
                    <a:pt x="16142" y="16744"/>
                    <a:pt x="15633" y="16077"/>
                    <a:pt x="15633" y="15252"/>
                  </a:cubicBezTo>
                  <a:lnTo>
                    <a:pt x="15633" y="11447"/>
                  </a:lnTo>
                  <a:lnTo>
                    <a:pt x="13409" y="12384"/>
                  </a:lnTo>
                  <a:lnTo>
                    <a:pt x="11935" y="11447"/>
                  </a:lnTo>
                  <a:lnTo>
                    <a:pt x="11935" y="15252"/>
                  </a:lnTo>
                  <a:cubicBezTo>
                    <a:pt x="11935" y="18753"/>
                    <a:pt x="14103" y="21600"/>
                    <a:pt x="16767" y="21600"/>
                  </a:cubicBezTo>
                  <a:cubicBezTo>
                    <a:pt x="19432" y="21600"/>
                    <a:pt x="21600" y="18753"/>
                    <a:pt x="21600" y="15252"/>
                  </a:cubicBezTo>
                  <a:lnTo>
                    <a:pt x="21600" y="11522"/>
                  </a:lnTo>
                  <a:cubicBezTo>
                    <a:pt x="21600" y="11522"/>
                    <a:pt x="17903" y="11522"/>
                    <a:pt x="17903" y="11522"/>
                  </a:cubicBezTo>
                  <a:close/>
                  <a:moveTo>
                    <a:pt x="11935" y="8042"/>
                  </a:moveTo>
                  <a:lnTo>
                    <a:pt x="13409" y="8979"/>
                  </a:lnTo>
                  <a:lnTo>
                    <a:pt x="15633" y="8042"/>
                  </a:lnTo>
                  <a:lnTo>
                    <a:pt x="15633" y="6344"/>
                  </a:lnTo>
                  <a:cubicBezTo>
                    <a:pt x="15633" y="2847"/>
                    <a:pt x="13464" y="0"/>
                    <a:pt x="10801" y="0"/>
                  </a:cubicBezTo>
                  <a:cubicBezTo>
                    <a:pt x="8136" y="0"/>
                    <a:pt x="5968" y="2847"/>
                    <a:pt x="5968" y="6344"/>
                  </a:cubicBezTo>
                  <a:lnTo>
                    <a:pt x="5968" y="15252"/>
                  </a:lnTo>
                  <a:cubicBezTo>
                    <a:pt x="5968" y="16077"/>
                    <a:pt x="5458" y="16744"/>
                    <a:pt x="4833" y="16744"/>
                  </a:cubicBezTo>
                  <a:cubicBezTo>
                    <a:pt x="4207" y="16744"/>
                    <a:pt x="3697" y="16077"/>
                    <a:pt x="3697" y="15252"/>
                  </a:cubicBezTo>
                  <a:lnTo>
                    <a:pt x="3697" y="11522"/>
                  </a:lnTo>
                  <a:lnTo>
                    <a:pt x="0" y="11522"/>
                  </a:lnTo>
                  <a:lnTo>
                    <a:pt x="0" y="15252"/>
                  </a:lnTo>
                  <a:cubicBezTo>
                    <a:pt x="0" y="18753"/>
                    <a:pt x="2168" y="21600"/>
                    <a:pt x="4833" y="21600"/>
                  </a:cubicBezTo>
                  <a:cubicBezTo>
                    <a:pt x="7497" y="21600"/>
                    <a:pt x="9665" y="18753"/>
                    <a:pt x="9665" y="15252"/>
                  </a:cubicBezTo>
                  <a:lnTo>
                    <a:pt x="9665" y="6344"/>
                  </a:lnTo>
                  <a:cubicBezTo>
                    <a:pt x="9665" y="5523"/>
                    <a:pt x="10174" y="4856"/>
                    <a:pt x="10801" y="4856"/>
                  </a:cubicBezTo>
                  <a:cubicBezTo>
                    <a:pt x="11426" y="4856"/>
                    <a:pt x="11935" y="5523"/>
                    <a:pt x="11935" y="6344"/>
                  </a:cubicBezTo>
                  <a:cubicBezTo>
                    <a:pt x="11935" y="6344"/>
                    <a:pt x="11935" y="8042"/>
                    <a:pt x="11935" y="804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354697" y="4171939"/>
            <a:ext cx="470737" cy="470737"/>
            <a:chOff x="4354697" y="4171939"/>
            <a:chExt cx="470737" cy="470737"/>
          </a:xfrm>
        </p:grpSpPr>
        <p:sp>
          <p:nvSpPr>
            <p:cNvPr id="56" name="Shape 1731"/>
            <p:cNvSpPr/>
            <p:nvPr/>
          </p:nvSpPr>
          <p:spPr>
            <a:xfrm>
              <a:off x="4354697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44"/>
            <p:cNvSpPr/>
            <p:nvPr/>
          </p:nvSpPr>
          <p:spPr>
            <a:xfrm>
              <a:off x="4446776" y="4328615"/>
              <a:ext cx="286578" cy="1573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21600" extrusionOk="0">
                  <a:moveTo>
                    <a:pt x="7105" y="6341"/>
                  </a:moveTo>
                  <a:cubicBezTo>
                    <a:pt x="11563" y="3963"/>
                    <a:pt x="15229" y="9116"/>
                    <a:pt x="15229" y="9116"/>
                  </a:cubicBezTo>
                  <a:cubicBezTo>
                    <a:pt x="12158" y="10701"/>
                    <a:pt x="12158" y="10701"/>
                    <a:pt x="12158" y="10701"/>
                  </a:cubicBezTo>
                  <a:cubicBezTo>
                    <a:pt x="11365" y="7530"/>
                    <a:pt x="11365" y="7530"/>
                    <a:pt x="11365" y="7530"/>
                  </a:cubicBezTo>
                  <a:cubicBezTo>
                    <a:pt x="10473" y="7134"/>
                    <a:pt x="9582" y="7134"/>
                    <a:pt x="8591" y="7332"/>
                  </a:cubicBezTo>
                  <a:cubicBezTo>
                    <a:pt x="10672" y="15853"/>
                    <a:pt x="10672" y="15853"/>
                    <a:pt x="10672" y="15853"/>
                  </a:cubicBezTo>
                  <a:cubicBezTo>
                    <a:pt x="19589" y="10701"/>
                    <a:pt x="19589" y="10701"/>
                    <a:pt x="19589" y="10701"/>
                  </a:cubicBezTo>
                  <a:cubicBezTo>
                    <a:pt x="19589" y="10701"/>
                    <a:pt x="16319" y="396"/>
                    <a:pt x="6609" y="3765"/>
                  </a:cubicBezTo>
                  <a:cubicBezTo>
                    <a:pt x="6609" y="3765"/>
                    <a:pt x="6510" y="3765"/>
                    <a:pt x="6510" y="3765"/>
                  </a:cubicBezTo>
                  <a:cubicBezTo>
                    <a:pt x="5519" y="0"/>
                    <a:pt x="5519" y="0"/>
                    <a:pt x="5519" y="0"/>
                  </a:cubicBezTo>
                  <a:cubicBezTo>
                    <a:pt x="2745" y="594"/>
                    <a:pt x="2745" y="594"/>
                    <a:pt x="2745" y="594"/>
                  </a:cubicBezTo>
                  <a:cubicBezTo>
                    <a:pt x="3835" y="5350"/>
                    <a:pt x="3835" y="5350"/>
                    <a:pt x="3835" y="5350"/>
                  </a:cubicBezTo>
                  <a:cubicBezTo>
                    <a:pt x="-2011" y="10106"/>
                    <a:pt x="565" y="21600"/>
                    <a:pt x="565" y="21600"/>
                  </a:cubicBezTo>
                  <a:cubicBezTo>
                    <a:pt x="9582" y="16448"/>
                    <a:pt x="9582" y="16448"/>
                    <a:pt x="9582" y="16448"/>
                  </a:cubicBezTo>
                  <a:lnTo>
                    <a:pt x="7105" y="6341"/>
                  </a:lnTo>
                  <a:close/>
                  <a:moveTo>
                    <a:pt x="3042" y="15655"/>
                  </a:moveTo>
                  <a:cubicBezTo>
                    <a:pt x="3042" y="15655"/>
                    <a:pt x="2150" y="11890"/>
                    <a:pt x="4628" y="8521"/>
                  </a:cubicBezTo>
                  <a:cubicBezTo>
                    <a:pt x="6015" y="14070"/>
                    <a:pt x="6015" y="14070"/>
                    <a:pt x="6015" y="14070"/>
                  </a:cubicBezTo>
                  <a:lnTo>
                    <a:pt x="3042" y="15655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503963" y="4171939"/>
            <a:ext cx="470737" cy="470737"/>
            <a:chOff x="6503963" y="4171939"/>
            <a:chExt cx="470737" cy="470737"/>
          </a:xfrm>
        </p:grpSpPr>
        <p:sp>
          <p:nvSpPr>
            <p:cNvPr id="57" name="Shape 1734"/>
            <p:cNvSpPr/>
            <p:nvPr/>
          </p:nvSpPr>
          <p:spPr>
            <a:xfrm>
              <a:off x="6503963" y="4171939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745"/>
            <p:cNvSpPr/>
            <p:nvPr/>
          </p:nvSpPr>
          <p:spPr>
            <a:xfrm>
              <a:off x="6608544" y="4327145"/>
              <a:ext cx="135943" cy="1623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46"/>
            <p:cNvSpPr/>
            <p:nvPr/>
          </p:nvSpPr>
          <p:spPr>
            <a:xfrm>
              <a:off x="6750986" y="4367922"/>
              <a:ext cx="119133" cy="12585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747"/>
            <p:cNvSpPr/>
            <p:nvPr/>
          </p:nvSpPr>
          <p:spPr>
            <a:xfrm>
              <a:off x="6778916" y="4336641"/>
              <a:ext cx="80515" cy="19550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8" name="Shape 62"/>
          <p:cNvSpPr/>
          <p:nvPr/>
        </p:nvSpPr>
        <p:spPr>
          <a:xfrm flipH="1">
            <a:off x="1467347" y="3636224"/>
            <a:ext cx="6309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720571" y="29730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01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4364" y="2970421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02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8527" y="29737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03</a:t>
            </a:r>
            <a:endParaRPr lang="en-US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7162320" y="2971149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04</a:t>
            </a:r>
            <a:endParaRPr lang="en-US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792242" y="4807378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05</a:t>
            </a:r>
            <a:endParaRPr lang="en-US" dirty="0"/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3926405" y="48107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06</a:t>
            </a:r>
            <a:endParaRPr lang="en-US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80198" y="4808106"/>
            <a:ext cx="1291189" cy="220278"/>
          </a:xfrm>
        </p:spPr>
        <p:txBody>
          <a:bodyPr anchor="t">
            <a:normAutofit/>
          </a:bodyPr>
          <a:lstStyle/>
          <a:p>
            <a:pPr algn="ctr"/>
            <a:r>
              <a:rPr lang="en-US" dirty="0"/>
              <a:t>Product Name </a:t>
            </a:r>
            <a:r>
              <a:rPr lang="en-US" dirty="0" smtClean="0"/>
              <a:t>07</a:t>
            </a:r>
            <a:endParaRPr lang="en-US" dirty="0"/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3783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49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3280064" y="2352676"/>
            <a:ext cx="470737" cy="470737"/>
            <a:chOff x="3280064" y="2352676"/>
            <a:chExt cx="470737" cy="470737"/>
          </a:xfrm>
        </p:grpSpPr>
        <p:sp>
          <p:nvSpPr>
            <p:cNvPr id="44" name="Shape 1710"/>
            <p:cNvSpPr/>
            <p:nvPr/>
          </p:nvSpPr>
          <p:spPr>
            <a:xfrm>
              <a:off x="3280064" y="2352676"/>
              <a:ext cx="470737" cy="470737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1713"/>
            <p:cNvSpPr/>
            <p:nvPr/>
          </p:nvSpPr>
          <p:spPr>
            <a:xfrm>
              <a:off x="3380259" y="2478196"/>
              <a:ext cx="270347" cy="2196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175786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animBg="1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animBg="1"/>
      <p:bldP spid="81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1311"/>
          <p:cNvSpPr/>
          <p:nvPr/>
        </p:nvSpPr>
        <p:spPr>
          <a:xfrm>
            <a:off x="4218670" y="2436442"/>
            <a:ext cx="711725" cy="711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179" y="17"/>
                </a:moveTo>
                <a:lnTo>
                  <a:pt x="12179" y="10889"/>
                </a:lnTo>
                <a:cubicBezTo>
                  <a:pt x="12179" y="11601"/>
                  <a:pt x="11602" y="12179"/>
                  <a:pt x="10888" y="12179"/>
                </a:cubicBezTo>
                <a:lnTo>
                  <a:pt x="19" y="12179"/>
                </a:lnTo>
                <a:cubicBezTo>
                  <a:pt x="714" y="17496"/>
                  <a:pt x="5256" y="21600"/>
                  <a:pt x="10760" y="21600"/>
                </a:cubicBezTo>
                <a:cubicBezTo>
                  <a:pt x="16747" y="21600"/>
                  <a:pt x="21600" y="16748"/>
                  <a:pt x="21600" y="10761"/>
                </a:cubicBezTo>
                <a:cubicBezTo>
                  <a:pt x="21600" y="5256"/>
                  <a:pt x="17494" y="714"/>
                  <a:pt x="12179" y="17"/>
                </a:cubicBezTo>
                <a:close/>
                <a:moveTo>
                  <a:pt x="9470" y="0"/>
                </a:moveTo>
                <a:cubicBezTo>
                  <a:pt x="4516" y="588"/>
                  <a:pt x="588" y="4516"/>
                  <a:pt x="0" y="9469"/>
                </a:cubicBezTo>
                <a:lnTo>
                  <a:pt x="9470" y="9469"/>
                </a:lnTo>
                <a:cubicBezTo>
                  <a:pt x="9470" y="9469"/>
                  <a:pt x="9470" y="0"/>
                  <a:pt x="9470" y="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4" name="Text Placeholder 17"/>
          <p:cNvSpPr>
            <a:spLocks noGrp="1"/>
          </p:cNvSpPr>
          <p:nvPr>
            <p:ph type="body" idx="10"/>
          </p:nvPr>
        </p:nvSpPr>
        <p:spPr>
          <a:xfrm>
            <a:off x="2647668" y="3358459"/>
            <a:ext cx="3868340" cy="896041"/>
          </a:xfrm>
        </p:spPr>
        <p:txBody>
          <a:bodyPr>
            <a:normAutofit/>
          </a:bodyPr>
          <a:lstStyle/>
          <a:p>
            <a:pPr lvl="0" algn="ctr"/>
            <a:r>
              <a:rPr lang="en-GB" sz="3800" dirty="0" err="1">
                <a:latin typeface="Source Sans Pro Light" panose="020B0403030403020204" pitchFamily="34" charset="0"/>
              </a:rPr>
              <a:t>Infographics</a:t>
            </a:r>
            <a:endParaRPr lang="en-GB" sz="3800" dirty="0">
              <a:latin typeface="Source Sans Pro Light" panose="020B04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424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INFORMATION SOURCE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8" name="Freeform 12"/>
          <p:cNvSpPr>
            <a:spLocks/>
          </p:cNvSpPr>
          <p:nvPr/>
        </p:nvSpPr>
        <p:spPr bwMode="auto">
          <a:xfrm>
            <a:off x="2103438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30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30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30" y="0"/>
                  <a:pt x="230" y="0"/>
                  <a:pt x="230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30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9" name="Freeform 13"/>
          <p:cNvSpPr>
            <a:spLocks/>
          </p:cNvSpPr>
          <p:nvPr/>
        </p:nvSpPr>
        <p:spPr bwMode="auto">
          <a:xfrm>
            <a:off x="5009672" y="2603500"/>
            <a:ext cx="2064228" cy="2084623"/>
          </a:xfrm>
          <a:custGeom>
            <a:avLst/>
            <a:gdLst>
              <a:gd name="T0" fmla="*/ 0 w 270"/>
              <a:gd name="T1" fmla="*/ 41 h 271"/>
              <a:gd name="T2" fmla="*/ 40 w 270"/>
              <a:gd name="T3" fmla="*/ 0 h 271"/>
              <a:gd name="T4" fmla="*/ 229 w 270"/>
              <a:gd name="T5" fmla="*/ 0 h 271"/>
              <a:gd name="T6" fmla="*/ 270 w 270"/>
              <a:gd name="T7" fmla="*/ 41 h 271"/>
              <a:gd name="T8" fmla="*/ 270 w 270"/>
              <a:gd name="T9" fmla="*/ 230 h 271"/>
              <a:gd name="T10" fmla="*/ 229 w 270"/>
              <a:gd name="T11" fmla="*/ 271 h 271"/>
              <a:gd name="T12" fmla="*/ 40 w 270"/>
              <a:gd name="T13" fmla="*/ 271 h 271"/>
              <a:gd name="T14" fmla="*/ 0 w 270"/>
              <a:gd name="T15" fmla="*/ 230 h 271"/>
              <a:gd name="T16" fmla="*/ 0 w 270"/>
              <a:gd name="T17" fmla="*/ 41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0" h="271">
                <a:moveTo>
                  <a:pt x="0" y="41"/>
                </a:moveTo>
                <a:cubicBezTo>
                  <a:pt x="0" y="18"/>
                  <a:pt x="18" y="0"/>
                  <a:pt x="40" y="0"/>
                </a:cubicBezTo>
                <a:cubicBezTo>
                  <a:pt x="229" y="0"/>
                  <a:pt x="229" y="0"/>
                  <a:pt x="229" y="0"/>
                </a:cubicBezTo>
                <a:cubicBezTo>
                  <a:pt x="252" y="0"/>
                  <a:pt x="270" y="18"/>
                  <a:pt x="270" y="41"/>
                </a:cubicBezTo>
                <a:cubicBezTo>
                  <a:pt x="270" y="230"/>
                  <a:pt x="270" y="230"/>
                  <a:pt x="270" y="230"/>
                </a:cubicBezTo>
                <a:cubicBezTo>
                  <a:pt x="270" y="252"/>
                  <a:pt x="252" y="271"/>
                  <a:pt x="229" y="271"/>
                </a:cubicBezTo>
                <a:cubicBezTo>
                  <a:pt x="40" y="271"/>
                  <a:pt x="40" y="271"/>
                  <a:pt x="40" y="271"/>
                </a:cubicBezTo>
                <a:cubicBezTo>
                  <a:pt x="18" y="271"/>
                  <a:pt x="0" y="252"/>
                  <a:pt x="0" y="230"/>
                </a:cubicBezTo>
                <a:lnTo>
                  <a:pt x="0" y="4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3823870" y="2873001"/>
            <a:ext cx="1529597" cy="1545622"/>
            <a:chOff x="3823870" y="2873001"/>
            <a:chExt cx="1529597" cy="1545622"/>
          </a:xfrm>
        </p:grpSpPr>
        <p:sp>
          <p:nvSpPr>
            <p:cNvPr id="40" name="Freeform 14"/>
            <p:cNvSpPr>
              <a:spLocks/>
            </p:cNvSpPr>
            <p:nvPr/>
          </p:nvSpPr>
          <p:spPr bwMode="auto">
            <a:xfrm>
              <a:off x="3823870" y="2873001"/>
              <a:ext cx="1529597" cy="1545622"/>
            </a:xfrm>
            <a:custGeom>
              <a:avLst/>
              <a:gdLst>
                <a:gd name="T0" fmla="*/ 165 w 200"/>
                <a:gd name="T1" fmla="*/ 36 h 201"/>
                <a:gd name="T2" fmla="*/ 165 w 200"/>
                <a:gd name="T3" fmla="*/ 165 h 201"/>
                <a:gd name="T4" fmla="*/ 35 w 200"/>
                <a:gd name="T5" fmla="*/ 165 h 201"/>
                <a:gd name="T6" fmla="*/ 35 w 200"/>
                <a:gd name="T7" fmla="*/ 36 h 201"/>
                <a:gd name="T8" fmla="*/ 165 w 200"/>
                <a:gd name="T9" fmla="*/ 3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0" h="201">
                  <a:moveTo>
                    <a:pt x="165" y="36"/>
                  </a:moveTo>
                  <a:cubicBezTo>
                    <a:pt x="200" y="71"/>
                    <a:pt x="200" y="129"/>
                    <a:pt x="165" y="165"/>
                  </a:cubicBezTo>
                  <a:cubicBezTo>
                    <a:pt x="129" y="201"/>
                    <a:pt x="71" y="201"/>
                    <a:pt x="35" y="165"/>
                  </a:cubicBezTo>
                  <a:cubicBezTo>
                    <a:pt x="0" y="129"/>
                    <a:pt x="0" y="71"/>
                    <a:pt x="35" y="36"/>
                  </a:cubicBezTo>
                  <a:cubicBezTo>
                    <a:pt x="71" y="0"/>
                    <a:pt x="129" y="0"/>
                    <a:pt x="165" y="3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1" name="Freeform 15"/>
            <p:cNvSpPr>
              <a:spLocks noEditPoints="1"/>
            </p:cNvSpPr>
            <p:nvPr/>
          </p:nvSpPr>
          <p:spPr bwMode="auto">
            <a:xfrm>
              <a:off x="4336649" y="3457161"/>
              <a:ext cx="504039" cy="370017"/>
            </a:xfrm>
            <a:custGeom>
              <a:avLst/>
              <a:gdLst>
                <a:gd name="T0" fmla="*/ 59 w 66"/>
                <a:gd name="T1" fmla="*/ 32 h 48"/>
                <a:gd name="T2" fmla="*/ 59 w 66"/>
                <a:gd name="T3" fmla="*/ 8 h 48"/>
                <a:gd name="T4" fmla="*/ 53 w 66"/>
                <a:gd name="T5" fmla="*/ 0 h 48"/>
                <a:gd name="T6" fmla="*/ 23 w 66"/>
                <a:gd name="T7" fmla="*/ 0 h 48"/>
                <a:gd name="T8" fmla="*/ 32 w 66"/>
                <a:gd name="T9" fmla="*/ 11 h 48"/>
                <a:gd name="T10" fmla="*/ 50 w 66"/>
                <a:gd name="T11" fmla="*/ 11 h 48"/>
                <a:gd name="T12" fmla="*/ 50 w 66"/>
                <a:gd name="T13" fmla="*/ 32 h 48"/>
                <a:gd name="T14" fmla="*/ 43 w 66"/>
                <a:gd name="T15" fmla="*/ 32 h 48"/>
                <a:gd name="T16" fmla="*/ 54 w 66"/>
                <a:gd name="T17" fmla="*/ 48 h 48"/>
                <a:gd name="T18" fmla="*/ 66 w 66"/>
                <a:gd name="T19" fmla="*/ 32 h 48"/>
                <a:gd name="T20" fmla="*/ 59 w 66"/>
                <a:gd name="T21" fmla="*/ 32 h 48"/>
                <a:gd name="T22" fmla="*/ 16 w 66"/>
                <a:gd name="T23" fmla="*/ 37 h 48"/>
                <a:gd name="T24" fmla="*/ 16 w 66"/>
                <a:gd name="T25" fmla="*/ 16 h 48"/>
                <a:gd name="T26" fmla="*/ 23 w 66"/>
                <a:gd name="T27" fmla="*/ 16 h 48"/>
                <a:gd name="T28" fmla="*/ 12 w 66"/>
                <a:gd name="T29" fmla="*/ 0 h 48"/>
                <a:gd name="T30" fmla="*/ 0 w 66"/>
                <a:gd name="T31" fmla="*/ 16 h 48"/>
                <a:gd name="T32" fmla="*/ 7 w 66"/>
                <a:gd name="T33" fmla="*/ 16 h 48"/>
                <a:gd name="T34" fmla="*/ 7 w 66"/>
                <a:gd name="T35" fmla="*/ 40 h 48"/>
                <a:gd name="T36" fmla="*/ 13 w 66"/>
                <a:gd name="T37" fmla="*/ 48 h 48"/>
                <a:gd name="T38" fmla="*/ 43 w 66"/>
                <a:gd name="T39" fmla="*/ 48 h 48"/>
                <a:gd name="T40" fmla="*/ 34 w 66"/>
                <a:gd name="T41" fmla="*/ 37 h 48"/>
                <a:gd name="T42" fmla="*/ 16 w 66"/>
                <a:gd name="T43" fmla="*/ 37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66" h="48">
                  <a:moveTo>
                    <a:pt x="59" y="32"/>
                  </a:moveTo>
                  <a:cubicBezTo>
                    <a:pt x="59" y="8"/>
                    <a:pt x="59" y="8"/>
                    <a:pt x="59" y="8"/>
                  </a:cubicBezTo>
                  <a:cubicBezTo>
                    <a:pt x="59" y="4"/>
                    <a:pt x="56" y="0"/>
                    <a:pt x="5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50" y="11"/>
                    <a:pt x="50" y="11"/>
                    <a:pt x="50" y="11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43" y="32"/>
                    <a:pt x="43" y="32"/>
                    <a:pt x="43" y="32"/>
                  </a:cubicBezTo>
                  <a:cubicBezTo>
                    <a:pt x="54" y="48"/>
                    <a:pt x="54" y="48"/>
                    <a:pt x="54" y="48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59" y="32"/>
                    <a:pt x="59" y="32"/>
                    <a:pt x="59" y="32"/>
                  </a:cubicBezTo>
                  <a:close/>
                  <a:moveTo>
                    <a:pt x="16" y="37"/>
                  </a:moveTo>
                  <a:cubicBezTo>
                    <a:pt x="16" y="16"/>
                    <a:pt x="16" y="16"/>
                    <a:pt x="16" y="16"/>
                  </a:cubicBezTo>
                  <a:cubicBezTo>
                    <a:pt x="23" y="16"/>
                    <a:pt x="23" y="16"/>
                    <a:pt x="23" y="16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7" y="40"/>
                    <a:pt x="7" y="40"/>
                    <a:pt x="7" y="40"/>
                  </a:cubicBezTo>
                  <a:cubicBezTo>
                    <a:pt x="7" y="45"/>
                    <a:pt x="10" y="48"/>
                    <a:pt x="13" y="48"/>
                  </a:cubicBezTo>
                  <a:cubicBezTo>
                    <a:pt x="43" y="48"/>
                    <a:pt x="43" y="48"/>
                    <a:pt x="43" y="48"/>
                  </a:cubicBezTo>
                  <a:cubicBezTo>
                    <a:pt x="34" y="37"/>
                    <a:pt x="34" y="37"/>
                    <a:pt x="34" y="37"/>
                  </a:cubicBezTo>
                  <a:cubicBezTo>
                    <a:pt x="16" y="37"/>
                    <a:pt x="16" y="37"/>
                    <a:pt x="1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103437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General Manager</a:t>
            </a:r>
          </a:p>
          <a:p>
            <a:pPr algn="ctr"/>
            <a:r>
              <a:rPr lang="en-GB" sz="1000" dirty="0"/>
              <a:t>2. All of Staff</a:t>
            </a:r>
          </a:p>
          <a:p>
            <a:pPr algn="ctr"/>
            <a:r>
              <a:rPr lang="en-GB" sz="1000" dirty="0"/>
              <a:t>3. Marketing Report</a:t>
            </a:r>
          </a:p>
          <a:p>
            <a:pPr algn="ctr"/>
            <a:r>
              <a:rPr lang="en-GB" sz="1000" dirty="0"/>
              <a:t>4. Annual Report</a:t>
            </a:r>
          </a:p>
          <a:p>
            <a:pPr algn="ctr"/>
            <a:r>
              <a:rPr lang="en-GB" sz="1000" dirty="0"/>
              <a:t>5. Human Resources</a:t>
            </a:r>
          </a:p>
        </p:txBody>
      </p:sp>
      <p:sp>
        <p:nvSpPr>
          <p:cNvPr id="63" name="Text Placeholder 20"/>
          <p:cNvSpPr>
            <a:spLocks noGrp="1"/>
          </p:cNvSpPr>
          <p:nvPr>
            <p:ph type="body" idx="13"/>
          </p:nvPr>
        </p:nvSpPr>
        <p:spPr>
          <a:xfrm>
            <a:off x="5009672" y="2603500"/>
            <a:ext cx="2064227" cy="2084623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1. Client Testimonial</a:t>
            </a:r>
          </a:p>
          <a:p>
            <a:pPr algn="ctr"/>
            <a:r>
              <a:rPr lang="en-GB" sz="1000" dirty="0"/>
              <a:t>2. Company Associations</a:t>
            </a:r>
          </a:p>
          <a:p>
            <a:pPr algn="ctr"/>
            <a:r>
              <a:rPr lang="en-GB" sz="1000" dirty="0"/>
              <a:t>3. Official Sources</a:t>
            </a:r>
          </a:p>
          <a:p>
            <a:pPr algn="ctr"/>
            <a:r>
              <a:rPr lang="en-GB" sz="1000" dirty="0"/>
              <a:t>4. Shows &amp; Meeting</a:t>
            </a:r>
          </a:p>
          <a:p>
            <a:pPr algn="ctr"/>
            <a:r>
              <a:rPr lang="en-GB" sz="1000" dirty="0"/>
              <a:t>5. Press Article</a:t>
            </a:r>
          </a:p>
        </p:txBody>
      </p:sp>
      <p:sp>
        <p:nvSpPr>
          <p:cNvPr id="64" name="Shape 62"/>
          <p:cNvSpPr/>
          <p:nvPr/>
        </p:nvSpPr>
        <p:spPr>
          <a:xfrm flipH="1" flipV="1">
            <a:off x="921259" y="53275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2103437" y="2200216"/>
            <a:ext cx="2000672" cy="192334"/>
          </a:xfrm>
        </p:spPr>
        <p:txBody>
          <a:bodyPr lIns="18288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Internal </a:t>
            </a:r>
            <a:r>
              <a:rPr lang="en-US" sz="1200" dirty="0" smtClean="0"/>
              <a:t>Sources</a:t>
            </a:r>
            <a:endParaRPr lang="en-US" sz="1200" dirty="0"/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671" y="2200216"/>
            <a:ext cx="2064228" cy="192334"/>
          </a:xfrm>
        </p:spPr>
        <p:txBody>
          <a:bodyPr lIns="0" rIns="182880" anchor="b"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1200" dirty="0"/>
              <a:t>External Sources</a:t>
            </a:r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8908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8" grpId="0" animBg="1"/>
      <p:bldP spid="39" grpId="0" animBg="1"/>
      <p:bldP spid="57" grpId="0" uiExpand="1" build="p"/>
      <p:bldP spid="63" grpId="0" uiExpand="1" build="p"/>
      <p:bldP spid="64" grpId="0" animBg="1"/>
      <p:bldP spid="65" grpId="0" build="p"/>
      <p:bldP spid="66" grpId="0" build="p"/>
      <p:bldP spid="67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PROBLEM SOLVING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4910" y="4028980"/>
            <a:ext cx="1221405" cy="473169"/>
            <a:chOff x="914910" y="4028980"/>
            <a:chExt cx="1221405" cy="473169"/>
          </a:xfrm>
        </p:grpSpPr>
        <p:sp>
          <p:nvSpPr>
            <p:cNvPr id="27" name="Freeform 19"/>
            <p:cNvSpPr>
              <a:spLocks/>
            </p:cNvSpPr>
            <p:nvPr/>
          </p:nvSpPr>
          <p:spPr bwMode="auto">
            <a:xfrm>
              <a:off x="914910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28" name="Freeform 20"/>
            <p:cNvSpPr>
              <a:spLocks/>
            </p:cNvSpPr>
            <p:nvPr/>
          </p:nvSpPr>
          <p:spPr bwMode="auto">
            <a:xfrm>
              <a:off x="1085251" y="4194274"/>
              <a:ext cx="138796" cy="142582"/>
            </a:xfrm>
            <a:custGeom>
              <a:avLst/>
              <a:gdLst>
                <a:gd name="T0" fmla="*/ 11 w 40"/>
                <a:gd name="T1" fmla="*/ 41 h 41"/>
                <a:gd name="T2" fmla="*/ 4 w 40"/>
                <a:gd name="T3" fmla="*/ 38 h 41"/>
                <a:gd name="T4" fmla="*/ 5 w 40"/>
                <a:gd name="T5" fmla="*/ 23 h 41"/>
                <a:gd name="T6" fmla="*/ 25 w 40"/>
                <a:gd name="T7" fmla="*/ 3 h 41"/>
                <a:gd name="T8" fmla="*/ 32 w 40"/>
                <a:gd name="T9" fmla="*/ 1 h 41"/>
                <a:gd name="T10" fmla="*/ 37 w 40"/>
                <a:gd name="T11" fmla="*/ 6 h 41"/>
                <a:gd name="T12" fmla="*/ 35 w 40"/>
                <a:gd name="T13" fmla="*/ 13 h 41"/>
                <a:gd name="T14" fmla="*/ 16 w 40"/>
                <a:gd name="T15" fmla="*/ 33 h 41"/>
                <a:gd name="T16" fmla="*/ 12 w 40"/>
                <a:gd name="T17" fmla="*/ 34 h 41"/>
                <a:gd name="T18" fmla="*/ 9 w 40"/>
                <a:gd name="T19" fmla="*/ 33 h 41"/>
                <a:gd name="T20" fmla="*/ 10 w 40"/>
                <a:gd name="T21" fmla="*/ 26 h 41"/>
                <a:gd name="T22" fmla="*/ 23 w 40"/>
                <a:gd name="T23" fmla="*/ 13 h 41"/>
                <a:gd name="T24" fmla="*/ 25 w 40"/>
                <a:gd name="T25" fmla="*/ 13 h 41"/>
                <a:gd name="T26" fmla="*/ 25 w 40"/>
                <a:gd name="T27" fmla="*/ 15 h 41"/>
                <a:gd name="T28" fmla="*/ 12 w 40"/>
                <a:gd name="T29" fmla="*/ 28 h 41"/>
                <a:gd name="T30" fmla="*/ 11 w 40"/>
                <a:gd name="T31" fmla="*/ 31 h 41"/>
                <a:gd name="T32" fmla="*/ 12 w 40"/>
                <a:gd name="T33" fmla="*/ 32 h 41"/>
                <a:gd name="T34" fmla="*/ 14 w 40"/>
                <a:gd name="T35" fmla="*/ 30 h 41"/>
                <a:gd name="T36" fmla="*/ 33 w 40"/>
                <a:gd name="T37" fmla="*/ 11 h 41"/>
                <a:gd name="T38" fmla="*/ 35 w 40"/>
                <a:gd name="T39" fmla="*/ 7 h 41"/>
                <a:gd name="T40" fmla="*/ 31 w 40"/>
                <a:gd name="T41" fmla="*/ 3 h 41"/>
                <a:gd name="T42" fmla="*/ 27 w 40"/>
                <a:gd name="T43" fmla="*/ 5 h 41"/>
                <a:gd name="T44" fmla="*/ 7 w 40"/>
                <a:gd name="T45" fmla="*/ 25 h 41"/>
                <a:gd name="T46" fmla="*/ 6 w 40"/>
                <a:gd name="T47" fmla="*/ 36 h 41"/>
                <a:gd name="T48" fmla="*/ 17 w 40"/>
                <a:gd name="T49" fmla="*/ 35 h 41"/>
                <a:gd name="T50" fmla="*/ 37 w 40"/>
                <a:gd name="T51" fmla="*/ 15 h 41"/>
                <a:gd name="T52" fmla="*/ 39 w 40"/>
                <a:gd name="T53" fmla="*/ 15 h 41"/>
                <a:gd name="T54" fmla="*/ 39 w 40"/>
                <a:gd name="T55" fmla="*/ 17 h 41"/>
                <a:gd name="T56" fmla="*/ 19 w 40"/>
                <a:gd name="T57" fmla="*/ 37 h 41"/>
                <a:gd name="T58" fmla="*/ 11 w 40"/>
                <a:gd name="T59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1">
                  <a:moveTo>
                    <a:pt x="11" y="41"/>
                  </a:moveTo>
                  <a:cubicBezTo>
                    <a:pt x="9" y="41"/>
                    <a:pt x="6" y="40"/>
                    <a:pt x="4" y="38"/>
                  </a:cubicBezTo>
                  <a:cubicBezTo>
                    <a:pt x="1" y="34"/>
                    <a:pt x="0" y="28"/>
                    <a:pt x="5" y="23"/>
                  </a:cubicBezTo>
                  <a:cubicBezTo>
                    <a:pt x="8" y="20"/>
                    <a:pt x="19" y="9"/>
                    <a:pt x="25" y="3"/>
                  </a:cubicBezTo>
                  <a:cubicBezTo>
                    <a:pt x="27" y="1"/>
                    <a:pt x="30" y="0"/>
                    <a:pt x="32" y="1"/>
                  </a:cubicBezTo>
                  <a:cubicBezTo>
                    <a:pt x="35" y="1"/>
                    <a:pt x="37" y="3"/>
                    <a:pt x="37" y="6"/>
                  </a:cubicBezTo>
                  <a:cubicBezTo>
                    <a:pt x="38" y="8"/>
                    <a:pt x="37" y="11"/>
                    <a:pt x="35" y="1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4"/>
                    <a:pt x="13" y="34"/>
                    <a:pt x="12" y="34"/>
                  </a:cubicBezTo>
                  <a:cubicBezTo>
                    <a:pt x="11" y="35"/>
                    <a:pt x="10" y="34"/>
                    <a:pt x="9" y="33"/>
                  </a:cubicBezTo>
                  <a:cubicBezTo>
                    <a:pt x="7" y="32"/>
                    <a:pt x="7" y="29"/>
                    <a:pt x="10" y="26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4" y="12"/>
                    <a:pt x="25" y="12"/>
                    <a:pt x="25" y="13"/>
                  </a:cubicBezTo>
                  <a:cubicBezTo>
                    <a:pt x="26" y="13"/>
                    <a:pt x="26" y="14"/>
                    <a:pt x="25" y="15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0" y="30"/>
                    <a:pt x="10" y="31"/>
                    <a:pt x="11" y="31"/>
                  </a:cubicBezTo>
                  <a:cubicBezTo>
                    <a:pt x="11" y="31"/>
                    <a:pt x="11" y="32"/>
                    <a:pt x="12" y="32"/>
                  </a:cubicBezTo>
                  <a:cubicBezTo>
                    <a:pt x="12" y="31"/>
                    <a:pt x="13" y="31"/>
                    <a:pt x="14" y="30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34" y="10"/>
                    <a:pt x="35" y="8"/>
                    <a:pt x="35" y="7"/>
                  </a:cubicBezTo>
                  <a:cubicBezTo>
                    <a:pt x="34" y="5"/>
                    <a:pt x="33" y="4"/>
                    <a:pt x="31" y="3"/>
                  </a:cubicBezTo>
                  <a:cubicBezTo>
                    <a:pt x="30" y="3"/>
                    <a:pt x="28" y="4"/>
                    <a:pt x="27" y="5"/>
                  </a:cubicBezTo>
                  <a:cubicBezTo>
                    <a:pt x="21" y="11"/>
                    <a:pt x="10" y="22"/>
                    <a:pt x="7" y="25"/>
                  </a:cubicBezTo>
                  <a:cubicBezTo>
                    <a:pt x="3" y="29"/>
                    <a:pt x="4" y="33"/>
                    <a:pt x="6" y="36"/>
                  </a:cubicBezTo>
                  <a:cubicBezTo>
                    <a:pt x="9" y="38"/>
                    <a:pt x="13" y="39"/>
                    <a:pt x="17" y="35"/>
                  </a:cubicBezTo>
                  <a:cubicBezTo>
                    <a:pt x="37" y="15"/>
                    <a:pt x="37" y="15"/>
                    <a:pt x="37" y="15"/>
                  </a:cubicBezTo>
                  <a:cubicBezTo>
                    <a:pt x="38" y="14"/>
                    <a:pt x="39" y="14"/>
                    <a:pt x="39" y="15"/>
                  </a:cubicBezTo>
                  <a:cubicBezTo>
                    <a:pt x="40" y="16"/>
                    <a:pt x="40" y="17"/>
                    <a:pt x="39" y="17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6" y="40"/>
                    <a:pt x="14" y="41"/>
                    <a:pt x="11" y="4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29" name="Freeform 21"/>
          <p:cNvSpPr>
            <a:spLocks/>
          </p:cNvSpPr>
          <p:nvPr/>
        </p:nvSpPr>
        <p:spPr bwMode="auto">
          <a:xfrm>
            <a:off x="2136315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5" name="Group 4"/>
          <p:cNvGrpSpPr/>
          <p:nvPr/>
        </p:nvGrpSpPr>
        <p:grpSpPr>
          <a:xfrm>
            <a:off x="3353934" y="3770315"/>
            <a:ext cx="1221405" cy="990499"/>
            <a:chOff x="3353934" y="3770315"/>
            <a:chExt cx="1221405" cy="990499"/>
          </a:xfrm>
        </p:grpSpPr>
        <p:sp>
          <p:nvSpPr>
            <p:cNvPr id="30" name="Freeform 22"/>
            <p:cNvSpPr>
              <a:spLocks/>
            </p:cNvSpPr>
            <p:nvPr/>
          </p:nvSpPr>
          <p:spPr bwMode="auto">
            <a:xfrm>
              <a:off x="3353934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1" name="Freeform 23"/>
            <p:cNvSpPr>
              <a:spLocks noEditPoints="1"/>
            </p:cNvSpPr>
            <p:nvPr/>
          </p:nvSpPr>
          <p:spPr bwMode="auto">
            <a:xfrm>
              <a:off x="3843506" y="4036551"/>
              <a:ext cx="242262" cy="262451"/>
            </a:xfrm>
            <a:custGeom>
              <a:avLst/>
              <a:gdLst>
                <a:gd name="T0" fmla="*/ 35 w 70"/>
                <a:gd name="T1" fmla="*/ 34 h 75"/>
                <a:gd name="T2" fmla="*/ 23 w 70"/>
                <a:gd name="T3" fmla="*/ 63 h 75"/>
                <a:gd name="T4" fmla="*/ 35 w 70"/>
                <a:gd name="T5" fmla="*/ 75 h 75"/>
                <a:gd name="T6" fmla="*/ 47 w 70"/>
                <a:gd name="T7" fmla="*/ 63 h 75"/>
                <a:gd name="T8" fmla="*/ 36 w 70"/>
                <a:gd name="T9" fmla="*/ 34 h 75"/>
                <a:gd name="T10" fmla="*/ 35 w 70"/>
                <a:gd name="T11" fmla="*/ 34 h 75"/>
                <a:gd name="T12" fmla="*/ 58 w 70"/>
                <a:gd name="T13" fmla="*/ 1 h 75"/>
                <a:gd name="T14" fmla="*/ 58 w 70"/>
                <a:gd name="T15" fmla="*/ 1 h 75"/>
                <a:gd name="T16" fmla="*/ 46 w 70"/>
                <a:gd name="T17" fmla="*/ 30 h 75"/>
                <a:gd name="T18" fmla="*/ 58 w 70"/>
                <a:gd name="T19" fmla="*/ 42 h 75"/>
                <a:gd name="T20" fmla="*/ 70 w 70"/>
                <a:gd name="T21" fmla="*/ 30 h 75"/>
                <a:gd name="T22" fmla="*/ 58 w 70"/>
                <a:gd name="T23" fmla="*/ 1 h 75"/>
                <a:gd name="T24" fmla="*/ 13 w 70"/>
                <a:gd name="T25" fmla="*/ 1 h 75"/>
                <a:gd name="T26" fmla="*/ 12 w 70"/>
                <a:gd name="T27" fmla="*/ 1 h 75"/>
                <a:gd name="T28" fmla="*/ 0 w 70"/>
                <a:gd name="T29" fmla="*/ 30 h 75"/>
                <a:gd name="T30" fmla="*/ 12 w 70"/>
                <a:gd name="T31" fmla="*/ 42 h 75"/>
                <a:gd name="T32" fmla="*/ 24 w 70"/>
                <a:gd name="T33" fmla="*/ 30 h 75"/>
                <a:gd name="T34" fmla="*/ 13 w 70"/>
                <a:gd name="T35" fmla="*/ 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0" h="75">
                  <a:moveTo>
                    <a:pt x="35" y="34"/>
                  </a:moveTo>
                  <a:cubicBezTo>
                    <a:pt x="33" y="49"/>
                    <a:pt x="23" y="52"/>
                    <a:pt x="23" y="63"/>
                  </a:cubicBezTo>
                  <a:cubicBezTo>
                    <a:pt x="23" y="70"/>
                    <a:pt x="29" y="75"/>
                    <a:pt x="35" y="75"/>
                  </a:cubicBezTo>
                  <a:cubicBezTo>
                    <a:pt x="42" y="75"/>
                    <a:pt x="47" y="70"/>
                    <a:pt x="47" y="63"/>
                  </a:cubicBezTo>
                  <a:cubicBezTo>
                    <a:pt x="47" y="52"/>
                    <a:pt x="37" y="49"/>
                    <a:pt x="36" y="34"/>
                  </a:cubicBezTo>
                  <a:cubicBezTo>
                    <a:pt x="35" y="33"/>
                    <a:pt x="35" y="33"/>
                    <a:pt x="35" y="34"/>
                  </a:cubicBezTo>
                  <a:close/>
                  <a:moveTo>
                    <a:pt x="58" y="1"/>
                  </a:moveTo>
                  <a:cubicBezTo>
                    <a:pt x="58" y="0"/>
                    <a:pt x="58" y="0"/>
                    <a:pt x="58" y="1"/>
                  </a:cubicBezTo>
                  <a:cubicBezTo>
                    <a:pt x="56" y="16"/>
                    <a:pt x="46" y="19"/>
                    <a:pt x="46" y="30"/>
                  </a:cubicBezTo>
                  <a:cubicBezTo>
                    <a:pt x="46" y="36"/>
                    <a:pt x="52" y="42"/>
                    <a:pt x="58" y="42"/>
                  </a:cubicBezTo>
                  <a:cubicBezTo>
                    <a:pt x="65" y="42"/>
                    <a:pt x="70" y="36"/>
                    <a:pt x="70" y="30"/>
                  </a:cubicBezTo>
                  <a:cubicBezTo>
                    <a:pt x="70" y="19"/>
                    <a:pt x="60" y="16"/>
                    <a:pt x="58" y="1"/>
                  </a:cubicBezTo>
                  <a:close/>
                  <a:moveTo>
                    <a:pt x="13" y="1"/>
                  </a:moveTo>
                  <a:cubicBezTo>
                    <a:pt x="13" y="0"/>
                    <a:pt x="12" y="0"/>
                    <a:pt x="12" y="1"/>
                  </a:cubicBezTo>
                  <a:cubicBezTo>
                    <a:pt x="10" y="16"/>
                    <a:pt x="0" y="19"/>
                    <a:pt x="0" y="30"/>
                  </a:cubicBezTo>
                  <a:cubicBezTo>
                    <a:pt x="0" y="36"/>
                    <a:pt x="6" y="42"/>
                    <a:pt x="12" y="42"/>
                  </a:cubicBezTo>
                  <a:cubicBezTo>
                    <a:pt x="19" y="42"/>
                    <a:pt x="24" y="36"/>
                    <a:pt x="24" y="30"/>
                  </a:cubicBezTo>
                  <a:cubicBezTo>
                    <a:pt x="24" y="19"/>
                    <a:pt x="14" y="16"/>
                    <a:pt x="1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571553" y="3770315"/>
            <a:ext cx="1221405" cy="990499"/>
            <a:chOff x="4571553" y="3770315"/>
            <a:chExt cx="1221405" cy="990499"/>
          </a:xfrm>
        </p:grpSpPr>
        <p:sp>
          <p:nvSpPr>
            <p:cNvPr id="32" name="Freeform 24"/>
            <p:cNvSpPr>
              <a:spLocks/>
            </p:cNvSpPr>
            <p:nvPr/>
          </p:nvSpPr>
          <p:spPr bwMode="auto">
            <a:xfrm>
              <a:off x="4571553" y="3770315"/>
              <a:ext cx="1221405" cy="990499"/>
            </a:xfrm>
            <a:custGeom>
              <a:avLst/>
              <a:gdLst>
                <a:gd name="T0" fmla="*/ 0 w 968"/>
                <a:gd name="T1" fmla="*/ 0 h 785"/>
                <a:gd name="T2" fmla="*/ 968 w 968"/>
                <a:gd name="T3" fmla="*/ 0 h 785"/>
                <a:gd name="T4" fmla="*/ 968 w 968"/>
                <a:gd name="T5" fmla="*/ 785 h 785"/>
                <a:gd name="T6" fmla="*/ 0 w 968"/>
                <a:gd name="T7" fmla="*/ 785 h 785"/>
                <a:gd name="T8" fmla="*/ 0 w 968"/>
                <a:gd name="T9" fmla="*/ 0 h 785"/>
                <a:gd name="T10" fmla="*/ 0 w 968"/>
                <a:gd name="T11" fmla="*/ 0 h 7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785">
                  <a:moveTo>
                    <a:pt x="0" y="0"/>
                  </a:moveTo>
                  <a:lnTo>
                    <a:pt x="968" y="0"/>
                  </a:lnTo>
                  <a:lnTo>
                    <a:pt x="968" y="785"/>
                  </a:lnTo>
                  <a:lnTo>
                    <a:pt x="0" y="78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3" name="Freeform 25"/>
            <p:cNvSpPr>
              <a:spLocks noEditPoints="1"/>
            </p:cNvSpPr>
            <p:nvPr/>
          </p:nvSpPr>
          <p:spPr bwMode="auto">
            <a:xfrm>
              <a:off x="5095193" y="4026456"/>
              <a:ext cx="152675" cy="258666"/>
            </a:xfrm>
            <a:custGeom>
              <a:avLst/>
              <a:gdLst>
                <a:gd name="T0" fmla="*/ 20 w 44"/>
                <a:gd name="T1" fmla="*/ 31 h 74"/>
                <a:gd name="T2" fmla="*/ 19 w 44"/>
                <a:gd name="T3" fmla="*/ 34 h 74"/>
                <a:gd name="T4" fmla="*/ 16 w 44"/>
                <a:gd name="T5" fmla="*/ 53 h 74"/>
                <a:gd name="T6" fmla="*/ 11 w 44"/>
                <a:gd name="T7" fmla="*/ 58 h 74"/>
                <a:gd name="T8" fmla="*/ 7 w 44"/>
                <a:gd name="T9" fmla="*/ 53 h 74"/>
                <a:gd name="T10" fmla="*/ 14 w 44"/>
                <a:gd name="T11" fmla="*/ 34 h 74"/>
                <a:gd name="T12" fmla="*/ 17 w 44"/>
                <a:gd name="T13" fmla="*/ 30 h 74"/>
                <a:gd name="T14" fmla="*/ 19 w 44"/>
                <a:gd name="T15" fmla="*/ 30 h 74"/>
                <a:gd name="T16" fmla="*/ 20 w 44"/>
                <a:gd name="T17" fmla="*/ 31 h 74"/>
                <a:gd name="T18" fmla="*/ 23 w 44"/>
                <a:gd name="T19" fmla="*/ 1 h 74"/>
                <a:gd name="T20" fmla="*/ 21 w 44"/>
                <a:gd name="T21" fmla="*/ 1 h 74"/>
                <a:gd name="T22" fmla="*/ 0 w 44"/>
                <a:gd name="T23" fmla="*/ 53 h 74"/>
                <a:gd name="T24" fmla="*/ 22 w 44"/>
                <a:gd name="T25" fmla="*/ 74 h 74"/>
                <a:gd name="T26" fmla="*/ 44 w 44"/>
                <a:gd name="T27" fmla="*/ 53 h 74"/>
                <a:gd name="T28" fmla="*/ 23 w 44"/>
                <a:gd name="T29" fmla="*/ 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4" h="74">
                  <a:moveTo>
                    <a:pt x="20" y="31"/>
                  </a:moveTo>
                  <a:cubicBezTo>
                    <a:pt x="19" y="32"/>
                    <a:pt x="19" y="33"/>
                    <a:pt x="19" y="34"/>
                  </a:cubicBezTo>
                  <a:cubicBezTo>
                    <a:pt x="17" y="39"/>
                    <a:pt x="16" y="45"/>
                    <a:pt x="16" y="53"/>
                  </a:cubicBezTo>
                  <a:cubicBezTo>
                    <a:pt x="16" y="57"/>
                    <a:pt x="13" y="58"/>
                    <a:pt x="11" y="58"/>
                  </a:cubicBezTo>
                  <a:cubicBezTo>
                    <a:pt x="9" y="58"/>
                    <a:pt x="7" y="56"/>
                    <a:pt x="7" y="53"/>
                  </a:cubicBezTo>
                  <a:cubicBezTo>
                    <a:pt x="7" y="45"/>
                    <a:pt x="11" y="39"/>
                    <a:pt x="14" y="34"/>
                  </a:cubicBezTo>
                  <a:cubicBezTo>
                    <a:pt x="16" y="33"/>
                    <a:pt x="17" y="31"/>
                    <a:pt x="17" y="30"/>
                  </a:cubicBezTo>
                  <a:cubicBezTo>
                    <a:pt x="18" y="29"/>
                    <a:pt x="19" y="29"/>
                    <a:pt x="19" y="30"/>
                  </a:cubicBezTo>
                  <a:cubicBezTo>
                    <a:pt x="20" y="30"/>
                    <a:pt x="20" y="31"/>
                    <a:pt x="20" y="31"/>
                  </a:cubicBezTo>
                  <a:close/>
                  <a:moveTo>
                    <a:pt x="23" y="1"/>
                  </a:moveTo>
                  <a:cubicBezTo>
                    <a:pt x="23" y="0"/>
                    <a:pt x="21" y="0"/>
                    <a:pt x="21" y="1"/>
                  </a:cubicBezTo>
                  <a:cubicBezTo>
                    <a:pt x="18" y="28"/>
                    <a:pt x="0" y="34"/>
                    <a:pt x="0" y="53"/>
                  </a:cubicBezTo>
                  <a:cubicBezTo>
                    <a:pt x="0" y="65"/>
                    <a:pt x="10" y="74"/>
                    <a:pt x="22" y="74"/>
                  </a:cubicBezTo>
                  <a:cubicBezTo>
                    <a:pt x="34" y="74"/>
                    <a:pt x="44" y="65"/>
                    <a:pt x="44" y="53"/>
                  </a:cubicBezTo>
                  <a:cubicBezTo>
                    <a:pt x="44" y="34"/>
                    <a:pt x="26" y="28"/>
                    <a:pt x="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34" name="Freeform 26"/>
          <p:cNvSpPr>
            <a:spLocks/>
          </p:cNvSpPr>
          <p:nvPr/>
        </p:nvSpPr>
        <p:spPr bwMode="auto">
          <a:xfrm>
            <a:off x="5792958" y="3910372"/>
            <a:ext cx="1221405" cy="714168"/>
          </a:xfrm>
          <a:custGeom>
            <a:avLst/>
            <a:gdLst>
              <a:gd name="T0" fmla="*/ 0 w 968"/>
              <a:gd name="T1" fmla="*/ 0 h 566"/>
              <a:gd name="T2" fmla="*/ 968 w 968"/>
              <a:gd name="T3" fmla="*/ 0 h 566"/>
              <a:gd name="T4" fmla="*/ 968 w 968"/>
              <a:gd name="T5" fmla="*/ 566 h 566"/>
              <a:gd name="T6" fmla="*/ 0 w 968"/>
              <a:gd name="T7" fmla="*/ 566 h 566"/>
              <a:gd name="T8" fmla="*/ 0 w 968"/>
              <a:gd name="T9" fmla="*/ 0 h 566"/>
              <a:gd name="T10" fmla="*/ 0 w 968"/>
              <a:gd name="T11" fmla="*/ 0 h 5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68" h="566">
                <a:moveTo>
                  <a:pt x="0" y="0"/>
                </a:moveTo>
                <a:lnTo>
                  <a:pt x="968" y="0"/>
                </a:lnTo>
                <a:lnTo>
                  <a:pt x="968" y="566"/>
                </a:lnTo>
                <a:lnTo>
                  <a:pt x="0" y="56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schemeClr val="bg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7010577" y="4028980"/>
            <a:ext cx="1221405" cy="473169"/>
            <a:chOff x="7010577" y="4028980"/>
            <a:chExt cx="1221405" cy="473169"/>
          </a:xfrm>
        </p:grpSpPr>
        <p:sp>
          <p:nvSpPr>
            <p:cNvPr id="35" name="Freeform 27"/>
            <p:cNvSpPr>
              <a:spLocks/>
            </p:cNvSpPr>
            <p:nvPr/>
          </p:nvSpPr>
          <p:spPr bwMode="auto">
            <a:xfrm>
              <a:off x="7010577" y="4028980"/>
              <a:ext cx="1221405" cy="473169"/>
            </a:xfrm>
            <a:custGeom>
              <a:avLst/>
              <a:gdLst>
                <a:gd name="T0" fmla="*/ 0 w 968"/>
                <a:gd name="T1" fmla="*/ 0 h 375"/>
                <a:gd name="T2" fmla="*/ 968 w 968"/>
                <a:gd name="T3" fmla="*/ 0 h 375"/>
                <a:gd name="T4" fmla="*/ 968 w 968"/>
                <a:gd name="T5" fmla="*/ 375 h 375"/>
                <a:gd name="T6" fmla="*/ 0 w 968"/>
                <a:gd name="T7" fmla="*/ 375 h 375"/>
                <a:gd name="T8" fmla="*/ 0 w 968"/>
                <a:gd name="T9" fmla="*/ 0 h 375"/>
                <a:gd name="T10" fmla="*/ 0 w 968"/>
                <a:gd name="T11" fmla="*/ 0 h 3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8" h="375">
                  <a:moveTo>
                    <a:pt x="0" y="0"/>
                  </a:moveTo>
                  <a:lnTo>
                    <a:pt x="968" y="0"/>
                  </a:lnTo>
                  <a:lnTo>
                    <a:pt x="968" y="375"/>
                  </a:lnTo>
                  <a:lnTo>
                    <a:pt x="0" y="37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36" name="Freeform 28"/>
            <p:cNvSpPr>
              <a:spLocks noEditPoints="1"/>
            </p:cNvSpPr>
            <p:nvPr/>
          </p:nvSpPr>
          <p:spPr bwMode="auto">
            <a:xfrm>
              <a:off x="7177133" y="4190488"/>
              <a:ext cx="138796" cy="140058"/>
            </a:xfrm>
            <a:custGeom>
              <a:avLst/>
              <a:gdLst>
                <a:gd name="T0" fmla="*/ 4 w 40"/>
                <a:gd name="T1" fmla="*/ 7 h 40"/>
                <a:gd name="T2" fmla="*/ 9 w 40"/>
                <a:gd name="T3" fmla="*/ 7 h 40"/>
                <a:gd name="T4" fmla="*/ 11 w 40"/>
                <a:gd name="T5" fmla="*/ 19 h 40"/>
                <a:gd name="T6" fmla="*/ 4 w 40"/>
                <a:gd name="T7" fmla="*/ 7 h 40"/>
                <a:gd name="T8" fmla="*/ 20 w 40"/>
                <a:gd name="T9" fmla="*/ 3 h 40"/>
                <a:gd name="T10" fmla="*/ 29 w 40"/>
                <a:gd name="T11" fmla="*/ 6 h 40"/>
                <a:gd name="T12" fmla="*/ 20 w 40"/>
                <a:gd name="T13" fmla="*/ 10 h 40"/>
                <a:gd name="T14" fmla="*/ 12 w 40"/>
                <a:gd name="T15" fmla="*/ 6 h 40"/>
                <a:gd name="T16" fmla="*/ 20 w 40"/>
                <a:gd name="T17" fmla="*/ 3 h 40"/>
                <a:gd name="T18" fmla="*/ 29 w 40"/>
                <a:gd name="T19" fmla="*/ 19 h 40"/>
                <a:gd name="T20" fmla="*/ 31 w 40"/>
                <a:gd name="T21" fmla="*/ 7 h 40"/>
                <a:gd name="T22" fmla="*/ 37 w 40"/>
                <a:gd name="T23" fmla="*/ 7 h 40"/>
                <a:gd name="T24" fmla="*/ 29 w 40"/>
                <a:gd name="T25" fmla="*/ 19 h 40"/>
                <a:gd name="T26" fmla="*/ 23 w 40"/>
                <a:gd name="T27" fmla="*/ 30 h 40"/>
                <a:gd name="T28" fmla="*/ 29 w 40"/>
                <a:gd name="T29" fmla="*/ 22 h 40"/>
                <a:gd name="T30" fmla="*/ 40 w 40"/>
                <a:gd name="T31" fmla="*/ 6 h 40"/>
                <a:gd name="T32" fmla="*/ 38 w 40"/>
                <a:gd name="T33" fmla="*/ 4 h 40"/>
                <a:gd name="T34" fmla="*/ 31 w 40"/>
                <a:gd name="T35" fmla="*/ 4 h 40"/>
                <a:gd name="T36" fmla="*/ 20 w 40"/>
                <a:gd name="T37" fmla="*/ 0 h 40"/>
                <a:gd name="T38" fmla="*/ 10 w 40"/>
                <a:gd name="T39" fmla="*/ 4 h 40"/>
                <a:gd name="T40" fmla="*/ 2 w 40"/>
                <a:gd name="T41" fmla="*/ 4 h 40"/>
                <a:gd name="T42" fmla="*/ 0 w 40"/>
                <a:gd name="T43" fmla="*/ 6 h 40"/>
                <a:gd name="T44" fmla="*/ 11 w 40"/>
                <a:gd name="T45" fmla="*/ 22 h 40"/>
                <a:gd name="T46" fmla="*/ 18 w 40"/>
                <a:gd name="T47" fmla="*/ 30 h 40"/>
                <a:gd name="T48" fmla="*/ 18 w 40"/>
                <a:gd name="T49" fmla="*/ 33 h 40"/>
                <a:gd name="T50" fmla="*/ 10 w 40"/>
                <a:gd name="T51" fmla="*/ 37 h 40"/>
                <a:gd name="T52" fmla="*/ 20 w 40"/>
                <a:gd name="T53" fmla="*/ 40 h 40"/>
                <a:gd name="T54" fmla="*/ 30 w 40"/>
                <a:gd name="T55" fmla="*/ 37 h 40"/>
                <a:gd name="T56" fmla="*/ 23 w 40"/>
                <a:gd name="T57" fmla="*/ 33 h 40"/>
                <a:gd name="T58" fmla="*/ 23 w 40"/>
                <a:gd name="T59" fmla="*/ 3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0" h="40">
                  <a:moveTo>
                    <a:pt x="4" y="7"/>
                  </a:moveTo>
                  <a:cubicBezTo>
                    <a:pt x="9" y="7"/>
                    <a:pt x="9" y="7"/>
                    <a:pt x="9" y="7"/>
                  </a:cubicBezTo>
                  <a:cubicBezTo>
                    <a:pt x="9" y="13"/>
                    <a:pt x="10" y="16"/>
                    <a:pt x="11" y="19"/>
                  </a:cubicBezTo>
                  <a:cubicBezTo>
                    <a:pt x="8" y="16"/>
                    <a:pt x="4" y="13"/>
                    <a:pt x="4" y="7"/>
                  </a:cubicBezTo>
                  <a:close/>
                  <a:moveTo>
                    <a:pt x="20" y="3"/>
                  </a:moveTo>
                  <a:cubicBezTo>
                    <a:pt x="26" y="3"/>
                    <a:pt x="29" y="5"/>
                    <a:pt x="29" y="6"/>
                  </a:cubicBezTo>
                  <a:cubicBezTo>
                    <a:pt x="29" y="7"/>
                    <a:pt x="26" y="10"/>
                    <a:pt x="20" y="10"/>
                  </a:cubicBezTo>
                  <a:cubicBezTo>
                    <a:pt x="14" y="10"/>
                    <a:pt x="12" y="7"/>
                    <a:pt x="12" y="6"/>
                  </a:cubicBezTo>
                  <a:cubicBezTo>
                    <a:pt x="12" y="5"/>
                    <a:pt x="14" y="3"/>
                    <a:pt x="20" y="3"/>
                  </a:cubicBezTo>
                  <a:close/>
                  <a:moveTo>
                    <a:pt x="29" y="19"/>
                  </a:moveTo>
                  <a:cubicBezTo>
                    <a:pt x="30" y="16"/>
                    <a:pt x="31" y="13"/>
                    <a:pt x="31" y="7"/>
                  </a:cubicBezTo>
                  <a:cubicBezTo>
                    <a:pt x="37" y="7"/>
                    <a:pt x="37" y="7"/>
                    <a:pt x="37" y="7"/>
                  </a:cubicBezTo>
                  <a:cubicBezTo>
                    <a:pt x="36" y="13"/>
                    <a:pt x="33" y="16"/>
                    <a:pt x="29" y="19"/>
                  </a:cubicBezTo>
                  <a:close/>
                  <a:moveTo>
                    <a:pt x="23" y="30"/>
                  </a:moveTo>
                  <a:cubicBezTo>
                    <a:pt x="23" y="27"/>
                    <a:pt x="25" y="25"/>
                    <a:pt x="29" y="22"/>
                  </a:cubicBezTo>
                  <a:cubicBezTo>
                    <a:pt x="34" y="19"/>
                    <a:pt x="40" y="15"/>
                    <a:pt x="40" y="6"/>
                  </a:cubicBezTo>
                  <a:cubicBezTo>
                    <a:pt x="40" y="5"/>
                    <a:pt x="39" y="4"/>
                    <a:pt x="38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2"/>
                    <a:pt x="27" y="0"/>
                    <a:pt x="20" y="0"/>
                  </a:cubicBezTo>
                  <a:cubicBezTo>
                    <a:pt x="14" y="0"/>
                    <a:pt x="11" y="2"/>
                    <a:pt x="1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0" y="15"/>
                    <a:pt x="6" y="19"/>
                    <a:pt x="11" y="22"/>
                  </a:cubicBezTo>
                  <a:cubicBezTo>
                    <a:pt x="15" y="25"/>
                    <a:pt x="18" y="27"/>
                    <a:pt x="18" y="30"/>
                  </a:cubicBezTo>
                  <a:cubicBezTo>
                    <a:pt x="18" y="33"/>
                    <a:pt x="18" y="33"/>
                    <a:pt x="18" y="33"/>
                  </a:cubicBezTo>
                  <a:cubicBezTo>
                    <a:pt x="13" y="33"/>
                    <a:pt x="10" y="35"/>
                    <a:pt x="10" y="37"/>
                  </a:cubicBezTo>
                  <a:cubicBezTo>
                    <a:pt x="10" y="39"/>
                    <a:pt x="15" y="40"/>
                    <a:pt x="20" y="40"/>
                  </a:cubicBezTo>
                  <a:cubicBezTo>
                    <a:pt x="26" y="40"/>
                    <a:pt x="30" y="39"/>
                    <a:pt x="30" y="37"/>
                  </a:cubicBezTo>
                  <a:cubicBezTo>
                    <a:pt x="30" y="35"/>
                    <a:pt x="27" y="33"/>
                    <a:pt x="23" y="33"/>
                  </a:cubicBezTo>
                  <a:cubicBezTo>
                    <a:pt x="23" y="30"/>
                    <a:pt x="23" y="30"/>
                    <a:pt x="23" y="3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42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4856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136315" y="2777069"/>
            <a:ext cx="121850" cy="451100"/>
            <a:chOff x="2136315" y="2777069"/>
            <a:chExt cx="121850" cy="451100"/>
          </a:xfrm>
        </p:grpSpPr>
        <p:sp>
          <p:nvSpPr>
            <p:cNvPr id="48" name="Freeform 10"/>
            <p:cNvSpPr>
              <a:spLocks/>
            </p:cNvSpPr>
            <p:nvPr/>
          </p:nvSpPr>
          <p:spPr bwMode="auto">
            <a:xfrm>
              <a:off x="2136315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Freeform 11"/>
            <p:cNvSpPr>
              <a:spLocks/>
            </p:cNvSpPr>
            <p:nvPr/>
          </p:nvSpPr>
          <p:spPr bwMode="auto">
            <a:xfrm>
              <a:off x="2136315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0" name="Freeform 12"/>
            <p:cNvSpPr>
              <a:spLocks/>
            </p:cNvSpPr>
            <p:nvPr/>
          </p:nvSpPr>
          <p:spPr bwMode="auto">
            <a:xfrm>
              <a:off x="2136315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382930" y="2711241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sz="900" dirty="0"/>
              <a:t>About Us </a:t>
            </a:r>
            <a:r>
              <a:rPr lang="en-GB" sz="900" dirty="0" err="1"/>
              <a:t>itu</a:t>
            </a:r>
            <a:r>
              <a:rPr lang="en-GB" sz="900" dirty="0"/>
              <a:t> </a:t>
            </a:r>
            <a:r>
              <a:rPr lang="en-GB" sz="900" dirty="0" err="1"/>
              <a:t>pasti</a:t>
            </a:r>
            <a:r>
              <a:rPr lang="en-GB" sz="900" dirty="0"/>
              <a:t> </a:t>
            </a:r>
            <a:r>
              <a:rPr lang="en-GB" sz="900" dirty="0" err="1" smtClean="0"/>
              <a:t>tapi</a:t>
            </a:r>
            <a:endParaRPr lang="en-GB" sz="900" dirty="0"/>
          </a:p>
          <a:p>
            <a:pPr>
              <a:lnSpc>
                <a:spcPts val="1400"/>
              </a:lnSpc>
            </a:pPr>
            <a:r>
              <a:rPr lang="en-GB" sz="900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sz="900" dirty="0"/>
              <a:t>Slogan and Target</a:t>
            </a:r>
          </a:p>
        </p:txBody>
      </p:sp>
      <p:sp>
        <p:nvSpPr>
          <p:cNvPr id="52" name="Text Placeholder 20"/>
          <p:cNvSpPr>
            <a:spLocks noGrp="1"/>
          </p:cNvSpPr>
          <p:nvPr>
            <p:ph type="body" idx="13"/>
          </p:nvPr>
        </p:nvSpPr>
        <p:spPr>
          <a:xfrm>
            <a:off x="1333500" y="4167863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7406330" y="4167776"/>
            <a:ext cx="806601" cy="204165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000" dirty="0"/>
              <a:t>Solution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5794851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Decision, </a:t>
            </a:r>
            <a:endParaRPr lang="en-GB" sz="1000" dirty="0" smtClean="0"/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Implementation</a:t>
            </a:r>
            <a:endParaRPr lang="en-GB" sz="1000" dirty="0"/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143275" y="3910372"/>
            <a:ext cx="1213833" cy="71416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Problem </a:t>
            </a:r>
          </a:p>
          <a:p>
            <a:pPr algn="ctr">
              <a:lnSpc>
                <a:spcPts val="300"/>
              </a:lnSpc>
            </a:pPr>
            <a:r>
              <a:rPr lang="en-GB" sz="1000" dirty="0" smtClean="0"/>
              <a:t>Clarification</a:t>
            </a:r>
            <a:endParaRPr lang="en-GB" sz="1000" dirty="0"/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3360894" y="439399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Generation</a:t>
            </a: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4577903" y="4380110"/>
            <a:ext cx="1213833" cy="188027"/>
          </a:xfrm>
        </p:spPr>
        <p:txBody>
          <a:bodyPr anchor="ctr"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1000" dirty="0"/>
              <a:t>Idea Selection</a:t>
            </a:r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2136315" y="2483109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Problem Focus :</a:t>
            </a:r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5788241" y="2481748"/>
            <a:ext cx="1967794" cy="192334"/>
          </a:xfrm>
        </p:spPr>
        <p:txBody>
          <a:bodyPr lIns="0"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200" dirty="0"/>
              <a:t>Solution Focus :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52</a:t>
            </a:r>
            <a:endParaRPr lang="en-GB" sz="1300" dirty="0"/>
          </a:p>
        </p:txBody>
      </p:sp>
      <p:grpSp>
        <p:nvGrpSpPr>
          <p:cNvPr id="3" name="Group 2"/>
          <p:cNvGrpSpPr/>
          <p:nvPr/>
        </p:nvGrpSpPr>
        <p:grpSpPr>
          <a:xfrm>
            <a:off x="5788241" y="2777069"/>
            <a:ext cx="121850" cy="451100"/>
            <a:chOff x="5788241" y="2777069"/>
            <a:chExt cx="121850" cy="451100"/>
          </a:xfrm>
        </p:grpSpPr>
        <p:sp>
          <p:nvSpPr>
            <p:cNvPr id="44" name="Freeform 10"/>
            <p:cNvSpPr>
              <a:spLocks/>
            </p:cNvSpPr>
            <p:nvPr/>
          </p:nvSpPr>
          <p:spPr bwMode="auto">
            <a:xfrm>
              <a:off x="5788241" y="2777069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5" name="Freeform 11"/>
            <p:cNvSpPr>
              <a:spLocks/>
            </p:cNvSpPr>
            <p:nvPr/>
          </p:nvSpPr>
          <p:spPr bwMode="auto">
            <a:xfrm>
              <a:off x="5788241" y="295522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6" name="Freeform 12"/>
            <p:cNvSpPr>
              <a:spLocks/>
            </p:cNvSpPr>
            <p:nvPr/>
          </p:nvSpPr>
          <p:spPr bwMode="auto">
            <a:xfrm>
              <a:off x="5788241" y="3127440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425568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9" grpId="0" animBg="1"/>
      <p:bldP spid="34" grpId="0" animBg="1"/>
      <p:bldP spid="42" grpId="0" animBg="1"/>
      <p:bldP spid="43" grpId="0" build="p"/>
      <p:bldP spid="47" grpId="0" uiExpand="1" build="p"/>
      <p:bldP spid="51" grpId="0" uiExpand="1" build="p"/>
      <p:bldP spid="52" grpId="0" build="p"/>
      <p:bldP spid="53" grpId="0" build="p"/>
      <p:bldP spid="56" grpId="0" uiExpand="1" build="p"/>
      <p:bldP spid="58" grpId="0" uiExpand="1" build="p"/>
      <p:bldP spid="59" grpId="0" build="p"/>
      <p:bldP spid="60" grpId="0" build="p"/>
      <p:bldP spid="61" grpId="0" build="p"/>
      <p:bldP spid="62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SPECIAL OFFERS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5" name="Shape 1374"/>
          <p:cNvSpPr/>
          <p:nvPr/>
        </p:nvSpPr>
        <p:spPr>
          <a:xfrm>
            <a:off x="735513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380"/>
          <p:cNvSpPr/>
          <p:nvPr/>
        </p:nvSpPr>
        <p:spPr>
          <a:xfrm>
            <a:off x="2508078" y="2437923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3" name="Shape 1388"/>
          <p:cNvSpPr/>
          <p:nvPr/>
        </p:nvSpPr>
        <p:spPr>
          <a:xfrm>
            <a:off x="4572000" y="2453595"/>
            <a:ext cx="2063920" cy="2610529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4" name="Shape 1395"/>
          <p:cNvSpPr/>
          <p:nvPr/>
        </p:nvSpPr>
        <p:spPr>
          <a:xfrm>
            <a:off x="6635919" y="2608175"/>
            <a:ext cx="1772567" cy="2242014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735513" y="3334387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6" name="Text Placeholder 20"/>
          <p:cNvSpPr>
            <a:spLocks noGrp="1"/>
          </p:cNvSpPr>
          <p:nvPr>
            <p:ph type="body" idx="13"/>
          </p:nvPr>
        </p:nvSpPr>
        <p:spPr>
          <a:xfrm>
            <a:off x="6635920" y="3334386"/>
            <a:ext cx="1772566" cy="1487228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735512" y="2608176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>
                <a:latin typeface="Source Sans Pro Light" panose="020B0403030403020204" pitchFamily="34" charset="0"/>
              </a:rPr>
              <a:t>50$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90$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4572000" y="2453594"/>
            <a:ext cx="2063922" cy="642665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95$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6635918" y="2623817"/>
            <a:ext cx="1772566" cy="488084"/>
          </a:xfrm>
        </p:spPr>
        <p:txBody>
          <a:bodyPr anchor="b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800" dirty="0" smtClean="0">
                <a:latin typeface="Source Sans Pro Light" panose="020B0403030403020204" pitchFamily="34" charset="0"/>
              </a:rPr>
              <a:t>45$</a:t>
            </a:r>
            <a:endParaRPr lang="en-GB" sz="2800" dirty="0">
              <a:latin typeface="Source Sans Pro Light" panose="020B0403030403020204" pitchFamily="34" charset="0"/>
            </a:endParaRPr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2508078" y="3364866"/>
            <a:ext cx="2063922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571999" y="3364866"/>
            <a:ext cx="2063919" cy="1701163"/>
          </a:xfrm>
        </p:spPr>
        <p:txBody>
          <a:bodyPr lIns="182880" rIns="18288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1. </a:t>
            </a:r>
            <a:r>
              <a:rPr lang="en-GB" sz="900" dirty="0" err="1"/>
              <a:t>Pajoh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ngon</a:t>
            </a:r>
            <a:r>
              <a:rPr lang="en-GB" sz="900" dirty="0"/>
              <a:t> </a:t>
            </a:r>
            <a:r>
              <a:rPr lang="en-GB" sz="900" dirty="0" err="1"/>
              <a:t>bu</a:t>
            </a:r>
            <a:r>
              <a:rPr lang="en-GB" sz="900" dirty="0"/>
              <a:t> </a:t>
            </a:r>
            <a:r>
              <a:rPr lang="en-GB" sz="900" dirty="0" err="1"/>
              <a:t>leukat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2. Na </a:t>
            </a:r>
            <a:r>
              <a:rPr lang="en-GB" sz="900" dirty="0" err="1"/>
              <a:t>boh</a:t>
            </a:r>
            <a:r>
              <a:rPr lang="en-GB" sz="900" dirty="0"/>
              <a:t> </a:t>
            </a:r>
            <a:r>
              <a:rPr lang="en-GB" sz="900" dirty="0" err="1"/>
              <a:t>manok</a:t>
            </a:r>
            <a:r>
              <a:rPr lang="en-GB" sz="900" dirty="0"/>
              <a:t> 2 </a:t>
            </a:r>
            <a:r>
              <a:rPr lang="en-GB" sz="900" dirty="0" err="1"/>
              <a:t>boh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3. </a:t>
            </a:r>
            <a:r>
              <a:rPr lang="en-GB" sz="900" dirty="0" err="1"/>
              <a:t>Pakek</a:t>
            </a:r>
            <a:r>
              <a:rPr lang="en-GB" sz="900" dirty="0"/>
              <a:t> </a:t>
            </a:r>
            <a:r>
              <a:rPr lang="en-GB" sz="900" dirty="0" err="1"/>
              <a:t>tempe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4. Na </a:t>
            </a:r>
            <a:r>
              <a:rPr lang="en-GB" sz="900" dirty="0" err="1"/>
              <a:t>sambai</a:t>
            </a:r>
            <a:r>
              <a:rPr lang="en-GB" sz="900" dirty="0"/>
              <a:t> </a:t>
            </a:r>
            <a:r>
              <a:rPr lang="en-GB" sz="900" dirty="0" err="1"/>
              <a:t>teurasi</a:t>
            </a:r>
            <a:endParaRPr lang="en-GB" sz="900" dirty="0"/>
          </a:p>
          <a:p>
            <a:pPr algn="ctr">
              <a:lnSpc>
                <a:spcPts val="600"/>
              </a:lnSpc>
            </a:pPr>
            <a:r>
              <a:rPr lang="en-GB" sz="900" dirty="0"/>
              <a:t>5. Hana bonus </a:t>
            </a:r>
            <a:r>
              <a:rPr lang="en-GB" sz="900" dirty="0" err="1"/>
              <a:t>sapue</a:t>
            </a:r>
            <a:endParaRPr lang="en-GB" sz="90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5918" y="2245589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735512" y="2249555"/>
            <a:ext cx="1772566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8077" y="2108285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57711" y="2110447"/>
            <a:ext cx="2063921" cy="192334"/>
          </a:xfrm>
        </p:spPr>
        <p:txBody>
          <a:bodyPr lIns="0"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1400" dirty="0"/>
              <a:t>Personal</a:t>
            </a:r>
          </a:p>
        </p:txBody>
      </p:sp>
      <p:sp>
        <p:nvSpPr>
          <p:cNvPr id="78" name="Shape 62"/>
          <p:cNvSpPr/>
          <p:nvPr/>
        </p:nvSpPr>
        <p:spPr>
          <a:xfrm flipH="1" flipV="1">
            <a:off x="2054734" y="55434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</a:t>
            </a:r>
            <a:r>
              <a:rPr lang="en-US" dirty="0" smtClean="0"/>
              <a:t>sit</a:t>
            </a:r>
            <a:endParaRPr lang="en-GB" dirty="0"/>
          </a:p>
        </p:txBody>
      </p:sp>
      <p:sp>
        <p:nvSpPr>
          <p:cNvPr id="80" name="Shape 62"/>
          <p:cNvSpPr/>
          <p:nvPr/>
        </p:nvSpPr>
        <p:spPr>
          <a:xfrm flipH="1" flipV="1">
            <a:off x="737231" y="3416943"/>
            <a:ext cx="1770844" cy="0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53</a:t>
            </a:r>
            <a:endParaRPr lang="en-GB" sz="1300" dirty="0"/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735511" y="3110658"/>
            <a:ext cx="1772564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28" name="Shape 62"/>
          <p:cNvSpPr/>
          <p:nvPr/>
        </p:nvSpPr>
        <p:spPr>
          <a:xfrm flipH="1">
            <a:off x="2509225" y="3416943"/>
            <a:ext cx="2062197" cy="1261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6635918" y="3418952"/>
            <a:ext cx="1770844" cy="4014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0" name="Shape 62"/>
          <p:cNvSpPr/>
          <p:nvPr/>
        </p:nvSpPr>
        <p:spPr>
          <a:xfrm flipH="1">
            <a:off x="4572572" y="3416943"/>
            <a:ext cx="2062197" cy="1261"/>
          </a:xfrm>
          <a:prstGeom prst="line">
            <a:avLst/>
          </a:prstGeom>
          <a:ln w="9525" cap="rnd">
            <a:solidFill>
              <a:schemeClr val="bg1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31" name="Text Placeholder 20"/>
          <p:cNvSpPr>
            <a:spLocks noGrp="1"/>
          </p:cNvSpPr>
          <p:nvPr>
            <p:ph type="body" idx="13"/>
          </p:nvPr>
        </p:nvSpPr>
        <p:spPr>
          <a:xfrm>
            <a:off x="2508075" y="3139438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4581521" y="3134662"/>
            <a:ext cx="2049636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6640677" y="3124108"/>
            <a:ext cx="1766085" cy="20416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/>
              <a:t>Per Month</a:t>
            </a:r>
          </a:p>
        </p:txBody>
      </p:sp>
    </p:spTree>
    <p:extLst>
      <p:ext uri="{BB962C8B-B14F-4D97-AF65-F5344CB8AC3E}">
        <p14:creationId xmlns:p14="http://schemas.microsoft.com/office/powerpoint/2010/main" val="234273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80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500"/>
                            </p:stCondLst>
                            <p:childTnLst>
                              <p:par>
                                <p:cTn id="1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9000"/>
                            </p:stCondLst>
                            <p:childTnLst>
                              <p:par>
                                <p:cTn id="1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9500"/>
                            </p:stCondLst>
                            <p:childTnLst>
                              <p:par>
                                <p:cTn id="1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5" grpId="0" animBg="1"/>
      <p:bldP spid="57" grpId="0" animBg="1"/>
      <p:bldP spid="63" grpId="0" animBg="1"/>
      <p:bldP spid="64" grpId="0" animBg="1"/>
      <p:bldP spid="65" grpId="0" uiExpand="1" build="p"/>
      <p:bldP spid="66" grpId="0" uiExpand="1" build="p"/>
      <p:bldP spid="67" grpId="0" build="p"/>
      <p:bldP spid="69" grpId="0" build="p"/>
      <p:bldP spid="70" grpId="0" build="p"/>
      <p:bldP spid="71" grpId="0" build="p"/>
      <p:bldP spid="72" grpId="0" uiExpand="1" build="p"/>
      <p:bldP spid="73" grpId="0" uiExpand="1" build="p"/>
      <p:bldP spid="74" grpId="0" build="p"/>
      <p:bldP spid="75" grpId="0" build="p"/>
      <p:bldP spid="76" grpId="0" build="p"/>
      <p:bldP spid="77" grpId="0" build="p"/>
      <p:bldP spid="78" grpId="0" animBg="1"/>
      <p:bldP spid="79" grpId="0" build="p"/>
      <p:bldP spid="80" grpId="0" animBg="1"/>
      <p:bldP spid="25" grpId="0" build="p"/>
      <p:bldP spid="28" grpId="0" animBg="1"/>
      <p:bldP spid="29" grpId="0" animBg="1"/>
      <p:bldP spid="30" grpId="0" animBg="1"/>
      <p:bldP spid="31" grpId="0" build="p"/>
      <p:bldP spid="32" grpId="0" build="p"/>
      <p:bldP spid="33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WE HAVE GOOD PRICE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886329" y="3534763"/>
            <a:ext cx="7324753" cy="77053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Shape 1523"/>
          <p:cNvSpPr/>
          <p:nvPr/>
        </p:nvSpPr>
        <p:spPr>
          <a:xfrm>
            <a:off x="7183686" y="5389757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524"/>
          <p:cNvSpPr/>
          <p:nvPr/>
        </p:nvSpPr>
        <p:spPr>
          <a:xfrm>
            <a:off x="7183686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2" name="Shape 1525"/>
          <p:cNvSpPr/>
          <p:nvPr/>
        </p:nvSpPr>
        <p:spPr>
          <a:xfrm>
            <a:off x="5345919" y="5724326"/>
            <a:ext cx="181535" cy="1672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7CC8EC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526"/>
          <p:cNvSpPr/>
          <p:nvPr/>
        </p:nvSpPr>
        <p:spPr>
          <a:xfrm>
            <a:off x="5386540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0" name="Shape 1527"/>
          <p:cNvSpPr/>
          <p:nvPr/>
        </p:nvSpPr>
        <p:spPr>
          <a:xfrm>
            <a:off x="3548774" y="5414153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1" name="Shape 1528"/>
          <p:cNvSpPr/>
          <p:nvPr/>
        </p:nvSpPr>
        <p:spPr>
          <a:xfrm>
            <a:off x="3548774" y="5748721"/>
            <a:ext cx="100292" cy="1184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47264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886331" y="3534763"/>
            <a:ext cx="1809760" cy="770536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400" dirty="0"/>
              <a:t>Pricing Plans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888662" y="5639136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Certificate</a:t>
            </a:r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5310908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24 H Support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0" y="497617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Multi Color</a:t>
            </a:r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637140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Design Course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29" y="4324349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Internet Access</a:t>
            </a:r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641273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3 Times / Week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3904" y="4328482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5H / Day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633007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Week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4577354" y="4320216"/>
            <a:ext cx="1807429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7H / Day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637140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6 Times / Week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4929" y="4324349"/>
            <a:ext cx="1837482" cy="30744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10H / Day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2712474" y="353889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Beginner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$100 / Year </a:t>
            </a: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4562656" y="3547886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Standard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$200 / Year 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6401323" y="3547463"/>
            <a:ext cx="1809760" cy="753280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700"/>
              </a:lnSpc>
            </a:pPr>
            <a:r>
              <a:rPr lang="en-GB" dirty="0"/>
              <a:t>Professional</a:t>
            </a:r>
          </a:p>
          <a:p>
            <a:pPr algn="ctr">
              <a:lnSpc>
                <a:spcPts val="700"/>
              </a:lnSpc>
            </a:pPr>
            <a:r>
              <a:rPr lang="en-GB" dirty="0"/>
              <a:t>$300 / Year </a:t>
            </a: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2474" y="4978805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1 Time / Month</a:t>
            </a:r>
          </a:p>
        </p:txBody>
      </p:sp>
      <p:sp>
        <p:nvSpPr>
          <p:cNvPr id="57" name="Text Placeholder 8"/>
          <p:cNvSpPr>
            <a:spLocks noGrp="1"/>
          </p:cNvSpPr>
          <p:nvPr>
            <p:ph type="body" sz="half" idx="2"/>
          </p:nvPr>
        </p:nvSpPr>
        <p:spPr>
          <a:xfrm>
            <a:off x="4585924" y="4970539"/>
            <a:ext cx="1807429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2 Times / Month</a:t>
            </a:r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03499" y="4974672"/>
            <a:ext cx="1837482" cy="329388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4 Times / Month</a:t>
            </a:r>
          </a:p>
        </p:txBody>
      </p:sp>
      <p:sp>
        <p:nvSpPr>
          <p:cNvPr id="59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103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4000"/>
                            </p:stCondLst>
                            <p:childTnLst>
                              <p:par>
                                <p:cTn id="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6" grpId="0" animBg="1"/>
      <p:bldP spid="50" grpId="0" animBg="1"/>
      <p:bldP spid="51" grpId="0" animBg="1"/>
      <p:bldP spid="52" grpId="0" animBg="1"/>
      <p:bldP spid="53" grpId="0" animBg="1"/>
      <p:bldP spid="60" grpId="0" animBg="1"/>
      <p:bldP spid="61" grpId="0" animBg="1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7" grpId="0" build="p"/>
      <p:bldP spid="78" grpId="0" build="p"/>
      <p:bldP spid="84" grpId="0" build="p"/>
      <p:bldP spid="85" grpId="0" build="p"/>
      <p:bldP spid="40" grpId="0" build="p"/>
      <p:bldP spid="54" grpId="0" build="p"/>
      <p:bldP spid="55" grpId="0" build="p"/>
      <p:bldP spid="56" grpId="0" build="p"/>
      <p:bldP spid="57" grpId="0" build="p"/>
      <p:bldP spid="58" grpId="0" build="p"/>
      <p:bldP spid="59" grpId="0" animBg="1"/>
      <p:bldP spid="65" grpId="0" build="p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EQUATION SAMPLE SLIDE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3" name="Shape 1454"/>
          <p:cNvSpPr/>
          <p:nvPr/>
        </p:nvSpPr>
        <p:spPr>
          <a:xfrm>
            <a:off x="2498560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66" name="Shape 1456"/>
          <p:cNvSpPr/>
          <p:nvPr/>
        </p:nvSpPr>
        <p:spPr>
          <a:xfrm>
            <a:off x="6258388" y="3742147"/>
            <a:ext cx="417304" cy="33459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21600" y="0"/>
                </a:lnTo>
                <a:lnTo>
                  <a:pt x="21600" y="8640"/>
                </a:lnTo>
                <a:lnTo>
                  <a:pt x="0" y="8640"/>
                </a:lnTo>
                <a:cubicBezTo>
                  <a:pt x="0" y="8640"/>
                  <a:pt x="0" y="0"/>
                  <a:pt x="0" y="0"/>
                </a:cubicBezTo>
                <a:close/>
                <a:moveTo>
                  <a:pt x="0" y="12960"/>
                </a:moveTo>
                <a:lnTo>
                  <a:pt x="21600" y="12960"/>
                </a:lnTo>
                <a:lnTo>
                  <a:pt x="21600" y="21600"/>
                </a:lnTo>
                <a:lnTo>
                  <a:pt x="0" y="21600"/>
                </a:lnTo>
                <a:cubicBezTo>
                  <a:pt x="0" y="21600"/>
                  <a:pt x="0" y="12960"/>
                  <a:pt x="0" y="1296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76" name="Shape 1458"/>
          <p:cNvSpPr/>
          <p:nvPr/>
        </p:nvSpPr>
        <p:spPr>
          <a:xfrm>
            <a:off x="4365457" y="3697064"/>
            <a:ext cx="417304" cy="4182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7344"/>
                </a:moveTo>
                <a:lnTo>
                  <a:pt x="7343" y="7344"/>
                </a:lnTo>
                <a:lnTo>
                  <a:pt x="7343" y="0"/>
                </a:lnTo>
                <a:lnTo>
                  <a:pt x="14255" y="0"/>
                </a:lnTo>
                <a:lnTo>
                  <a:pt x="14255" y="7344"/>
                </a:lnTo>
                <a:lnTo>
                  <a:pt x="21600" y="7344"/>
                </a:lnTo>
                <a:lnTo>
                  <a:pt x="21600" y="14256"/>
                </a:lnTo>
                <a:lnTo>
                  <a:pt x="14255" y="14256"/>
                </a:lnTo>
                <a:lnTo>
                  <a:pt x="14255" y="21600"/>
                </a:lnTo>
                <a:lnTo>
                  <a:pt x="7343" y="21600"/>
                </a:lnTo>
                <a:lnTo>
                  <a:pt x="7343" y="14256"/>
                </a:lnTo>
                <a:lnTo>
                  <a:pt x="0" y="14256"/>
                </a:lnTo>
                <a:cubicBezTo>
                  <a:pt x="0" y="14256"/>
                  <a:pt x="0" y="7344"/>
                  <a:pt x="0" y="734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059163" y="3426570"/>
            <a:ext cx="978990" cy="981114"/>
            <a:chOff x="5059163" y="3426570"/>
            <a:chExt cx="978990" cy="981114"/>
          </a:xfrm>
        </p:grpSpPr>
        <p:sp>
          <p:nvSpPr>
            <p:cNvPr id="79" name="Shape 1459"/>
            <p:cNvSpPr/>
            <p:nvPr/>
          </p:nvSpPr>
          <p:spPr>
            <a:xfrm>
              <a:off x="5059163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0" name="Shape 1460"/>
            <p:cNvSpPr/>
            <p:nvPr/>
          </p:nvSpPr>
          <p:spPr>
            <a:xfrm>
              <a:off x="5396807" y="3644211"/>
              <a:ext cx="310504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269061" y="3426570"/>
            <a:ext cx="979013" cy="981114"/>
            <a:chOff x="1269061" y="3426570"/>
            <a:chExt cx="979013" cy="981114"/>
          </a:xfrm>
        </p:grpSpPr>
        <p:sp>
          <p:nvSpPr>
            <p:cNvPr id="62" name="Shape 1453"/>
            <p:cNvSpPr/>
            <p:nvPr/>
          </p:nvSpPr>
          <p:spPr>
            <a:xfrm>
              <a:off x="1269061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1" name="Shape 1462"/>
            <p:cNvSpPr/>
            <p:nvPr/>
          </p:nvSpPr>
          <p:spPr>
            <a:xfrm>
              <a:off x="1647368" y="3652448"/>
              <a:ext cx="222399" cy="31771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109907" y="3426570"/>
            <a:ext cx="978990" cy="981114"/>
            <a:chOff x="3109907" y="3426570"/>
            <a:chExt cx="978990" cy="981114"/>
          </a:xfrm>
        </p:grpSpPr>
        <p:sp>
          <p:nvSpPr>
            <p:cNvPr id="64" name="Shape 1455"/>
            <p:cNvSpPr/>
            <p:nvPr/>
          </p:nvSpPr>
          <p:spPr>
            <a:xfrm>
              <a:off x="3109907" y="3426570"/>
              <a:ext cx="978990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2" name="Shape 1464"/>
            <p:cNvSpPr/>
            <p:nvPr/>
          </p:nvSpPr>
          <p:spPr>
            <a:xfrm>
              <a:off x="3442803" y="3639720"/>
              <a:ext cx="313353" cy="31333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5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5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95926" y="3426570"/>
            <a:ext cx="979013" cy="981114"/>
            <a:chOff x="6895926" y="3426570"/>
            <a:chExt cx="979013" cy="981114"/>
          </a:xfrm>
        </p:grpSpPr>
        <p:sp>
          <p:nvSpPr>
            <p:cNvPr id="67" name="Shape 1457"/>
            <p:cNvSpPr/>
            <p:nvPr/>
          </p:nvSpPr>
          <p:spPr>
            <a:xfrm>
              <a:off x="6895926" y="3426570"/>
              <a:ext cx="979013" cy="9811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600" y="4835"/>
                    <a:pt x="21600" y="10800"/>
                  </a:cubicBezTo>
                  <a:cubicBezTo>
                    <a:pt x="21600" y="16765"/>
                    <a:pt x="16764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  <p:sp>
          <p:nvSpPr>
            <p:cNvPr id="83" name="Shape 1467"/>
            <p:cNvSpPr/>
            <p:nvPr/>
          </p:nvSpPr>
          <p:spPr>
            <a:xfrm>
              <a:off x="7301731" y="3644211"/>
              <a:ext cx="167402" cy="30485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269061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Graphic Design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3114126" y="4023079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/>
              <a:t>Web Design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5062222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Printing</a:t>
            </a:r>
            <a:endParaRPr lang="en-GB" sz="900" dirty="0"/>
          </a:p>
        </p:txBody>
      </p:sp>
      <p:sp>
        <p:nvSpPr>
          <p:cNvPr id="102" name="Text Placeholder 20"/>
          <p:cNvSpPr>
            <a:spLocks noGrp="1"/>
          </p:cNvSpPr>
          <p:nvPr>
            <p:ph type="body" idx="13"/>
          </p:nvPr>
        </p:nvSpPr>
        <p:spPr>
          <a:xfrm>
            <a:off x="6907287" y="4026711"/>
            <a:ext cx="979013" cy="189512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900" dirty="0" smtClean="0"/>
              <a:t>Earning</a:t>
            </a:r>
            <a:endParaRPr lang="en-GB" sz="90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956621" y="523102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496376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$80.000</a:t>
            </a:r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2780692" y="522782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10403" y="496056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Passive Income</a:t>
            </a:r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5949" y="5225838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5660" y="4958572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Profit by Order</a:t>
            </a:r>
          </a:p>
        </p:txBody>
      </p:sp>
      <p:sp>
        <p:nvSpPr>
          <p:cNvPr id="11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40020" y="5222636"/>
            <a:ext cx="1682953" cy="724882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9731" y="4955370"/>
            <a:ext cx="182353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Total from All Market</a:t>
            </a:r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882390" y="460356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$10.000</a:t>
            </a:r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2706461" y="460036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$40.000</a:t>
            </a:r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4641718" y="4598372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$30.000</a:t>
            </a:r>
          </a:p>
        </p:txBody>
      </p: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5789" y="4595170"/>
            <a:ext cx="1823532" cy="254182"/>
          </a:xfrm>
        </p:spPr>
        <p:txBody>
          <a:bodyPr anchor="b">
            <a:normAutofit/>
          </a:bodyPr>
          <a:lstStyle/>
          <a:p>
            <a:pPr algn="ctr"/>
            <a:r>
              <a:rPr lang="en-US" sz="2000" dirty="0">
                <a:latin typeface="Source Sans Pro Light" panose="020B0403030403020204" pitchFamily="34" charset="0"/>
              </a:rPr>
              <a:t>$80.000</a:t>
            </a:r>
          </a:p>
        </p:txBody>
      </p:sp>
      <p:sp>
        <p:nvSpPr>
          <p:cNvPr id="11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51722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0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9" dur="500"/>
                                        <p:tgtEl>
                                          <p:spTgt spid="1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3" grpId="0" animBg="1"/>
      <p:bldP spid="66" grpId="0" animBg="1"/>
      <p:bldP spid="76" grpId="0" animBg="1"/>
      <p:bldP spid="86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7" grpId="0" build="p"/>
      <p:bldP spid="108" grpId="0" build="p"/>
      <p:bldP spid="109" grpId="0" build="p"/>
      <p:bldP spid="110" grpId="0" build="p"/>
      <p:bldP spid="111" grpId="0" build="p"/>
      <p:bldP spid="112" grpId="0" build="p"/>
      <p:bldP spid="113" grpId="0" build="p"/>
      <p:bldP spid="114" grpId="0" build="p"/>
      <p:bldP spid="115" grpId="0" build="p"/>
      <p:bldP spid="116" grpId="0" build="p"/>
      <p:bldP spid="117" grpId="0" animBg="1"/>
      <p:bldP spid="118" grpId="0" build="p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SWOT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3" name="Shape 1487"/>
          <p:cNvSpPr/>
          <p:nvPr/>
        </p:nvSpPr>
        <p:spPr>
          <a:xfrm>
            <a:off x="201906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Shape 1488"/>
          <p:cNvSpPr/>
          <p:nvPr/>
        </p:nvSpPr>
        <p:spPr>
          <a:xfrm>
            <a:off x="4620325" y="3584701"/>
            <a:ext cx="2498260" cy="1065390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1489"/>
          <p:cNvSpPr/>
          <p:nvPr/>
        </p:nvSpPr>
        <p:spPr>
          <a:xfrm>
            <a:off x="201906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1490"/>
          <p:cNvSpPr/>
          <p:nvPr/>
        </p:nvSpPr>
        <p:spPr>
          <a:xfrm>
            <a:off x="4620325" y="2413692"/>
            <a:ext cx="2498260" cy="1065389"/>
          </a:xfrm>
          <a:prstGeom prst="roundRect">
            <a:avLst>
              <a:gd name="adj" fmla="val 21639"/>
            </a:avLst>
          </a:prstGeom>
          <a:ln w="28575">
            <a:solidFill>
              <a:schemeClr val="accent1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7" name="Shape 1495"/>
          <p:cNvSpPr/>
          <p:nvPr/>
        </p:nvSpPr>
        <p:spPr>
          <a:xfrm>
            <a:off x="3932211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1497"/>
          <p:cNvSpPr/>
          <p:nvPr/>
        </p:nvSpPr>
        <p:spPr>
          <a:xfrm>
            <a:off x="4611326" y="2895228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Shape 1499"/>
          <p:cNvSpPr/>
          <p:nvPr/>
        </p:nvSpPr>
        <p:spPr>
          <a:xfrm>
            <a:off x="3932211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0" name="Shape 1501"/>
          <p:cNvSpPr/>
          <p:nvPr/>
        </p:nvSpPr>
        <p:spPr>
          <a:xfrm>
            <a:off x="4611326" y="3575702"/>
            <a:ext cx="598579" cy="598579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STRENGTHS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2767692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2553509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WEAKNESSES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2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81601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OPPORTUNITIES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5" y="3951077"/>
            <a:ext cx="1503159" cy="581447"/>
          </a:xfrm>
        </p:spPr>
        <p:txBody>
          <a:bodyPr>
            <a:normAutofit/>
          </a:bodyPr>
          <a:lstStyle/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dolor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Kolor</a:t>
            </a:r>
            <a:r>
              <a:rPr lang="en-GB" dirty="0"/>
              <a:t> </a:t>
            </a:r>
            <a:r>
              <a:rPr lang="en-GB" dirty="0" err="1"/>
              <a:t>suum</a:t>
            </a:r>
            <a:r>
              <a:rPr lang="en-GB" dirty="0"/>
              <a:t> </a:t>
            </a:r>
            <a:r>
              <a:rPr lang="en-GB" dirty="0" err="1"/>
              <a:t>ata</a:t>
            </a:r>
            <a:endParaRPr lang="en-GB" dirty="0"/>
          </a:p>
          <a:p>
            <a:pPr marL="228600" indent="-228600">
              <a:lnSpc>
                <a:spcPts val="1400"/>
              </a:lnSpc>
              <a:buFont typeface="+mj-lt"/>
              <a:buAutoNum type="arabicPeriod"/>
            </a:pPr>
            <a:r>
              <a:rPr lang="en-GB" dirty="0" err="1"/>
              <a:t>Laga</a:t>
            </a:r>
            <a:r>
              <a:rPr lang="en-GB" dirty="0"/>
              <a:t>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/>
              <a:t>ipsum</a:t>
            </a:r>
            <a:r>
              <a:rPr lang="en-GB" dirty="0"/>
              <a:t> </a:t>
            </a:r>
            <a:r>
              <a:rPr lang="en-GB" dirty="0" err="1"/>
              <a:t>dolar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5412664" y="3736894"/>
            <a:ext cx="141092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THREADS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934593" y="2895229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>
                <a:latin typeface="Raleway" panose="020B0003030101060003" pitchFamily="34" charset="0"/>
              </a:rPr>
              <a:t>S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7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289522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W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4614443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O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3933158" y="3577118"/>
            <a:ext cx="594112" cy="59285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>
                <a:latin typeface="Raleway" panose="020B0003030101060003" pitchFamily="34" charset="0"/>
              </a:rPr>
              <a:t>T</a:t>
            </a:r>
            <a:endParaRPr lang="en-GB" sz="2400" dirty="0">
              <a:latin typeface="Raleway" panose="020B0003030101060003" pitchFamily="34" charset="0"/>
            </a:endParaRPr>
          </a:p>
        </p:txBody>
      </p:sp>
      <p:sp>
        <p:nvSpPr>
          <p:cNvPr id="85" name="Shape 62"/>
          <p:cNvSpPr/>
          <p:nvPr/>
        </p:nvSpPr>
        <p:spPr>
          <a:xfrm flipH="1" flipV="1">
            <a:off x="2054734" y="5314851"/>
            <a:ext cx="512064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 algn="ctr"/>
            <a:endParaRPr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2009782" y="5213744"/>
            <a:ext cx="5131198" cy="94516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</a:t>
            </a:r>
          </a:p>
          <a:p>
            <a:pPr algn="ctr">
              <a:lnSpc>
                <a:spcPts val="1200"/>
              </a:lnSpc>
            </a:pPr>
            <a:r>
              <a:rPr lang="en-US" dirty="0" smtClean="0"/>
              <a:t> demi min </a:t>
            </a:r>
            <a:r>
              <a:rPr lang="en-US" dirty="0" err="1" smtClean="0"/>
              <a:t>ocopnokonrono</a:t>
            </a:r>
            <a:r>
              <a:rPr lang="en-US" dirty="0" smtClean="0"/>
              <a:t> </a:t>
            </a:r>
            <a:r>
              <a:rPr lang="en-US" dirty="0" err="1" smtClean="0"/>
              <a:t>simo</a:t>
            </a:r>
            <a:r>
              <a:rPr lang="en-US" dirty="0" smtClean="0"/>
              <a:t> </a:t>
            </a:r>
            <a:r>
              <a:rPr lang="en-US" dirty="0" err="1" smtClean="0"/>
              <a:t>nongkrong</a:t>
            </a:r>
            <a:r>
              <a:rPr lang="en-US" dirty="0" smtClean="0"/>
              <a:t> </a:t>
            </a:r>
            <a:r>
              <a:rPr lang="en-US" dirty="0" err="1" smtClean="0"/>
              <a:t>kareungteng</a:t>
            </a:r>
            <a:r>
              <a:rPr lang="en-US" dirty="0" smtClean="0"/>
              <a:t>  </a:t>
            </a:r>
            <a:r>
              <a:rPr lang="en-US" dirty="0" err="1" smtClean="0"/>
              <a:t>adipiscing</a:t>
            </a:r>
            <a:r>
              <a:rPr lang="en-US" dirty="0" smtClean="0"/>
              <a:t> </a:t>
            </a:r>
            <a:r>
              <a:rPr lang="en-US" dirty="0" err="1" smtClean="0"/>
              <a:t>elit</a:t>
            </a:r>
            <a:r>
              <a:rPr lang="en-US" dirty="0" smtClean="0"/>
              <a:t>.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</a:t>
            </a:r>
            <a:r>
              <a:rPr lang="en-US" dirty="0" err="1" smtClean="0"/>
              <a:t>unde</a:t>
            </a:r>
            <a:r>
              <a:rPr lang="en-US" dirty="0" smtClean="0"/>
              <a:t> </a:t>
            </a:r>
            <a:r>
              <a:rPr lang="en-US" dirty="0" err="1" smtClean="0"/>
              <a:t>omnis</a:t>
            </a:r>
            <a:r>
              <a:rPr lang="en-US" dirty="0" smtClean="0"/>
              <a:t> </a:t>
            </a:r>
            <a:r>
              <a:rPr lang="en-US" dirty="0" err="1" smtClean="0"/>
              <a:t>iste</a:t>
            </a:r>
            <a:r>
              <a:rPr lang="en-US" dirty="0" smtClean="0"/>
              <a:t> </a:t>
            </a:r>
            <a:r>
              <a:rPr lang="en-US" dirty="0" err="1" smtClean="0"/>
              <a:t>natus</a:t>
            </a:r>
            <a:r>
              <a:rPr lang="en-US" dirty="0" smtClean="0"/>
              <a:t> error sit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773935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9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uiExpand="1" build="p"/>
      <p:bldP spid="68" grpId="0" build="p"/>
      <p:bldP spid="69" grpId="0" uiExpand="1" build="p"/>
      <p:bldP spid="70" grpId="0" build="p"/>
      <p:bldP spid="71" grpId="0" uiExpand="1" build="p"/>
      <p:bldP spid="72" grpId="0" build="p"/>
      <p:bldP spid="73" grpId="0" uiExpand="1" build="p"/>
      <p:bldP spid="74" grpId="0" build="p"/>
      <p:bldP spid="75" grpId="0" build="p"/>
      <p:bldP spid="77" grpId="0" build="p"/>
      <p:bldP spid="78" grpId="0" build="p"/>
      <p:bldP spid="84" grpId="0" build="p"/>
      <p:bldP spid="85" grpId="0" animBg="1"/>
      <p:bldP spid="87" grpId="0" build="p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2" name="Shape 1523"/>
          <p:cNvSpPr/>
          <p:nvPr/>
        </p:nvSpPr>
        <p:spPr>
          <a:xfrm flipV="1">
            <a:off x="1420650" y="4560311"/>
            <a:ext cx="3044627" cy="884981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3" name="Shape 1524"/>
          <p:cNvSpPr/>
          <p:nvPr/>
        </p:nvSpPr>
        <p:spPr>
          <a:xfrm flipV="1">
            <a:off x="1421683" y="4342141"/>
            <a:ext cx="2136240" cy="1102227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1525"/>
          <p:cNvSpPr/>
          <p:nvPr/>
        </p:nvSpPr>
        <p:spPr>
          <a:xfrm flipV="1">
            <a:off x="1419612" y="4177159"/>
            <a:ext cx="1437126" cy="1269216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45" name="Shape 1526"/>
          <p:cNvSpPr/>
          <p:nvPr/>
        </p:nvSpPr>
        <p:spPr>
          <a:xfrm flipV="1">
            <a:off x="1417314" y="4102757"/>
            <a:ext cx="689320" cy="1347043"/>
          </a:xfrm>
          <a:prstGeom prst="line">
            <a:avLst/>
          </a:prstGeom>
          <a:ln w="19050">
            <a:solidFill>
              <a:srgbClr val="DCDEE0"/>
            </a:solidFill>
            <a:miter lim="400000"/>
            <a:tailEnd type="triangle"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grpSp>
        <p:nvGrpSpPr>
          <p:cNvPr id="46" name="Group 1531"/>
          <p:cNvGrpSpPr/>
          <p:nvPr/>
        </p:nvGrpSpPr>
        <p:grpSpPr>
          <a:xfrm>
            <a:off x="876516" y="3469494"/>
            <a:ext cx="939708" cy="2222211"/>
            <a:chOff x="0" y="0"/>
            <a:chExt cx="2448612" cy="5790454"/>
          </a:xfrm>
          <a:solidFill>
            <a:schemeClr val="accent1"/>
          </a:solidFill>
        </p:grpSpPr>
        <p:sp>
          <p:nvSpPr>
            <p:cNvPr id="47" name="Shape 1527"/>
            <p:cNvSpPr/>
            <p:nvPr/>
          </p:nvSpPr>
          <p:spPr>
            <a:xfrm flipH="1">
              <a:off x="-1" y="4602505"/>
              <a:ext cx="2448614" cy="118795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8" name="Group 1530"/>
            <p:cNvGrpSpPr/>
            <p:nvPr/>
          </p:nvGrpSpPr>
          <p:grpSpPr>
            <a:xfrm flipH="1">
              <a:off x="154728" y="0"/>
              <a:ext cx="2139157" cy="5353710"/>
              <a:chOff x="0" y="0"/>
              <a:chExt cx="2139156" cy="5353709"/>
            </a:xfrm>
            <a:grpFill/>
          </p:grpSpPr>
          <p:sp>
            <p:nvSpPr>
              <p:cNvPr id="49" name="Shape 1528"/>
              <p:cNvSpPr/>
              <p:nvPr/>
            </p:nvSpPr>
            <p:spPr>
              <a:xfrm>
                <a:off x="0" y="917120"/>
                <a:ext cx="2139157" cy="44365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338" y="0"/>
                    </a:moveTo>
                    <a:cubicBezTo>
                      <a:pt x="5538" y="0"/>
                      <a:pt x="5538" y="0"/>
                      <a:pt x="5538" y="0"/>
                    </a:cubicBezTo>
                    <a:cubicBezTo>
                      <a:pt x="1662" y="0"/>
                      <a:pt x="0" y="1580"/>
                      <a:pt x="0" y="2107"/>
                    </a:cubicBezTo>
                    <a:cubicBezTo>
                      <a:pt x="0" y="9746"/>
                      <a:pt x="0" y="9746"/>
                      <a:pt x="0" y="9746"/>
                    </a:cubicBezTo>
                    <a:cubicBezTo>
                      <a:pt x="0" y="10141"/>
                      <a:pt x="831" y="10537"/>
                      <a:pt x="1938" y="10537"/>
                    </a:cubicBezTo>
                    <a:cubicBezTo>
                      <a:pt x="3046" y="10537"/>
                      <a:pt x="3600" y="10141"/>
                      <a:pt x="3600" y="9746"/>
                    </a:cubicBezTo>
                    <a:cubicBezTo>
                      <a:pt x="3600" y="3424"/>
                      <a:pt x="3600" y="3424"/>
                      <a:pt x="3600" y="3424"/>
                    </a:cubicBezTo>
                    <a:cubicBezTo>
                      <a:pt x="5262" y="3424"/>
                      <a:pt x="5262" y="3424"/>
                      <a:pt x="5262" y="3424"/>
                    </a:cubicBezTo>
                    <a:cubicBezTo>
                      <a:pt x="5262" y="9483"/>
                      <a:pt x="5262" y="9483"/>
                      <a:pt x="5262" y="9483"/>
                    </a:cubicBezTo>
                    <a:cubicBezTo>
                      <a:pt x="5262" y="9483"/>
                      <a:pt x="5262" y="9615"/>
                      <a:pt x="5262" y="9746"/>
                    </a:cubicBezTo>
                    <a:cubicBezTo>
                      <a:pt x="5262" y="20283"/>
                      <a:pt x="5262" y="20283"/>
                      <a:pt x="5262" y="20283"/>
                    </a:cubicBezTo>
                    <a:cubicBezTo>
                      <a:pt x="5262" y="21073"/>
                      <a:pt x="6369" y="21600"/>
                      <a:pt x="7754" y="21600"/>
                    </a:cubicBezTo>
                    <a:cubicBezTo>
                      <a:pt x="9138" y="21600"/>
                      <a:pt x="10246" y="21073"/>
                      <a:pt x="10246" y="20283"/>
                    </a:cubicBezTo>
                    <a:cubicBezTo>
                      <a:pt x="10246" y="10932"/>
                      <a:pt x="10246" y="10932"/>
                      <a:pt x="10246" y="10932"/>
                    </a:cubicBezTo>
                    <a:cubicBezTo>
                      <a:pt x="11354" y="10932"/>
                      <a:pt x="11354" y="10932"/>
                      <a:pt x="11354" y="10932"/>
                    </a:cubicBezTo>
                    <a:cubicBezTo>
                      <a:pt x="11354" y="20283"/>
                      <a:pt x="11354" y="20283"/>
                      <a:pt x="11354" y="20283"/>
                    </a:cubicBezTo>
                    <a:cubicBezTo>
                      <a:pt x="11354" y="21073"/>
                      <a:pt x="12462" y="21600"/>
                      <a:pt x="13846" y="21600"/>
                    </a:cubicBezTo>
                    <a:cubicBezTo>
                      <a:pt x="15231" y="21600"/>
                      <a:pt x="16338" y="21073"/>
                      <a:pt x="16338" y="20283"/>
                    </a:cubicBezTo>
                    <a:cubicBezTo>
                      <a:pt x="16338" y="3424"/>
                      <a:pt x="16338" y="3424"/>
                      <a:pt x="16338" y="3424"/>
                    </a:cubicBezTo>
                    <a:cubicBezTo>
                      <a:pt x="17723" y="3424"/>
                      <a:pt x="17723" y="3424"/>
                      <a:pt x="17723" y="3424"/>
                    </a:cubicBezTo>
                    <a:cubicBezTo>
                      <a:pt x="17723" y="9746"/>
                      <a:pt x="17723" y="9746"/>
                      <a:pt x="17723" y="9746"/>
                    </a:cubicBezTo>
                    <a:cubicBezTo>
                      <a:pt x="17723" y="10141"/>
                      <a:pt x="18554" y="10537"/>
                      <a:pt x="19662" y="10537"/>
                    </a:cubicBezTo>
                    <a:cubicBezTo>
                      <a:pt x="20769" y="10537"/>
                      <a:pt x="21600" y="10141"/>
                      <a:pt x="21600" y="9746"/>
                    </a:cubicBezTo>
                    <a:cubicBezTo>
                      <a:pt x="21600" y="1976"/>
                      <a:pt x="21600" y="1976"/>
                      <a:pt x="21600" y="1976"/>
                    </a:cubicBezTo>
                    <a:cubicBezTo>
                      <a:pt x="21600" y="1317"/>
                      <a:pt x="19938" y="0"/>
                      <a:pt x="16338" y="0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0" name="Shape 1529"/>
              <p:cNvSpPr/>
              <p:nvPr/>
            </p:nvSpPr>
            <p:spPr>
              <a:xfrm>
                <a:off x="659094" y="0"/>
                <a:ext cx="855672" cy="83687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grpFill/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1" name="Group 1536"/>
          <p:cNvGrpSpPr/>
          <p:nvPr/>
        </p:nvGrpSpPr>
        <p:grpSpPr>
          <a:xfrm>
            <a:off x="1917479" y="3014753"/>
            <a:ext cx="386093" cy="966280"/>
            <a:chOff x="0" y="0"/>
            <a:chExt cx="1006045" cy="2517849"/>
          </a:xfrm>
          <a:solidFill>
            <a:schemeClr val="accent6"/>
          </a:solidFill>
        </p:grpSpPr>
        <p:sp>
          <p:nvSpPr>
            <p:cNvPr id="52" name="Shape 1534"/>
            <p:cNvSpPr/>
            <p:nvPr/>
          </p:nvSpPr>
          <p:spPr>
            <a:xfrm flipH="1">
              <a:off x="0" y="431321"/>
              <a:ext cx="1006046" cy="208652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1" name="Shape 1535"/>
            <p:cNvSpPr/>
            <p:nvPr/>
          </p:nvSpPr>
          <p:spPr>
            <a:xfrm flipH="1">
              <a:off x="293651" y="0"/>
              <a:ext cx="402423" cy="3935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2" name="Group 1541"/>
          <p:cNvGrpSpPr/>
          <p:nvPr/>
        </p:nvGrpSpPr>
        <p:grpSpPr>
          <a:xfrm>
            <a:off x="2685746" y="2921000"/>
            <a:ext cx="461014" cy="1153786"/>
            <a:chOff x="0" y="0"/>
            <a:chExt cx="1201268" cy="3006437"/>
          </a:xfrm>
          <a:solidFill>
            <a:schemeClr val="accent6"/>
          </a:solidFill>
        </p:grpSpPr>
        <p:sp>
          <p:nvSpPr>
            <p:cNvPr id="63" name="Shape 1539"/>
            <p:cNvSpPr/>
            <p:nvPr/>
          </p:nvSpPr>
          <p:spPr>
            <a:xfrm flipH="1">
              <a:off x="-1" y="515019"/>
              <a:ext cx="1201270" cy="24914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540"/>
            <p:cNvSpPr/>
            <p:nvPr/>
          </p:nvSpPr>
          <p:spPr>
            <a:xfrm flipH="1">
              <a:off x="350634" y="0"/>
              <a:ext cx="480513" cy="4699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6" name="Group 1546"/>
          <p:cNvGrpSpPr/>
          <p:nvPr/>
        </p:nvGrpSpPr>
        <p:grpSpPr>
          <a:xfrm>
            <a:off x="3566165" y="2971192"/>
            <a:ext cx="522053" cy="1306550"/>
            <a:chOff x="0" y="0"/>
            <a:chExt cx="1360319" cy="3404499"/>
          </a:xfrm>
          <a:solidFill>
            <a:schemeClr val="accent6"/>
          </a:solidFill>
        </p:grpSpPr>
        <p:sp>
          <p:nvSpPr>
            <p:cNvPr id="67" name="Shape 1544"/>
            <p:cNvSpPr/>
            <p:nvPr/>
          </p:nvSpPr>
          <p:spPr>
            <a:xfrm flipH="1">
              <a:off x="0" y="583209"/>
              <a:ext cx="1360320" cy="2821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545"/>
            <p:cNvSpPr/>
            <p:nvPr/>
          </p:nvSpPr>
          <p:spPr>
            <a:xfrm flipH="1">
              <a:off x="397059" y="0"/>
              <a:ext cx="544134" cy="532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9" name="Group 1551"/>
          <p:cNvGrpSpPr/>
          <p:nvPr/>
        </p:nvGrpSpPr>
        <p:grpSpPr>
          <a:xfrm>
            <a:off x="4526405" y="3064591"/>
            <a:ext cx="590211" cy="1477132"/>
            <a:chOff x="0" y="0"/>
            <a:chExt cx="1537921" cy="3848987"/>
          </a:xfrm>
          <a:solidFill>
            <a:schemeClr val="accent1"/>
          </a:solidFill>
        </p:grpSpPr>
        <p:sp>
          <p:nvSpPr>
            <p:cNvPr id="80" name="Shape 1549"/>
            <p:cNvSpPr/>
            <p:nvPr/>
          </p:nvSpPr>
          <p:spPr>
            <a:xfrm flipH="1">
              <a:off x="0" y="659352"/>
              <a:ext cx="1537922" cy="3189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550"/>
            <p:cNvSpPr/>
            <p:nvPr/>
          </p:nvSpPr>
          <p:spPr>
            <a:xfrm flipH="1">
              <a:off x="448899" y="0"/>
              <a:ext cx="615175" cy="60166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31829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986" y="29616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1</a:t>
            </a:r>
          </a:p>
        </p:txBody>
      </p:sp>
      <p:sp>
        <p:nvSpPr>
          <p:cNvPr id="90" name="Shape 58"/>
          <p:cNvSpPr/>
          <p:nvPr/>
        </p:nvSpPr>
        <p:spPr>
          <a:xfrm flipH="1" flipV="1">
            <a:off x="5867464" y="2999958"/>
            <a:ext cx="0" cy="237744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851493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3108" y="363016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Competitor </a:t>
            </a:r>
            <a:r>
              <a:rPr lang="en-US" sz="1100" dirty="0" smtClean="0"/>
              <a:t>2</a:t>
            </a:r>
            <a:endParaRPr lang="en-US" sz="1100" dirty="0"/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49056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4785" y="4269238"/>
            <a:ext cx="1420115" cy="160843"/>
          </a:xfrm>
        </p:spPr>
        <p:txBody>
          <a:bodyPr anchor="b">
            <a:normAutofit/>
          </a:bodyPr>
          <a:lstStyle/>
          <a:p>
            <a:pPr lvl="0"/>
            <a:r>
              <a:rPr lang="en-GB" sz="1100" dirty="0"/>
              <a:t>Competitor </a:t>
            </a:r>
            <a:r>
              <a:rPr lang="en-GB" sz="1100" dirty="0" smtClean="0"/>
              <a:t>3</a:t>
            </a:r>
            <a:endParaRPr lang="en-GB" sz="110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5128584"/>
            <a:ext cx="2011995" cy="339987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</a:t>
            </a:r>
            <a:endParaRPr lang="en-US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27907" y="4907258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Own Business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896" y="3141890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Strategies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698057" y="2728192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3937" y="2639234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</a:t>
            </a:r>
            <a:endParaRPr lang="en-US" dirty="0"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3414380" y="2686693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</a:t>
            </a:r>
            <a:endParaRPr lang="en-US" dirty="0"/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408146" y="2748909"/>
            <a:ext cx="817153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Own Business</a:t>
            </a:r>
          </a:p>
        </p:txBody>
      </p:sp>
      <p:sp>
        <p:nvSpPr>
          <p:cNvPr id="53" name="Oval 5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61437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6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2" grpId="0" animBg="1"/>
      <p:bldP spid="43" grpId="0" animBg="1"/>
      <p:bldP spid="44" grpId="0" animBg="1"/>
      <p:bldP spid="45" grpId="0" animBg="1"/>
      <p:bldP spid="88" grpId="0" build="p"/>
      <p:bldP spid="89" grpId="0" build="p"/>
      <p:bldP spid="90" grpId="0" animBg="1"/>
      <p:bldP spid="91" grpId="0" build="p"/>
      <p:bldP spid="92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COMPETITOR COMPARISON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1580"/>
          <p:cNvSpPr/>
          <p:nvPr/>
        </p:nvSpPr>
        <p:spPr>
          <a:xfrm>
            <a:off x="116294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5" name="Shape 1583"/>
          <p:cNvSpPr/>
          <p:nvPr/>
        </p:nvSpPr>
        <p:spPr>
          <a:xfrm>
            <a:off x="2977295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6" name="Shape 1586"/>
          <p:cNvSpPr/>
          <p:nvPr/>
        </p:nvSpPr>
        <p:spPr>
          <a:xfrm>
            <a:off x="4781254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1589"/>
          <p:cNvSpPr/>
          <p:nvPr/>
        </p:nvSpPr>
        <p:spPr>
          <a:xfrm>
            <a:off x="6596929" y="2685593"/>
            <a:ext cx="1635052" cy="333352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8" name="Shape 1592"/>
          <p:cNvSpPr/>
          <p:nvPr/>
        </p:nvSpPr>
        <p:spPr>
          <a:xfrm>
            <a:off x="1812431" y="3275308"/>
            <a:ext cx="336078" cy="2184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2281" y="13211"/>
                </a:moveTo>
                <a:cubicBezTo>
                  <a:pt x="11747" y="14381"/>
                  <a:pt x="9458" y="18011"/>
                  <a:pt x="9360" y="18165"/>
                </a:cubicBezTo>
                <a:cubicBezTo>
                  <a:pt x="9249" y="18377"/>
                  <a:pt x="8939" y="18735"/>
                  <a:pt x="8644" y="18441"/>
                </a:cubicBezTo>
                <a:cubicBezTo>
                  <a:pt x="8559" y="18357"/>
                  <a:pt x="8459" y="18187"/>
                  <a:pt x="8459" y="17853"/>
                </a:cubicBezTo>
                <a:cubicBezTo>
                  <a:pt x="8459" y="17530"/>
                  <a:pt x="8554" y="17204"/>
                  <a:pt x="8565" y="17168"/>
                </a:cubicBezTo>
                <a:lnTo>
                  <a:pt x="9680" y="13369"/>
                </a:lnTo>
                <a:cubicBezTo>
                  <a:pt x="9471" y="13239"/>
                  <a:pt x="9111" y="13015"/>
                  <a:pt x="8832" y="12829"/>
                </a:cubicBezTo>
                <a:lnTo>
                  <a:pt x="8758" y="12781"/>
                </a:lnTo>
                <a:cubicBezTo>
                  <a:pt x="8476" y="12597"/>
                  <a:pt x="8124" y="12367"/>
                  <a:pt x="8124" y="11770"/>
                </a:cubicBezTo>
                <a:cubicBezTo>
                  <a:pt x="8124" y="11484"/>
                  <a:pt x="8211" y="11152"/>
                  <a:pt x="8393" y="10758"/>
                </a:cubicBezTo>
                <a:cubicBezTo>
                  <a:pt x="8927" y="9588"/>
                  <a:pt x="11216" y="5958"/>
                  <a:pt x="11314" y="5804"/>
                </a:cubicBezTo>
                <a:cubicBezTo>
                  <a:pt x="11426" y="5592"/>
                  <a:pt x="11735" y="5234"/>
                  <a:pt x="12030" y="5528"/>
                </a:cubicBezTo>
                <a:cubicBezTo>
                  <a:pt x="12115" y="5612"/>
                  <a:pt x="12215" y="5782"/>
                  <a:pt x="12215" y="6116"/>
                </a:cubicBezTo>
                <a:cubicBezTo>
                  <a:pt x="12215" y="6438"/>
                  <a:pt x="12120" y="6765"/>
                  <a:pt x="12110" y="6801"/>
                </a:cubicBezTo>
                <a:lnTo>
                  <a:pt x="10992" y="10600"/>
                </a:lnTo>
                <a:cubicBezTo>
                  <a:pt x="11203" y="10730"/>
                  <a:pt x="11563" y="10954"/>
                  <a:pt x="11842" y="11140"/>
                </a:cubicBezTo>
                <a:lnTo>
                  <a:pt x="11916" y="11188"/>
                </a:lnTo>
                <a:cubicBezTo>
                  <a:pt x="12198" y="11372"/>
                  <a:pt x="12550" y="11602"/>
                  <a:pt x="12550" y="12201"/>
                </a:cubicBezTo>
                <a:cubicBezTo>
                  <a:pt x="12550" y="12485"/>
                  <a:pt x="12462" y="12817"/>
                  <a:pt x="12281" y="13211"/>
                </a:cubicBezTo>
                <a:close/>
                <a:moveTo>
                  <a:pt x="16430" y="6048"/>
                </a:moveTo>
                <a:cubicBezTo>
                  <a:pt x="16132" y="6048"/>
                  <a:pt x="15840" y="6088"/>
                  <a:pt x="15557" y="6162"/>
                </a:cubicBezTo>
                <a:cubicBezTo>
                  <a:pt x="14848" y="2597"/>
                  <a:pt x="12653" y="0"/>
                  <a:pt x="10054" y="0"/>
                </a:cubicBezTo>
                <a:cubicBezTo>
                  <a:pt x="6881" y="0"/>
                  <a:pt x="4310" y="3869"/>
                  <a:pt x="4310" y="8641"/>
                </a:cubicBezTo>
                <a:cubicBezTo>
                  <a:pt x="4310" y="9067"/>
                  <a:pt x="4330" y="9486"/>
                  <a:pt x="4369" y="9896"/>
                </a:cubicBezTo>
                <a:cubicBezTo>
                  <a:pt x="4217" y="9868"/>
                  <a:pt x="4064" y="9850"/>
                  <a:pt x="3906" y="9850"/>
                </a:cubicBezTo>
                <a:cubicBezTo>
                  <a:pt x="1749" y="9850"/>
                  <a:pt x="0" y="12481"/>
                  <a:pt x="0" y="15726"/>
                </a:cubicBezTo>
                <a:cubicBezTo>
                  <a:pt x="0" y="18969"/>
                  <a:pt x="1749" y="21600"/>
                  <a:pt x="3906" y="21600"/>
                </a:cubicBezTo>
                <a:lnTo>
                  <a:pt x="16430" y="21600"/>
                </a:lnTo>
                <a:cubicBezTo>
                  <a:pt x="19285" y="21600"/>
                  <a:pt x="21600" y="18119"/>
                  <a:pt x="21600" y="13823"/>
                </a:cubicBezTo>
                <a:cubicBezTo>
                  <a:pt x="21600" y="9530"/>
                  <a:pt x="19285" y="6048"/>
                  <a:pt x="16430" y="604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9" name="Shape 1625"/>
          <p:cNvSpPr/>
          <p:nvPr/>
        </p:nvSpPr>
        <p:spPr>
          <a:xfrm>
            <a:off x="3723232" y="3236014"/>
            <a:ext cx="143177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40" extrusionOk="0">
                <a:moveTo>
                  <a:pt x="9547" y="8995"/>
                </a:moveTo>
                <a:cubicBezTo>
                  <a:pt x="9431" y="9241"/>
                  <a:pt x="9310" y="9495"/>
                  <a:pt x="9182" y="9756"/>
                </a:cubicBezTo>
                <a:cubicBezTo>
                  <a:pt x="8409" y="11354"/>
                  <a:pt x="7531" y="13164"/>
                  <a:pt x="7531" y="15261"/>
                </a:cubicBezTo>
                <a:cubicBezTo>
                  <a:pt x="7531" y="16396"/>
                  <a:pt x="6379" y="16800"/>
                  <a:pt x="5302" y="16800"/>
                </a:cubicBezTo>
                <a:cubicBezTo>
                  <a:pt x="4071" y="16800"/>
                  <a:pt x="3070" y="16212"/>
                  <a:pt x="3070" y="15491"/>
                </a:cubicBezTo>
                <a:cubicBezTo>
                  <a:pt x="3070" y="13016"/>
                  <a:pt x="5121" y="11397"/>
                  <a:pt x="6930" y="9971"/>
                </a:cubicBezTo>
                <a:cubicBezTo>
                  <a:pt x="7496" y="9523"/>
                  <a:pt x="8031" y="9101"/>
                  <a:pt x="8465" y="8681"/>
                </a:cubicBezTo>
                <a:cubicBezTo>
                  <a:pt x="8665" y="8489"/>
                  <a:pt x="9201" y="8497"/>
                  <a:pt x="9443" y="8687"/>
                </a:cubicBezTo>
                <a:cubicBezTo>
                  <a:pt x="9559" y="8776"/>
                  <a:pt x="9596" y="8890"/>
                  <a:pt x="9547" y="8995"/>
                </a:cubicBezTo>
                <a:close/>
                <a:moveTo>
                  <a:pt x="11191" y="180"/>
                </a:moveTo>
                <a:cubicBezTo>
                  <a:pt x="11140" y="-60"/>
                  <a:pt x="10460" y="-60"/>
                  <a:pt x="10409" y="180"/>
                </a:cubicBezTo>
                <a:cubicBezTo>
                  <a:pt x="8706" y="8155"/>
                  <a:pt x="0" y="9798"/>
                  <a:pt x="0" y="15341"/>
                </a:cubicBezTo>
                <a:cubicBezTo>
                  <a:pt x="0" y="18765"/>
                  <a:pt x="4944" y="21540"/>
                  <a:pt x="10801" y="21540"/>
                </a:cubicBezTo>
                <a:cubicBezTo>
                  <a:pt x="16656" y="21540"/>
                  <a:pt x="21600" y="18765"/>
                  <a:pt x="21600" y="15341"/>
                </a:cubicBezTo>
                <a:cubicBezTo>
                  <a:pt x="21600" y="9798"/>
                  <a:pt x="12894" y="8155"/>
                  <a:pt x="11191" y="18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0" name="Shape 1628"/>
          <p:cNvSpPr/>
          <p:nvPr/>
        </p:nvSpPr>
        <p:spPr>
          <a:xfrm>
            <a:off x="5499354" y="3236014"/>
            <a:ext cx="195252" cy="2454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9" y="0"/>
                </a:moveTo>
                <a:cubicBezTo>
                  <a:pt x="4836" y="0"/>
                  <a:pt x="0" y="1447"/>
                  <a:pt x="0" y="3231"/>
                </a:cubicBezTo>
                <a:lnTo>
                  <a:pt x="0" y="4776"/>
                </a:lnTo>
                <a:cubicBezTo>
                  <a:pt x="0" y="6669"/>
                  <a:pt x="4836" y="8203"/>
                  <a:pt x="10799" y="8203"/>
                </a:cubicBezTo>
                <a:cubicBezTo>
                  <a:pt x="16764" y="8203"/>
                  <a:pt x="21600" y="6669"/>
                  <a:pt x="21600" y="4776"/>
                </a:cubicBezTo>
                <a:lnTo>
                  <a:pt x="21600" y="3231"/>
                </a:lnTo>
                <a:cubicBezTo>
                  <a:pt x="21600" y="1447"/>
                  <a:pt x="16764" y="0"/>
                  <a:pt x="10799" y="0"/>
                </a:cubicBezTo>
                <a:close/>
                <a:moveTo>
                  <a:pt x="21195" y="8008"/>
                </a:moveTo>
                <a:cubicBezTo>
                  <a:pt x="19915" y="9488"/>
                  <a:pt x="15746" y="10572"/>
                  <a:pt x="10799" y="10572"/>
                </a:cubicBezTo>
                <a:cubicBezTo>
                  <a:pt x="5856" y="10572"/>
                  <a:pt x="1685" y="9488"/>
                  <a:pt x="405" y="8008"/>
                </a:cubicBezTo>
                <a:cubicBezTo>
                  <a:pt x="141" y="7702"/>
                  <a:pt x="0" y="7868"/>
                  <a:pt x="0" y="8007"/>
                </a:cubicBezTo>
                <a:cubicBezTo>
                  <a:pt x="0" y="8144"/>
                  <a:pt x="0" y="10898"/>
                  <a:pt x="0" y="10898"/>
                </a:cubicBezTo>
                <a:cubicBezTo>
                  <a:pt x="0" y="13061"/>
                  <a:pt x="4836" y="14814"/>
                  <a:pt x="10799" y="14814"/>
                </a:cubicBezTo>
                <a:cubicBezTo>
                  <a:pt x="16764" y="14814"/>
                  <a:pt x="21600" y="13061"/>
                  <a:pt x="21600" y="10898"/>
                </a:cubicBezTo>
                <a:cubicBezTo>
                  <a:pt x="21600" y="10898"/>
                  <a:pt x="21600" y="8144"/>
                  <a:pt x="21600" y="8007"/>
                </a:cubicBezTo>
                <a:cubicBezTo>
                  <a:pt x="21600" y="7868"/>
                  <a:pt x="21459" y="7702"/>
                  <a:pt x="21195" y="8008"/>
                </a:cubicBezTo>
                <a:close/>
                <a:moveTo>
                  <a:pt x="21176" y="14285"/>
                </a:moveTo>
                <a:cubicBezTo>
                  <a:pt x="19876" y="15959"/>
                  <a:pt x="15722" y="17184"/>
                  <a:pt x="10799" y="17184"/>
                </a:cubicBezTo>
                <a:cubicBezTo>
                  <a:pt x="5878" y="17184"/>
                  <a:pt x="1724" y="15959"/>
                  <a:pt x="424" y="14285"/>
                </a:cubicBezTo>
                <a:cubicBezTo>
                  <a:pt x="147" y="13932"/>
                  <a:pt x="0" y="14121"/>
                  <a:pt x="0" y="14297"/>
                </a:cubicBezTo>
                <a:cubicBezTo>
                  <a:pt x="0" y="14472"/>
                  <a:pt x="0" y="16754"/>
                  <a:pt x="0" y="16754"/>
                </a:cubicBezTo>
                <a:cubicBezTo>
                  <a:pt x="0" y="19133"/>
                  <a:pt x="4836" y="21600"/>
                  <a:pt x="10799" y="21600"/>
                </a:cubicBezTo>
                <a:cubicBezTo>
                  <a:pt x="16764" y="21600"/>
                  <a:pt x="21600" y="19133"/>
                  <a:pt x="21600" y="16754"/>
                </a:cubicBezTo>
                <a:cubicBezTo>
                  <a:pt x="21600" y="16754"/>
                  <a:pt x="21600" y="14472"/>
                  <a:pt x="21600" y="14297"/>
                </a:cubicBezTo>
                <a:cubicBezTo>
                  <a:pt x="21600" y="14121"/>
                  <a:pt x="21453" y="13932"/>
                  <a:pt x="21176" y="14285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Shape 1631"/>
          <p:cNvSpPr/>
          <p:nvPr/>
        </p:nvSpPr>
        <p:spPr>
          <a:xfrm>
            <a:off x="7303672" y="3238373"/>
            <a:ext cx="246456" cy="24072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439" h="21600" extrusionOk="0">
                <a:moveTo>
                  <a:pt x="1949" y="4372"/>
                </a:moveTo>
                <a:lnTo>
                  <a:pt x="4697" y="1415"/>
                </a:lnTo>
                <a:lnTo>
                  <a:pt x="16741" y="1415"/>
                </a:lnTo>
                <a:lnTo>
                  <a:pt x="19491" y="4372"/>
                </a:lnTo>
                <a:cubicBezTo>
                  <a:pt x="19491" y="4372"/>
                  <a:pt x="1949" y="4372"/>
                  <a:pt x="1949" y="4372"/>
                </a:cubicBezTo>
                <a:close/>
                <a:moveTo>
                  <a:pt x="10719" y="13845"/>
                </a:moveTo>
                <a:cubicBezTo>
                  <a:pt x="6671" y="13845"/>
                  <a:pt x="5805" y="7934"/>
                  <a:pt x="5625" y="6717"/>
                </a:cubicBezTo>
                <a:lnTo>
                  <a:pt x="7914" y="6717"/>
                </a:lnTo>
                <a:cubicBezTo>
                  <a:pt x="8259" y="8493"/>
                  <a:pt x="9043" y="11531"/>
                  <a:pt x="10719" y="11531"/>
                </a:cubicBezTo>
                <a:cubicBezTo>
                  <a:pt x="12396" y="11531"/>
                  <a:pt x="13179" y="8493"/>
                  <a:pt x="13526" y="6717"/>
                </a:cubicBezTo>
                <a:lnTo>
                  <a:pt x="15815" y="6717"/>
                </a:lnTo>
                <a:cubicBezTo>
                  <a:pt x="15635" y="7934"/>
                  <a:pt x="14767" y="13845"/>
                  <a:pt x="10719" y="13845"/>
                </a:cubicBezTo>
                <a:close/>
                <a:moveTo>
                  <a:pt x="20843" y="2658"/>
                </a:moveTo>
                <a:cubicBezTo>
                  <a:pt x="20474" y="2330"/>
                  <a:pt x="18467" y="762"/>
                  <a:pt x="18092" y="429"/>
                </a:cubicBezTo>
                <a:cubicBezTo>
                  <a:pt x="17718" y="94"/>
                  <a:pt x="17131" y="0"/>
                  <a:pt x="16718" y="0"/>
                </a:cubicBezTo>
                <a:lnTo>
                  <a:pt x="4722" y="0"/>
                </a:lnTo>
                <a:cubicBezTo>
                  <a:pt x="4309" y="0"/>
                  <a:pt x="3722" y="94"/>
                  <a:pt x="3347" y="429"/>
                </a:cubicBezTo>
                <a:cubicBezTo>
                  <a:pt x="2973" y="762"/>
                  <a:pt x="965" y="2330"/>
                  <a:pt x="597" y="2658"/>
                </a:cubicBezTo>
                <a:cubicBezTo>
                  <a:pt x="228" y="2986"/>
                  <a:pt x="-80" y="3482"/>
                  <a:pt x="19" y="4189"/>
                </a:cubicBezTo>
                <a:cubicBezTo>
                  <a:pt x="118" y="4897"/>
                  <a:pt x="2433" y="20868"/>
                  <a:pt x="2433" y="20868"/>
                </a:cubicBezTo>
                <a:cubicBezTo>
                  <a:pt x="2563" y="21270"/>
                  <a:pt x="3007" y="21600"/>
                  <a:pt x="3420" y="21600"/>
                </a:cubicBezTo>
                <a:lnTo>
                  <a:pt x="18020" y="21600"/>
                </a:lnTo>
                <a:cubicBezTo>
                  <a:pt x="18433" y="21600"/>
                  <a:pt x="18877" y="21270"/>
                  <a:pt x="19007" y="20868"/>
                </a:cubicBezTo>
                <a:cubicBezTo>
                  <a:pt x="19007" y="20868"/>
                  <a:pt x="21322" y="4897"/>
                  <a:pt x="21421" y="4189"/>
                </a:cubicBezTo>
                <a:cubicBezTo>
                  <a:pt x="21520" y="3482"/>
                  <a:pt x="21212" y="2986"/>
                  <a:pt x="20843" y="2658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162944" y="4017382"/>
            <a:ext cx="127641" cy="1017162"/>
            <a:chOff x="1162944" y="4017382"/>
            <a:chExt cx="127641" cy="1017162"/>
          </a:xfrm>
        </p:grpSpPr>
        <p:sp>
          <p:nvSpPr>
            <p:cNvPr id="68" name="Shape 369"/>
            <p:cNvSpPr/>
            <p:nvPr/>
          </p:nvSpPr>
          <p:spPr>
            <a:xfrm>
              <a:off x="116294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116294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116294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116294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116294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42773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2981419" y="4017382"/>
            <a:ext cx="127641" cy="1017162"/>
            <a:chOff x="2981419" y="4017382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298141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298141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298141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298141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82" name="Shape 369"/>
            <p:cNvSpPr/>
            <p:nvPr/>
          </p:nvSpPr>
          <p:spPr>
            <a:xfrm>
              <a:off x="298141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324621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4781254" y="4017382"/>
            <a:ext cx="127641" cy="1017162"/>
            <a:chOff x="4781254" y="4017382"/>
            <a:chExt cx="127641" cy="1017162"/>
          </a:xfrm>
          <a:solidFill>
            <a:schemeClr val="accent1"/>
          </a:solidFill>
        </p:grpSpPr>
        <p:sp>
          <p:nvSpPr>
            <p:cNvPr id="96" name="Shape 369"/>
            <p:cNvSpPr/>
            <p:nvPr/>
          </p:nvSpPr>
          <p:spPr>
            <a:xfrm>
              <a:off x="4781254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6" name="Shape 369"/>
            <p:cNvSpPr/>
            <p:nvPr/>
          </p:nvSpPr>
          <p:spPr>
            <a:xfrm>
              <a:off x="4781254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7" name="Shape 369"/>
            <p:cNvSpPr/>
            <p:nvPr/>
          </p:nvSpPr>
          <p:spPr>
            <a:xfrm>
              <a:off x="4781254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8" name="Shape 369"/>
            <p:cNvSpPr/>
            <p:nvPr/>
          </p:nvSpPr>
          <p:spPr>
            <a:xfrm>
              <a:off x="4781254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09" name="Shape 369"/>
            <p:cNvSpPr/>
            <p:nvPr/>
          </p:nvSpPr>
          <p:spPr>
            <a:xfrm>
              <a:off x="4781254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6046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6599729" y="4017382"/>
            <a:ext cx="127641" cy="1017162"/>
            <a:chOff x="6599729" y="4017382"/>
            <a:chExt cx="127641" cy="1017162"/>
          </a:xfrm>
          <a:solidFill>
            <a:schemeClr val="accent1"/>
          </a:solidFill>
        </p:grpSpPr>
        <p:sp>
          <p:nvSpPr>
            <p:cNvPr id="111" name="Shape 369"/>
            <p:cNvSpPr/>
            <p:nvPr/>
          </p:nvSpPr>
          <p:spPr>
            <a:xfrm>
              <a:off x="6599729" y="401738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6599729" y="424475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6599729" y="44721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6599729" y="469949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6599729" y="492686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6864521" y="3921562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162944" y="358926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1 Logo</a:t>
            </a:r>
          </a:p>
        </p:txBody>
      </p:sp>
      <p:sp>
        <p:nvSpPr>
          <p:cNvPr id="118" name="Text Placeholder 8"/>
          <p:cNvSpPr>
            <a:spLocks noGrp="1"/>
          </p:cNvSpPr>
          <p:nvPr>
            <p:ph type="body" sz="half" idx="2"/>
          </p:nvPr>
        </p:nvSpPr>
        <p:spPr>
          <a:xfrm>
            <a:off x="2977296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2 </a:t>
            </a:r>
            <a:r>
              <a:rPr lang="en-US" dirty="0"/>
              <a:t>Logo</a:t>
            </a:r>
          </a:p>
        </p:txBody>
      </p:sp>
      <p:sp>
        <p:nvSpPr>
          <p:cNvPr id="12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1254" y="358362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3 </a:t>
            </a:r>
            <a:r>
              <a:rPr lang="en-US" dirty="0"/>
              <a:t>Logo</a:t>
            </a:r>
          </a:p>
        </p:txBody>
      </p:sp>
      <p:sp>
        <p:nvSpPr>
          <p:cNvPr id="12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5606" y="3577989"/>
            <a:ext cx="1635051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dirty="0"/>
              <a:t>Competitor </a:t>
            </a:r>
            <a:r>
              <a:rPr lang="en-US" dirty="0" smtClean="0"/>
              <a:t>4 </a:t>
            </a:r>
            <a:r>
              <a:rPr lang="en-US" dirty="0"/>
              <a:t>Logo</a:t>
            </a:r>
          </a:p>
        </p:txBody>
      </p:sp>
      <p:sp>
        <p:nvSpPr>
          <p:cNvPr id="122" name="Text Placeholder 20"/>
          <p:cNvSpPr>
            <a:spLocks noGrp="1"/>
          </p:cNvSpPr>
          <p:nvPr>
            <p:ph type="body" idx="13"/>
          </p:nvPr>
        </p:nvSpPr>
        <p:spPr>
          <a:xfrm>
            <a:off x="1162944" y="2685593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1</a:t>
            </a:r>
          </a:p>
        </p:txBody>
      </p:sp>
      <p:sp>
        <p:nvSpPr>
          <p:cNvPr id="123" name="Text Placeholder 20"/>
          <p:cNvSpPr>
            <a:spLocks noGrp="1"/>
          </p:cNvSpPr>
          <p:nvPr>
            <p:ph type="body" idx="13"/>
          </p:nvPr>
        </p:nvSpPr>
        <p:spPr>
          <a:xfrm>
            <a:off x="2978619" y="2684780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2 </a:t>
            </a:r>
          </a:p>
        </p:txBody>
      </p:sp>
      <p:sp>
        <p:nvSpPr>
          <p:cNvPr id="124" name="Text Placeholder 20"/>
          <p:cNvSpPr>
            <a:spLocks noGrp="1"/>
          </p:cNvSpPr>
          <p:nvPr>
            <p:ph type="body" idx="13"/>
          </p:nvPr>
        </p:nvSpPr>
        <p:spPr>
          <a:xfrm>
            <a:off x="4784950" y="2683055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3</a:t>
            </a:r>
          </a:p>
        </p:txBody>
      </p:sp>
      <p:sp>
        <p:nvSpPr>
          <p:cNvPr id="125" name="Text Placeholder 20"/>
          <p:cNvSpPr>
            <a:spLocks noGrp="1"/>
          </p:cNvSpPr>
          <p:nvPr>
            <p:ph type="body" idx="13"/>
          </p:nvPr>
        </p:nvSpPr>
        <p:spPr>
          <a:xfrm>
            <a:off x="6600625" y="2682242"/>
            <a:ext cx="1633728" cy="322445"/>
          </a:xfrm>
        </p:spPr>
        <p:txBody>
          <a:bodyPr anchor="ctr">
            <a:normAutofit/>
          </a:bodyPr>
          <a:lstStyle/>
          <a:p>
            <a:pPr algn="ctr"/>
            <a:r>
              <a:rPr lang="en-GB" sz="1100" dirty="0"/>
              <a:t>Competitor 4</a:t>
            </a:r>
          </a:p>
        </p:txBody>
      </p:sp>
      <p:sp>
        <p:nvSpPr>
          <p:cNvPr id="47" name="Oval 4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97975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000"/>
                            </p:stCondLst>
                            <p:childTnLst>
                              <p:par>
                                <p:cTn id="7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5" grpId="0" animBg="1"/>
      <p:bldP spid="73" grpId="0" build="p"/>
      <p:bldP spid="83" grpId="0" build="p"/>
      <p:bldP spid="110" grpId="0" build="p"/>
      <p:bldP spid="116" grpId="0" build="p"/>
      <p:bldP spid="117" grpId="0" build="p"/>
      <p:bldP spid="118" grpId="0" build="p"/>
      <p:bldP spid="120" grpId="0" build="p"/>
      <p:bldP spid="121" grpId="0" build="p"/>
      <p:bldP spid="122" grpId="0" build="p"/>
      <p:bldP spid="123" grpId="0" build="p"/>
      <p:bldP spid="124" grpId="0" build="p"/>
      <p:bldP spid="125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2247589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MARKET ANALYSIS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711042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8" name="Shape 62"/>
          <p:cNvSpPr/>
          <p:nvPr/>
        </p:nvSpPr>
        <p:spPr>
          <a:xfrm flipH="1" flipV="1">
            <a:off x="378671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0" y="0"/>
            <a:ext cx="3323771" cy="6858000"/>
            <a:chOff x="0" y="0"/>
            <a:chExt cx="3323771" cy="6858000"/>
          </a:xfrm>
        </p:grpSpPr>
        <p:sp>
          <p:nvSpPr>
            <p:cNvPr id="19" name="Shape 1638"/>
            <p:cNvSpPr/>
            <p:nvPr/>
          </p:nvSpPr>
          <p:spPr>
            <a:xfrm>
              <a:off x="0" y="0"/>
              <a:ext cx="3323771" cy="6858000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20" name="Shape 1639"/>
            <p:cNvSpPr/>
            <p:nvPr/>
          </p:nvSpPr>
          <p:spPr>
            <a:xfrm>
              <a:off x="827587" y="2711042"/>
              <a:ext cx="1552756" cy="155275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Potential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747458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3489937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Volume</a:t>
            </a:r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3786712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Market Share</a:t>
            </a:r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5033664"/>
            <a:ext cx="1814331" cy="461829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49705" y="47761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Price Development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6364592" y="4492730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Oval 31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59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69974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8" grpId="0" animBg="1"/>
      <p:bldP spid="23" grpId="0" build="p"/>
      <p:bldP spid="24" grpId="0" build="p"/>
      <p:bldP spid="25" grpId="0" build="p"/>
      <p:bldP spid="26" grpId="0" build="p"/>
      <p:bldP spid="27" grpId="0" build="p"/>
      <p:bldP spid="28" grpId="0" build="p"/>
      <p:bldP spid="29" grpId="0" build="p"/>
      <p:bldP spid="30" grpId="0" build="p"/>
      <p:bldP spid="3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MARKET RESEARCH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5017149" y="2807433"/>
            <a:ext cx="3090611" cy="2296526"/>
            <a:chOff x="5017149" y="2807433"/>
            <a:chExt cx="3090611" cy="2296526"/>
          </a:xfrm>
        </p:grpSpPr>
        <p:sp>
          <p:nvSpPr>
            <p:cNvPr id="61" name="Shape 1651"/>
            <p:cNvSpPr/>
            <p:nvPr/>
          </p:nvSpPr>
          <p:spPr>
            <a:xfrm flipV="1">
              <a:off x="501714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652"/>
            <p:cNvSpPr/>
            <p:nvPr/>
          </p:nvSpPr>
          <p:spPr>
            <a:xfrm flipV="1">
              <a:off x="5789801" y="2807433"/>
              <a:ext cx="1" cy="2296526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653"/>
            <p:cNvSpPr/>
            <p:nvPr/>
          </p:nvSpPr>
          <p:spPr>
            <a:xfrm flipV="1">
              <a:off x="6562454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654"/>
            <p:cNvSpPr/>
            <p:nvPr/>
          </p:nvSpPr>
          <p:spPr>
            <a:xfrm flipV="1">
              <a:off x="7335107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1655"/>
            <p:cNvSpPr/>
            <p:nvPr/>
          </p:nvSpPr>
          <p:spPr>
            <a:xfrm flipV="1">
              <a:off x="8107759" y="2807434"/>
              <a:ext cx="1" cy="2296525"/>
            </a:xfrm>
            <a:prstGeom prst="line">
              <a:avLst/>
            </a:prstGeom>
            <a:noFill/>
            <a:ln w="12700" cap="flat">
              <a:solidFill>
                <a:schemeClr val="accent6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012312" y="3011737"/>
            <a:ext cx="1898315" cy="406701"/>
            <a:chOff x="5012312" y="3011737"/>
            <a:chExt cx="1898315" cy="406701"/>
          </a:xfrm>
        </p:grpSpPr>
        <p:sp>
          <p:nvSpPr>
            <p:cNvPr id="67" name="Shape 1661"/>
            <p:cNvSpPr/>
            <p:nvPr/>
          </p:nvSpPr>
          <p:spPr>
            <a:xfrm rot="5400000">
              <a:off x="5559732" y="24643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1662"/>
            <p:cNvSpPr/>
            <p:nvPr/>
          </p:nvSpPr>
          <p:spPr>
            <a:xfrm rot="5400000">
              <a:off x="5817641" y="2340637"/>
              <a:ext cx="137784" cy="1748441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9" name="Shape 1663"/>
            <p:cNvSpPr/>
            <p:nvPr/>
          </p:nvSpPr>
          <p:spPr>
            <a:xfrm rot="5400000">
              <a:off x="5892578" y="24003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5012312" y="3515170"/>
            <a:ext cx="2866139" cy="406702"/>
            <a:chOff x="5012312" y="3515170"/>
            <a:chExt cx="2866139" cy="406702"/>
          </a:xfrm>
        </p:grpSpPr>
        <p:sp>
          <p:nvSpPr>
            <p:cNvPr id="80" name="Shape 1665"/>
            <p:cNvSpPr/>
            <p:nvPr/>
          </p:nvSpPr>
          <p:spPr>
            <a:xfrm rot="5400000">
              <a:off x="6176044" y="2351439"/>
              <a:ext cx="137783" cy="2465246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1666"/>
            <p:cNvSpPr/>
            <p:nvPr/>
          </p:nvSpPr>
          <p:spPr>
            <a:xfrm rot="5400000">
              <a:off x="6376490" y="2285222"/>
              <a:ext cx="137783" cy="2866138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1667"/>
            <p:cNvSpPr/>
            <p:nvPr/>
          </p:nvSpPr>
          <p:spPr>
            <a:xfrm rot="5400000">
              <a:off x="6290335" y="2506066"/>
              <a:ext cx="137783" cy="2693829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012312" y="4018604"/>
            <a:ext cx="1898315" cy="406701"/>
            <a:chOff x="5012312" y="4018604"/>
            <a:chExt cx="1898315" cy="406701"/>
          </a:xfrm>
        </p:grpSpPr>
        <p:sp>
          <p:nvSpPr>
            <p:cNvPr id="85" name="Shape 1669"/>
            <p:cNvSpPr/>
            <p:nvPr/>
          </p:nvSpPr>
          <p:spPr>
            <a:xfrm rot="5400000">
              <a:off x="5559732" y="3471184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6" name="Shape 1670"/>
            <p:cNvSpPr/>
            <p:nvPr/>
          </p:nvSpPr>
          <p:spPr>
            <a:xfrm rot="5400000">
              <a:off x="5817641" y="3347503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1671"/>
            <p:cNvSpPr/>
            <p:nvPr/>
          </p:nvSpPr>
          <p:spPr>
            <a:xfrm rot="5400000">
              <a:off x="5892578" y="3407257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012312" y="4522037"/>
            <a:ext cx="1898315" cy="406701"/>
            <a:chOff x="5012312" y="4522037"/>
            <a:chExt cx="1898315" cy="406701"/>
          </a:xfrm>
        </p:grpSpPr>
        <p:sp>
          <p:nvSpPr>
            <p:cNvPr id="88" name="Shape 1673"/>
            <p:cNvSpPr/>
            <p:nvPr/>
          </p:nvSpPr>
          <p:spPr>
            <a:xfrm rot="5400000">
              <a:off x="5559732" y="3974617"/>
              <a:ext cx="137784" cy="1232623"/>
            </a:xfrm>
            <a:prstGeom prst="roundRect">
              <a:avLst>
                <a:gd name="adj" fmla="val 9769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9" name="Shape 1674"/>
            <p:cNvSpPr/>
            <p:nvPr/>
          </p:nvSpPr>
          <p:spPr>
            <a:xfrm rot="5400000">
              <a:off x="5817641" y="3850937"/>
              <a:ext cx="137784" cy="1748442"/>
            </a:xfrm>
            <a:prstGeom prst="roundRect">
              <a:avLst>
                <a:gd name="adj" fmla="val 9769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1675"/>
            <p:cNvSpPr/>
            <p:nvPr/>
          </p:nvSpPr>
          <p:spPr>
            <a:xfrm rot="5400000">
              <a:off x="5892578" y="3910690"/>
              <a:ext cx="137783" cy="1898314"/>
            </a:xfrm>
            <a:prstGeom prst="roundRect">
              <a:avLst>
                <a:gd name="adj" fmla="val 9769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1689"/>
          <p:cNvSpPr/>
          <p:nvPr/>
        </p:nvSpPr>
        <p:spPr>
          <a:xfrm flipH="1" flipV="1">
            <a:off x="896540" y="4689398"/>
            <a:ext cx="2834640" cy="1"/>
          </a:xfrm>
          <a:prstGeom prst="line">
            <a:avLst/>
          </a:prstGeom>
          <a:ln w="12700">
            <a:solidFill>
              <a:schemeClr val="accent6"/>
            </a:solidFill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1329204" y="4974141"/>
            <a:ext cx="365471" cy="365471"/>
            <a:chOff x="1329204" y="4974141"/>
            <a:chExt cx="365471" cy="365471"/>
          </a:xfrm>
        </p:grpSpPr>
        <p:sp>
          <p:nvSpPr>
            <p:cNvPr id="92" name="Shape 1690"/>
            <p:cNvSpPr/>
            <p:nvPr/>
          </p:nvSpPr>
          <p:spPr>
            <a:xfrm>
              <a:off x="132920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3" name="Shape 1693"/>
            <p:cNvSpPr/>
            <p:nvPr/>
          </p:nvSpPr>
          <p:spPr>
            <a:xfrm>
              <a:off x="1460803" y="5064814"/>
              <a:ext cx="102274" cy="1841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26187" y="4978092"/>
            <a:ext cx="365472" cy="365471"/>
            <a:chOff x="2226187" y="4978092"/>
            <a:chExt cx="365472" cy="365471"/>
          </a:xfrm>
        </p:grpSpPr>
        <p:sp>
          <p:nvSpPr>
            <p:cNvPr id="94" name="Shape 1694"/>
            <p:cNvSpPr/>
            <p:nvPr/>
          </p:nvSpPr>
          <p:spPr>
            <a:xfrm>
              <a:off x="2226187" y="4978092"/>
              <a:ext cx="365472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697"/>
            <p:cNvSpPr/>
            <p:nvPr/>
          </p:nvSpPr>
          <p:spPr>
            <a:xfrm>
              <a:off x="2303976" y="5075544"/>
              <a:ext cx="209893" cy="1705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131624" y="4974141"/>
            <a:ext cx="365471" cy="365471"/>
            <a:chOff x="3131624" y="4974141"/>
            <a:chExt cx="365471" cy="365471"/>
          </a:xfrm>
        </p:grpSpPr>
        <p:sp>
          <p:nvSpPr>
            <p:cNvPr id="97" name="Shape 1698"/>
            <p:cNvSpPr/>
            <p:nvPr/>
          </p:nvSpPr>
          <p:spPr>
            <a:xfrm>
              <a:off x="3131624" y="4974141"/>
              <a:ext cx="365471" cy="365471"/>
            </a:xfrm>
            <a:prstGeom prst="roundRect">
              <a:avLst>
                <a:gd name="adj" fmla="val 29683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701"/>
            <p:cNvSpPr/>
            <p:nvPr/>
          </p:nvSpPr>
          <p:spPr>
            <a:xfrm>
              <a:off x="3212819" y="5094640"/>
              <a:ext cx="105544" cy="1260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96" h="21426" extrusionOk="0">
                  <a:moveTo>
                    <a:pt x="16457" y="9755"/>
                  </a:moveTo>
                  <a:cubicBezTo>
                    <a:pt x="16457" y="9755"/>
                    <a:pt x="20366" y="9581"/>
                    <a:pt x="20366" y="5748"/>
                  </a:cubicBezTo>
                  <a:cubicBezTo>
                    <a:pt x="20366" y="1742"/>
                    <a:pt x="17074" y="0"/>
                    <a:pt x="13166" y="0"/>
                  </a:cubicBezTo>
                  <a:cubicBezTo>
                    <a:pt x="5760" y="0"/>
                    <a:pt x="5760" y="0"/>
                    <a:pt x="5760" y="0"/>
                  </a:cubicBezTo>
                  <a:cubicBezTo>
                    <a:pt x="5554" y="0"/>
                    <a:pt x="5554" y="0"/>
                    <a:pt x="555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1426"/>
                    <a:pt x="0" y="21426"/>
                    <a:pt x="0" y="21426"/>
                  </a:cubicBezTo>
                  <a:cubicBezTo>
                    <a:pt x="5554" y="21426"/>
                    <a:pt x="5554" y="21426"/>
                    <a:pt x="5554" y="21426"/>
                  </a:cubicBezTo>
                  <a:cubicBezTo>
                    <a:pt x="5760" y="21426"/>
                    <a:pt x="5760" y="21426"/>
                    <a:pt x="5760" y="21426"/>
                  </a:cubicBezTo>
                  <a:cubicBezTo>
                    <a:pt x="13166" y="21426"/>
                    <a:pt x="13166" y="21426"/>
                    <a:pt x="13166" y="21426"/>
                  </a:cubicBezTo>
                  <a:cubicBezTo>
                    <a:pt x="13166" y="21426"/>
                    <a:pt x="21189" y="21600"/>
                    <a:pt x="21189" y="15155"/>
                  </a:cubicBezTo>
                  <a:cubicBezTo>
                    <a:pt x="21189" y="15155"/>
                    <a:pt x="21600" y="9755"/>
                    <a:pt x="16457" y="9755"/>
                  </a:cubicBezTo>
                  <a:close/>
                  <a:moveTo>
                    <a:pt x="5760" y="3832"/>
                  </a:moveTo>
                  <a:cubicBezTo>
                    <a:pt x="12137" y="3832"/>
                    <a:pt x="12137" y="3832"/>
                    <a:pt x="12137" y="3832"/>
                  </a:cubicBezTo>
                  <a:cubicBezTo>
                    <a:pt x="13166" y="3832"/>
                    <a:pt x="13166" y="3832"/>
                    <a:pt x="13166" y="3832"/>
                  </a:cubicBezTo>
                  <a:cubicBezTo>
                    <a:pt x="13166" y="3832"/>
                    <a:pt x="15017" y="3832"/>
                    <a:pt x="15017" y="5923"/>
                  </a:cubicBezTo>
                  <a:cubicBezTo>
                    <a:pt x="15017" y="8187"/>
                    <a:pt x="13783" y="8535"/>
                    <a:pt x="12754" y="8535"/>
                  </a:cubicBezTo>
                  <a:cubicBezTo>
                    <a:pt x="5760" y="8535"/>
                    <a:pt x="5760" y="8535"/>
                    <a:pt x="5760" y="8535"/>
                  </a:cubicBezTo>
                  <a:lnTo>
                    <a:pt x="5760" y="3832"/>
                  </a:lnTo>
                  <a:close/>
                  <a:moveTo>
                    <a:pt x="12754" y="17594"/>
                  </a:moveTo>
                  <a:cubicBezTo>
                    <a:pt x="12549" y="17594"/>
                    <a:pt x="12343" y="17594"/>
                    <a:pt x="12343" y="17594"/>
                  </a:cubicBezTo>
                  <a:cubicBezTo>
                    <a:pt x="5760" y="17594"/>
                    <a:pt x="5760" y="17594"/>
                    <a:pt x="5760" y="17594"/>
                  </a:cubicBezTo>
                  <a:cubicBezTo>
                    <a:pt x="5760" y="11845"/>
                    <a:pt x="5760" y="11845"/>
                    <a:pt x="5760" y="11845"/>
                  </a:cubicBezTo>
                  <a:cubicBezTo>
                    <a:pt x="13166" y="11845"/>
                    <a:pt x="13166" y="11845"/>
                    <a:pt x="13166" y="11845"/>
                  </a:cubicBezTo>
                  <a:cubicBezTo>
                    <a:pt x="13166" y="11845"/>
                    <a:pt x="15840" y="11845"/>
                    <a:pt x="15840" y="14806"/>
                  </a:cubicBezTo>
                  <a:cubicBezTo>
                    <a:pt x="15840" y="17245"/>
                    <a:pt x="13783" y="17594"/>
                    <a:pt x="12754" y="1759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702"/>
            <p:cNvSpPr/>
            <p:nvPr/>
          </p:nvSpPr>
          <p:spPr>
            <a:xfrm>
              <a:off x="3323408" y="5126299"/>
              <a:ext cx="92493" cy="9771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20" h="21159" extrusionOk="0">
                  <a:moveTo>
                    <a:pt x="10159" y="0"/>
                  </a:moveTo>
                  <a:cubicBezTo>
                    <a:pt x="7" y="0"/>
                    <a:pt x="7" y="10466"/>
                    <a:pt x="7" y="10466"/>
                  </a:cubicBezTo>
                  <a:cubicBezTo>
                    <a:pt x="7" y="10466"/>
                    <a:pt x="-641" y="21155"/>
                    <a:pt x="10159" y="21155"/>
                  </a:cubicBezTo>
                  <a:cubicBezTo>
                    <a:pt x="10159" y="21155"/>
                    <a:pt x="19231" y="21600"/>
                    <a:pt x="19231" y="13806"/>
                  </a:cubicBezTo>
                  <a:cubicBezTo>
                    <a:pt x="14695" y="13806"/>
                    <a:pt x="14695" y="13806"/>
                    <a:pt x="14695" y="13806"/>
                  </a:cubicBezTo>
                  <a:cubicBezTo>
                    <a:pt x="14695" y="13806"/>
                    <a:pt x="14695" y="16701"/>
                    <a:pt x="10375" y="16701"/>
                  </a:cubicBezTo>
                  <a:cubicBezTo>
                    <a:pt x="10375" y="16701"/>
                    <a:pt x="5623" y="16924"/>
                    <a:pt x="5623" y="12025"/>
                  </a:cubicBezTo>
                  <a:cubicBezTo>
                    <a:pt x="19447" y="12025"/>
                    <a:pt x="19447" y="12025"/>
                    <a:pt x="19447" y="12025"/>
                  </a:cubicBezTo>
                  <a:cubicBezTo>
                    <a:pt x="19447" y="12025"/>
                    <a:pt x="20959" y="0"/>
                    <a:pt x="10159" y="0"/>
                  </a:cubicBezTo>
                  <a:close/>
                  <a:moveTo>
                    <a:pt x="5623" y="8239"/>
                  </a:moveTo>
                  <a:cubicBezTo>
                    <a:pt x="5623" y="8239"/>
                    <a:pt x="6271" y="4008"/>
                    <a:pt x="10375" y="4008"/>
                  </a:cubicBezTo>
                  <a:cubicBezTo>
                    <a:pt x="14479" y="4008"/>
                    <a:pt x="14479" y="8239"/>
                    <a:pt x="14479" y="8239"/>
                  </a:cubicBezTo>
                  <a:lnTo>
                    <a:pt x="5623" y="823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1703"/>
            <p:cNvSpPr/>
            <p:nvPr/>
          </p:nvSpPr>
          <p:spPr>
            <a:xfrm>
              <a:off x="3345092" y="5102013"/>
              <a:ext cx="62510" cy="15179"/>
            </a:xfrm>
            <a:prstGeom prst="rect">
              <a:avLst/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2" y="2968436"/>
            <a:ext cx="2842706" cy="1459556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alayalay</a:t>
            </a:r>
            <a:endParaRPr lang="en-GB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4466" y="2935071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2013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4242047" y="3424272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2012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9660" y="3932356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2011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37241" y="4440609"/>
            <a:ext cx="767846" cy="407164"/>
          </a:xfrm>
        </p:spPr>
        <p:txBody>
          <a:bodyPr anchor="b">
            <a:normAutofit/>
          </a:bodyPr>
          <a:lstStyle/>
          <a:p>
            <a:r>
              <a:rPr lang="en-US" sz="2400" dirty="0" smtClean="0">
                <a:latin typeface="Source Sans Pro Light" panose="020B0403030403020204" pitchFamily="34" charset="0"/>
              </a:rPr>
              <a:t>2010</a:t>
            </a:r>
            <a:endParaRPr lang="en-US" sz="2400" dirty="0">
              <a:latin typeface="Source Sans Pro Light" panose="020B0403030403020204" pitchFamily="34" charset="0"/>
            </a:endParaRPr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4043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Facebook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956447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Twitter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52960" y="5497659"/>
            <a:ext cx="91579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err="1"/>
              <a:t>Behance</a:t>
            </a:r>
            <a:endParaRPr lang="en-US" sz="1100" dirty="0"/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4826639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0</a:t>
            </a:r>
            <a:endParaRPr lang="en-US" sz="1100" dirty="0"/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5604128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25</a:t>
            </a:r>
            <a:endParaRPr lang="en-US" sz="1100" dirty="0"/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1617" y="520989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50</a:t>
            </a:r>
            <a:endParaRPr lang="en-US" sz="1100" dirty="0"/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7159106" y="520497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75</a:t>
            </a:r>
            <a:endParaRPr lang="en-US" sz="1100" dirty="0"/>
          </a:p>
        </p:txBody>
      </p:sp>
      <p:sp>
        <p:nvSpPr>
          <p:cNvPr id="133" name="Text Placeholder 8"/>
          <p:cNvSpPr>
            <a:spLocks noGrp="1"/>
          </p:cNvSpPr>
          <p:nvPr>
            <p:ph type="body" sz="half" idx="2"/>
          </p:nvPr>
        </p:nvSpPr>
        <p:spPr>
          <a:xfrm>
            <a:off x="7922086" y="5214817"/>
            <a:ext cx="371345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 smtClean="0"/>
              <a:t>100</a:t>
            </a:r>
            <a:endParaRPr lang="en-US" sz="1100" dirty="0"/>
          </a:p>
        </p:txBody>
      </p:sp>
      <p:sp>
        <p:nvSpPr>
          <p:cNvPr id="46" name="Oval 4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099568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5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1" grpId="0" animBg="1"/>
      <p:bldP spid="101" grpId="0" build="p"/>
      <p:bldP spid="102" grpId="0" build="p"/>
      <p:bldP spid="103" grpId="0" build="p"/>
      <p:bldP spid="104" grpId="0" build="p"/>
      <p:bldP spid="105" grpId="0" build="p"/>
      <p:bldP spid="119" grpId="0" build="p"/>
      <p:bldP spid="126" grpId="0" build="p"/>
      <p:bldP spid="127" grpId="0" build="p"/>
      <p:bldP spid="128" grpId="0" build="p"/>
      <p:bldP spid="130" grpId="0" build="p"/>
      <p:bldP spid="131" grpId="0" build="p"/>
      <p:bldP spid="132" grpId="0" build="p"/>
      <p:bldP spid="133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7724" y="2620008"/>
            <a:ext cx="5054257" cy="1010738"/>
            <a:chOff x="3177724" y="2620008"/>
            <a:chExt cx="5054257" cy="1010738"/>
          </a:xfrm>
        </p:grpSpPr>
        <p:sp>
          <p:nvSpPr>
            <p:cNvPr id="58" name="Shape 1706"/>
            <p:cNvSpPr/>
            <p:nvPr/>
          </p:nvSpPr>
          <p:spPr>
            <a:xfrm>
              <a:off x="317772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1707"/>
            <p:cNvSpPr/>
            <p:nvPr/>
          </p:nvSpPr>
          <p:spPr>
            <a:xfrm>
              <a:off x="353697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708"/>
            <p:cNvSpPr/>
            <p:nvPr/>
          </p:nvSpPr>
          <p:spPr>
            <a:xfrm>
              <a:off x="3896215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1709"/>
            <p:cNvSpPr/>
            <p:nvPr/>
          </p:nvSpPr>
          <p:spPr>
            <a:xfrm>
              <a:off x="4255460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1710"/>
            <p:cNvSpPr/>
            <p:nvPr/>
          </p:nvSpPr>
          <p:spPr>
            <a:xfrm flipH="1" flipV="1">
              <a:off x="3177724" y="3630745"/>
              <a:ext cx="5054257" cy="1"/>
            </a:xfrm>
            <a:prstGeom prst="line">
              <a:avLst/>
            </a:prstGeom>
            <a:noFill/>
            <a:ln w="12700" cap="flat">
              <a:solidFill>
                <a:srgbClr val="DCDEE0"/>
              </a:solidFill>
              <a:prstDash val="solid"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1711"/>
            <p:cNvSpPr/>
            <p:nvPr/>
          </p:nvSpPr>
          <p:spPr>
            <a:xfrm>
              <a:off x="504950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1712"/>
            <p:cNvSpPr/>
            <p:nvPr/>
          </p:nvSpPr>
          <p:spPr>
            <a:xfrm>
              <a:off x="540875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1713"/>
            <p:cNvSpPr/>
            <p:nvPr/>
          </p:nvSpPr>
          <p:spPr>
            <a:xfrm>
              <a:off x="5767998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1714"/>
            <p:cNvSpPr/>
            <p:nvPr/>
          </p:nvSpPr>
          <p:spPr>
            <a:xfrm>
              <a:off x="6127244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1715"/>
            <p:cNvSpPr/>
            <p:nvPr/>
          </p:nvSpPr>
          <p:spPr>
            <a:xfrm>
              <a:off x="6916312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1716"/>
            <p:cNvSpPr/>
            <p:nvPr/>
          </p:nvSpPr>
          <p:spPr>
            <a:xfrm>
              <a:off x="7275557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5" name="Shape 1717"/>
            <p:cNvSpPr/>
            <p:nvPr/>
          </p:nvSpPr>
          <p:spPr>
            <a:xfrm>
              <a:off x="7634802" y="2620008"/>
              <a:ext cx="237933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7" name="Shape 1718"/>
            <p:cNvSpPr/>
            <p:nvPr/>
          </p:nvSpPr>
          <p:spPr>
            <a:xfrm>
              <a:off x="7994048" y="2620008"/>
              <a:ext cx="237932" cy="1008248"/>
            </a:xfrm>
            <a:prstGeom prst="rect">
              <a:avLst/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8" name="Shape 1724"/>
          <p:cNvSpPr/>
          <p:nvPr/>
        </p:nvSpPr>
        <p:spPr>
          <a:xfrm>
            <a:off x="3177724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2" name="Shape 1725"/>
          <p:cNvSpPr/>
          <p:nvPr/>
        </p:nvSpPr>
        <p:spPr>
          <a:xfrm>
            <a:off x="3536970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3" name="Shape 1726"/>
          <p:cNvSpPr/>
          <p:nvPr/>
        </p:nvSpPr>
        <p:spPr>
          <a:xfrm>
            <a:off x="3896215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96" name="Shape 1727"/>
          <p:cNvSpPr/>
          <p:nvPr/>
        </p:nvSpPr>
        <p:spPr>
          <a:xfrm>
            <a:off x="4255461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6" name="Shape 1733"/>
          <p:cNvSpPr/>
          <p:nvPr/>
        </p:nvSpPr>
        <p:spPr>
          <a:xfrm>
            <a:off x="5049507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7" name="Shape 1734"/>
          <p:cNvSpPr/>
          <p:nvPr/>
        </p:nvSpPr>
        <p:spPr>
          <a:xfrm>
            <a:off x="5408752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8" name="Shape 1735"/>
          <p:cNvSpPr/>
          <p:nvPr/>
        </p:nvSpPr>
        <p:spPr>
          <a:xfrm>
            <a:off x="5767998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09" name="Shape 1736"/>
          <p:cNvSpPr/>
          <p:nvPr/>
        </p:nvSpPr>
        <p:spPr>
          <a:xfrm>
            <a:off x="6127244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742"/>
          <p:cNvSpPr/>
          <p:nvPr/>
        </p:nvSpPr>
        <p:spPr>
          <a:xfrm>
            <a:off x="6916312" y="2893911"/>
            <a:ext cx="237932" cy="734345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743"/>
          <p:cNvSpPr/>
          <p:nvPr/>
        </p:nvSpPr>
        <p:spPr>
          <a:xfrm>
            <a:off x="7275557" y="3015120"/>
            <a:ext cx="237932" cy="613136"/>
          </a:xfrm>
          <a:prstGeom prst="rect">
            <a:avLst/>
          </a:pr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744"/>
          <p:cNvSpPr/>
          <p:nvPr/>
        </p:nvSpPr>
        <p:spPr>
          <a:xfrm>
            <a:off x="7634802" y="2715289"/>
            <a:ext cx="237932" cy="912967"/>
          </a:xfrm>
          <a:prstGeom prst="rect">
            <a:avLst/>
          </a:pr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3" name="Shape 1745"/>
          <p:cNvSpPr/>
          <p:nvPr/>
        </p:nvSpPr>
        <p:spPr>
          <a:xfrm>
            <a:off x="7994049" y="3261083"/>
            <a:ext cx="237932" cy="367173"/>
          </a:xfrm>
          <a:prstGeom prst="rect">
            <a:avLst/>
          </a:prstGeom>
          <a:solidFill>
            <a:schemeClr val="accent4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58"/>
          <p:cNvSpPr/>
          <p:nvPr/>
        </p:nvSpPr>
        <p:spPr>
          <a:xfrm flipH="1" flipV="1">
            <a:off x="2824055" y="2614579"/>
            <a:ext cx="0" cy="21945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8974" y="2547903"/>
            <a:ext cx="1692635" cy="2671890"/>
          </a:xfrm>
        </p:spPr>
        <p:txBody>
          <a:bodyPr anchor="t">
            <a:normAutofit fontScale="92500"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errors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</a:t>
            </a:r>
            <a:r>
              <a:rPr lang="en-US" dirty="0" smtClean="0"/>
              <a:t>error</a:t>
            </a:r>
            <a:endParaRPr lang="en-GB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580901" y="519121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Graphic Design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4713096" y="5192862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Interior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7655" y="5191218"/>
            <a:ext cx="821822" cy="160843"/>
          </a:xfrm>
        </p:spPr>
        <p:txBody>
          <a:bodyPr anchor="b">
            <a:normAutofit/>
          </a:bodyPr>
          <a:lstStyle/>
          <a:p>
            <a:r>
              <a:rPr lang="en-US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328263" y="3628256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4" y="3914491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(2012)</a:t>
            </a:r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8067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8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2013)</a:t>
            </a:r>
            <a:endParaRPr lang="en-US" sz="90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4871" y="3634340"/>
            <a:ext cx="1018552" cy="312966"/>
          </a:xfrm>
        </p:spPr>
        <p:txBody>
          <a:bodyPr anchor="b">
            <a:normAutofit/>
          </a:bodyPr>
          <a:lstStyle/>
          <a:p>
            <a:pPr algn="ctr"/>
            <a:r>
              <a:rPr lang="en-US" sz="1300" dirty="0"/>
              <a:t>Total Sales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2" y="3920575"/>
            <a:ext cx="1315668" cy="191757"/>
          </a:xfrm>
        </p:spPr>
        <p:txBody>
          <a:bodyPr anchor="b">
            <a:normAutofit/>
          </a:bodyPr>
          <a:lstStyle/>
          <a:p>
            <a:pPr algn="ctr"/>
            <a:r>
              <a:rPr lang="en-US" sz="900" dirty="0"/>
              <a:t>12 Months (</a:t>
            </a:r>
            <a:r>
              <a:rPr lang="en-US" sz="900" dirty="0" smtClean="0"/>
              <a:t>2014)</a:t>
            </a:r>
            <a:endParaRPr lang="en-US" sz="900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7725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tertrsum</a:t>
            </a:r>
            <a:endParaRPr lang="en-US" dirty="0"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7529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rtinggalre</a:t>
            </a:r>
            <a:r>
              <a:rPr lang="en-US" dirty="0" smtClean="0"/>
              <a:t> </a:t>
            </a:r>
            <a:r>
              <a:rPr lang="en-US" dirty="0" err="1" smtClean="0"/>
              <a:t>im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914333" y="4412843"/>
            <a:ext cx="1315668" cy="474324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smtClean="0"/>
              <a:t>tm </a:t>
            </a:r>
            <a:r>
              <a:rPr lang="en-US" dirty="0" err="1" smtClean="0"/>
              <a:t>ipsum</a:t>
            </a:r>
            <a:endParaRPr lang="en-US" dirty="0"/>
          </a:p>
        </p:txBody>
      </p:sp>
      <p:grpSp>
        <p:nvGrpSpPr>
          <p:cNvPr id="3" name="Group 2"/>
          <p:cNvGrpSpPr/>
          <p:nvPr/>
        </p:nvGrpSpPr>
        <p:grpSpPr>
          <a:xfrm>
            <a:off x="3397662" y="5212090"/>
            <a:ext cx="3509066" cy="115560"/>
            <a:chOff x="3397662" y="5212090"/>
            <a:chExt cx="3509066" cy="115560"/>
          </a:xfrm>
        </p:grpSpPr>
        <p:sp>
          <p:nvSpPr>
            <p:cNvPr id="114" name="Shape 1753"/>
            <p:cNvSpPr/>
            <p:nvPr/>
          </p:nvSpPr>
          <p:spPr>
            <a:xfrm>
              <a:off x="3397662" y="5215631"/>
              <a:ext cx="112019" cy="1120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5" name="Shape 1755"/>
            <p:cNvSpPr/>
            <p:nvPr/>
          </p:nvSpPr>
          <p:spPr>
            <a:xfrm>
              <a:off x="4529399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6" name="Shape 1757"/>
            <p:cNvSpPr/>
            <p:nvPr/>
          </p:nvSpPr>
          <p:spPr>
            <a:xfrm>
              <a:off x="5670662" y="521563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1757"/>
            <p:cNvSpPr/>
            <p:nvPr/>
          </p:nvSpPr>
          <p:spPr>
            <a:xfrm>
              <a:off x="6794709" y="5212090"/>
              <a:ext cx="112019" cy="112020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6961702" y="5187678"/>
            <a:ext cx="821822" cy="160843"/>
          </a:xfrm>
        </p:spPr>
        <p:txBody>
          <a:bodyPr anchor="b">
            <a:normAutofit fontScale="92500"/>
          </a:bodyPr>
          <a:lstStyle/>
          <a:p>
            <a:r>
              <a:rPr lang="en-US" sz="1100" dirty="0"/>
              <a:t>Digital Printing</a:t>
            </a:r>
          </a:p>
        </p:txBody>
      </p:sp>
      <p:sp>
        <p:nvSpPr>
          <p:cNvPr id="51" name="Oval 5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7724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5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8" grpId="0" animBg="1"/>
      <p:bldP spid="82" grpId="0" animBg="1"/>
      <p:bldP spid="8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8" grpId="0" animBg="1"/>
      <p:bldP spid="36" grpId="0" build="p"/>
      <p:bldP spid="37" grpId="0" build="p"/>
      <p:bldP spid="38" grpId="0" build="p"/>
      <p:bldP spid="39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8" grpId="0" build="p"/>
      <p:bldP spid="49" grpId="0" build="p"/>
      <p:bldP spid="50" grpId="0" build="p"/>
      <p:bldP spid="55" grpId="0" build="p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894284" y="2135574"/>
            <a:ext cx="4784877" cy="2601525"/>
            <a:chOff x="2894284" y="2135574"/>
            <a:chExt cx="4784877" cy="2601525"/>
          </a:xfrm>
        </p:grpSpPr>
        <p:sp>
          <p:nvSpPr>
            <p:cNvPr id="61" name="Shape 1763"/>
            <p:cNvSpPr/>
            <p:nvPr/>
          </p:nvSpPr>
          <p:spPr>
            <a:xfrm>
              <a:off x="3036802" y="2135574"/>
              <a:ext cx="1359310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766"/>
            <p:cNvSpPr/>
            <p:nvPr/>
          </p:nvSpPr>
          <p:spPr>
            <a:xfrm>
              <a:off x="4611343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769"/>
            <p:cNvSpPr/>
            <p:nvPr/>
          </p:nvSpPr>
          <p:spPr>
            <a:xfrm>
              <a:off x="6186130" y="2135574"/>
              <a:ext cx="1353264" cy="2601525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9" name="Shape 1836"/>
            <p:cNvSpPr/>
            <p:nvPr/>
          </p:nvSpPr>
          <p:spPr>
            <a:xfrm flipH="1" flipV="1">
              <a:off x="2894284" y="2685329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0" name="Shape 1837"/>
            <p:cNvSpPr/>
            <p:nvPr/>
          </p:nvSpPr>
          <p:spPr>
            <a:xfrm flipH="1" flipV="1">
              <a:off x="2894284" y="3075926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1" name="Shape 1838"/>
            <p:cNvSpPr/>
            <p:nvPr/>
          </p:nvSpPr>
          <p:spPr>
            <a:xfrm flipH="1" flipV="1">
              <a:off x="2894284" y="3241035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2" name="Shape 1839"/>
            <p:cNvSpPr/>
            <p:nvPr/>
          </p:nvSpPr>
          <p:spPr>
            <a:xfrm flipH="1" flipV="1">
              <a:off x="2894284" y="3631632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3" name="Shape 1840"/>
            <p:cNvSpPr/>
            <p:nvPr/>
          </p:nvSpPr>
          <p:spPr>
            <a:xfrm flipH="1" flipV="1">
              <a:off x="2894284" y="3794906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4" name="Shape 1841"/>
            <p:cNvSpPr/>
            <p:nvPr/>
          </p:nvSpPr>
          <p:spPr>
            <a:xfrm flipH="1" flipV="1">
              <a:off x="2894284" y="4185503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105" name="Shape 1842"/>
            <p:cNvSpPr/>
            <p:nvPr/>
          </p:nvSpPr>
          <p:spPr>
            <a:xfrm flipH="1" flipV="1">
              <a:off x="2894284" y="4350861"/>
              <a:ext cx="4784877" cy="0"/>
            </a:xfrm>
            <a:prstGeom prst="line">
              <a:avLst/>
            </a:prstGeom>
            <a:ln w="12700">
              <a:solidFill>
                <a:srgbClr val="FFFFFF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SALES REPORT BY YEAR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3037209" y="2690486"/>
            <a:ext cx="1353264" cy="2046612"/>
            <a:chOff x="3037209" y="2690486"/>
            <a:chExt cx="1353264" cy="2046612"/>
          </a:xfrm>
        </p:grpSpPr>
        <p:sp>
          <p:nvSpPr>
            <p:cNvPr id="66" name="Shape 1779"/>
            <p:cNvSpPr/>
            <p:nvPr/>
          </p:nvSpPr>
          <p:spPr>
            <a:xfrm>
              <a:off x="3037209" y="2690486"/>
              <a:ext cx="1353264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7" name="Shape 1780"/>
            <p:cNvSpPr/>
            <p:nvPr/>
          </p:nvSpPr>
          <p:spPr>
            <a:xfrm>
              <a:off x="3037209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6" name="Shape 1781"/>
            <p:cNvSpPr/>
            <p:nvPr/>
          </p:nvSpPr>
          <p:spPr>
            <a:xfrm>
              <a:off x="3037209" y="3800311"/>
              <a:ext cx="811958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9" name="Shape 1782"/>
            <p:cNvSpPr/>
            <p:nvPr/>
          </p:nvSpPr>
          <p:spPr>
            <a:xfrm>
              <a:off x="3037209" y="4355223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611343" y="2690486"/>
            <a:ext cx="1353264" cy="2046612"/>
            <a:chOff x="4611343" y="2690486"/>
            <a:chExt cx="1353264" cy="2046612"/>
          </a:xfrm>
        </p:grpSpPr>
        <p:sp>
          <p:nvSpPr>
            <p:cNvPr id="80" name="Shape 1783"/>
            <p:cNvSpPr/>
            <p:nvPr/>
          </p:nvSpPr>
          <p:spPr>
            <a:xfrm>
              <a:off x="4611343" y="2690486"/>
              <a:ext cx="670993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1" name="Shape 1784"/>
            <p:cNvSpPr/>
            <p:nvPr/>
          </p:nvSpPr>
          <p:spPr>
            <a:xfrm>
              <a:off x="4611343" y="3245398"/>
              <a:ext cx="1353264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785"/>
            <p:cNvSpPr/>
            <p:nvPr/>
          </p:nvSpPr>
          <p:spPr>
            <a:xfrm>
              <a:off x="4611343" y="3800311"/>
              <a:ext cx="1178466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786"/>
            <p:cNvSpPr/>
            <p:nvPr/>
          </p:nvSpPr>
          <p:spPr>
            <a:xfrm>
              <a:off x="4611343" y="4355223"/>
              <a:ext cx="1020587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186130" y="2690486"/>
            <a:ext cx="1353263" cy="2046612"/>
            <a:chOff x="6186130" y="2690486"/>
            <a:chExt cx="1353263" cy="2046612"/>
          </a:xfrm>
        </p:grpSpPr>
        <p:sp>
          <p:nvSpPr>
            <p:cNvPr id="86" name="Shape 1787"/>
            <p:cNvSpPr/>
            <p:nvPr/>
          </p:nvSpPr>
          <p:spPr>
            <a:xfrm>
              <a:off x="6186130" y="2690486"/>
              <a:ext cx="1178466" cy="381876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7" name="Shape 1788"/>
            <p:cNvSpPr/>
            <p:nvPr/>
          </p:nvSpPr>
          <p:spPr>
            <a:xfrm>
              <a:off x="6186130" y="3245398"/>
              <a:ext cx="67099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8" name="Shape 1789"/>
            <p:cNvSpPr/>
            <p:nvPr/>
          </p:nvSpPr>
          <p:spPr>
            <a:xfrm>
              <a:off x="6186130" y="3800311"/>
              <a:ext cx="1020585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9" name="Shape 1790"/>
            <p:cNvSpPr/>
            <p:nvPr/>
          </p:nvSpPr>
          <p:spPr>
            <a:xfrm>
              <a:off x="6186130" y="4355223"/>
              <a:ext cx="1353263" cy="381875"/>
            </a:xfrm>
            <a:prstGeom prst="rect">
              <a:avLst/>
            </a:pr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64838" y="2690492"/>
            <a:ext cx="1333856" cy="2046601"/>
            <a:chOff x="1464838" y="2690492"/>
            <a:chExt cx="1333856" cy="2046601"/>
          </a:xfrm>
        </p:grpSpPr>
        <p:sp>
          <p:nvSpPr>
            <p:cNvPr id="94" name="Shape 1795"/>
            <p:cNvSpPr/>
            <p:nvPr/>
          </p:nvSpPr>
          <p:spPr>
            <a:xfrm>
              <a:off x="1464838" y="2690492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5" name="Shape 1798"/>
            <p:cNvSpPr/>
            <p:nvPr/>
          </p:nvSpPr>
          <p:spPr>
            <a:xfrm>
              <a:off x="1464838" y="324540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7" name="Shape 1801"/>
            <p:cNvSpPr/>
            <p:nvPr/>
          </p:nvSpPr>
          <p:spPr>
            <a:xfrm>
              <a:off x="1464838" y="3800311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8" name="Shape 1804"/>
            <p:cNvSpPr/>
            <p:nvPr/>
          </p:nvSpPr>
          <p:spPr>
            <a:xfrm>
              <a:off x="1464838" y="4355219"/>
              <a:ext cx="1333856" cy="381874"/>
            </a:xfrm>
            <a:prstGeom prst="rect">
              <a:avLst/>
            </a:prstGeom>
            <a:solidFill>
              <a:schemeClr val="accent6">
                <a:alpha val="49595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7" name="Text Placeholder 8"/>
          <p:cNvSpPr>
            <a:spLocks noGrp="1"/>
          </p:cNvSpPr>
          <p:nvPr>
            <p:ph type="body" sz="half" idx="2"/>
          </p:nvPr>
        </p:nvSpPr>
        <p:spPr>
          <a:xfrm>
            <a:off x="953009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1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7454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Europe</a:t>
            </a:r>
          </a:p>
        </p:txBody>
      </p:sp>
      <p:sp>
        <p:nvSpPr>
          <p:cNvPr id="12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7842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3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2287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Africa</a:t>
            </a:r>
          </a:p>
        </p:txBody>
      </p:sp>
      <p:sp>
        <p:nvSpPr>
          <p:cNvPr id="124" name="Text Placeholder 8"/>
          <p:cNvSpPr>
            <a:spLocks noGrp="1"/>
          </p:cNvSpPr>
          <p:nvPr>
            <p:ph type="body" sz="half" idx="2"/>
          </p:nvPr>
        </p:nvSpPr>
        <p:spPr>
          <a:xfrm>
            <a:off x="3751857" y="5759852"/>
            <a:ext cx="1793508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25" name="Text Placeholder 8"/>
          <p:cNvSpPr>
            <a:spLocks noGrp="1"/>
          </p:cNvSpPr>
          <p:nvPr>
            <p:ph type="body" sz="half" idx="2"/>
          </p:nvPr>
        </p:nvSpPr>
        <p:spPr>
          <a:xfrm>
            <a:off x="3746302" y="550233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Asia</a:t>
            </a:r>
          </a:p>
        </p:txBody>
      </p:sp>
      <p:sp>
        <p:nvSpPr>
          <p:cNvPr id="126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4351420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Adobe Plugin</a:t>
            </a:r>
          </a:p>
        </p:txBody>
      </p:sp>
      <p:sp>
        <p:nvSpPr>
          <p:cNvPr id="127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796512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Product Mockup</a:t>
            </a:r>
          </a:p>
        </p:txBody>
      </p:sp>
      <p:sp>
        <p:nvSpPr>
          <p:cNvPr id="128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3241597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Web Design</a:t>
            </a:r>
          </a:p>
        </p:txBody>
      </p:sp>
      <p:sp>
        <p:nvSpPr>
          <p:cNvPr id="129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4838" y="2686689"/>
            <a:ext cx="1333856" cy="385673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Print Template</a:t>
            </a:r>
          </a:p>
        </p:txBody>
      </p:sp>
      <p:sp>
        <p:nvSpPr>
          <p:cNvPr id="130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9529" y="2145182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131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5408" y="2138418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13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90195" y="2140611"/>
            <a:ext cx="1333856" cy="541507"/>
          </a:xfrm>
        </p:spPr>
        <p:txBody>
          <a:bodyPr anchor="ctr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133" name="Text Placeholder 20"/>
          <p:cNvSpPr>
            <a:spLocks noGrp="1"/>
          </p:cNvSpPr>
          <p:nvPr>
            <p:ph type="body" idx="13"/>
          </p:nvPr>
        </p:nvSpPr>
        <p:spPr>
          <a:xfrm>
            <a:off x="3986212" y="272677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4" name="Text Placeholder 20"/>
          <p:cNvSpPr>
            <a:spLocks noGrp="1"/>
          </p:cNvSpPr>
          <p:nvPr>
            <p:ph type="body" idx="13"/>
          </p:nvPr>
        </p:nvSpPr>
        <p:spPr>
          <a:xfrm>
            <a:off x="4884722" y="2729457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5" name="Text Placeholder 20"/>
          <p:cNvSpPr>
            <a:spLocks noGrp="1"/>
          </p:cNvSpPr>
          <p:nvPr>
            <p:ph type="body" idx="13"/>
          </p:nvPr>
        </p:nvSpPr>
        <p:spPr>
          <a:xfrm>
            <a:off x="3313352" y="328494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36" name="Text Placeholder 20"/>
          <p:cNvSpPr>
            <a:spLocks noGrp="1"/>
          </p:cNvSpPr>
          <p:nvPr>
            <p:ph type="body" idx="13"/>
          </p:nvPr>
        </p:nvSpPr>
        <p:spPr>
          <a:xfrm>
            <a:off x="5567436" y="328340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37" name="Text Placeholder 20"/>
          <p:cNvSpPr>
            <a:spLocks noGrp="1"/>
          </p:cNvSpPr>
          <p:nvPr>
            <p:ph type="body" idx="13"/>
          </p:nvPr>
        </p:nvSpPr>
        <p:spPr>
          <a:xfrm>
            <a:off x="3443188" y="383687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70%</a:t>
            </a:r>
          </a:p>
        </p:txBody>
      </p:sp>
      <p:sp>
        <p:nvSpPr>
          <p:cNvPr id="138" name="Text Placeholder 20"/>
          <p:cNvSpPr>
            <a:spLocks noGrp="1"/>
          </p:cNvSpPr>
          <p:nvPr>
            <p:ph type="body" idx="13"/>
          </p:nvPr>
        </p:nvSpPr>
        <p:spPr>
          <a:xfrm>
            <a:off x="3819259" y="439165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39" name="Text Placeholder 20"/>
          <p:cNvSpPr>
            <a:spLocks noGrp="1"/>
          </p:cNvSpPr>
          <p:nvPr>
            <p:ph type="body" idx="13"/>
          </p:nvPr>
        </p:nvSpPr>
        <p:spPr>
          <a:xfrm>
            <a:off x="5388737" y="3837305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0" name="Text Placeholder 20"/>
          <p:cNvSpPr>
            <a:spLocks noGrp="1"/>
          </p:cNvSpPr>
          <p:nvPr>
            <p:ph type="body" idx="13"/>
          </p:nvPr>
        </p:nvSpPr>
        <p:spPr>
          <a:xfrm>
            <a:off x="5234759" y="4392950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1" name="Text Placeholder 20"/>
          <p:cNvSpPr>
            <a:spLocks noGrp="1"/>
          </p:cNvSpPr>
          <p:nvPr>
            <p:ph type="body" idx="13"/>
          </p:nvPr>
        </p:nvSpPr>
        <p:spPr>
          <a:xfrm>
            <a:off x="6967158" y="272765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90%</a:t>
            </a:r>
          </a:p>
        </p:txBody>
      </p:sp>
      <p:sp>
        <p:nvSpPr>
          <p:cNvPr id="144" name="Text Placeholder 20"/>
          <p:cNvSpPr>
            <a:spLocks noGrp="1"/>
          </p:cNvSpPr>
          <p:nvPr>
            <p:ph type="body" idx="13"/>
          </p:nvPr>
        </p:nvSpPr>
        <p:spPr>
          <a:xfrm>
            <a:off x="6462287" y="3283326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50%</a:t>
            </a:r>
          </a:p>
        </p:txBody>
      </p:sp>
      <p:sp>
        <p:nvSpPr>
          <p:cNvPr id="145" name="Text Placeholder 20"/>
          <p:cNvSpPr>
            <a:spLocks noGrp="1"/>
          </p:cNvSpPr>
          <p:nvPr>
            <p:ph type="body" idx="13"/>
          </p:nvPr>
        </p:nvSpPr>
        <p:spPr>
          <a:xfrm>
            <a:off x="6809544" y="3835098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80%</a:t>
            </a:r>
          </a:p>
        </p:txBody>
      </p:sp>
      <p:sp>
        <p:nvSpPr>
          <p:cNvPr id="146" name="Text Placeholder 20"/>
          <p:cNvSpPr>
            <a:spLocks noGrp="1"/>
          </p:cNvSpPr>
          <p:nvPr>
            <p:ph type="body" idx="13"/>
          </p:nvPr>
        </p:nvSpPr>
        <p:spPr>
          <a:xfrm>
            <a:off x="7142222" y="4390461"/>
            <a:ext cx="397171" cy="369460"/>
          </a:xfrm>
        </p:spPr>
        <p:txBody>
          <a:bodyPr wrap="square"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900" dirty="0"/>
              <a:t>100%</a:t>
            </a:r>
          </a:p>
        </p:txBody>
      </p:sp>
      <p:sp>
        <p:nvSpPr>
          <p:cNvPr id="147" name="Shape 62"/>
          <p:cNvSpPr/>
          <p:nvPr/>
        </p:nvSpPr>
        <p:spPr>
          <a:xfrm flipH="1" flipV="1">
            <a:off x="921259" y="52132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9" name="Oval 5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61654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1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5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000"/>
                            </p:stCondLst>
                            <p:childTnLst>
                              <p:par>
                                <p:cTn id="9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4" dur="500"/>
                                        <p:tgtEl>
                                          <p:spTgt spid="1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6500"/>
                            </p:stCondLst>
                            <p:childTnLst>
                              <p:par>
                                <p:cTn id="9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1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17" grpId="0" build="p"/>
      <p:bldP spid="119" grpId="0" build="p"/>
      <p:bldP spid="122" grpId="0" build="p"/>
      <p:bldP spid="123" grpId="0" build="p"/>
      <p:bldP spid="124" grpId="0" build="p"/>
      <p:bldP spid="125" grpId="0" build="p"/>
      <p:bldP spid="126" grpId="0" build="p"/>
      <p:bldP spid="127" grpId="0" build="p"/>
      <p:bldP spid="128" grpId="0" build="p"/>
      <p:bldP spid="129" grpId="0" build="p"/>
      <p:bldP spid="130" grpId="0" build="p"/>
      <p:bldP spid="131" grpId="0" build="p"/>
      <p:bldP spid="132" grpId="0" build="p"/>
      <p:bldP spid="133" grpId="0" build="p"/>
      <p:bldP spid="134" grpId="0" build="p"/>
      <p:bldP spid="135" grpId="0" build="p"/>
      <p:bldP spid="136" grpId="0" build="p"/>
      <p:bldP spid="137" grpId="0" build="p"/>
      <p:bldP spid="138" grpId="0" build="p"/>
      <p:bldP spid="139" grpId="0" build="p"/>
      <p:bldP spid="140" grpId="0" build="p"/>
      <p:bldP spid="141" grpId="0" build="p"/>
      <p:bldP spid="144" grpId="0" build="p"/>
      <p:bldP spid="145" grpId="0" build="p"/>
      <p:bldP spid="146" grpId="0" build="p"/>
      <p:bldP spid="147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MARKETING TARGET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0" name="Shape 1848"/>
          <p:cNvSpPr/>
          <p:nvPr/>
        </p:nvSpPr>
        <p:spPr>
          <a:xfrm>
            <a:off x="7210992" y="2638756"/>
            <a:ext cx="244202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1" name="Shape 1849"/>
          <p:cNvSpPr/>
          <p:nvPr/>
        </p:nvSpPr>
        <p:spPr>
          <a:xfrm>
            <a:off x="1688804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2" name="Shape 1850"/>
          <p:cNvSpPr/>
          <p:nvPr/>
        </p:nvSpPr>
        <p:spPr>
          <a:xfrm>
            <a:off x="352953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3" name="Shape 1851"/>
          <p:cNvSpPr/>
          <p:nvPr/>
        </p:nvSpPr>
        <p:spPr>
          <a:xfrm>
            <a:off x="5370263" y="2638756"/>
            <a:ext cx="244203" cy="1569870"/>
          </a:xfrm>
          <a:prstGeom prst="roundRect">
            <a:avLst>
              <a:gd name="adj" fmla="val 6250"/>
            </a:avLst>
          </a:pr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96" name="Shape 1852"/>
          <p:cNvSpPr/>
          <p:nvPr/>
        </p:nvSpPr>
        <p:spPr>
          <a:xfrm>
            <a:off x="3529533" y="3045759"/>
            <a:ext cx="244203" cy="116286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6" name="Shape 1853"/>
          <p:cNvSpPr/>
          <p:nvPr/>
        </p:nvSpPr>
        <p:spPr>
          <a:xfrm>
            <a:off x="5370263" y="3220189"/>
            <a:ext cx="244203" cy="988437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7" name="Shape 1854"/>
          <p:cNvSpPr/>
          <p:nvPr/>
        </p:nvSpPr>
        <p:spPr>
          <a:xfrm>
            <a:off x="7210993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8" name="Shape 1855"/>
          <p:cNvSpPr/>
          <p:nvPr/>
        </p:nvSpPr>
        <p:spPr>
          <a:xfrm>
            <a:off x="1688804" y="2813186"/>
            <a:ext cx="244203" cy="1395441"/>
          </a:xfrm>
          <a:prstGeom prst="roundRect">
            <a:avLst>
              <a:gd name="adj" fmla="val 6250"/>
            </a:avLst>
          </a:pr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1856"/>
          <p:cNvSpPr/>
          <p:nvPr/>
        </p:nvSpPr>
        <p:spPr>
          <a:xfrm>
            <a:off x="1508989" y="2851979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0" name="Shape 1859"/>
          <p:cNvSpPr/>
          <p:nvPr/>
        </p:nvSpPr>
        <p:spPr>
          <a:xfrm>
            <a:off x="3349718" y="3085228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1" name="Shape 1862"/>
          <p:cNvSpPr/>
          <p:nvPr/>
        </p:nvSpPr>
        <p:spPr>
          <a:xfrm>
            <a:off x="5190447" y="3258763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2" name="Shape 1865"/>
          <p:cNvSpPr/>
          <p:nvPr/>
        </p:nvSpPr>
        <p:spPr>
          <a:xfrm>
            <a:off x="7031177" y="2854971"/>
            <a:ext cx="603833" cy="218258"/>
          </a:xfrm>
          <a:prstGeom prst="roundRect">
            <a:avLst>
              <a:gd name="adj" fmla="val 27513"/>
            </a:avLst>
          </a:pr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113" name="Group 1870"/>
          <p:cNvGrpSpPr/>
          <p:nvPr/>
        </p:nvGrpSpPr>
        <p:grpSpPr>
          <a:xfrm>
            <a:off x="1462045" y="3859765"/>
            <a:ext cx="697720" cy="697721"/>
            <a:chOff x="0" y="0"/>
            <a:chExt cx="1956635" cy="1956635"/>
          </a:xfrm>
        </p:grpSpPr>
        <p:sp>
          <p:nvSpPr>
            <p:cNvPr id="149" name="Shape 1868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50" name="Shape 1869"/>
            <p:cNvSpPr/>
            <p:nvPr/>
          </p:nvSpPr>
          <p:spPr>
            <a:xfrm>
              <a:off x="548440" y="624550"/>
              <a:ext cx="859755" cy="7075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55"/>
                    <a:pt x="0" y="1310"/>
                  </a:cubicBezTo>
                  <a:cubicBezTo>
                    <a:pt x="0" y="1310"/>
                    <a:pt x="0" y="1305"/>
                    <a:pt x="0" y="20290"/>
                  </a:cubicBezTo>
                  <a:cubicBezTo>
                    <a:pt x="0" y="20945"/>
                    <a:pt x="544" y="21600"/>
                    <a:pt x="1084" y="21600"/>
                  </a:cubicBezTo>
                  <a:cubicBezTo>
                    <a:pt x="1084" y="21600"/>
                    <a:pt x="1084" y="21600"/>
                    <a:pt x="20522" y="21600"/>
                  </a:cubicBezTo>
                  <a:cubicBezTo>
                    <a:pt x="21062" y="21600"/>
                    <a:pt x="21600" y="20945"/>
                    <a:pt x="21600" y="20290"/>
                  </a:cubicBezTo>
                  <a:lnTo>
                    <a:pt x="21600" y="1310"/>
                  </a:lnTo>
                  <a:cubicBezTo>
                    <a:pt x="21600" y="655"/>
                    <a:pt x="21062" y="0"/>
                    <a:pt x="20522" y="0"/>
                  </a:cubicBezTo>
                  <a:cubicBezTo>
                    <a:pt x="20522" y="0"/>
                    <a:pt x="20522" y="0"/>
                    <a:pt x="1084" y="0"/>
                  </a:cubicBezTo>
                  <a:close/>
                  <a:moveTo>
                    <a:pt x="1376" y="2627"/>
                  </a:moveTo>
                  <a:lnTo>
                    <a:pt x="20187" y="2627"/>
                  </a:lnTo>
                  <a:lnTo>
                    <a:pt x="20187" y="17723"/>
                  </a:lnTo>
                  <a:lnTo>
                    <a:pt x="1376" y="17723"/>
                  </a:lnTo>
                  <a:lnTo>
                    <a:pt x="1376" y="2627"/>
                  </a:lnTo>
                  <a:close/>
                  <a:moveTo>
                    <a:pt x="10803" y="19180"/>
                  </a:moveTo>
                  <a:cubicBezTo>
                    <a:pt x="10956" y="19180"/>
                    <a:pt x="11106" y="19253"/>
                    <a:pt x="11223" y="19395"/>
                  </a:cubicBezTo>
                  <a:cubicBezTo>
                    <a:pt x="11457" y="19679"/>
                    <a:pt x="11457" y="20140"/>
                    <a:pt x="11223" y="20423"/>
                  </a:cubicBezTo>
                  <a:cubicBezTo>
                    <a:pt x="10990" y="20707"/>
                    <a:pt x="10610" y="20707"/>
                    <a:pt x="10377" y="20423"/>
                  </a:cubicBezTo>
                  <a:cubicBezTo>
                    <a:pt x="10143" y="20139"/>
                    <a:pt x="10143" y="19679"/>
                    <a:pt x="10377" y="19395"/>
                  </a:cubicBezTo>
                  <a:cubicBezTo>
                    <a:pt x="10494" y="19253"/>
                    <a:pt x="10650" y="19180"/>
                    <a:pt x="10803" y="1918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4" name="Group 1876"/>
          <p:cNvGrpSpPr/>
          <p:nvPr/>
        </p:nvGrpSpPr>
        <p:grpSpPr>
          <a:xfrm>
            <a:off x="3302775" y="3859765"/>
            <a:ext cx="697721" cy="697720"/>
            <a:chOff x="0" y="0"/>
            <a:chExt cx="1956635" cy="1956635"/>
          </a:xfrm>
        </p:grpSpPr>
        <p:sp>
          <p:nvSpPr>
            <p:cNvPr id="143" name="Shape 1874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8" name="Shape 1875"/>
            <p:cNvSpPr/>
            <p:nvPr/>
          </p:nvSpPr>
          <p:spPr>
            <a:xfrm>
              <a:off x="548440" y="547260"/>
              <a:ext cx="859755" cy="8621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89" h="19689" extrusionOk="0">
                  <a:moveTo>
                    <a:pt x="16823" y="2867"/>
                  </a:moveTo>
                  <a:cubicBezTo>
                    <a:pt x="12836" y="-955"/>
                    <a:pt x="6688" y="-955"/>
                    <a:pt x="2867" y="2867"/>
                  </a:cubicBezTo>
                  <a:cubicBezTo>
                    <a:pt x="-955" y="6688"/>
                    <a:pt x="-955" y="13002"/>
                    <a:pt x="2867" y="16823"/>
                  </a:cubicBezTo>
                  <a:cubicBezTo>
                    <a:pt x="6688" y="20645"/>
                    <a:pt x="12836" y="20645"/>
                    <a:pt x="16823" y="16823"/>
                  </a:cubicBezTo>
                  <a:cubicBezTo>
                    <a:pt x="20645" y="13002"/>
                    <a:pt x="20645" y="6688"/>
                    <a:pt x="16823" y="2867"/>
                  </a:cubicBezTo>
                  <a:close/>
                  <a:moveTo>
                    <a:pt x="11507" y="12670"/>
                  </a:moveTo>
                  <a:cubicBezTo>
                    <a:pt x="6522" y="15494"/>
                    <a:pt x="6522" y="15494"/>
                    <a:pt x="6522" y="15494"/>
                  </a:cubicBezTo>
                  <a:cubicBezTo>
                    <a:pt x="6522" y="9845"/>
                    <a:pt x="6522" y="9845"/>
                    <a:pt x="6522" y="9845"/>
                  </a:cubicBezTo>
                  <a:cubicBezTo>
                    <a:pt x="6522" y="4030"/>
                    <a:pt x="6522" y="4030"/>
                    <a:pt x="6522" y="4030"/>
                  </a:cubicBezTo>
                  <a:cubicBezTo>
                    <a:pt x="11507" y="7020"/>
                    <a:pt x="11507" y="7020"/>
                    <a:pt x="11507" y="7020"/>
                  </a:cubicBezTo>
                  <a:cubicBezTo>
                    <a:pt x="16325" y="9845"/>
                    <a:pt x="16325" y="9845"/>
                    <a:pt x="16325" y="9845"/>
                  </a:cubicBezTo>
                  <a:lnTo>
                    <a:pt x="11507" y="1267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5" name="Group 1882"/>
          <p:cNvGrpSpPr/>
          <p:nvPr/>
        </p:nvGrpSpPr>
        <p:grpSpPr>
          <a:xfrm>
            <a:off x="5143504" y="3859765"/>
            <a:ext cx="697721" cy="697720"/>
            <a:chOff x="0" y="0"/>
            <a:chExt cx="1956635" cy="1956635"/>
          </a:xfrm>
        </p:grpSpPr>
        <p:sp>
          <p:nvSpPr>
            <p:cNvPr id="121" name="Shape 1880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2" name="Shape 1881"/>
            <p:cNvSpPr/>
            <p:nvPr/>
          </p:nvSpPr>
          <p:spPr>
            <a:xfrm>
              <a:off x="548440" y="617235"/>
              <a:ext cx="859755" cy="7221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4" y="0"/>
                  </a:moveTo>
                  <a:cubicBezTo>
                    <a:pt x="544" y="0"/>
                    <a:pt x="0" y="646"/>
                    <a:pt x="0" y="1290"/>
                  </a:cubicBezTo>
                  <a:cubicBezTo>
                    <a:pt x="0" y="1290"/>
                    <a:pt x="0" y="1284"/>
                    <a:pt x="0" y="18025"/>
                  </a:cubicBezTo>
                  <a:cubicBezTo>
                    <a:pt x="0" y="18669"/>
                    <a:pt x="544" y="19315"/>
                    <a:pt x="1084" y="19315"/>
                  </a:cubicBezTo>
                  <a:cubicBezTo>
                    <a:pt x="1084" y="19315"/>
                    <a:pt x="7178" y="19315"/>
                    <a:pt x="8088" y="19315"/>
                  </a:cubicBezTo>
                  <a:lnTo>
                    <a:pt x="8088" y="20310"/>
                  </a:lnTo>
                  <a:lnTo>
                    <a:pt x="3802" y="20310"/>
                  </a:lnTo>
                  <a:lnTo>
                    <a:pt x="3802" y="21600"/>
                  </a:lnTo>
                  <a:lnTo>
                    <a:pt x="17798" y="21600"/>
                  </a:lnTo>
                  <a:lnTo>
                    <a:pt x="17798" y="20310"/>
                  </a:lnTo>
                  <a:lnTo>
                    <a:pt x="13518" y="20310"/>
                  </a:lnTo>
                  <a:lnTo>
                    <a:pt x="13518" y="19315"/>
                  </a:lnTo>
                  <a:cubicBezTo>
                    <a:pt x="16383" y="19315"/>
                    <a:pt x="13517" y="19315"/>
                    <a:pt x="20516" y="19315"/>
                  </a:cubicBezTo>
                  <a:cubicBezTo>
                    <a:pt x="21056" y="19315"/>
                    <a:pt x="21600" y="18669"/>
                    <a:pt x="21600" y="18025"/>
                  </a:cubicBezTo>
                  <a:lnTo>
                    <a:pt x="21600" y="1290"/>
                  </a:lnTo>
                  <a:cubicBezTo>
                    <a:pt x="21600" y="646"/>
                    <a:pt x="21056" y="0"/>
                    <a:pt x="20516" y="0"/>
                  </a:cubicBezTo>
                  <a:cubicBezTo>
                    <a:pt x="20516" y="0"/>
                    <a:pt x="20520" y="0"/>
                    <a:pt x="1084" y="0"/>
                  </a:cubicBezTo>
                  <a:close/>
                  <a:moveTo>
                    <a:pt x="1344" y="1564"/>
                  </a:moveTo>
                  <a:lnTo>
                    <a:pt x="20256" y="1564"/>
                  </a:lnTo>
                  <a:lnTo>
                    <a:pt x="20256" y="15171"/>
                  </a:lnTo>
                  <a:lnTo>
                    <a:pt x="1344" y="15171"/>
                  </a:lnTo>
                  <a:lnTo>
                    <a:pt x="1344" y="1564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116" name="Group 1888"/>
          <p:cNvGrpSpPr/>
          <p:nvPr/>
        </p:nvGrpSpPr>
        <p:grpSpPr>
          <a:xfrm>
            <a:off x="6984233" y="3859765"/>
            <a:ext cx="697721" cy="697720"/>
            <a:chOff x="0" y="0"/>
            <a:chExt cx="1956635" cy="1956635"/>
          </a:xfrm>
        </p:grpSpPr>
        <p:sp>
          <p:nvSpPr>
            <p:cNvPr id="118" name="Shape 1886"/>
            <p:cNvSpPr/>
            <p:nvPr/>
          </p:nvSpPr>
          <p:spPr>
            <a:xfrm>
              <a:off x="0" y="0"/>
              <a:ext cx="1956636" cy="19566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FFFFF"/>
            </a:solidFill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20" name="Shape 1887"/>
            <p:cNvSpPr/>
            <p:nvPr/>
          </p:nvSpPr>
          <p:spPr>
            <a:xfrm>
              <a:off x="766760" y="605869"/>
              <a:ext cx="425310" cy="7450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2" y="0"/>
                  </a:moveTo>
                  <a:cubicBezTo>
                    <a:pt x="1082" y="0"/>
                    <a:pt x="0" y="617"/>
                    <a:pt x="0" y="1234"/>
                  </a:cubicBezTo>
                  <a:cubicBezTo>
                    <a:pt x="0" y="1234"/>
                    <a:pt x="0" y="1233"/>
                    <a:pt x="0" y="20366"/>
                  </a:cubicBezTo>
                  <a:cubicBezTo>
                    <a:pt x="0" y="20983"/>
                    <a:pt x="1082" y="21600"/>
                    <a:pt x="2162" y="21600"/>
                  </a:cubicBezTo>
                  <a:cubicBezTo>
                    <a:pt x="2162" y="21600"/>
                    <a:pt x="2155" y="21600"/>
                    <a:pt x="19438" y="21600"/>
                  </a:cubicBezTo>
                  <a:cubicBezTo>
                    <a:pt x="20518" y="21600"/>
                    <a:pt x="21600" y="20983"/>
                    <a:pt x="21600" y="20366"/>
                  </a:cubicBezTo>
                  <a:lnTo>
                    <a:pt x="21600" y="1234"/>
                  </a:lnTo>
                  <a:cubicBezTo>
                    <a:pt x="21600" y="617"/>
                    <a:pt x="20518" y="0"/>
                    <a:pt x="19438" y="0"/>
                  </a:cubicBezTo>
                  <a:cubicBezTo>
                    <a:pt x="19438" y="0"/>
                    <a:pt x="19445" y="0"/>
                    <a:pt x="2162" y="0"/>
                  </a:cubicBezTo>
                  <a:close/>
                  <a:moveTo>
                    <a:pt x="1721" y="2783"/>
                  </a:moveTo>
                  <a:lnTo>
                    <a:pt x="19879" y="2783"/>
                  </a:lnTo>
                  <a:lnTo>
                    <a:pt x="19879" y="16965"/>
                  </a:lnTo>
                  <a:lnTo>
                    <a:pt x="1721" y="16965"/>
                  </a:lnTo>
                  <a:lnTo>
                    <a:pt x="1721" y="2783"/>
                  </a:lnTo>
                  <a:close/>
                  <a:moveTo>
                    <a:pt x="10800" y="18810"/>
                  </a:moveTo>
                  <a:cubicBezTo>
                    <a:pt x="11113" y="18810"/>
                    <a:pt x="11422" y="18882"/>
                    <a:pt x="11660" y="19018"/>
                  </a:cubicBezTo>
                  <a:cubicBezTo>
                    <a:pt x="12138" y="19291"/>
                    <a:pt x="12138" y="19728"/>
                    <a:pt x="11660" y="20000"/>
                  </a:cubicBezTo>
                  <a:cubicBezTo>
                    <a:pt x="11183" y="20273"/>
                    <a:pt x="10417" y="20273"/>
                    <a:pt x="9940" y="20000"/>
                  </a:cubicBezTo>
                  <a:cubicBezTo>
                    <a:pt x="9462" y="19728"/>
                    <a:pt x="9462" y="19291"/>
                    <a:pt x="9940" y="19018"/>
                  </a:cubicBezTo>
                  <a:cubicBezTo>
                    <a:pt x="10178" y="18882"/>
                    <a:pt x="10487" y="18810"/>
                    <a:pt x="10800" y="1881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5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38710" y="5272526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2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169" y="5015005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Tablet</a:t>
            </a:r>
          </a:p>
        </p:txBody>
      </p:sp>
      <p:sp>
        <p:nvSpPr>
          <p:cNvPr id="157" name="Text Placeholder 8"/>
          <p:cNvSpPr>
            <a:spLocks noGrp="1"/>
          </p:cNvSpPr>
          <p:nvPr>
            <p:ph type="body" sz="half" idx="2"/>
          </p:nvPr>
        </p:nvSpPr>
        <p:spPr>
          <a:xfrm>
            <a:off x="2875128" y="5265555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58" name="Text Placeholder 8"/>
          <p:cNvSpPr>
            <a:spLocks noGrp="1"/>
          </p:cNvSpPr>
          <p:nvPr>
            <p:ph type="body" sz="half" idx="2"/>
          </p:nvPr>
        </p:nvSpPr>
        <p:spPr>
          <a:xfrm>
            <a:off x="2760828" y="5008034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Video Player</a:t>
            </a:r>
          </a:p>
        </p:txBody>
      </p:sp>
      <p:sp>
        <p:nvSpPr>
          <p:cNvPr id="15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6378" y="5264681"/>
            <a:ext cx="1506370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0" name="Text Placeholder 8"/>
          <p:cNvSpPr>
            <a:spLocks noGrp="1"/>
          </p:cNvSpPr>
          <p:nvPr>
            <p:ph type="body" sz="half" idx="2"/>
          </p:nvPr>
        </p:nvSpPr>
        <p:spPr>
          <a:xfrm>
            <a:off x="4616837" y="5007160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Computer</a:t>
            </a:r>
          </a:p>
        </p:txBody>
      </p:sp>
      <p:sp>
        <p:nvSpPr>
          <p:cNvPr id="16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796" y="5257710"/>
            <a:ext cx="1536852" cy="48466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endParaRPr lang="en-US" dirty="0"/>
          </a:p>
        </p:txBody>
      </p:sp>
      <p:sp>
        <p:nvSpPr>
          <p:cNvPr id="162" name="Text Placeholder 8"/>
          <p:cNvSpPr>
            <a:spLocks noGrp="1"/>
          </p:cNvSpPr>
          <p:nvPr>
            <p:ph type="body" sz="half" idx="2"/>
          </p:nvPr>
        </p:nvSpPr>
        <p:spPr>
          <a:xfrm>
            <a:off x="6468496" y="5000189"/>
            <a:ext cx="1765452" cy="160843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Phone</a:t>
            </a:r>
          </a:p>
        </p:txBody>
      </p:sp>
      <p:sp>
        <p:nvSpPr>
          <p:cNvPr id="163" name="Text Placeholder 20"/>
          <p:cNvSpPr>
            <a:spLocks noGrp="1"/>
          </p:cNvSpPr>
          <p:nvPr>
            <p:ph type="body" idx="13"/>
          </p:nvPr>
        </p:nvSpPr>
        <p:spPr>
          <a:xfrm>
            <a:off x="1508988" y="2874839"/>
            <a:ext cx="594986" cy="218258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164" name="Text Placeholder 20"/>
          <p:cNvSpPr>
            <a:spLocks noGrp="1"/>
          </p:cNvSpPr>
          <p:nvPr>
            <p:ph type="body" idx="13"/>
          </p:nvPr>
        </p:nvSpPr>
        <p:spPr>
          <a:xfrm>
            <a:off x="3346061" y="3108088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60%</a:t>
            </a:r>
          </a:p>
        </p:txBody>
      </p:sp>
      <p:sp>
        <p:nvSpPr>
          <p:cNvPr id="165" name="Text Placeholder 20"/>
          <p:cNvSpPr>
            <a:spLocks noGrp="1"/>
          </p:cNvSpPr>
          <p:nvPr>
            <p:ph type="body" idx="13"/>
          </p:nvPr>
        </p:nvSpPr>
        <p:spPr>
          <a:xfrm>
            <a:off x="5188618" y="3288170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5</a:t>
            </a:r>
            <a:r>
              <a:rPr lang="en-GB" sz="850" dirty="0" smtClean="0"/>
              <a:t>0</a:t>
            </a:r>
            <a:r>
              <a:rPr lang="en-GB" sz="850" dirty="0"/>
              <a:t>%</a:t>
            </a:r>
          </a:p>
        </p:txBody>
      </p:sp>
      <p:sp>
        <p:nvSpPr>
          <p:cNvPr id="166" name="Text Placeholder 20"/>
          <p:cNvSpPr>
            <a:spLocks noGrp="1"/>
          </p:cNvSpPr>
          <p:nvPr>
            <p:ph type="body" idx="13"/>
          </p:nvPr>
        </p:nvSpPr>
        <p:spPr>
          <a:xfrm>
            <a:off x="7029348" y="2874839"/>
            <a:ext cx="607490" cy="214300"/>
          </a:xfrm>
        </p:spPr>
        <p:txBody>
          <a:bodyPr wrap="square"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850" dirty="0"/>
              <a:t>80%</a:t>
            </a:r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6730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1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0" grpId="0" animBg="1"/>
      <p:bldP spid="91" grpId="0" animBg="1"/>
      <p:bldP spid="92" grpId="0" animBg="1"/>
      <p:bldP spid="93" grpId="0" animBg="1"/>
      <p:bldP spid="96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51" grpId="0" build="p"/>
      <p:bldP spid="152" grpId="0" build="p"/>
      <p:bldP spid="157" grpId="0" build="p"/>
      <p:bldP spid="158" grpId="0" build="p"/>
      <p:bldP spid="159" grpId="0" build="p"/>
      <p:bldP spid="160" grpId="0" build="p"/>
      <p:bldP spid="161" grpId="0" build="p"/>
      <p:bldP spid="162" grpId="0" build="p"/>
      <p:bldP spid="163" grpId="0" build="p"/>
      <p:bldP spid="164" grpId="0" build="p"/>
      <p:bldP spid="165" grpId="0" build="p"/>
      <p:bldP spid="166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STRATEGY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Oval 44"/>
          <p:cNvSpPr/>
          <p:nvPr/>
        </p:nvSpPr>
        <p:spPr>
          <a:xfrm>
            <a:off x="3300056" y="2324868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4440710" y="2329421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3300056" y="3343422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4440710" y="3347975"/>
            <a:ext cx="1469117" cy="1485623"/>
          </a:xfrm>
          <a:prstGeom prst="ellipse">
            <a:avLst/>
          </a:prstGeom>
          <a:solidFill>
            <a:schemeClr val="accent2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4122995" y="2975725"/>
            <a:ext cx="973003" cy="983935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Shape 62"/>
          <p:cNvSpPr/>
          <p:nvPr/>
        </p:nvSpPr>
        <p:spPr>
          <a:xfrm flipH="1" flipV="1">
            <a:off x="914909" y="3566533"/>
            <a:ext cx="182880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4602557" y="4308748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Goals</a:t>
            </a:r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4610100" y="2580441"/>
            <a:ext cx="973935" cy="225648"/>
          </a:xfrm>
        </p:spPr>
        <p:txBody>
          <a:bodyPr anchor="ctr">
            <a:normAutofit/>
          </a:bodyPr>
          <a:lstStyle/>
          <a:p>
            <a:pPr algn="r"/>
            <a:r>
              <a:rPr lang="en-GB" sz="1100" dirty="0"/>
              <a:t>Strategies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3672678" y="4308748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Initiatives</a:t>
            </a:r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3680221" y="2580441"/>
            <a:ext cx="929879" cy="225648"/>
          </a:xfrm>
        </p:spPr>
        <p:txBody>
          <a:bodyPr anchor="ctr">
            <a:normAutofit/>
          </a:bodyPr>
          <a:lstStyle/>
          <a:p>
            <a:r>
              <a:rPr lang="en-GB" sz="1100" dirty="0"/>
              <a:t>Vision</a:t>
            </a:r>
          </a:p>
        </p:txBody>
      </p:sp>
      <p:sp>
        <p:nvSpPr>
          <p:cNvPr id="76" name="Text Placeholder 20"/>
          <p:cNvSpPr>
            <a:spLocks noGrp="1"/>
          </p:cNvSpPr>
          <p:nvPr>
            <p:ph type="body" idx="13"/>
          </p:nvPr>
        </p:nvSpPr>
        <p:spPr>
          <a:xfrm>
            <a:off x="4122995" y="2971172"/>
            <a:ext cx="973003" cy="988488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 smtClean="0"/>
              <a:t>Corporate</a:t>
            </a:r>
          </a:p>
          <a:p>
            <a:pPr algn="ctr">
              <a:lnSpc>
                <a:spcPts val="300"/>
              </a:lnSpc>
            </a:pPr>
            <a:r>
              <a:rPr lang="en-GB" sz="1100" dirty="0" smtClean="0"/>
              <a:t>Strategy</a:t>
            </a:r>
            <a:endParaRPr lang="en-GB" sz="1100" dirty="0"/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891885" y="2610964"/>
            <a:ext cx="1974507" cy="484661"/>
          </a:xfrm>
        </p:spPr>
        <p:txBody>
          <a:bodyPr>
            <a:normAutofit/>
          </a:bodyPr>
          <a:lstStyle/>
          <a:p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353443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Vision</a:t>
            </a:r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610964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6389072" y="2353443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Strategies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0463" y="4356617"/>
            <a:ext cx="1974507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endParaRPr lang="en-US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09909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Initiatives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356617"/>
            <a:ext cx="1814331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tertinggale</a:t>
            </a:r>
            <a:r>
              <a:rPr lang="en-US" dirty="0"/>
              <a:t>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smtClean="0"/>
              <a:t>dolor</a:t>
            </a:r>
            <a:endParaRPr lang="en-US" dirty="0"/>
          </a:p>
          <a:p>
            <a:endParaRPr lang="en-US" dirty="0"/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393836" y="4099096"/>
            <a:ext cx="1420115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Goals</a:t>
            </a:r>
          </a:p>
        </p:txBody>
      </p:sp>
      <p:sp>
        <p:nvSpPr>
          <p:cNvPr id="89" name="Shape 62"/>
          <p:cNvSpPr/>
          <p:nvPr/>
        </p:nvSpPr>
        <p:spPr>
          <a:xfrm flipH="1" flipV="1">
            <a:off x="6389072" y="3566533"/>
            <a:ext cx="173736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62"/>
          <p:cNvSpPr/>
          <p:nvPr/>
        </p:nvSpPr>
        <p:spPr>
          <a:xfrm flipH="1" flipV="1">
            <a:off x="921259" y="5403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83232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3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8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53" grpId="0" animBg="1"/>
      <p:bldP spid="54" grpId="0" animBg="1"/>
      <p:bldP spid="69" grpId="0" animBg="1"/>
      <p:bldP spid="70" grpId="0" animBg="1"/>
      <p:bldP spid="72" grpId="0" build="p"/>
      <p:bldP spid="73" grpId="0" build="p"/>
      <p:bldP spid="74" grpId="0" build="p"/>
      <p:bldP spid="75" grpId="0" build="p"/>
      <p:bldP spid="76" grpId="0" build="p"/>
      <p:bldP spid="77" grpId="0" build="p"/>
      <p:bldP spid="78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animBg="1"/>
      <p:bldP spid="29" grpId="0" animBg="1"/>
      <p:bldP spid="30" grpId="0" build="p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STRATEGY MAP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4909" y="3673476"/>
            <a:ext cx="1712329" cy="873709"/>
            <a:chOff x="914909" y="3673476"/>
            <a:chExt cx="1712329" cy="873709"/>
          </a:xfrm>
        </p:grpSpPr>
        <p:sp>
          <p:nvSpPr>
            <p:cNvPr id="42" name="Freeform 7"/>
            <p:cNvSpPr>
              <a:spLocks/>
            </p:cNvSpPr>
            <p:nvPr/>
          </p:nvSpPr>
          <p:spPr bwMode="auto">
            <a:xfrm>
              <a:off x="914909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8" name="Shape 451"/>
            <p:cNvSpPr/>
            <p:nvPr/>
          </p:nvSpPr>
          <p:spPr>
            <a:xfrm>
              <a:off x="1051755" y="3779790"/>
              <a:ext cx="276898" cy="1839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124" extrusionOk="0">
                  <a:moveTo>
                    <a:pt x="18596" y="5942"/>
                  </a:moveTo>
                  <a:cubicBezTo>
                    <a:pt x="18295" y="7132"/>
                    <a:pt x="17976" y="8348"/>
                    <a:pt x="17696" y="9399"/>
                  </a:cubicBezTo>
                  <a:cubicBezTo>
                    <a:pt x="18794" y="11734"/>
                    <a:pt x="19440" y="14666"/>
                    <a:pt x="19440" y="17887"/>
                  </a:cubicBezTo>
                  <a:cubicBezTo>
                    <a:pt x="19440" y="18391"/>
                    <a:pt x="19426" y="18896"/>
                    <a:pt x="19394" y="19390"/>
                  </a:cubicBezTo>
                  <a:cubicBezTo>
                    <a:pt x="19341" y="20265"/>
                    <a:pt x="19778" y="21038"/>
                    <a:pt x="20372" y="21116"/>
                  </a:cubicBezTo>
                  <a:cubicBezTo>
                    <a:pt x="20405" y="21122"/>
                    <a:pt x="20439" y="21124"/>
                    <a:pt x="20471" y="21124"/>
                  </a:cubicBezTo>
                  <a:cubicBezTo>
                    <a:pt x="21024" y="21124"/>
                    <a:pt x="21495" y="20502"/>
                    <a:pt x="21545" y="19677"/>
                  </a:cubicBezTo>
                  <a:cubicBezTo>
                    <a:pt x="21582" y="19089"/>
                    <a:pt x="21600" y="18486"/>
                    <a:pt x="21600" y="17887"/>
                  </a:cubicBezTo>
                  <a:cubicBezTo>
                    <a:pt x="21600" y="13196"/>
                    <a:pt x="20463" y="9004"/>
                    <a:pt x="18596" y="5942"/>
                  </a:cubicBezTo>
                  <a:close/>
                  <a:moveTo>
                    <a:pt x="10801" y="3957"/>
                  </a:moveTo>
                  <a:cubicBezTo>
                    <a:pt x="11273" y="3957"/>
                    <a:pt x="11734" y="4016"/>
                    <a:pt x="12183" y="4127"/>
                  </a:cubicBezTo>
                  <a:cubicBezTo>
                    <a:pt x="12656" y="3256"/>
                    <a:pt x="13186" y="2296"/>
                    <a:pt x="13702" y="1383"/>
                  </a:cubicBezTo>
                  <a:cubicBezTo>
                    <a:pt x="12781" y="990"/>
                    <a:pt x="11810" y="778"/>
                    <a:pt x="10801" y="778"/>
                  </a:cubicBezTo>
                  <a:cubicBezTo>
                    <a:pt x="4744" y="778"/>
                    <a:pt x="0" y="8292"/>
                    <a:pt x="0" y="17887"/>
                  </a:cubicBezTo>
                  <a:cubicBezTo>
                    <a:pt x="0" y="18477"/>
                    <a:pt x="18" y="19068"/>
                    <a:pt x="53" y="19643"/>
                  </a:cubicBezTo>
                  <a:cubicBezTo>
                    <a:pt x="105" y="20519"/>
                    <a:pt x="636" y="21162"/>
                    <a:pt x="1225" y="21086"/>
                  </a:cubicBezTo>
                  <a:cubicBezTo>
                    <a:pt x="1818" y="21007"/>
                    <a:pt x="2258" y="20236"/>
                    <a:pt x="2204" y="19361"/>
                  </a:cubicBezTo>
                  <a:cubicBezTo>
                    <a:pt x="2174" y="18879"/>
                    <a:pt x="2160" y="18383"/>
                    <a:pt x="2160" y="17887"/>
                  </a:cubicBezTo>
                  <a:cubicBezTo>
                    <a:pt x="2160" y="10076"/>
                    <a:pt x="5955" y="3957"/>
                    <a:pt x="10801" y="3957"/>
                  </a:cubicBezTo>
                  <a:close/>
                  <a:moveTo>
                    <a:pt x="8778" y="16036"/>
                  </a:moveTo>
                  <a:cubicBezTo>
                    <a:pt x="8032" y="17937"/>
                    <a:pt x="8535" y="19501"/>
                    <a:pt x="9569" y="20379"/>
                  </a:cubicBezTo>
                  <a:cubicBezTo>
                    <a:pt x="10602" y="21258"/>
                    <a:pt x="11773" y="21116"/>
                    <a:pt x="12519" y="19216"/>
                  </a:cubicBezTo>
                  <a:cubicBezTo>
                    <a:pt x="13265" y="17315"/>
                    <a:pt x="17970" y="355"/>
                    <a:pt x="17561" y="6"/>
                  </a:cubicBezTo>
                  <a:cubicBezTo>
                    <a:pt x="17151" y="-342"/>
                    <a:pt x="9524" y="14136"/>
                    <a:pt x="8778" y="1603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14909" y="4665317"/>
            <a:ext cx="1712329" cy="873709"/>
            <a:chOff x="914909" y="4665317"/>
            <a:chExt cx="1712329" cy="873709"/>
          </a:xfrm>
        </p:grpSpPr>
        <p:sp>
          <p:nvSpPr>
            <p:cNvPr id="44" name="Freeform 9"/>
            <p:cNvSpPr>
              <a:spLocks/>
            </p:cNvSpPr>
            <p:nvPr/>
          </p:nvSpPr>
          <p:spPr bwMode="auto">
            <a:xfrm>
              <a:off x="914909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49" name="Shape 455"/>
            <p:cNvSpPr/>
            <p:nvPr/>
          </p:nvSpPr>
          <p:spPr>
            <a:xfrm>
              <a:off x="1051755" y="4817378"/>
              <a:ext cx="218719" cy="22382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745371" y="3673476"/>
            <a:ext cx="1712329" cy="873709"/>
            <a:chOff x="2745371" y="3673476"/>
            <a:chExt cx="1712329" cy="873709"/>
          </a:xfrm>
        </p:grpSpPr>
        <p:sp>
          <p:nvSpPr>
            <p:cNvPr id="43" name="Freeform 8"/>
            <p:cNvSpPr>
              <a:spLocks/>
            </p:cNvSpPr>
            <p:nvPr/>
          </p:nvSpPr>
          <p:spPr bwMode="auto">
            <a:xfrm>
              <a:off x="2745371" y="3673476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grpSp>
          <p:nvGrpSpPr>
            <p:cNvPr id="50" name="Group 460"/>
            <p:cNvGrpSpPr/>
            <p:nvPr/>
          </p:nvGrpSpPr>
          <p:grpSpPr>
            <a:xfrm>
              <a:off x="2883366" y="3779790"/>
              <a:ext cx="160997" cy="225859"/>
              <a:chOff x="0" y="0"/>
              <a:chExt cx="473202" cy="663846"/>
            </a:xfrm>
          </p:grpSpPr>
          <p:sp>
            <p:nvSpPr>
              <p:cNvPr id="51" name="Shape 458"/>
              <p:cNvSpPr/>
              <p:nvPr/>
            </p:nvSpPr>
            <p:spPr>
              <a:xfrm>
                <a:off x="141458" y="565821"/>
                <a:ext cx="190286" cy="980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52" name="Shape 459"/>
              <p:cNvSpPr/>
              <p:nvPr/>
            </p:nvSpPr>
            <p:spPr>
              <a:xfrm>
                <a:off x="-1" y="0"/>
                <a:ext cx="473204" cy="5374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2745371" y="4665317"/>
            <a:ext cx="1712329" cy="873709"/>
            <a:chOff x="2745371" y="4665317"/>
            <a:chExt cx="1712329" cy="873709"/>
          </a:xfrm>
        </p:grpSpPr>
        <p:sp>
          <p:nvSpPr>
            <p:cNvPr id="47" name="Freeform 10"/>
            <p:cNvSpPr>
              <a:spLocks/>
            </p:cNvSpPr>
            <p:nvPr/>
          </p:nvSpPr>
          <p:spPr bwMode="auto">
            <a:xfrm>
              <a:off x="2745371" y="4665317"/>
              <a:ext cx="1712329" cy="873709"/>
            </a:xfrm>
            <a:custGeom>
              <a:avLst/>
              <a:gdLst>
                <a:gd name="T0" fmla="*/ 0 w 1464"/>
                <a:gd name="T1" fmla="*/ 0 h 747"/>
                <a:gd name="T2" fmla="*/ 1464 w 1464"/>
                <a:gd name="T3" fmla="*/ 0 h 747"/>
                <a:gd name="T4" fmla="*/ 1464 w 1464"/>
                <a:gd name="T5" fmla="*/ 747 h 747"/>
                <a:gd name="T6" fmla="*/ 0 w 1464"/>
                <a:gd name="T7" fmla="*/ 747 h 747"/>
                <a:gd name="T8" fmla="*/ 0 w 1464"/>
                <a:gd name="T9" fmla="*/ 0 h 747"/>
                <a:gd name="T10" fmla="*/ 0 w 1464"/>
                <a:gd name="T11" fmla="*/ 0 h 7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64" h="747">
                  <a:moveTo>
                    <a:pt x="0" y="0"/>
                  </a:moveTo>
                  <a:lnTo>
                    <a:pt x="1464" y="0"/>
                  </a:lnTo>
                  <a:lnTo>
                    <a:pt x="1464" y="747"/>
                  </a:lnTo>
                  <a:lnTo>
                    <a:pt x="0" y="74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5" name="Shape 463"/>
            <p:cNvSpPr/>
            <p:nvPr/>
          </p:nvSpPr>
          <p:spPr>
            <a:xfrm>
              <a:off x="2883366" y="4817378"/>
              <a:ext cx="218273" cy="2182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793901" y="3949701"/>
            <a:ext cx="121850" cy="427285"/>
            <a:chOff x="4793901" y="3949701"/>
            <a:chExt cx="121850" cy="427285"/>
          </a:xfrm>
        </p:grpSpPr>
        <p:sp>
          <p:nvSpPr>
            <p:cNvPr id="56" name="Freeform 10"/>
            <p:cNvSpPr>
              <a:spLocks/>
            </p:cNvSpPr>
            <p:nvPr/>
          </p:nvSpPr>
          <p:spPr bwMode="auto">
            <a:xfrm>
              <a:off x="4793901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11"/>
            <p:cNvSpPr>
              <a:spLocks/>
            </p:cNvSpPr>
            <p:nvPr/>
          </p:nvSpPr>
          <p:spPr bwMode="auto">
            <a:xfrm>
              <a:off x="4793901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8" name="Freeform 12"/>
            <p:cNvSpPr>
              <a:spLocks/>
            </p:cNvSpPr>
            <p:nvPr/>
          </p:nvSpPr>
          <p:spPr bwMode="auto">
            <a:xfrm>
              <a:off x="4793901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625509" y="3949701"/>
            <a:ext cx="121850" cy="427285"/>
            <a:chOff x="6625509" y="3949701"/>
            <a:chExt cx="121850" cy="427285"/>
          </a:xfrm>
        </p:grpSpPr>
        <p:sp>
          <p:nvSpPr>
            <p:cNvPr id="59" name="Freeform 10"/>
            <p:cNvSpPr>
              <a:spLocks/>
            </p:cNvSpPr>
            <p:nvPr/>
          </p:nvSpPr>
          <p:spPr bwMode="auto">
            <a:xfrm>
              <a:off x="6625509" y="394970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11"/>
            <p:cNvSpPr>
              <a:spLocks/>
            </p:cNvSpPr>
            <p:nvPr/>
          </p:nvSpPr>
          <p:spPr bwMode="auto">
            <a:xfrm>
              <a:off x="6625509" y="410404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12"/>
            <p:cNvSpPr>
              <a:spLocks/>
            </p:cNvSpPr>
            <p:nvPr/>
          </p:nvSpPr>
          <p:spPr bwMode="auto">
            <a:xfrm>
              <a:off x="6625509" y="427625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792275" y="4975780"/>
            <a:ext cx="121850" cy="427285"/>
            <a:chOff x="4792275" y="4975780"/>
            <a:chExt cx="121850" cy="427285"/>
          </a:xfrm>
        </p:grpSpPr>
        <p:sp>
          <p:nvSpPr>
            <p:cNvPr id="62" name="Freeform 10"/>
            <p:cNvSpPr>
              <a:spLocks/>
            </p:cNvSpPr>
            <p:nvPr/>
          </p:nvSpPr>
          <p:spPr bwMode="auto">
            <a:xfrm>
              <a:off x="4792275" y="4975780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3" name="Freeform 11"/>
            <p:cNvSpPr>
              <a:spLocks/>
            </p:cNvSpPr>
            <p:nvPr/>
          </p:nvSpPr>
          <p:spPr bwMode="auto">
            <a:xfrm>
              <a:off x="4792275" y="5130122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4" name="Freeform 12"/>
            <p:cNvSpPr>
              <a:spLocks/>
            </p:cNvSpPr>
            <p:nvPr/>
          </p:nvSpPr>
          <p:spPr bwMode="auto">
            <a:xfrm>
              <a:off x="4792275" y="5302336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623883" y="4977961"/>
            <a:ext cx="121850" cy="427285"/>
            <a:chOff x="6623883" y="4977961"/>
            <a:chExt cx="121850" cy="427285"/>
          </a:xfrm>
        </p:grpSpPr>
        <p:sp>
          <p:nvSpPr>
            <p:cNvPr id="65" name="Freeform 10"/>
            <p:cNvSpPr>
              <a:spLocks/>
            </p:cNvSpPr>
            <p:nvPr/>
          </p:nvSpPr>
          <p:spPr bwMode="auto">
            <a:xfrm>
              <a:off x="6623883" y="4977961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6" name="Freeform 11"/>
            <p:cNvSpPr>
              <a:spLocks/>
            </p:cNvSpPr>
            <p:nvPr/>
          </p:nvSpPr>
          <p:spPr bwMode="auto">
            <a:xfrm>
              <a:off x="6623883" y="5132303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7" name="Freeform 12"/>
            <p:cNvSpPr>
              <a:spLocks/>
            </p:cNvSpPr>
            <p:nvPr/>
          </p:nvSpPr>
          <p:spPr bwMode="auto">
            <a:xfrm>
              <a:off x="6623883" y="530451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3883873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3914048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5040516" y="4909809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/>
              <a:t>tapi</a:t>
            </a:r>
            <a:r>
              <a:rPr lang="en-GB" dirty="0"/>
              <a:t> </a:t>
            </a:r>
            <a:endParaRPr lang="en-GB" dirty="0" smtClean="0"/>
          </a:p>
          <a:p>
            <a:pPr>
              <a:lnSpc>
                <a:spcPts val="1400"/>
              </a:lnSpc>
            </a:pPr>
            <a:r>
              <a:rPr lang="en-GB" dirty="0" smtClean="0"/>
              <a:t>Mission </a:t>
            </a:r>
            <a:r>
              <a:rPr lang="en-GB" dirty="0"/>
              <a:t>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871829" y="4939984"/>
            <a:ext cx="1300621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tapu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3648947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Vision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364606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Initiatives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792275" y="4647466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Strategies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23883" y="464458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Goals</a:t>
            </a:r>
          </a:p>
        </p:txBody>
      </p:sp>
      <p:sp>
        <p:nvSpPr>
          <p:cNvPr id="94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4164570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Vision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4166077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INITIATIVES</a:t>
            </a:r>
          </a:p>
        </p:txBody>
      </p:sp>
      <p:sp>
        <p:nvSpPr>
          <p:cNvPr id="98" name="Text Placeholder 20"/>
          <p:cNvSpPr>
            <a:spLocks noGrp="1"/>
          </p:cNvSpPr>
          <p:nvPr>
            <p:ph type="body" idx="13"/>
          </p:nvPr>
        </p:nvSpPr>
        <p:spPr>
          <a:xfrm>
            <a:off x="1051755" y="5189204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STRATEGIES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2882217" y="5190711"/>
            <a:ext cx="1575483" cy="225648"/>
          </a:xfrm>
        </p:spPr>
        <p:txBody>
          <a:bodyPr anchor="ctr">
            <a:normAutofit/>
          </a:bodyPr>
          <a:lstStyle/>
          <a:p>
            <a:r>
              <a:rPr lang="en-GB" sz="1400" dirty="0"/>
              <a:t>GOALS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563278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9000"/>
                            </p:stCondLst>
                            <p:childTnLst>
                              <p:par>
                                <p:cTn id="10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950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8" grpId="0" build="p"/>
      <p:bldP spid="71" grpId="0" build="p"/>
      <p:bldP spid="81" grpId="0" build="p"/>
      <p:bldP spid="82" grpId="0" build="p"/>
      <p:bldP spid="83" grpId="0" build="p"/>
      <p:bldP spid="84" grpId="0" build="p"/>
      <p:bldP spid="92" grpId="0" build="p"/>
      <p:bldP spid="93" grpId="0" build="p"/>
      <p:bldP spid="94" grpId="0" animBg="1"/>
      <p:bldP spid="95" grpId="0" build="p"/>
      <p:bldP spid="96" grpId="0" build="p"/>
      <p:bldP spid="97" grpId="0" build="p"/>
      <p:bldP spid="98" grpId="0" build="p"/>
      <p:bldP spid="99" grpId="0" build="p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CHANGE IN MARKETING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5284469" y="2887387"/>
            <a:ext cx="2947513" cy="762121"/>
            <a:chOff x="5284469" y="2887387"/>
            <a:chExt cx="2947513" cy="762121"/>
          </a:xfrm>
        </p:grpSpPr>
        <p:sp>
          <p:nvSpPr>
            <p:cNvPr id="72" name="Rectangle 71"/>
            <p:cNvSpPr/>
            <p:nvPr/>
          </p:nvSpPr>
          <p:spPr>
            <a:xfrm>
              <a:off x="5284469" y="3157250"/>
              <a:ext cx="293920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reeform 7"/>
            <p:cNvSpPr>
              <a:spLocks/>
            </p:cNvSpPr>
            <p:nvPr/>
          </p:nvSpPr>
          <p:spPr bwMode="auto">
            <a:xfrm>
              <a:off x="5289320" y="2887387"/>
              <a:ext cx="2942662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918604" y="2887387"/>
            <a:ext cx="2950283" cy="765818"/>
            <a:chOff x="918604" y="2887387"/>
            <a:chExt cx="2950283" cy="765818"/>
          </a:xfrm>
        </p:grpSpPr>
        <p:sp>
          <p:nvSpPr>
            <p:cNvPr id="69" name="Rectangle 68"/>
            <p:cNvSpPr/>
            <p:nvPr/>
          </p:nvSpPr>
          <p:spPr>
            <a:xfrm>
              <a:off x="918604" y="3160947"/>
              <a:ext cx="293920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76" name="Freeform 8"/>
            <p:cNvSpPr>
              <a:spLocks/>
            </p:cNvSpPr>
            <p:nvPr/>
          </p:nvSpPr>
          <p:spPr bwMode="auto">
            <a:xfrm>
              <a:off x="918604" y="2887387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7" name="Freeform 9"/>
          <p:cNvSpPr>
            <a:spLocks/>
          </p:cNvSpPr>
          <p:nvPr/>
        </p:nvSpPr>
        <p:spPr bwMode="auto">
          <a:xfrm>
            <a:off x="4129750" y="3084765"/>
            <a:ext cx="891087" cy="445544"/>
          </a:xfrm>
          <a:custGeom>
            <a:avLst/>
            <a:gdLst>
              <a:gd name="T0" fmla="*/ 0 w 772"/>
              <a:gd name="T1" fmla="*/ 125 h 386"/>
              <a:gd name="T2" fmla="*/ 345 w 772"/>
              <a:gd name="T3" fmla="*/ 125 h 386"/>
              <a:gd name="T4" fmla="*/ 345 w 772"/>
              <a:gd name="T5" fmla="*/ 0 h 386"/>
              <a:gd name="T6" fmla="*/ 772 w 772"/>
              <a:gd name="T7" fmla="*/ 193 h 386"/>
              <a:gd name="T8" fmla="*/ 345 w 772"/>
              <a:gd name="T9" fmla="*/ 386 h 386"/>
              <a:gd name="T10" fmla="*/ 345 w 772"/>
              <a:gd name="T11" fmla="*/ 262 h 386"/>
              <a:gd name="T12" fmla="*/ 0 w 772"/>
              <a:gd name="T13" fmla="*/ 262 h 386"/>
              <a:gd name="T14" fmla="*/ 0 w 772"/>
              <a:gd name="T15" fmla="*/ 125 h 386"/>
              <a:gd name="T16" fmla="*/ 0 w 772"/>
              <a:gd name="T17" fmla="*/ 125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6">
                <a:moveTo>
                  <a:pt x="0" y="125"/>
                </a:moveTo>
                <a:lnTo>
                  <a:pt x="345" y="125"/>
                </a:lnTo>
                <a:lnTo>
                  <a:pt x="345" y="0"/>
                </a:lnTo>
                <a:lnTo>
                  <a:pt x="772" y="193"/>
                </a:lnTo>
                <a:lnTo>
                  <a:pt x="345" y="386"/>
                </a:lnTo>
                <a:lnTo>
                  <a:pt x="345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7" name="Group 6"/>
          <p:cNvGrpSpPr/>
          <p:nvPr/>
        </p:nvGrpSpPr>
        <p:grpSpPr>
          <a:xfrm>
            <a:off x="5281699" y="3803868"/>
            <a:ext cx="2950283" cy="764614"/>
            <a:chOff x="5281699" y="3803868"/>
            <a:chExt cx="2950283" cy="764614"/>
          </a:xfrm>
        </p:grpSpPr>
        <p:sp>
          <p:nvSpPr>
            <p:cNvPr id="73" name="Rectangle 72"/>
            <p:cNvSpPr/>
            <p:nvPr/>
          </p:nvSpPr>
          <p:spPr>
            <a:xfrm>
              <a:off x="5281699" y="4076224"/>
              <a:ext cx="2945520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Freeform 10"/>
            <p:cNvSpPr>
              <a:spLocks/>
            </p:cNvSpPr>
            <p:nvPr/>
          </p:nvSpPr>
          <p:spPr bwMode="auto">
            <a:xfrm>
              <a:off x="5281699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Freeform 12"/>
          <p:cNvSpPr>
            <a:spLocks/>
          </p:cNvSpPr>
          <p:nvPr/>
        </p:nvSpPr>
        <p:spPr bwMode="auto">
          <a:xfrm>
            <a:off x="4129750" y="4000092"/>
            <a:ext cx="891087" cy="446698"/>
          </a:xfrm>
          <a:custGeom>
            <a:avLst/>
            <a:gdLst>
              <a:gd name="T0" fmla="*/ 0 w 772"/>
              <a:gd name="T1" fmla="*/ 126 h 387"/>
              <a:gd name="T2" fmla="*/ 345 w 772"/>
              <a:gd name="T3" fmla="*/ 126 h 387"/>
              <a:gd name="T4" fmla="*/ 345 w 772"/>
              <a:gd name="T5" fmla="*/ 0 h 387"/>
              <a:gd name="T6" fmla="*/ 772 w 772"/>
              <a:gd name="T7" fmla="*/ 193 h 387"/>
              <a:gd name="T8" fmla="*/ 345 w 772"/>
              <a:gd name="T9" fmla="*/ 387 h 387"/>
              <a:gd name="T10" fmla="*/ 345 w 772"/>
              <a:gd name="T11" fmla="*/ 262 h 387"/>
              <a:gd name="T12" fmla="*/ 0 w 772"/>
              <a:gd name="T13" fmla="*/ 262 h 387"/>
              <a:gd name="T14" fmla="*/ 0 w 772"/>
              <a:gd name="T15" fmla="*/ 126 h 387"/>
              <a:gd name="T16" fmla="*/ 0 w 772"/>
              <a:gd name="T17" fmla="*/ 126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6"/>
                </a:moveTo>
                <a:lnTo>
                  <a:pt x="345" y="126"/>
                </a:lnTo>
                <a:lnTo>
                  <a:pt x="345" y="0"/>
                </a:lnTo>
                <a:lnTo>
                  <a:pt x="772" y="193"/>
                </a:lnTo>
                <a:lnTo>
                  <a:pt x="345" y="387"/>
                </a:lnTo>
                <a:lnTo>
                  <a:pt x="345" y="262"/>
                </a:lnTo>
                <a:lnTo>
                  <a:pt x="0" y="262"/>
                </a:lnTo>
                <a:lnTo>
                  <a:pt x="0" y="126"/>
                </a:lnTo>
                <a:lnTo>
                  <a:pt x="0" y="126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5281699" y="4716886"/>
            <a:ext cx="2950283" cy="765817"/>
            <a:chOff x="5281699" y="4716886"/>
            <a:chExt cx="2950283" cy="765817"/>
          </a:xfrm>
        </p:grpSpPr>
        <p:sp>
          <p:nvSpPr>
            <p:cNvPr id="74" name="Rectangle 73"/>
            <p:cNvSpPr/>
            <p:nvPr/>
          </p:nvSpPr>
          <p:spPr>
            <a:xfrm>
              <a:off x="5289085" y="4990445"/>
              <a:ext cx="293920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Freeform 13"/>
            <p:cNvSpPr>
              <a:spLocks/>
            </p:cNvSpPr>
            <p:nvPr/>
          </p:nvSpPr>
          <p:spPr bwMode="auto">
            <a:xfrm>
              <a:off x="5281699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8604" y="4716886"/>
            <a:ext cx="2950283" cy="769514"/>
            <a:chOff x="918604" y="4716886"/>
            <a:chExt cx="2950283" cy="769514"/>
          </a:xfrm>
        </p:grpSpPr>
        <p:sp>
          <p:nvSpPr>
            <p:cNvPr id="70" name="Rectangle 69"/>
            <p:cNvSpPr/>
            <p:nvPr/>
          </p:nvSpPr>
          <p:spPr>
            <a:xfrm>
              <a:off x="923925" y="4994142"/>
              <a:ext cx="2936261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Freeform 14"/>
            <p:cNvSpPr>
              <a:spLocks/>
            </p:cNvSpPr>
            <p:nvPr/>
          </p:nvSpPr>
          <p:spPr bwMode="auto">
            <a:xfrm>
              <a:off x="918604" y="4716886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Freeform 15"/>
          <p:cNvSpPr>
            <a:spLocks/>
          </p:cNvSpPr>
          <p:nvPr/>
        </p:nvSpPr>
        <p:spPr bwMode="auto">
          <a:xfrm>
            <a:off x="4129750" y="4913109"/>
            <a:ext cx="891087" cy="446698"/>
          </a:xfrm>
          <a:custGeom>
            <a:avLst/>
            <a:gdLst>
              <a:gd name="T0" fmla="*/ 0 w 772"/>
              <a:gd name="T1" fmla="*/ 125 h 387"/>
              <a:gd name="T2" fmla="*/ 344 w 772"/>
              <a:gd name="T3" fmla="*/ 125 h 387"/>
              <a:gd name="T4" fmla="*/ 344 w 772"/>
              <a:gd name="T5" fmla="*/ 0 h 387"/>
              <a:gd name="T6" fmla="*/ 772 w 772"/>
              <a:gd name="T7" fmla="*/ 194 h 387"/>
              <a:gd name="T8" fmla="*/ 344 w 772"/>
              <a:gd name="T9" fmla="*/ 387 h 387"/>
              <a:gd name="T10" fmla="*/ 344 w 772"/>
              <a:gd name="T11" fmla="*/ 262 h 387"/>
              <a:gd name="T12" fmla="*/ 0 w 772"/>
              <a:gd name="T13" fmla="*/ 262 h 387"/>
              <a:gd name="T14" fmla="*/ 0 w 772"/>
              <a:gd name="T15" fmla="*/ 125 h 387"/>
              <a:gd name="T16" fmla="*/ 0 w 772"/>
              <a:gd name="T17" fmla="*/ 125 h 3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2" h="387">
                <a:moveTo>
                  <a:pt x="0" y="125"/>
                </a:moveTo>
                <a:lnTo>
                  <a:pt x="344" y="125"/>
                </a:lnTo>
                <a:lnTo>
                  <a:pt x="344" y="0"/>
                </a:lnTo>
                <a:lnTo>
                  <a:pt x="772" y="194"/>
                </a:lnTo>
                <a:lnTo>
                  <a:pt x="344" y="387"/>
                </a:lnTo>
                <a:lnTo>
                  <a:pt x="344" y="262"/>
                </a:lnTo>
                <a:lnTo>
                  <a:pt x="0" y="262"/>
                </a:lnTo>
                <a:lnTo>
                  <a:pt x="0" y="125"/>
                </a:lnTo>
                <a:lnTo>
                  <a:pt x="0" y="125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923925" y="2886856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Sale of Production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916223" y="3803868"/>
            <a:ext cx="2952664" cy="773274"/>
            <a:chOff x="916223" y="3803868"/>
            <a:chExt cx="2952664" cy="773274"/>
          </a:xfrm>
        </p:grpSpPr>
        <p:sp>
          <p:nvSpPr>
            <p:cNvPr id="79" name="Freeform 11"/>
            <p:cNvSpPr>
              <a:spLocks/>
            </p:cNvSpPr>
            <p:nvPr/>
          </p:nvSpPr>
          <p:spPr bwMode="auto">
            <a:xfrm>
              <a:off x="918604" y="3803868"/>
              <a:ext cx="2950283" cy="280485"/>
            </a:xfrm>
            <a:custGeom>
              <a:avLst/>
              <a:gdLst>
                <a:gd name="T0" fmla="*/ 0 w 2556"/>
                <a:gd name="T1" fmla="*/ 0 h 243"/>
                <a:gd name="T2" fmla="*/ 2556 w 2556"/>
                <a:gd name="T3" fmla="*/ 0 h 243"/>
                <a:gd name="T4" fmla="*/ 2556 w 2556"/>
                <a:gd name="T5" fmla="*/ 243 h 243"/>
                <a:gd name="T6" fmla="*/ 0 w 2556"/>
                <a:gd name="T7" fmla="*/ 243 h 243"/>
                <a:gd name="T8" fmla="*/ 0 w 2556"/>
                <a:gd name="T9" fmla="*/ 0 h 243"/>
                <a:gd name="T10" fmla="*/ 0 w 2556"/>
                <a:gd name="T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56" h="243">
                  <a:moveTo>
                    <a:pt x="0" y="0"/>
                  </a:moveTo>
                  <a:lnTo>
                    <a:pt x="2556" y="0"/>
                  </a:lnTo>
                  <a:lnTo>
                    <a:pt x="2556" y="243"/>
                  </a:lnTo>
                  <a:lnTo>
                    <a:pt x="0" y="243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Rectangle 89"/>
            <p:cNvSpPr/>
            <p:nvPr/>
          </p:nvSpPr>
          <p:spPr>
            <a:xfrm>
              <a:off x="916223" y="4084884"/>
              <a:ext cx="2945520" cy="492258"/>
            </a:xfrm>
            <a:prstGeom prst="rect">
              <a:avLst/>
            </a:prstGeom>
            <a:noFill/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1" name="Text Placeholder 20"/>
          <p:cNvSpPr>
            <a:spLocks noGrp="1"/>
          </p:cNvSpPr>
          <p:nvPr>
            <p:ph type="body" idx="13"/>
          </p:nvPr>
        </p:nvSpPr>
        <p:spPr>
          <a:xfrm>
            <a:off x="935007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Quality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926840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Product Function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471444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Satisfied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5287129" y="3813959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900" dirty="0"/>
              <a:t>Client Review</a:t>
            </a:r>
          </a:p>
        </p:txBody>
      </p:sp>
      <p:sp>
        <p:nvSpPr>
          <p:cNvPr id="105" name="Text Placeholder 20"/>
          <p:cNvSpPr>
            <a:spLocks noGrp="1"/>
          </p:cNvSpPr>
          <p:nvPr>
            <p:ph type="body" idx="13"/>
          </p:nvPr>
        </p:nvSpPr>
        <p:spPr>
          <a:xfrm>
            <a:off x="5292782" y="2884377"/>
            <a:ext cx="2933880" cy="270394"/>
          </a:xfrm>
        </p:spPr>
        <p:txBody>
          <a:bodyPr anchor="ctr">
            <a:normAutofit/>
          </a:bodyPr>
          <a:lstStyle/>
          <a:p>
            <a:pPr algn="ctr"/>
            <a:r>
              <a:rPr lang="en-GB" sz="1000" dirty="0"/>
              <a:t>Maximization of Client Value</a:t>
            </a:r>
          </a:p>
        </p:txBody>
      </p:sp>
      <p:sp>
        <p:nvSpPr>
          <p:cNvPr id="106" name="Text Placeholder 8"/>
          <p:cNvSpPr>
            <a:spLocks noGrp="1"/>
          </p:cNvSpPr>
          <p:nvPr>
            <p:ph type="body" sz="half" idx="2"/>
          </p:nvPr>
        </p:nvSpPr>
        <p:spPr>
          <a:xfrm>
            <a:off x="923925" y="3166550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07" name="Text Placeholder 8"/>
          <p:cNvSpPr>
            <a:spLocks noGrp="1"/>
          </p:cNvSpPr>
          <p:nvPr>
            <p:ph type="body" sz="half" idx="2"/>
          </p:nvPr>
        </p:nvSpPr>
        <p:spPr>
          <a:xfrm>
            <a:off x="935007" y="2575985"/>
            <a:ext cx="13763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Service </a:t>
            </a:r>
            <a:r>
              <a:rPr lang="en-US" sz="1100" dirty="0" smtClean="0"/>
              <a:t>Orientation</a:t>
            </a:r>
            <a:endParaRPr lang="en-US" sz="1100" dirty="0"/>
          </a:p>
        </p:txBody>
      </p:sp>
      <p:sp>
        <p:nvSpPr>
          <p:cNvPr id="10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2394" y="4078703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64" y="4992417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4406" y="3173878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3" name="Text Placeholder 8"/>
          <p:cNvSpPr>
            <a:spLocks noGrp="1"/>
          </p:cNvSpPr>
          <p:nvPr>
            <p:ph type="body" sz="half" idx="2"/>
          </p:nvPr>
        </p:nvSpPr>
        <p:spPr>
          <a:xfrm>
            <a:off x="5282875" y="4086031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4" name="Text Placeholder 8"/>
          <p:cNvSpPr>
            <a:spLocks noGrp="1"/>
          </p:cNvSpPr>
          <p:nvPr>
            <p:ph type="body" sz="half" idx="2"/>
          </p:nvPr>
        </p:nvSpPr>
        <p:spPr>
          <a:xfrm>
            <a:off x="5291745" y="4999745"/>
            <a:ext cx="2933880" cy="490285"/>
          </a:xfrm>
        </p:spPr>
        <p:txBody>
          <a:bodyPr anchor="ctr">
            <a:normAutofit/>
          </a:bodyPr>
          <a:lstStyle/>
          <a:p>
            <a:pPr algn="ctr"/>
            <a:r>
              <a:rPr lang="en-US" dirty="0" smtClean="0"/>
              <a:t>Body text </a:t>
            </a:r>
            <a:r>
              <a:rPr lang="en-US" dirty="0"/>
              <a:t>he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 smtClean="0"/>
              <a:t>tertinggalre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endParaRPr lang="en-US" dirty="0"/>
          </a:p>
        </p:txBody>
      </p:sp>
      <p:sp>
        <p:nvSpPr>
          <p:cNvPr id="115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879" y="2575984"/>
            <a:ext cx="1494876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Client Orientation</a:t>
            </a:r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982497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80" grpId="0" animBg="1"/>
      <p:bldP spid="87" grpId="0" animBg="1"/>
      <p:bldP spid="88" grpId="0" build="p"/>
      <p:bldP spid="91" grpId="0" build="p"/>
      <p:bldP spid="100" grpId="0" build="p"/>
      <p:bldP spid="103" grpId="0" build="p"/>
      <p:bldP spid="104" grpId="0" build="p"/>
      <p:bldP spid="105" grpId="0" build="p"/>
      <p:bldP spid="106" grpId="0" build="p"/>
      <p:bldP spid="107" grpId="0" build="p"/>
      <p:bldP spid="109" grpId="0" build="p"/>
      <p:bldP spid="110" grpId="0" build="p"/>
      <p:bldP spid="112" grpId="0" build="p"/>
      <p:bldP spid="113" grpId="0" build="p"/>
      <p:bldP spid="114" grpId="0" build="p"/>
      <p:bldP spid="115" grpId="0" build="p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GENERAL TRIGGERS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0" name="Freeform 7"/>
          <p:cNvSpPr>
            <a:spLocks/>
          </p:cNvSpPr>
          <p:nvPr/>
        </p:nvSpPr>
        <p:spPr bwMode="auto">
          <a:xfrm>
            <a:off x="3630486" y="2646093"/>
            <a:ext cx="1913752" cy="1916026"/>
          </a:xfrm>
          <a:custGeom>
            <a:avLst/>
            <a:gdLst>
              <a:gd name="T0" fmla="*/ 1148 w 1396"/>
              <a:gd name="T1" fmla="*/ 248 h 1396"/>
              <a:gd name="T2" fmla="*/ 1148 w 1396"/>
              <a:gd name="T3" fmla="*/ 1148 h 1396"/>
              <a:gd name="T4" fmla="*/ 248 w 1396"/>
              <a:gd name="T5" fmla="*/ 1148 h 1396"/>
              <a:gd name="T6" fmla="*/ 248 w 1396"/>
              <a:gd name="T7" fmla="*/ 248 h 1396"/>
              <a:gd name="T8" fmla="*/ 1148 w 1396"/>
              <a:gd name="T9" fmla="*/ 248 h 13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96" h="1396">
                <a:moveTo>
                  <a:pt x="1148" y="248"/>
                </a:moveTo>
                <a:cubicBezTo>
                  <a:pt x="1396" y="497"/>
                  <a:pt x="1396" y="899"/>
                  <a:pt x="1148" y="1148"/>
                </a:cubicBezTo>
                <a:cubicBezTo>
                  <a:pt x="900" y="1396"/>
                  <a:pt x="497" y="1396"/>
                  <a:pt x="248" y="1148"/>
                </a:cubicBezTo>
                <a:cubicBezTo>
                  <a:pt x="0" y="899"/>
                  <a:pt x="0" y="497"/>
                  <a:pt x="248" y="248"/>
                </a:cubicBezTo>
                <a:cubicBezTo>
                  <a:pt x="497" y="0"/>
                  <a:pt x="900" y="0"/>
                  <a:pt x="1148" y="24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Line 8"/>
          <p:cNvSpPr>
            <a:spLocks noChangeShapeType="1"/>
          </p:cNvSpPr>
          <p:nvPr/>
        </p:nvSpPr>
        <p:spPr bwMode="auto">
          <a:xfrm flipH="1">
            <a:off x="5543479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Line 9"/>
          <p:cNvSpPr>
            <a:spLocks noChangeShapeType="1"/>
          </p:cNvSpPr>
          <p:nvPr/>
        </p:nvSpPr>
        <p:spPr bwMode="auto">
          <a:xfrm flipH="1">
            <a:off x="5448740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3" name="Line 10"/>
          <p:cNvSpPr>
            <a:spLocks noChangeShapeType="1"/>
          </p:cNvSpPr>
          <p:nvPr/>
        </p:nvSpPr>
        <p:spPr bwMode="auto">
          <a:xfrm flipH="1" flipV="1">
            <a:off x="5448740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4" name="Freeform 11"/>
          <p:cNvSpPr>
            <a:spLocks/>
          </p:cNvSpPr>
          <p:nvPr/>
        </p:nvSpPr>
        <p:spPr bwMode="auto">
          <a:xfrm>
            <a:off x="6866811" y="3233483"/>
            <a:ext cx="740489" cy="741248"/>
          </a:xfrm>
          <a:custGeom>
            <a:avLst/>
            <a:gdLst>
              <a:gd name="T0" fmla="*/ 444 w 540"/>
              <a:gd name="T1" fmla="*/ 96 h 540"/>
              <a:gd name="T2" fmla="*/ 444 w 540"/>
              <a:gd name="T3" fmla="*/ 444 h 540"/>
              <a:gd name="T4" fmla="*/ 96 w 540"/>
              <a:gd name="T5" fmla="*/ 444 h 540"/>
              <a:gd name="T6" fmla="*/ 96 w 540"/>
              <a:gd name="T7" fmla="*/ 96 h 540"/>
              <a:gd name="T8" fmla="*/ 444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444" y="96"/>
                </a:moveTo>
                <a:cubicBezTo>
                  <a:pt x="540" y="192"/>
                  <a:pt x="540" y="348"/>
                  <a:pt x="444" y="444"/>
                </a:cubicBezTo>
                <a:cubicBezTo>
                  <a:pt x="348" y="540"/>
                  <a:pt x="192" y="540"/>
                  <a:pt x="96" y="444"/>
                </a:cubicBezTo>
                <a:cubicBezTo>
                  <a:pt x="0" y="348"/>
                  <a:pt x="0" y="192"/>
                  <a:pt x="96" y="96"/>
                </a:cubicBezTo>
                <a:cubicBezTo>
                  <a:pt x="192" y="0"/>
                  <a:pt x="348" y="0"/>
                  <a:pt x="444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5" name="Freeform 12"/>
          <p:cNvSpPr>
            <a:spLocks/>
          </p:cNvSpPr>
          <p:nvPr/>
        </p:nvSpPr>
        <p:spPr bwMode="auto">
          <a:xfrm>
            <a:off x="6568947" y="2334588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7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7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6" name="Freeform 13"/>
          <p:cNvSpPr>
            <a:spLocks/>
          </p:cNvSpPr>
          <p:nvPr/>
        </p:nvSpPr>
        <p:spPr bwMode="auto">
          <a:xfrm>
            <a:off x="6568947" y="4133893"/>
            <a:ext cx="738973" cy="739732"/>
          </a:xfrm>
          <a:custGeom>
            <a:avLst/>
            <a:gdLst>
              <a:gd name="T0" fmla="*/ 443 w 539"/>
              <a:gd name="T1" fmla="*/ 96 h 539"/>
              <a:gd name="T2" fmla="*/ 443 w 539"/>
              <a:gd name="T3" fmla="*/ 443 h 539"/>
              <a:gd name="T4" fmla="*/ 95 w 539"/>
              <a:gd name="T5" fmla="*/ 443 h 539"/>
              <a:gd name="T6" fmla="*/ 95 w 539"/>
              <a:gd name="T7" fmla="*/ 96 h 539"/>
              <a:gd name="T8" fmla="*/ 443 w 539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9" h="539">
                <a:moveTo>
                  <a:pt x="443" y="96"/>
                </a:moveTo>
                <a:cubicBezTo>
                  <a:pt x="539" y="192"/>
                  <a:pt x="539" y="348"/>
                  <a:pt x="443" y="443"/>
                </a:cubicBezTo>
                <a:cubicBezTo>
                  <a:pt x="347" y="539"/>
                  <a:pt x="191" y="539"/>
                  <a:pt x="95" y="443"/>
                </a:cubicBezTo>
                <a:cubicBezTo>
                  <a:pt x="0" y="348"/>
                  <a:pt x="0" y="192"/>
                  <a:pt x="95" y="96"/>
                </a:cubicBezTo>
                <a:cubicBezTo>
                  <a:pt x="191" y="0"/>
                  <a:pt x="347" y="0"/>
                  <a:pt x="443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7" name="Line 14"/>
          <p:cNvSpPr>
            <a:spLocks noChangeShapeType="1"/>
          </p:cNvSpPr>
          <p:nvPr/>
        </p:nvSpPr>
        <p:spPr bwMode="auto">
          <a:xfrm>
            <a:off x="2266985" y="3604106"/>
            <a:ext cx="1358954" cy="0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8" name="Line 15"/>
          <p:cNvSpPr>
            <a:spLocks noChangeShapeType="1"/>
          </p:cNvSpPr>
          <p:nvPr/>
        </p:nvSpPr>
        <p:spPr bwMode="auto">
          <a:xfrm>
            <a:off x="2266985" y="2709001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1" name="Line 16"/>
          <p:cNvSpPr>
            <a:spLocks noChangeShapeType="1"/>
          </p:cNvSpPr>
          <p:nvPr/>
        </p:nvSpPr>
        <p:spPr bwMode="auto">
          <a:xfrm flipV="1">
            <a:off x="2266985" y="4043700"/>
            <a:ext cx="1453694" cy="455511"/>
          </a:xfrm>
          <a:prstGeom prst="line">
            <a:avLst/>
          </a:prstGeom>
          <a:noFill/>
          <a:ln w="19050" cap="flat">
            <a:solidFill>
              <a:schemeClr val="accent6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1" name="Freeform 17"/>
          <p:cNvSpPr>
            <a:spLocks/>
          </p:cNvSpPr>
          <p:nvPr/>
        </p:nvSpPr>
        <p:spPr bwMode="auto">
          <a:xfrm>
            <a:off x="1562118" y="3233483"/>
            <a:ext cx="740489" cy="741248"/>
          </a:xfrm>
          <a:custGeom>
            <a:avLst/>
            <a:gdLst>
              <a:gd name="T0" fmla="*/ 96 w 540"/>
              <a:gd name="T1" fmla="*/ 96 h 540"/>
              <a:gd name="T2" fmla="*/ 96 w 540"/>
              <a:gd name="T3" fmla="*/ 444 h 540"/>
              <a:gd name="T4" fmla="*/ 444 w 540"/>
              <a:gd name="T5" fmla="*/ 444 h 540"/>
              <a:gd name="T6" fmla="*/ 444 w 540"/>
              <a:gd name="T7" fmla="*/ 96 h 540"/>
              <a:gd name="T8" fmla="*/ 96 w 540"/>
              <a:gd name="T9" fmla="*/ 96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40">
                <a:moveTo>
                  <a:pt x="96" y="96"/>
                </a:moveTo>
                <a:cubicBezTo>
                  <a:pt x="0" y="192"/>
                  <a:pt x="0" y="348"/>
                  <a:pt x="96" y="444"/>
                </a:cubicBezTo>
                <a:cubicBezTo>
                  <a:pt x="192" y="540"/>
                  <a:pt x="348" y="540"/>
                  <a:pt x="444" y="444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2" name="Freeform 18"/>
          <p:cNvSpPr>
            <a:spLocks/>
          </p:cNvSpPr>
          <p:nvPr/>
        </p:nvSpPr>
        <p:spPr bwMode="auto">
          <a:xfrm>
            <a:off x="1861497" y="2334588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7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7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3" name="Freeform 19"/>
          <p:cNvSpPr>
            <a:spLocks/>
          </p:cNvSpPr>
          <p:nvPr/>
        </p:nvSpPr>
        <p:spPr bwMode="auto">
          <a:xfrm>
            <a:off x="1861497" y="4133893"/>
            <a:ext cx="740489" cy="739732"/>
          </a:xfrm>
          <a:custGeom>
            <a:avLst/>
            <a:gdLst>
              <a:gd name="T0" fmla="*/ 96 w 540"/>
              <a:gd name="T1" fmla="*/ 96 h 539"/>
              <a:gd name="T2" fmla="*/ 96 w 540"/>
              <a:gd name="T3" fmla="*/ 443 h 539"/>
              <a:gd name="T4" fmla="*/ 444 w 540"/>
              <a:gd name="T5" fmla="*/ 443 h 539"/>
              <a:gd name="T6" fmla="*/ 444 w 540"/>
              <a:gd name="T7" fmla="*/ 96 h 539"/>
              <a:gd name="T8" fmla="*/ 96 w 540"/>
              <a:gd name="T9" fmla="*/ 96 h 5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40" h="539">
                <a:moveTo>
                  <a:pt x="96" y="96"/>
                </a:moveTo>
                <a:cubicBezTo>
                  <a:pt x="0" y="192"/>
                  <a:pt x="0" y="348"/>
                  <a:pt x="96" y="443"/>
                </a:cubicBezTo>
                <a:cubicBezTo>
                  <a:pt x="192" y="539"/>
                  <a:pt x="348" y="539"/>
                  <a:pt x="444" y="443"/>
                </a:cubicBezTo>
                <a:cubicBezTo>
                  <a:pt x="540" y="348"/>
                  <a:pt x="540" y="192"/>
                  <a:pt x="444" y="96"/>
                </a:cubicBezTo>
                <a:cubicBezTo>
                  <a:pt x="348" y="0"/>
                  <a:pt x="192" y="0"/>
                  <a:pt x="96" y="96"/>
                </a:cubicBezTo>
                <a:close/>
              </a:path>
            </a:pathLst>
          </a:custGeom>
          <a:solidFill>
            <a:srgbClr val="A7AA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1902425" y="4176473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High Item Quality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2373882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Open Innovation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6902433" y="3273534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Expert Pro Team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6608533" y="4170121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Smart Product</a:t>
            </a:r>
            <a:endParaRPr lang="en-GB" sz="9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3720679" y="2743749"/>
            <a:ext cx="1728061" cy="172384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400" dirty="0" smtClean="0"/>
              <a:t>Principle</a:t>
            </a:r>
          </a:p>
          <a:p>
            <a:pPr algn="ctr">
              <a:lnSpc>
                <a:spcPts val="600"/>
              </a:lnSpc>
            </a:pPr>
            <a:r>
              <a:rPr lang="en-GB" sz="1400" dirty="0" smtClean="0"/>
              <a:t>of </a:t>
            </a:r>
            <a:r>
              <a:rPr lang="en-GB" sz="1400" dirty="0"/>
              <a:t>Ultimate</a:t>
            </a:r>
          </a:p>
        </p:txBody>
      </p:sp>
      <p:sp>
        <p:nvSpPr>
          <p:cNvPr id="97" name="Text Placeholder 20"/>
          <p:cNvSpPr>
            <a:spLocks noGrp="1"/>
          </p:cNvSpPr>
          <p:nvPr>
            <p:ph type="body" idx="13"/>
          </p:nvPr>
        </p:nvSpPr>
        <p:spPr>
          <a:xfrm>
            <a:off x="1602074" y="327129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/>
              <a:t>Smart </a:t>
            </a:r>
            <a:r>
              <a:rPr lang="en-GB" sz="900" dirty="0" smtClean="0"/>
              <a:t>&amp; Clean</a:t>
            </a:r>
            <a:endParaRPr lang="en-GB" sz="900" dirty="0"/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1903205" y="2372315"/>
            <a:ext cx="659800" cy="661141"/>
          </a:xfrm>
        </p:spPr>
        <p:txBody>
          <a:bodyPr anchor="ctr">
            <a:normAutofit/>
          </a:bodyPr>
          <a:lstStyle/>
          <a:p>
            <a:pPr algn="ctr">
              <a:lnSpc>
                <a:spcPts val="1000"/>
              </a:lnSpc>
            </a:pPr>
            <a:r>
              <a:rPr lang="en-GB" sz="900" dirty="0" smtClean="0"/>
              <a:t>Awesome Work</a:t>
            </a:r>
            <a:endParaRPr lang="en-GB" sz="900" dirty="0"/>
          </a:p>
        </p:txBody>
      </p:sp>
      <p:sp>
        <p:nvSpPr>
          <p:cNvPr id="30" name="Shape 62"/>
          <p:cNvSpPr/>
          <p:nvPr/>
        </p:nvSpPr>
        <p:spPr>
          <a:xfrm flipH="1" flipV="1">
            <a:off x="921259" y="53148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9" name="Oval 28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206876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71" grpId="0" animBg="1"/>
      <p:bldP spid="81" grpId="0" animBg="1"/>
      <p:bldP spid="82" grpId="0" animBg="1"/>
      <p:bldP spid="83" grpId="0" animBg="1"/>
      <p:bldP spid="84" grpId="0" build="p"/>
      <p:bldP spid="93" grpId="0" build="p"/>
      <p:bldP spid="94" grpId="0" build="p"/>
      <p:bldP spid="95" grpId="0" build="p"/>
      <p:bldP spid="96" grpId="0" uiExpand="1" build="p"/>
      <p:bldP spid="97" grpId="0" build="p"/>
      <p:bldP spid="99" grpId="0" build="p"/>
      <p:bldP spid="30" grpId="0" animBg="1"/>
      <p:bldP spid="31" grpId="0" build="p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&amp; FAILURE FACTORS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357"/>
          <p:cNvSpPr/>
          <p:nvPr/>
        </p:nvSpPr>
        <p:spPr>
          <a:xfrm>
            <a:off x="914908" y="2433170"/>
            <a:ext cx="3325571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0" name="Shape 359"/>
          <p:cNvSpPr/>
          <p:nvPr/>
        </p:nvSpPr>
        <p:spPr>
          <a:xfrm>
            <a:off x="3682210" y="2563145"/>
            <a:ext cx="244383" cy="2061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4435"/>
                </a:moveTo>
                <a:lnTo>
                  <a:pt x="5244" y="21600"/>
                </a:lnTo>
                <a:lnTo>
                  <a:pt x="21422" y="1264"/>
                </a:lnTo>
                <a:lnTo>
                  <a:pt x="21600" y="0"/>
                </a:lnTo>
                <a:lnTo>
                  <a:pt x="5867" y="14435"/>
                </a:lnTo>
                <a:lnTo>
                  <a:pt x="0" y="8429"/>
                </a:lnTo>
                <a:lnTo>
                  <a:pt x="0" y="14435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43" name="Shape 360"/>
          <p:cNvSpPr/>
          <p:nvPr/>
        </p:nvSpPr>
        <p:spPr>
          <a:xfrm>
            <a:off x="4906409" y="2433170"/>
            <a:ext cx="3325572" cy="466118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4" name="Shape 362"/>
          <p:cNvSpPr/>
          <p:nvPr/>
        </p:nvSpPr>
        <p:spPr>
          <a:xfrm>
            <a:off x="7819258" y="2585554"/>
            <a:ext cx="149172" cy="1613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7665" y="10639"/>
                </a:moveTo>
                <a:cubicBezTo>
                  <a:pt x="348" y="0"/>
                  <a:pt x="348" y="0"/>
                  <a:pt x="348" y="0"/>
                </a:cubicBezTo>
                <a:cubicBezTo>
                  <a:pt x="4529" y="0"/>
                  <a:pt x="4529" y="0"/>
                  <a:pt x="4529" y="0"/>
                </a:cubicBezTo>
                <a:cubicBezTo>
                  <a:pt x="4877" y="0"/>
                  <a:pt x="5226" y="0"/>
                  <a:pt x="5226" y="322"/>
                </a:cubicBezTo>
                <a:cubicBezTo>
                  <a:pt x="5226" y="322"/>
                  <a:pt x="5574" y="322"/>
                  <a:pt x="5574" y="645"/>
                </a:cubicBezTo>
                <a:cubicBezTo>
                  <a:pt x="11148" y="8382"/>
                  <a:pt x="11148" y="8382"/>
                  <a:pt x="11148" y="8382"/>
                </a:cubicBezTo>
                <a:cubicBezTo>
                  <a:pt x="11148" y="8382"/>
                  <a:pt x="11148" y="8382"/>
                  <a:pt x="11148" y="8060"/>
                </a:cubicBezTo>
                <a:cubicBezTo>
                  <a:pt x="11148" y="8060"/>
                  <a:pt x="11148" y="7737"/>
                  <a:pt x="11497" y="7737"/>
                </a:cubicBezTo>
                <a:cubicBezTo>
                  <a:pt x="16374" y="645"/>
                  <a:pt x="16374" y="645"/>
                  <a:pt x="16374" y="645"/>
                </a:cubicBezTo>
                <a:cubicBezTo>
                  <a:pt x="16374" y="322"/>
                  <a:pt x="16723" y="0"/>
                  <a:pt x="17071" y="0"/>
                </a:cubicBezTo>
                <a:cubicBezTo>
                  <a:pt x="21600" y="0"/>
                  <a:pt x="21600" y="0"/>
                  <a:pt x="21600" y="0"/>
                </a:cubicBezTo>
                <a:cubicBezTo>
                  <a:pt x="13935" y="10316"/>
                  <a:pt x="13935" y="10316"/>
                  <a:pt x="13935" y="10316"/>
                </a:cubicBezTo>
                <a:cubicBezTo>
                  <a:pt x="21600" y="21600"/>
                  <a:pt x="21600" y="21600"/>
                  <a:pt x="21600" y="21600"/>
                </a:cubicBezTo>
                <a:cubicBezTo>
                  <a:pt x="17419" y="21600"/>
                  <a:pt x="17419" y="21600"/>
                  <a:pt x="17419" y="21600"/>
                </a:cubicBezTo>
                <a:cubicBezTo>
                  <a:pt x="17071" y="21600"/>
                  <a:pt x="16723" y="21600"/>
                  <a:pt x="16723" y="21278"/>
                </a:cubicBezTo>
                <a:cubicBezTo>
                  <a:pt x="16374" y="21278"/>
                  <a:pt x="16374" y="21278"/>
                  <a:pt x="16026" y="20955"/>
                </a:cubicBezTo>
                <a:cubicBezTo>
                  <a:pt x="10800" y="12573"/>
                  <a:pt x="10800" y="12573"/>
                  <a:pt x="10800" y="12573"/>
                </a:cubicBezTo>
                <a:cubicBezTo>
                  <a:pt x="10452" y="12896"/>
                  <a:pt x="10452" y="12896"/>
                  <a:pt x="10452" y="12896"/>
                </a:cubicBezTo>
                <a:cubicBezTo>
                  <a:pt x="10452" y="13218"/>
                  <a:pt x="10452" y="13218"/>
                  <a:pt x="10452" y="13218"/>
                </a:cubicBezTo>
                <a:cubicBezTo>
                  <a:pt x="5226" y="20955"/>
                  <a:pt x="5226" y="20955"/>
                  <a:pt x="5226" y="20955"/>
                </a:cubicBezTo>
                <a:cubicBezTo>
                  <a:pt x="4877" y="20955"/>
                  <a:pt x="4877" y="21278"/>
                  <a:pt x="4529" y="21278"/>
                </a:cubicBezTo>
                <a:cubicBezTo>
                  <a:pt x="4529" y="21600"/>
                  <a:pt x="4181" y="21600"/>
                  <a:pt x="3832" y="21600"/>
                </a:cubicBezTo>
                <a:cubicBezTo>
                  <a:pt x="0" y="21600"/>
                  <a:pt x="0" y="21600"/>
                  <a:pt x="0" y="21600"/>
                </a:cubicBezTo>
                <a:lnTo>
                  <a:pt x="7665" y="10639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398766" y="4419300"/>
            <a:ext cx="91386" cy="1306775"/>
            <a:chOff x="5398766" y="4419300"/>
            <a:chExt cx="91386" cy="1306775"/>
          </a:xfrm>
          <a:solidFill>
            <a:schemeClr val="accent1"/>
          </a:solidFill>
        </p:grpSpPr>
        <p:sp>
          <p:nvSpPr>
            <p:cNvPr id="57" name="Shape 368"/>
            <p:cNvSpPr/>
            <p:nvPr/>
          </p:nvSpPr>
          <p:spPr>
            <a:xfrm>
              <a:off x="5398767" y="4419300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59" name="Shape 368"/>
            <p:cNvSpPr/>
            <p:nvPr/>
          </p:nvSpPr>
          <p:spPr>
            <a:xfrm>
              <a:off x="5398767" y="47223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1" name="Shape 368"/>
            <p:cNvSpPr/>
            <p:nvPr/>
          </p:nvSpPr>
          <p:spPr>
            <a:xfrm>
              <a:off x="5398767" y="5027156"/>
              <a:ext cx="91385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8"/>
            <p:cNvSpPr/>
            <p:nvPr/>
          </p:nvSpPr>
          <p:spPr>
            <a:xfrm>
              <a:off x="5398766" y="53224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8"/>
            <p:cNvSpPr/>
            <p:nvPr/>
          </p:nvSpPr>
          <p:spPr>
            <a:xfrm>
              <a:off x="5398766" y="5627231"/>
              <a:ext cx="91386" cy="9884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665" y="10639"/>
                  </a:moveTo>
                  <a:cubicBezTo>
                    <a:pt x="348" y="0"/>
                    <a:pt x="348" y="0"/>
                    <a:pt x="348" y="0"/>
                  </a:cubicBezTo>
                  <a:cubicBezTo>
                    <a:pt x="4529" y="0"/>
                    <a:pt x="4529" y="0"/>
                    <a:pt x="4529" y="0"/>
                  </a:cubicBezTo>
                  <a:cubicBezTo>
                    <a:pt x="4877" y="0"/>
                    <a:pt x="5226" y="0"/>
                    <a:pt x="5226" y="322"/>
                  </a:cubicBezTo>
                  <a:cubicBezTo>
                    <a:pt x="5226" y="322"/>
                    <a:pt x="5574" y="322"/>
                    <a:pt x="5574" y="645"/>
                  </a:cubicBezTo>
                  <a:cubicBezTo>
                    <a:pt x="11148" y="8382"/>
                    <a:pt x="11148" y="8382"/>
                    <a:pt x="11148" y="8382"/>
                  </a:cubicBezTo>
                  <a:cubicBezTo>
                    <a:pt x="11148" y="8382"/>
                    <a:pt x="11148" y="8382"/>
                    <a:pt x="11148" y="8060"/>
                  </a:cubicBezTo>
                  <a:cubicBezTo>
                    <a:pt x="11148" y="8060"/>
                    <a:pt x="11148" y="7737"/>
                    <a:pt x="11497" y="7737"/>
                  </a:cubicBezTo>
                  <a:cubicBezTo>
                    <a:pt x="16374" y="645"/>
                    <a:pt x="16374" y="645"/>
                    <a:pt x="16374" y="645"/>
                  </a:cubicBezTo>
                  <a:cubicBezTo>
                    <a:pt x="16374" y="322"/>
                    <a:pt x="16723" y="0"/>
                    <a:pt x="17071" y="0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3935" y="10316"/>
                    <a:pt x="13935" y="10316"/>
                    <a:pt x="13935" y="10316"/>
                  </a:cubicBezTo>
                  <a:cubicBezTo>
                    <a:pt x="21600" y="21600"/>
                    <a:pt x="21600" y="21600"/>
                    <a:pt x="21600" y="21600"/>
                  </a:cubicBezTo>
                  <a:cubicBezTo>
                    <a:pt x="17419" y="21600"/>
                    <a:pt x="17419" y="21600"/>
                    <a:pt x="17419" y="21600"/>
                  </a:cubicBezTo>
                  <a:cubicBezTo>
                    <a:pt x="17071" y="21600"/>
                    <a:pt x="16723" y="21600"/>
                    <a:pt x="16723" y="21278"/>
                  </a:cubicBezTo>
                  <a:cubicBezTo>
                    <a:pt x="16374" y="21278"/>
                    <a:pt x="16374" y="21278"/>
                    <a:pt x="16026" y="20955"/>
                  </a:cubicBezTo>
                  <a:cubicBezTo>
                    <a:pt x="10800" y="12573"/>
                    <a:pt x="10800" y="12573"/>
                    <a:pt x="10800" y="12573"/>
                  </a:cubicBezTo>
                  <a:cubicBezTo>
                    <a:pt x="10452" y="12896"/>
                    <a:pt x="10452" y="12896"/>
                    <a:pt x="10452" y="12896"/>
                  </a:cubicBezTo>
                  <a:cubicBezTo>
                    <a:pt x="10452" y="13218"/>
                    <a:pt x="10452" y="13218"/>
                    <a:pt x="10452" y="13218"/>
                  </a:cubicBezTo>
                  <a:cubicBezTo>
                    <a:pt x="5226" y="20955"/>
                    <a:pt x="5226" y="20955"/>
                    <a:pt x="5226" y="20955"/>
                  </a:cubicBezTo>
                  <a:cubicBezTo>
                    <a:pt x="4877" y="20955"/>
                    <a:pt x="4877" y="21278"/>
                    <a:pt x="4529" y="21278"/>
                  </a:cubicBezTo>
                  <a:cubicBezTo>
                    <a:pt x="4529" y="21600"/>
                    <a:pt x="4181" y="21600"/>
                    <a:pt x="3832" y="21600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7665" y="10639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442649" y="4454522"/>
            <a:ext cx="127641" cy="1277512"/>
            <a:chOff x="1442649" y="4454522"/>
            <a:chExt cx="127641" cy="1277512"/>
          </a:xfrm>
        </p:grpSpPr>
        <p:sp>
          <p:nvSpPr>
            <p:cNvPr id="58" name="Shape 369"/>
            <p:cNvSpPr/>
            <p:nvPr/>
          </p:nvSpPr>
          <p:spPr>
            <a:xfrm>
              <a:off x="1442649" y="4454522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0" name="Shape 369"/>
            <p:cNvSpPr/>
            <p:nvPr/>
          </p:nvSpPr>
          <p:spPr>
            <a:xfrm>
              <a:off x="1442649" y="47575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2" name="Shape 369"/>
            <p:cNvSpPr/>
            <p:nvPr/>
          </p:nvSpPr>
          <p:spPr>
            <a:xfrm>
              <a:off x="1442649" y="50496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1442649" y="53513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1442649" y="562435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7" y="3224505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4906409" y="3227243"/>
            <a:ext cx="3325571" cy="552464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  <a:p>
            <a:pPr>
              <a:lnSpc>
                <a:spcPts val="1200"/>
              </a:lnSpc>
            </a:pPr>
            <a:endParaRPr lang="en-US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1330492" y="2425087"/>
            <a:ext cx="1692168" cy="466119"/>
          </a:xfrm>
        </p:spPr>
        <p:txBody>
          <a:bodyPr anchor="ctr"/>
          <a:lstStyle/>
          <a:p>
            <a:r>
              <a:rPr lang="en-GB" dirty="0"/>
              <a:t>Factors for Success</a:t>
            </a:r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5379769" y="2433170"/>
            <a:ext cx="1692168" cy="466119"/>
          </a:xfrm>
        </p:spPr>
        <p:txBody>
          <a:bodyPr anchor="ctr"/>
          <a:lstStyle/>
          <a:p>
            <a:r>
              <a:rPr lang="en-GB" dirty="0"/>
              <a:t>Factors for Failures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821743" y="4333301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13245" y="4271428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4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4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4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4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4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3126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7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7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7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40" grpId="0" animBg="1"/>
      <p:bldP spid="43" grpId="0" animBg="1"/>
      <p:bldP spid="44" grpId="0" animBg="1"/>
      <p:bldP spid="67" grpId="0" build="p"/>
      <p:bldP spid="68" grpId="0" build="p"/>
      <p:bldP spid="69" grpId="0" build="p"/>
      <p:bldP spid="70" grpId="0" build="p"/>
      <p:bldP spid="71" grpId="0" build="p"/>
      <p:bldP spid="72" grpId="0" uiExpand="1" build="p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MOBILE APP DEVELOPMENT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33" name="Group 386"/>
          <p:cNvGrpSpPr/>
          <p:nvPr/>
        </p:nvGrpSpPr>
        <p:grpSpPr>
          <a:xfrm>
            <a:off x="3460459" y="3014016"/>
            <a:ext cx="1487787" cy="360396"/>
            <a:chOff x="0" y="-2"/>
            <a:chExt cx="3756374" cy="909932"/>
          </a:xfrm>
        </p:grpSpPr>
        <p:sp>
          <p:nvSpPr>
            <p:cNvPr id="34" name="Shape 384"/>
            <p:cNvSpPr/>
            <p:nvPr/>
          </p:nvSpPr>
          <p:spPr>
            <a:xfrm rot="10800000">
              <a:off x="629951" y="-2"/>
              <a:ext cx="3126423" cy="772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385"/>
            <p:cNvSpPr/>
            <p:nvPr/>
          </p:nvSpPr>
          <p:spPr>
            <a:xfrm rot="10800000">
              <a:off x="0" y="8748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7" name="Group 389"/>
          <p:cNvGrpSpPr/>
          <p:nvPr/>
        </p:nvGrpSpPr>
        <p:grpSpPr>
          <a:xfrm>
            <a:off x="3460459" y="3365171"/>
            <a:ext cx="1487787" cy="304950"/>
            <a:chOff x="0" y="0"/>
            <a:chExt cx="3756374" cy="769940"/>
          </a:xfrm>
        </p:grpSpPr>
        <p:sp>
          <p:nvSpPr>
            <p:cNvPr id="38" name="Shape 387"/>
            <p:cNvSpPr/>
            <p:nvPr/>
          </p:nvSpPr>
          <p:spPr>
            <a:xfrm rot="10800000">
              <a:off x="629951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9" name="Shape 388"/>
            <p:cNvSpPr/>
            <p:nvPr/>
          </p:nvSpPr>
          <p:spPr>
            <a:xfrm rot="10800000">
              <a:off x="0" y="8748"/>
              <a:ext cx="629952" cy="761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1" name="Group 392"/>
          <p:cNvGrpSpPr/>
          <p:nvPr/>
        </p:nvGrpSpPr>
        <p:grpSpPr>
          <a:xfrm>
            <a:off x="3460459" y="4024741"/>
            <a:ext cx="1487787" cy="356931"/>
            <a:chOff x="0" y="0"/>
            <a:chExt cx="3756374" cy="901180"/>
          </a:xfrm>
        </p:grpSpPr>
        <p:sp>
          <p:nvSpPr>
            <p:cNvPr id="42" name="Shape 390"/>
            <p:cNvSpPr/>
            <p:nvPr/>
          </p:nvSpPr>
          <p:spPr>
            <a:xfrm rot="10800000">
              <a:off x="629951" y="13124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5" name="Shape 391"/>
            <p:cNvSpPr/>
            <p:nvPr/>
          </p:nvSpPr>
          <p:spPr>
            <a:xfrm rot="10800000">
              <a:off x="0" y="-1"/>
              <a:ext cx="629952" cy="9011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395"/>
          <p:cNvGrpSpPr/>
          <p:nvPr/>
        </p:nvGrpSpPr>
        <p:grpSpPr>
          <a:xfrm>
            <a:off x="3460459" y="3716326"/>
            <a:ext cx="1487787" cy="314191"/>
            <a:chOff x="0" y="0"/>
            <a:chExt cx="3756374" cy="793271"/>
          </a:xfrm>
        </p:grpSpPr>
        <p:sp>
          <p:nvSpPr>
            <p:cNvPr id="47" name="Shape 393"/>
            <p:cNvSpPr/>
            <p:nvPr/>
          </p:nvSpPr>
          <p:spPr>
            <a:xfrm rot="10800000">
              <a:off x="629951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8" name="Shape 394"/>
            <p:cNvSpPr/>
            <p:nvPr/>
          </p:nvSpPr>
          <p:spPr>
            <a:xfrm rot="10800000">
              <a:off x="0" y="5832"/>
              <a:ext cx="629952" cy="7874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9" name="Group 398"/>
          <p:cNvGrpSpPr/>
          <p:nvPr/>
        </p:nvGrpSpPr>
        <p:grpSpPr>
          <a:xfrm>
            <a:off x="914909" y="4021276"/>
            <a:ext cx="1487787" cy="360396"/>
            <a:chOff x="0" y="0"/>
            <a:chExt cx="3756374" cy="909929"/>
          </a:xfrm>
        </p:grpSpPr>
        <p:sp>
          <p:nvSpPr>
            <p:cNvPr id="50" name="Shape 396"/>
            <p:cNvSpPr/>
            <p:nvPr/>
          </p:nvSpPr>
          <p:spPr>
            <a:xfrm>
              <a:off x="0" y="139989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1" name="Shape 397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009"/>
                  </a:moveTo>
                  <a:lnTo>
                    <a:pt x="21600" y="0"/>
                  </a:lnTo>
                  <a:lnTo>
                    <a:pt x="21600" y="15582"/>
                  </a:lnTo>
                  <a:lnTo>
                    <a:pt x="0" y="21600"/>
                  </a:lnTo>
                  <a:cubicBezTo>
                    <a:pt x="0" y="21600"/>
                    <a:pt x="0" y="3009"/>
                    <a:pt x="0" y="3009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2" name="Group 401"/>
          <p:cNvGrpSpPr/>
          <p:nvPr/>
        </p:nvGrpSpPr>
        <p:grpSpPr>
          <a:xfrm>
            <a:off x="914909" y="3725567"/>
            <a:ext cx="1487787" cy="304950"/>
            <a:chOff x="0" y="0"/>
            <a:chExt cx="3756374" cy="769940"/>
          </a:xfrm>
        </p:grpSpPr>
        <p:sp>
          <p:nvSpPr>
            <p:cNvPr id="53" name="Shape 399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400"/>
            <p:cNvSpPr/>
            <p:nvPr/>
          </p:nvSpPr>
          <p:spPr>
            <a:xfrm>
              <a:off x="3126423" y="0"/>
              <a:ext cx="629952" cy="761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18049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5" name="Group 404"/>
          <p:cNvGrpSpPr/>
          <p:nvPr/>
        </p:nvGrpSpPr>
        <p:grpSpPr>
          <a:xfrm>
            <a:off x="914909" y="3014017"/>
            <a:ext cx="1487787" cy="356931"/>
            <a:chOff x="0" y="0"/>
            <a:chExt cx="3756374" cy="901180"/>
          </a:xfrm>
        </p:grpSpPr>
        <p:sp>
          <p:nvSpPr>
            <p:cNvPr id="56" name="Shape 402"/>
            <p:cNvSpPr/>
            <p:nvPr/>
          </p:nvSpPr>
          <p:spPr>
            <a:xfrm>
              <a:off x="0" y="0"/>
              <a:ext cx="3126424" cy="7699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403"/>
            <p:cNvSpPr/>
            <p:nvPr/>
          </p:nvSpPr>
          <p:spPr>
            <a:xfrm>
              <a:off x="3126423" y="0"/>
              <a:ext cx="629952" cy="9011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6018"/>
                  </a:lnTo>
                  <a:lnTo>
                    <a:pt x="21600" y="21600"/>
                  </a:lnTo>
                  <a:lnTo>
                    <a:pt x="0" y="18591"/>
                  </a:lnTo>
                  <a:cubicBezTo>
                    <a:pt x="0" y="18591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4" name="Group 407"/>
          <p:cNvGrpSpPr/>
          <p:nvPr/>
        </p:nvGrpSpPr>
        <p:grpSpPr>
          <a:xfrm>
            <a:off x="914909" y="3365171"/>
            <a:ext cx="1487787" cy="314191"/>
            <a:chOff x="0" y="0"/>
            <a:chExt cx="3756374" cy="793271"/>
          </a:xfrm>
        </p:grpSpPr>
        <p:sp>
          <p:nvSpPr>
            <p:cNvPr id="75" name="Shape 405"/>
            <p:cNvSpPr/>
            <p:nvPr/>
          </p:nvSpPr>
          <p:spPr>
            <a:xfrm>
              <a:off x="0" y="0"/>
              <a:ext cx="3126424" cy="793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</a:path>
              </a:pathLst>
            </a:custGeom>
            <a:solidFill>
              <a:srgbClr val="DCDEE0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6" name="Shape 406"/>
            <p:cNvSpPr/>
            <p:nvPr/>
          </p:nvSpPr>
          <p:spPr>
            <a:xfrm>
              <a:off x="3126423" y="0"/>
              <a:ext cx="629952" cy="7874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21600" y="3442"/>
                  </a:lnTo>
                  <a:lnTo>
                    <a:pt x="21600" y="21600"/>
                  </a:lnTo>
                  <a:lnTo>
                    <a:pt x="0" y="21600"/>
                  </a:lnTo>
                  <a:cubicBezTo>
                    <a:pt x="0" y="2160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A6AAA9">
                <a:alpha val="4999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121919" tIns="121919" rIns="121919" bIns="121919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7" name="Shape 408"/>
          <p:cNvSpPr/>
          <p:nvPr/>
        </p:nvSpPr>
        <p:spPr>
          <a:xfrm>
            <a:off x="2350980" y="2594677"/>
            <a:ext cx="1163298" cy="219767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78" name="Group 414"/>
          <p:cNvGrpSpPr/>
          <p:nvPr/>
        </p:nvGrpSpPr>
        <p:grpSpPr>
          <a:xfrm>
            <a:off x="2578974" y="3278827"/>
            <a:ext cx="705206" cy="828794"/>
            <a:chOff x="0" y="0"/>
            <a:chExt cx="1780508" cy="2092545"/>
          </a:xfrm>
          <a:solidFill>
            <a:schemeClr val="accent5"/>
          </a:solidFill>
        </p:grpSpPr>
        <p:sp>
          <p:nvSpPr>
            <p:cNvPr id="79" name="Shape 411"/>
            <p:cNvSpPr/>
            <p:nvPr/>
          </p:nvSpPr>
          <p:spPr>
            <a:xfrm>
              <a:off x="0" y="0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0" name="Shape 412"/>
            <p:cNvSpPr/>
            <p:nvPr/>
          </p:nvSpPr>
          <p:spPr>
            <a:xfrm>
              <a:off x="809289" y="566502"/>
              <a:ext cx="971220" cy="97114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1" name="Shape 413"/>
            <p:cNvSpPr/>
            <p:nvPr/>
          </p:nvSpPr>
          <p:spPr>
            <a:xfrm>
              <a:off x="0" y="1121398"/>
              <a:ext cx="971219" cy="9711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5497"/>
                  </a:moveTo>
                  <a:cubicBezTo>
                    <a:pt x="8207" y="15497"/>
                    <a:pt x="6104" y="13394"/>
                    <a:pt x="6104" y="10801"/>
                  </a:cubicBezTo>
                  <a:cubicBezTo>
                    <a:pt x="6104" y="8206"/>
                    <a:pt x="8207" y="6103"/>
                    <a:pt x="10800" y="6103"/>
                  </a:cubicBezTo>
                  <a:cubicBezTo>
                    <a:pt x="13395" y="6103"/>
                    <a:pt x="15497" y="8206"/>
                    <a:pt x="15497" y="10801"/>
                  </a:cubicBezTo>
                  <a:cubicBezTo>
                    <a:pt x="15497" y="13394"/>
                    <a:pt x="13395" y="15497"/>
                    <a:pt x="10800" y="15497"/>
                  </a:cubicBezTo>
                  <a:close/>
                  <a:moveTo>
                    <a:pt x="19522" y="10801"/>
                  </a:moveTo>
                  <a:cubicBezTo>
                    <a:pt x="19522" y="9454"/>
                    <a:pt x="20352" y="8390"/>
                    <a:pt x="21600" y="7659"/>
                  </a:cubicBezTo>
                  <a:cubicBezTo>
                    <a:pt x="21376" y="6908"/>
                    <a:pt x="21077" y="6187"/>
                    <a:pt x="20711" y="5509"/>
                  </a:cubicBezTo>
                  <a:cubicBezTo>
                    <a:pt x="19310" y="5876"/>
                    <a:pt x="18177" y="5328"/>
                    <a:pt x="17225" y="4375"/>
                  </a:cubicBezTo>
                  <a:cubicBezTo>
                    <a:pt x="16273" y="3423"/>
                    <a:pt x="15982" y="2288"/>
                    <a:pt x="16347" y="889"/>
                  </a:cubicBezTo>
                  <a:cubicBezTo>
                    <a:pt x="15671" y="522"/>
                    <a:pt x="14951" y="224"/>
                    <a:pt x="14198" y="0"/>
                  </a:cubicBezTo>
                  <a:cubicBezTo>
                    <a:pt x="13467" y="1248"/>
                    <a:pt x="12147" y="2078"/>
                    <a:pt x="10800" y="2078"/>
                  </a:cubicBezTo>
                  <a:cubicBezTo>
                    <a:pt x="9453" y="2078"/>
                    <a:pt x="8134" y="1248"/>
                    <a:pt x="7403" y="0"/>
                  </a:cubicBezTo>
                  <a:cubicBezTo>
                    <a:pt x="6651" y="224"/>
                    <a:pt x="5931" y="522"/>
                    <a:pt x="5253" y="889"/>
                  </a:cubicBezTo>
                  <a:cubicBezTo>
                    <a:pt x="5620" y="2288"/>
                    <a:pt x="5329" y="3422"/>
                    <a:pt x="4375" y="4375"/>
                  </a:cubicBezTo>
                  <a:cubicBezTo>
                    <a:pt x="3423" y="5328"/>
                    <a:pt x="2290" y="5876"/>
                    <a:pt x="890" y="5510"/>
                  </a:cubicBezTo>
                  <a:cubicBezTo>
                    <a:pt x="523" y="6187"/>
                    <a:pt x="224" y="6908"/>
                    <a:pt x="0" y="7659"/>
                  </a:cubicBezTo>
                  <a:cubicBezTo>
                    <a:pt x="1249" y="8390"/>
                    <a:pt x="2078" y="9454"/>
                    <a:pt x="2078" y="10801"/>
                  </a:cubicBezTo>
                  <a:cubicBezTo>
                    <a:pt x="2078" y="12146"/>
                    <a:pt x="1249" y="13467"/>
                    <a:pt x="0" y="14198"/>
                  </a:cubicBezTo>
                  <a:cubicBezTo>
                    <a:pt x="224" y="14950"/>
                    <a:pt x="523" y="15670"/>
                    <a:pt x="890" y="16348"/>
                  </a:cubicBezTo>
                  <a:cubicBezTo>
                    <a:pt x="2290" y="15981"/>
                    <a:pt x="3423" y="16272"/>
                    <a:pt x="4375" y="17226"/>
                  </a:cubicBezTo>
                  <a:cubicBezTo>
                    <a:pt x="5327" y="18178"/>
                    <a:pt x="5620" y="19312"/>
                    <a:pt x="5253" y="20711"/>
                  </a:cubicBezTo>
                  <a:cubicBezTo>
                    <a:pt x="5931" y="21078"/>
                    <a:pt x="6651" y="21377"/>
                    <a:pt x="7403" y="21600"/>
                  </a:cubicBezTo>
                  <a:cubicBezTo>
                    <a:pt x="8134" y="20352"/>
                    <a:pt x="9453" y="19524"/>
                    <a:pt x="10800" y="19524"/>
                  </a:cubicBezTo>
                  <a:cubicBezTo>
                    <a:pt x="12147" y="19524"/>
                    <a:pt x="13467" y="20352"/>
                    <a:pt x="14198" y="21600"/>
                  </a:cubicBezTo>
                  <a:cubicBezTo>
                    <a:pt x="14951" y="21375"/>
                    <a:pt x="15671" y="21078"/>
                    <a:pt x="16349" y="20711"/>
                  </a:cubicBezTo>
                  <a:cubicBezTo>
                    <a:pt x="15982" y="19312"/>
                    <a:pt x="16273" y="18178"/>
                    <a:pt x="17225" y="17226"/>
                  </a:cubicBezTo>
                  <a:cubicBezTo>
                    <a:pt x="18177" y="16272"/>
                    <a:pt x="19310" y="15724"/>
                    <a:pt x="20711" y="16091"/>
                  </a:cubicBezTo>
                  <a:cubicBezTo>
                    <a:pt x="21077" y="15413"/>
                    <a:pt x="21376" y="14693"/>
                    <a:pt x="21600" y="13941"/>
                  </a:cubicBezTo>
                  <a:cubicBezTo>
                    <a:pt x="20352" y="13210"/>
                    <a:pt x="19522" y="12146"/>
                    <a:pt x="19522" y="10801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2" name="Group 429"/>
          <p:cNvGrpSpPr/>
          <p:nvPr/>
        </p:nvGrpSpPr>
        <p:grpSpPr>
          <a:xfrm>
            <a:off x="5674162" y="2647704"/>
            <a:ext cx="289518" cy="289518"/>
            <a:chOff x="0" y="0"/>
            <a:chExt cx="587697" cy="587697"/>
          </a:xfrm>
        </p:grpSpPr>
        <p:sp>
          <p:nvSpPr>
            <p:cNvPr id="83" name="Shape 42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4" name="Shape 428"/>
            <p:cNvSpPr/>
            <p:nvPr/>
          </p:nvSpPr>
          <p:spPr>
            <a:xfrm>
              <a:off x="180592" y="151554"/>
              <a:ext cx="226513" cy="284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015" h="21072" extrusionOk="0">
                  <a:moveTo>
                    <a:pt x="17468" y="6506"/>
                  </a:moveTo>
                  <a:cubicBezTo>
                    <a:pt x="16410" y="7763"/>
                    <a:pt x="15333" y="6878"/>
                    <a:pt x="13824" y="5996"/>
                  </a:cubicBezTo>
                  <a:cubicBezTo>
                    <a:pt x="12317" y="5116"/>
                    <a:pt x="10950" y="4575"/>
                    <a:pt x="12006" y="3318"/>
                  </a:cubicBezTo>
                  <a:cubicBezTo>
                    <a:pt x="13062" y="2059"/>
                    <a:pt x="15140" y="1754"/>
                    <a:pt x="16648" y="2634"/>
                  </a:cubicBezTo>
                  <a:cubicBezTo>
                    <a:pt x="18155" y="3515"/>
                    <a:pt x="18522" y="5248"/>
                    <a:pt x="17468" y="6506"/>
                  </a:cubicBezTo>
                  <a:close/>
                  <a:moveTo>
                    <a:pt x="20868" y="4865"/>
                  </a:moveTo>
                  <a:cubicBezTo>
                    <a:pt x="20191" y="1663"/>
                    <a:pt x="16530" y="-474"/>
                    <a:pt x="12691" y="90"/>
                  </a:cubicBezTo>
                  <a:cubicBezTo>
                    <a:pt x="8853" y="655"/>
                    <a:pt x="5613" y="3118"/>
                    <a:pt x="6290" y="6320"/>
                  </a:cubicBezTo>
                  <a:cubicBezTo>
                    <a:pt x="6436" y="7009"/>
                    <a:pt x="6840" y="8088"/>
                    <a:pt x="7318" y="8862"/>
                  </a:cubicBezTo>
                  <a:lnTo>
                    <a:pt x="346" y="17166"/>
                  </a:lnTo>
                  <a:cubicBezTo>
                    <a:pt x="90" y="17473"/>
                    <a:pt x="-56" y="18024"/>
                    <a:pt x="20" y="18392"/>
                  </a:cubicBezTo>
                  <a:lnTo>
                    <a:pt x="470" y="20511"/>
                  </a:lnTo>
                  <a:cubicBezTo>
                    <a:pt x="547" y="20879"/>
                    <a:pt x="971" y="21126"/>
                    <a:pt x="1412" y="21061"/>
                  </a:cubicBezTo>
                  <a:lnTo>
                    <a:pt x="3454" y="20761"/>
                  </a:lnTo>
                  <a:cubicBezTo>
                    <a:pt x="3895" y="20696"/>
                    <a:pt x="4457" y="20387"/>
                    <a:pt x="4700" y="20072"/>
                  </a:cubicBezTo>
                  <a:lnTo>
                    <a:pt x="7456" y="16513"/>
                  </a:lnTo>
                  <a:lnTo>
                    <a:pt x="7480" y="16490"/>
                  </a:lnTo>
                  <a:lnTo>
                    <a:pt x="9346" y="16216"/>
                  </a:lnTo>
                  <a:lnTo>
                    <a:pt x="12566" y="12046"/>
                  </a:lnTo>
                  <a:cubicBezTo>
                    <a:pt x="13623" y="12195"/>
                    <a:pt x="15142" y="12146"/>
                    <a:pt x="16039" y="12013"/>
                  </a:cubicBezTo>
                  <a:cubicBezTo>
                    <a:pt x="19878" y="11449"/>
                    <a:pt x="21544" y="8068"/>
                    <a:pt x="20868" y="486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5" name="Group 434"/>
          <p:cNvGrpSpPr/>
          <p:nvPr/>
        </p:nvGrpSpPr>
        <p:grpSpPr>
          <a:xfrm>
            <a:off x="5674162" y="3494541"/>
            <a:ext cx="289518" cy="289518"/>
            <a:chOff x="0" y="0"/>
            <a:chExt cx="587698" cy="587698"/>
          </a:xfrm>
        </p:grpSpPr>
        <p:sp>
          <p:nvSpPr>
            <p:cNvPr id="86" name="Shape 432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7" name="Shape 433"/>
            <p:cNvSpPr/>
            <p:nvPr/>
          </p:nvSpPr>
          <p:spPr>
            <a:xfrm>
              <a:off x="126801" y="156267"/>
              <a:ext cx="334098" cy="2171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81" y="13211"/>
                  </a:moveTo>
                  <a:cubicBezTo>
                    <a:pt x="11747" y="14381"/>
                    <a:pt x="9458" y="18011"/>
                    <a:pt x="9360" y="18165"/>
                  </a:cubicBezTo>
                  <a:cubicBezTo>
                    <a:pt x="9249" y="18377"/>
                    <a:pt x="8939" y="18735"/>
                    <a:pt x="8644" y="18441"/>
                  </a:cubicBezTo>
                  <a:cubicBezTo>
                    <a:pt x="8559" y="18357"/>
                    <a:pt x="8459" y="18187"/>
                    <a:pt x="8459" y="17853"/>
                  </a:cubicBezTo>
                  <a:cubicBezTo>
                    <a:pt x="8459" y="17530"/>
                    <a:pt x="8554" y="17204"/>
                    <a:pt x="8565" y="17168"/>
                  </a:cubicBezTo>
                  <a:lnTo>
                    <a:pt x="9680" y="13369"/>
                  </a:lnTo>
                  <a:cubicBezTo>
                    <a:pt x="9471" y="13239"/>
                    <a:pt x="9111" y="13015"/>
                    <a:pt x="8832" y="12829"/>
                  </a:cubicBezTo>
                  <a:lnTo>
                    <a:pt x="8758" y="12781"/>
                  </a:lnTo>
                  <a:cubicBezTo>
                    <a:pt x="8476" y="12597"/>
                    <a:pt x="8124" y="12367"/>
                    <a:pt x="8124" y="11770"/>
                  </a:cubicBezTo>
                  <a:cubicBezTo>
                    <a:pt x="8124" y="11484"/>
                    <a:pt x="8211" y="11152"/>
                    <a:pt x="8393" y="10758"/>
                  </a:cubicBezTo>
                  <a:cubicBezTo>
                    <a:pt x="8927" y="9588"/>
                    <a:pt x="11216" y="5958"/>
                    <a:pt x="11314" y="5804"/>
                  </a:cubicBezTo>
                  <a:cubicBezTo>
                    <a:pt x="11426" y="5592"/>
                    <a:pt x="11735" y="5234"/>
                    <a:pt x="12030" y="5528"/>
                  </a:cubicBezTo>
                  <a:cubicBezTo>
                    <a:pt x="12115" y="5612"/>
                    <a:pt x="12215" y="5782"/>
                    <a:pt x="12215" y="6116"/>
                  </a:cubicBezTo>
                  <a:cubicBezTo>
                    <a:pt x="12215" y="6438"/>
                    <a:pt x="12120" y="6765"/>
                    <a:pt x="12110" y="6801"/>
                  </a:cubicBezTo>
                  <a:lnTo>
                    <a:pt x="10992" y="10600"/>
                  </a:lnTo>
                  <a:cubicBezTo>
                    <a:pt x="11203" y="10730"/>
                    <a:pt x="11563" y="10954"/>
                    <a:pt x="11842" y="11140"/>
                  </a:cubicBezTo>
                  <a:lnTo>
                    <a:pt x="11916" y="11188"/>
                  </a:lnTo>
                  <a:cubicBezTo>
                    <a:pt x="12198" y="11372"/>
                    <a:pt x="12550" y="11602"/>
                    <a:pt x="12550" y="12201"/>
                  </a:cubicBezTo>
                  <a:cubicBezTo>
                    <a:pt x="12550" y="12485"/>
                    <a:pt x="12462" y="12817"/>
                    <a:pt x="12281" y="13211"/>
                  </a:cubicBezTo>
                  <a:close/>
                  <a:moveTo>
                    <a:pt x="16430" y="6048"/>
                  </a:moveTo>
                  <a:cubicBezTo>
                    <a:pt x="16132" y="6048"/>
                    <a:pt x="15840" y="6088"/>
                    <a:pt x="15557" y="6162"/>
                  </a:cubicBezTo>
                  <a:cubicBezTo>
                    <a:pt x="14848" y="2597"/>
                    <a:pt x="12653" y="0"/>
                    <a:pt x="10054" y="0"/>
                  </a:cubicBezTo>
                  <a:cubicBezTo>
                    <a:pt x="6881" y="0"/>
                    <a:pt x="4310" y="3869"/>
                    <a:pt x="4310" y="8641"/>
                  </a:cubicBezTo>
                  <a:cubicBezTo>
                    <a:pt x="4310" y="9067"/>
                    <a:pt x="4330" y="9486"/>
                    <a:pt x="4369" y="9896"/>
                  </a:cubicBezTo>
                  <a:cubicBezTo>
                    <a:pt x="4217" y="9868"/>
                    <a:pt x="4064" y="9850"/>
                    <a:pt x="3906" y="9850"/>
                  </a:cubicBezTo>
                  <a:cubicBezTo>
                    <a:pt x="1749" y="9850"/>
                    <a:pt x="0" y="12481"/>
                    <a:pt x="0" y="15726"/>
                  </a:cubicBezTo>
                  <a:cubicBezTo>
                    <a:pt x="0" y="18969"/>
                    <a:pt x="1749" y="21600"/>
                    <a:pt x="3906" y="21600"/>
                  </a:cubicBezTo>
                  <a:lnTo>
                    <a:pt x="16430" y="21600"/>
                  </a:lnTo>
                  <a:cubicBezTo>
                    <a:pt x="19285" y="21600"/>
                    <a:pt x="21600" y="18119"/>
                    <a:pt x="21600" y="13823"/>
                  </a:cubicBezTo>
                  <a:cubicBezTo>
                    <a:pt x="21600" y="9530"/>
                    <a:pt x="19285" y="6048"/>
                    <a:pt x="16430" y="60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8" name="Group 439"/>
          <p:cNvGrpSpPr/>
          <p:nvPr/>
        </p:nvGrpSpPr>
        <p:grpSpPr>
          <a:xfrm>
            <a:off x="5674162" y="4339156"/>
            <a:ext cx="289518" cy="289518"/>
            <a:chOff x="0" y="0"/>
            <a:chExt cx="587698" cy="587698"/>
          </a:xfrm>
        </p:grpSpPr>
        <p:sp>
          <p:nvSpPr>
            <p:cNvPr id="89" name="Shape 437"/>
            <p:cNvSpPr/>
            <p:nvPr/>
          </p:nvSpPr>
          <p:spPr>
            <a:xfrm>
              <a:off x="0" y="0"/>
              <a:ext cx="587698" cy="58769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0" name="Shape 438"/>
            <p:cNvSpPr/>
            <p:nvPr/>
          </p:nvSpPr>
          <p:spPr>
            <a:xfrm>
              <a:off x="153289" y="146633"/>
              <a:ext cx="290634" cy="2557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1" name="Shape 58"/>
          <p:cNvSpPr/>
          <p:nvPr/>
        </p:nvSpPr>
        <p:spPr>
          <a:xfrm flipH="1" flipV="1">
            <a:off x="5334064" y="2642298"/>
            <a:ext cx="0" cy="228600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28581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26101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3719726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347173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4977" y="4560247"/>
            <a:ext cx="2082669" cy="523886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menye</a:t>
            </a:r>
            <a:r>
              <a:rPr lang="en-US" dirty="0"/>
              <a:t> </a:t>
            </a:r>
            <a:r>
              <a:rPr lang="en-US" dirty="0" err="1"/>
              <a:t>handariiles</a:t>
            </a:r>
            <a:r>
              <a:rPr lang="en-US" dirty="0"/>
              <a:t> 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99424" y="431225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Projection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691" y="3014015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Online Market App</a:t>
            </a:r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7139" y="3364159"/>
            <a:ext cx="1111135" cy="304951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Graphic Design App</a:t>
            </a:r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3715313"/>
            <a:ext cx="1111135" cy="311739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Life Style App</a:t>
            </a:r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94069" y="4080934"/>
            <a:ext cx="1111135" cy="297274"/>
          </a:xfrm>
        </p:spPr>
        <p:txBody>
          <a:bodyPr anchor="ctr">
            <a:normAutofit/>
          </a:bodyPr>
          <a:lstStyle/>
          <a:p>
            <a:pPr algn="r"/>
            <a:r>
              <a:rPr lang="en-US" sz="850" dirty="0"/>
              <a:t>Multimedia App</a:t>
            </a:r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0464" y="3008374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Social Media App</a:t>
            </a:r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2912" y="3358518"/>
            <a:ext cx="1118277" cy="304951"/>
          </a:xfrm>
        </p:spPr>
        <p:txBody>
          <a:bodyPr anchor="ctr">
            <a:normAutofit/>
          </a:bodyPr>
          <a:lstStyle/>
          <a:p>
            <a:r>
              <a:rPr lang="en-US" sz="850" dirty="0"/>
              <a:t>Office App</a:t>
            </a:r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3709672"/>
            <a:ext cx="1118277" cy="311739"/>
          </a:xfrm>
        </p:spPr>
        <p:txBody>
          <a:bodyPr anchor="ctr">
            <a:normAutofit/>
          </a:bodyPr>
          <a:lstStyle/>
          <a:p>
            <a:r>
              <a:rPr lang="en-US" sz="850" dirty="0"/>
              <a:t>Game App</a:t>
            </a:r>
          </a:p>
        </p:txBody>
      </p:sp>
      <p:sp>
        <p:nvSpPr>
          <p:cNvPr id="105" name="Text Placeholder 8"/>
          <p:cNvSpPr>
            <a:spLocks noGrp="1"/>
          </p:cNvSpPr>
          <p:nvPr>
            <p:ph type="body" sz="half" idx="2"/>
          </p:nvPr>
        </p:nvSpPr>
        <p:spPr>
          <a:xfrm>
            <a:off x="1049842" y="4075293"/>
            <a:ext cx="1118277" cy="297274"/>
          </a:xfrm>
        </p:spPr>
        <p:txBody>
          <a:bodyPr anchor="ctr">
            <a:normAutofit/>
          </a:bodyPr>
          <a:lstStyle/>
          <a:p>
            <a:r>
              <a:rPr lang="en-US" sz="850" dirty="0"/>
              <a:t>Accounting App</a:t>
            </a:r>
          </a:p>
        </p:txBody>
      </p:sp>
      <p:sp>
        <p:nvSpPr>
          <p:cNvPr id="62" name="Shape 62"/>
          <p:cNvSpPr/>
          <p:nvPr/>
        </p:nvSpPr>
        <p:spPr>
          <a:xfrm flipH="1" flipV="1">
            <a:off x="921259" y="53656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63" name="Oval 6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69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43472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7" grpId="0" animBg="1"/>
      <p:bldP spid="91" grpId="0" animBg="1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  <p:bldP spid="103" grpId="0" build="p"/>
      <p:bldP spid="104" grpId="0" build="p"/>
      <p:bldP spid="105" grpId="0" build="p"/>
      <p:bldP spid="62" grpId="0" animBg="1"/>
      <p:bldP spid="65" grpId="0" build="p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3786712" y="1899246"/>
            <a:ext cx="4445269" cy="578582"/>
          </a:xfrm>
        </p:spPr>
        <p:txBody>
          <a:bodyPr>
            <a:normAutofit/>
          </a:bodyPr>
          <a:lstStyle/>
          <a:p>
            <a:r>
              <a:rPr lang="en-US" dirty="0"/>
              <a:t>MOBILE SHOWCASE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3815290" y="2362699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108" name="Shape 447"/>
          <p:cNvSpPr/>
          <p:nvPr/>
        </p:nvSpPr>
        <p:spPr>
          <a:xfrm>
            <a:off x="1009880" y="1877041"/>
            <a:ext cx="2194057" cy="4144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1825"/>
                </a:moveTo>
                <a:cubicBezTo>
                  <a:pt x="21600" y="814"/>
                  <a:pt x="20064" y="0"/>
                  <a:pt x="18155" y="0"/>
                </a:cubicBezTo>
                <a:cubicBezTo>
                  <a:pt x="3445" y="0"/>
                  <a:pt x="3445" y="0"/>
                  <a:pt x="3445" y="0"/>
                </a:cubicBezTo>
                <a:cubicBezTo>
                  <a:pt x="1536" y="0"/>
                  <a:pt x="0" y="814"/>
                  <a:pt x="0" y="1825"/>
                </a:cubicBezTo>
                <a:cubicBezTo>
                  <a:pt x="0" y="19775"/>
                  <a:pt x="0" y="19775"/>
                  <a:pt x="0" y="19775"/>
                </a:cubicBezTo>
                <a:cubicBezTo>
                  <a:pt x="0" y="20786"/>
                  <a:pt x="1536" y="21600"/>
                  <a:pt x="3445" y="21600"/>
                </a:cubicBezTo>
                <a:cubicBezTo>
                  <a:pt x="18155" y="21600"/>
                  <a:pt x="18155" y="21600"/>
                  <a:pt x="18155" y="21600"/>
                </a:cubicBezTo>
                <a:cubicBezTo>
                  <a:pt x="20064" y="21600"/>
                  <a:pt x="21600" y="20786"/>
                  <a:pt x="21600" y="19775"/>
                </a:cubicBezTo>
                <a:lnTo>
                  <a:pt x="21600" y="1825"/>
                </a:lnTo>
                <a:close/>
                <a:moveTo>
                  <a:pt x="8984" y="493"/>
                </a:moveTo>
                <a:cubicBezTo>
                  <a:pt x="12848" y="493"/>
                  <a:pt x="12848" y="493"/>
                  <a:pt x="12848" y="493"/>
                </a:cubicBezTo>
                <a:cubicBezTo>
                  <a:pt x="12988" y="493"/>
                  <a:pt x="13128" y="567"/>
                  <a:pt x="13128" y="641"/>
                </a:cubicBezTo>
                <a:cubicBezTo>
                  <a:pt x="13128" y="715"/>
                  <a:pt x="12988" y="789"/>
                  <a:pt x="12848" y="789"/>
                </a:cubicBezTo>
                <a:cubicBezTo>
                  <a:pt x="8984" y="789"/>
                  <a:pt x="8984" y="789"/>
                  <a:pt x="8984" y="789"/>
                </a:cubicBezTo>
                <a:cubicBezTo>
                  <a:pt x="8845" y="789"/>
                  <a:pt x="8752" y="715"/>
                  <a:pt x="8752" y="641"/>
                </a:cubicBezTo>
                <a:cubicBezTo>
                  <a:pt x="8752" y="567"/>
                  <a:pt x="8845" y="493"/>
                  <a:pt x="8984" y="493"/>
                </a:cubicBezTo>
                <a:close/>
                <a:moveTo>
                  <a:pt x="12429" y="20910"/>
                </a:moveTo>
                <a:cubicBezTo>
                  <a:pt x="9357" y="20910"/>
                  <a:pt x="9357" y="20910"/>
                  <a:pt x="9357" y="20910"/>
                </a:cubicBezTo>
                <a:cubicBezTo>
                  <a:pt x="8891" y="20910"/>
                  <a:pt x="8566" y="20762"/>
                  <a:pt x="8566" y="20515"/>
                </a:cubicBezTo>
                <a:cubicBezTo>
                  <a:pt x="8566" y="20268"/>
                  <a:pt x="8891" y="20121"/>
                  <a:pt x="9357" y="20121"/>
                </a:cubicBezTo>
                <a:cubicBezTo>
                  <a:pt x="12429" y="20121"/>
                  <a:pt x="12429" y="20121"/>
                  <a:pt x="12429" y="20121"/>
                </a:cubicBezTo>
                <a:cubicBezTo>
                  <a:pt x="12895" y="20121"/>
                  <a:pt x="13267" y="20268"/>
                  <a:pt x="13267" y="20515"/>
                </a:cubicBezTo>
                <a:cubicBezTo>
                  <a:pt x="13267" y="20762"/>
                  <a:pt x="12895" y="20910"/>
                  <a:pt x="12429" y="20910"/>
                </a:cubicBezTo>
                <a:close/>
                <a:moveTo>
                  <a:pt x="20483" y="19726"/>
                </a:moveTo>
                <a:cubicBezTo>
                  <a:pt x="1303" y="19726"/>
                  <a:pt x="1303" y="19726"/>
                  <a:pt x="1303" y="19726"/>
                </a:cubicBezTo>
                <a:cubicBezTo>
                  <a:pt x="1303" y="1874"/>
                  <a:pt x="1303" y="1874"/>
                  <a:pt x="1303" y="1874"/>
                </a:cubicBezTo>
                <a:cubicBezTo>
                  <a:pt x="20483" y="1874"/>
                  <a:pt x="20483" y="1874"/>
                  <a:pt x="20483" y="1874"/>
                </a:cubicBezTo>
                <a:lnTo>
                  <a:pt x="20483" y="19726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109" name="Shape 62"/>
          <p:cNvSpPr/>
          <p:nvPr/>
        </p:nvSpPr>
        <p:spPr>
          <a:xfrm flipH="1">
            <a:off x="3815289" y="5292625"/>
            <a:ext cx="441669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1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15289" y="5539684"/>
            <a:ext cx="4416691" cy="622254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 smtClean="0"/>
              <a:t>alay</a:t>
            </a:r>
            <a:endParaRPr lang="en-GB" dirty="0"/>
          </a:p>
        </p:txBody>
      </p:sp>
      <p:grpSp>
        <p:nvGrpSpPr>
          <p:cNvPr id="2" name="Group 1"/>
          <p:cNvGrpSpPr/>
          <p:nvPr/>
        </p:nvGrpSpPr>
        <p:grpSpPr>
          <a:xfrm>
            <a:off x="4115956" y="3230847"/>
            <a:ext cx="127641" cy="1269892"/>
            <a:chOff x="4115956" y="3230847"/>
            <a:chExt cx="127641" cy="1269892"/>
          </a:xfrm>
        </p:grpSpPr>
        <p:sp>
          <p:nvSpPr>
            <p:cNvPr id="111" name="Shape 369"/>
            <p:cNvSpPr/>
            <p:nvPr/>
          </p:nvSpPr>
          <p:spPr>
            <a:xfrm>
              <a:off x="4115956" y="323084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2" name="Shape 369"/>
            <p:cNvSpPr/>
            <p:nvPr/>
          </p:nvSpPr>
          <p:spPr>
            <a:xfrm>
              <a:off x="4115956" y="352628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3" name="Shape 369"/>
            <p:cNvSpPr/>
            <p:nvPr/>
          </p:nvSpPr>
          <p:spPr>
            <a:xfrm>
              <a:off x="4115956" y="3800603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4" name="Shape 369"/>
            <p:cNvSpPr/>
            <p:nvPr/>
          </p:nvSpPr>
          <p:spPr>
            <a:xfrm>
              <a:off x="4115956" y="409587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115" name="Shape 369"/>
            <p:cNvSpPr/>
            <p:nvPr/>
          </p:nvSpPr>
          <p:spPr>
            <a:xfrm>
              <a:off x="4115956" y="4393058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116" name="Text Placeholder 8"/>
          <p:cNvSpPr>
            <a:spLocks noGrp="1"/>
          </p:cNvSpPr>
          <p:nvPr>
            <p:ph type="body" sz="half" idx="2"/>
          </p:nvPr>
        </p:nvSpPr>
        <p:spPr>
          <a:xfrm>
            <a:off x="4495050" y="3102006"/>
            <a:ext cx="2418735" cy="1661099"/>
          </a:xfrm>
        </p:spPr>
        <p:txBody>
          <a:bodyPr>
            <a:normAutofit/>
          </a:bodyPr>
          <a:lstStyle/>
          <a:p>
            <a:pPr>
              <a:lnSpc>
                <a:spcPts val="2300"/>
              </a:lnSpc>
            </a:pPr>
            <a:r>
              <a:rPr lang="en-GB" dirty="0"/>
              <a:t>Clear vision and forward looking conception</a:t>
            </a:r>
          </a:p>
          <a:p>
            <a:pPr>
              <a:lnSpc>
                <a:spcPts val="2300"/>
              </a:lnSpc>
            </a:pPr>
            <a:r>
              <a:rPr lang="en-US" dirty="0"/>
              <a:t>Integrative approach</a:t>
            </a:r>
          </a:p>
          <a:p>
            <a:pPr>
              <a:lnSpc>
                <a:spcPts val="2300"/>
              </a:lnSpc>
            </a:pPr>
            <a:r>
              <a:rPr lang="en-US" dirty="0"/>
              <a:t>Introduction of cultural change</a:t>
            </a:r>
          </a:p>
          <a:p>
            <a:pPr>
              <a:lnSpc>
                <a:spcPts val="23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ts val="2300"/>
              </a:lnSpc>
            </a:pPr>
            <a:r>
              <a:rPr lang="en-US" dirty="0"/>
              <a:t>Top management </a:t>
            </a:r>
            <a:r>
              <a:rPr lang="en-US" dirty="0" smtClean="0"/>
              <a:t>commitment</a:t>
            </a:r>
            <a:endParaRPr lang="en-US" dirty="0"/>
          </a:p>
        </p:txBody>
      </p:sp>
      <p:sp>
        <p:nvSpPr>
          <p:cNvPr id="117" name="Rectangle 116"/>
          <p:cNvSpPr/>
          <p:nvPr/>
        </p:nvSpPr>
        <p:spPr>
          <a:xfrm>
            <a:off x="1133002" y="2235199"/>
            <a:ext cx="1962624" cy="343535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5953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08" grpId="0" animBg="1"/>
      <p:bldP spid="109" grpId="0" animBg="1"/>
      <p:bldP spid="110" grpId="0" build="p"/>
      <p:bldP spid="116" grpId="0" uiExpand="1" build="p"/>
      <p:bldP spid="117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DESKTOP SHOWCASE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1" name="Shape 1055"/>
          <p:cNvSpPr/>
          <p:nvPr/>
        </p:nvSpPr>
        <p:spPr>
          <a:xfrm>
            <a:off x="5412355" y="3513071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2" name="Shape 1058"/>
          <p:cNvSpPr/>
          <p:nvPr/>
        </p:nvSpPr>
        <p:spPr>
          <a:xfrm>
            <a:off x="5412355" y="4226613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3" name="Shape 1061"/>
          <p:cNvSpPr/>
          <p:nvPr/>
        </p:nvSpPr>
        <p:spPr>
          <a:xfrm>
            <a:off x="5412355" y="4938478"/>
            <a:ext cx="218508" cy="2185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3668257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3483761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Secure Coding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4390335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tke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20583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Host for You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51719" y="5114412"/>
            <a:ext cx="2380262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herelookolora</a:t>
            </a:r>
            <a:r>
              <a:rPr lang="en-GB" sz="950" dirty="0" smtClean="0"/>
              <a:t> </a:t>
            </a:r>
            <a:r>
              <a:rPr lang="en-GB" sz="950" dirty="0" err="1" smtClean="0"/>
              <a:t>lon</a:t>
            </a:r>
            <a:r>
              <a:rPr lang="en-GB" sz="950" dirty="0" smtClean="0"/>
              <a:t> </a:t>
            </a:r>
            <a:r>
              <a:rPr lang="en-GB" sz="950" dirty="0" err="1" smtClean="0"/>
              <a:t>pih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endParaRPr lang="en-GB" sz="950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5846613" y="492991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24H Supports</a:t>
            </a:r>
          </a:p>
        </p:txBody>
      </p:sp>
      <p:sp>
        <p:nvSpPr>
          <p:cNvPr id="46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3520214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01</a:t>
            </a:r>
            <a:endParaRPr lang="en-GB" sz="800" dirty="0"/>
          </a:p>
        </p:txBody>
      </p:sp>
      <p:sp>
        <p:nvSpPr>
          <p:cNvPr id="47" name="Text Placeholder 20"/>
          <p:cNvSpPr>
            <a:spLocks noGrp="1"/>
          </p:cNvSpPr>
          <p:nvPr>
            <p:ph type="body" idx="13"/>
          </p:nvPr>
        </p:nvSpPr>
        <p:spPr>
          <a:xfrm>
            <a:off x="5413925" y="4234108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02</a:t>
            </a:r>
            <a:endParaRPr lang="en-GB" sz="800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5412354" y="4948171"/>
            <a:ext cx="218509" cy="218508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800" dirty="0" smtClean="0"/>
              <a:t>03</a:t>
            </a:r>
            <a:endParaRPr lang="en-GB" sz="800" dirty="0"/>
          </a:p>
        </p:txBody>
      </p:sp>
      <p:grpSp>
        <p:nvGrpSpPr>
          <p:cNvPr id="3" name="Group 2"/>
          <p:cNvGrpSpPr/>
          <p:nvPr/>
        </p:nvGrpSpPr>
        <p:grpSpPr>
          <a:xfrm>
            <a:off x="914909" y="3822072"/>
            <a:ext cx="1566908" cy="1206404"/>
            <a:chOff x="914909" y="3822072"/>
            <a:chExt cx="1566908" cy="1206404"/>
          </a:xfrm>
        </p:grpSpPr>
        <p:grpSp>
          <p:nvGrpSpPr>
            <p:cNvPr id="29" name="Group 1041"/>
            <p:cNvGrpSpPr/>
            <p:nvPr/>
          </p:nvGrpSpPr>
          <p:grpSpPr>
            <a:xfrm>
              <a:off x="914909" y="3822072"/>
              <a:ext cx="1566908" cy="1206404"/>
              <a:chOff x="0" y="0"/>
              <a:chExt cx="4214350" cy="3244741"/>
            </a:xfrm>
          </p:grpSpPr>
          <p:sp>
            <p:nvSpPr>
              <p:cNvPr id="36" name="Shape 1039"/>
              <p:cNvSpPr/>
              <p:nvPr/>
            </p:nvSpPr>
            <p:spPr>
              <a:xfrm>
                <a:off x="1451298" y="2637870"/>
                <a:ext cx="1321256" cy="60687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7" name="Shape 1040"/>
              <p:cNvSpPr/>
              <p:nvPr/>
            </p:nvSpPr>
            <p:spPr>
              <a:xfrm>
                <a:off x="0" y="0"/>
                <a:ext cx="4214351" cy="257543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1" name="Rectangle 50"/>
            <p:cNvSpPr/>
            <p:nvPr/>
          </p:nvSpPr>
          <p:spPr>
            <a:xfrm>
              <a:off x="968375" y="3891755"/>
              <a:ext cx="1311560" cy="823119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279935" y="3490111"/>
            <a:ext cx="2690273" cy="2071313"/>
            <a:chOff x="2279935" y="3490111"/>
            <a:chExt cx="2690273" cy="2071313"/>
          </a:xfrm>
        </p:grpSpPr>
        <p:grpSp>
          <p:nvGrpSpPr>
            <p:cNvPr id="30" name="Group 1046"/>
            <p:cNvGrpSpPr/>
            <p:nvPr/>
          </p:nvGrpSpPr>
          <p:grpSpPr>
            <a:xfrm>
              <a:off x="2279935" y="3490111"/>
              <a:ext cx="2690273" cy="2071313"/>
              <a:chOff x="0" y="0"/>
              <a:chExt cx="7235753" cy="5571000"/>
            </a:xfrm>
          </p:grpSpPr>
          <p:sp>
            <p:nvSpPr>
              <p:cNvPr id="34" name="Shape 1044"/>
              <p:cNvSpPr/>
              <p:nvPr/>
            </p:nvSpPr>
            <p:spPr>
              <a:xfrm>
                <a:off x="2491781" y="4529045"/>
                <a:ext cx="2268505" cy="104195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251" h="21600" extrusionOk="0">
                    <a:moveTo>
                      <a:pt x="19920" y="18845"/>
                    </a:moveTo>
                    <a:cubicBezTo>
                      <a:pt x="19920" y="18845"/>
                      <a:pt x="18823" y="16641"/>
                      <a:pt x="18203" y="15208"/>
                    </a:cubicBezTo>
                    <a:cubicBezTo>
                      <a:pt x="17583" y="13776"/>
                      <a:pt x="17393" y="12122"/>
                      <a:pt x="17393" y="12122"/>
                    </a:cubicBezTo>
                    <a:cubicBezTo>
                      <a:pt x="16916" y="0"/>
                      <a:pt x="16916" y="0"/>
                      <a:pt x="16916" y="0"/>
                    </a:cubicBezTo>
                    <a:cubicBezTo>
                      <a:pt x="3326" y="0"/>
                      <a:pt x="3326" y="0"/>
                      <a:pt x="3326" y="0"/>
                    </a:cubicBezTo>
                    <a:cubicBezTo>
                      <a:pt x="2849" y="12122"/>
                      <a:pt x="2849" y="12122"/>
                      <a:pt x="2849" y="12122"/>
                    </a:cubicBezTo>
                    <a:cubicBezTo>
                      <a:pt x="2849" y="12122"/>
                      <a:pt x="2659" y="13886"/>
                      <a:pt x="2087" y="15318"/>
                    </a:cubicBezTo>
                    <a:cubicBezTo>
                      <a:pt x="1467" y="16751"/>
                      <a:pt x="322" y="18955"/>
                      <a:pt x="322" y="18955"/>
                    </a:cubicBezTo>
                    <a:cubicBezTo>
                      <a:pt x="322" y="18955"/>
                      <a:pt x="-679" y="20608"/>
                      <a:pt x="847" y="21049"/>
                    </a:cubicBezTo>
                    <a:cubicBezTo>
                      <a:pt x="1705" y="21380"/>
                      <a:pt x="5567" y="21600"/>
                      <a:pt x="8667" y="21600"/>
                    </a:cubicBezTo>
                    <a:cubicBezTo>
                      <a:pt x="11575" y="21600"/>
                      <a:pt x="11575" y="21600"/>
                      <a:pt x="11575" y="21600"/>
                    </a:cubicBezTo>
                    <a:cubicBezTo>
                      <a:pt x="14770" y="21600"/>
                      <a:pt x="18537" y="21380"/>
                      <a:pt x="19443" y="21049"/>
                    </a:cubicBezTo>
                    <a:cubicBezTo>
                      <a:pt x="20921" y="20498"/>
                      <a:pt x="19920" y="18845"/>
                      <a:pt x="19920" y="18845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35" name="Shape 1045"/>
              <p:cNvSpPr/>
              <p:nvPr/>
            </p:nvSpPr>
            <p:spPr>
              <a:xfrm>
                <a:off x="0" y="0"/>
                <a:ext cx="7235754" cy="44218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074" y="0"/>
                    </a:moveTo>
                    <a:cubicBezTo>
                      <a:pt x="558" y="0"/>
                      <a:pt x="558" y="0"/>
                      <a:pt x="558" y="0"/>
                    </a:cubicBezTo>
                    <a:cubicBezTo>
                      <a:pt x="255" y="0"/>
                      <a:pt x="0" y="443"/>
                      <a:pt x="0" y="939"/>
                    </a:cubicBezTo>
                    <a:cubicBezTo>
                      <a:pt x="0" y="20661"/>
                      <a:pt x="0" y="20661"/>
                      <a:pt x="0" y="20661"/>
                    </a:cubicBezTo>
                    <a:cubicBezTo>
                      <a:pt x="0" y="21157"/>
                      <a:pt x="255" y="21600"/>
                      <a:pt x="558" y="21600"/>
                    </a:cubicBezTo>
                    <a:cubicBezTo>
                      <a:pt x="8156" y="21600"/>
                      <a:pt x="8156" y="21600"/>
                      <a:pt x="8156" y="21600"/>
                    </a:cubicBezTo>
                    <a:cubicBezTo>
                      <a:pt x="8586" y="21600"/>
                      <a:pt x="8586" y="21600"/>
                      <a:pt x="8586" y="21600"/>
                    </a:cubicBezTo>
                    <a:cubicBezTo>
                      <a:pt x="13062" y="21600"/>
                      <a:pt x="13062" y="21600"/>
                      <a:pt x="13062" y="21600"/>
                    </a:cubicBezTo>
                    <a:cubicBezTo>
                      <a:pt x="13524" y="21600"/>
                      <a:pt x="13524" y="21600"/>
                      <a:pt x="13524" y="21600"/>
                    </a:cubicBezTo>
                    <a:cubicBezTo>
                      <a:pt x="21074" y="21600"/>
                      <a:pt x="21074" y="21600"/>
                      <a:pt x="21074" y="21600"/>
                    </a:cubicBezTo>
                    <a:cubicBezTo>
                      <a:pt x="21377" y="21600"/>
                      <a:pt x="21600" y="21157"/>
                      <a:pt x="21600" y="20661"/>
                    </a:cubicBezTo>
                    <a:cubicBezTo>
                      <a:pt x="21600" y="939"/>
                      <a:pt x="21600" y="939"/>
                      <a:pt x="21600" y="939"/>
                    </a:cubicBezTo>
                    <a:cubicBezTo>
                      <a:pt x="21600" y="443"/>
                      <a:pt x="21377" y="0"/>
                      <a:pt x="21074" y="0"/>
                    </a:cubicBezTo>
                    <a:close/>
                    <a:moveTo>
                      <a:pt x="20708" y="20035"/>
                    </a:moveTo>
                    <a:cubicBezTo>
                      <a:pt x="828" y="20035"/>
                      <a:pt x="828" y="20035"/>
                      <a:pt x="828" y="20035"/>
                    </a:cubicBezTo>
                    <a:cubicBezTo>
                      <a:pt x="828" y="1565"/>
                      <a:pt x="828" y="1565"/>
                      <a:pt x="828" y="1565"/>
                    </a:cubicBezTo>
                    <a:cubicBezTo>
                      <a:pt x="20708" y="1565"/>
                      <a:pt x="20708" y="1565"/>
                      <a:pt x="20708" y="1565"/>
                    </a:cubicBezTo>
                    <a:lnTo>
                      <a:pt x="20708" y="20035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52" name="Rectangle 51"/>
            <p:cNvSpPr/>
            <p:nvPr/>
          </p:nvSpPr>
          <p:spPr>
            <a:xfrm>
              <a:off x="2376904" y="3600650"/>
              <a:ext cx="2487195" cy="1418301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3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2123968"/>
            <a:ext cx="7291672" cy="62225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0224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2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animBg="1"/>
      <p:bldP spid="32" grpId="0" animBg="1"/>
      <p:bldP spid="33" grpId="0" animBg="1"/>
      <p:bldP spid="38" grpId="0" build="p"/>
      <p:bldP spid="39" grpId="0" build="p"/>
      <p:bldP spid="40" grpId="0" build="p"/>
      <p:bldP spid="41" grpId="0" build="p"/>
      <p:bldP spid="42" grpId="0" build="p"/>
      <p:bldP spid="45" grpId="0" build="p"/>
      <p:bldP spid="46" grpId="0" build="p"/>
      <p:bldP spid="47" grpId="0" build="p"/>
      <p:bldP spid="48" grpId="0" build="p"/>
      <p:bldP spid="53" grpId="0" animBg="1"/>
      <p:bldP spid="54" grpId="0" build="p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TOOLS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4" name="Freeform 20"/>
          <p:cNvSpPr>
            <a:spLocks noEditPoints="1"/>
          </p:cNvSpPr>
          <p:nvPr/>
        </p:nvSpPr>
        <p:spPr bwMode="auto">
          <a:xfrm>
            <a:off x="3710638" y="2360613"/>
            <a:ext cx="1871737" cy="1877308"/>
          </a:xfrm>
          <a:custGeom>
            <a:avLst/>
            <a:gdLst>
              <a:gd name="T0" fmla="*/ 700 w 1360"/>
              <a:gd name="T1" fmla="*/ 971 h 1362"/>
              <a:gd name="T2" fmla="*/ 390 w 1360"/>
              <a:gd name="T3" fmla="*/ 702 h 1362"/>
              <a:gd name="T4" fmla="*/ 660 w 1360"/>
              <a:gd name="T5" fmla="*/ 392 h 1362"/>
              <a:gd name="T6" fmla="*/ 970 w 1360"/>
              <a:gd name="T7" fmla="*/ 661 h 1362"/>
              <a:gd name="T8" fmla="*/ 700 w 1360"/>
              <a:gd name="T9" fmla="*/ 971 h 1362"/>
              <a:gd name="T10" fmla="*/ 1218 w 1360"/>
              <a:gd name="T11" fmla="*/ 644 h 1362"/>
              <a:gd name="T12" fmla="*/ 1333 w 1360"/>
              <a:gd name="T13" fmla="*/ 441 h 1362"/>
              <a:gd name="T14" fmla="*/ 1269 w 1360"/>
              <a:gd name="T15" fmla="*/ 312 h 1362"/>
              <a:gd name="T16" fmla="*/ 1049 w 1360"/>
              <a:gd name="T17" fmla="*/ 257 h 1362"/>
              <a:gd name="T18" fmla="*/ 979 w 1360"/>
              <a:gd name="T19" fmla="*/ 46 h 1362"/>
              <a:gd name="T20" fmla="*/ 843 w 1360"/>
              <a:gd name="T21" fmla="*/ 0 h 1362"/>
              <a:gd name="T22" fmla="*/ 642 w 1360"/>
              <a:gd name="T23" fmla="*/ 143 h 1362"/>
              <a:gd name="T24" fmla="*/ 424 w 1360"/>
              <a:gd name="T25" fmla="*/ 30 h 1362"/>
              <a:gd name="T26" fmla="*/ 295 w 1360"/>
              <a:gd name="T27" fmla="*/ 94 h 1362"/>
              <a:gd name="T28" fmla="*/ 256 w 1360"/>
              <a:gd name="T29" fmla="*/ 313 h 1362"/>
              <a:gd name="T30" fmla="*/ 46 w 1360"/>
              <a:gd name="T31" fmla="*/ 398 h 1362"/>
              <a:gd name="T32" fmla="*/ 0 w 1360"/>
              <a:gd name="T33" fmla="*/ 534 h 1362"/>
              <a:gd name="T34" fmla="*/ 142 w 1360"/>
              <a:gd name="T35" fmla="*/ 719 h 1362"/>
              <a:gd name="T36" fmla="*/ 29 w 1360"/>
              <a:gd name="T37" fmla="*/ 937 h 1362"/>
              <a:gd name="T38" fmla="*/ 93 w 1360"/>
              <a:gd name="T39" fmla="*/ 1066 h 1362"/>
              <a:gd name="T40" fmla="*/ 311 w 1360"/>
              <a:gd name="T41" fmla="*/ 1105 h 1362"/>
              <a:gd name="T42" fmla="*/ 381 w 1360"/>
              <a:gd name="T43" fmla="*/ 1316 h 1362"/>
              <a:gd name="T44" fmla="*/ 517 w 1360"/>
              <a:gd name="T45" fmla="*/ 1362 h 1362"/>
              <a:gd name="T46" fmla="*/ 718 w 1360"/>
              <a:gd name="T47" fmla="*/ 1219 h 1362"/>
              <a:gd name="T48" fmla="*/ 936 w 1360"/>
              <a:gd name="T49" fmla="*/ 1333 h 1362"/>
              <a:gd name="T50" fmla="*/ 1065 w 1360"/>
              <a:gd name="T51" fmla="*/ 1269 h 1362"/>
              <a:gd name="T52" fmla="*/ 1104 w 1360"/>
              <a:gd name="T53" fmla="*/ 1050 h 1362"/>
              <a:gd name="T54" fmla="*/ 1314 w 1360"/>
              <a:gd name="T55" fmla="*/ 965 h 1362"/>
              <a:gd name="T56" fmla="*/ 1360 w 1360"/>
              <a:gd name="T57" fmla="*/ 828 h 1362"/>
              <a:gd name="T58" fmla="*/ 1218 w 1360"/>
              <a:gd name="T59" fmla="*/ 644 h 1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60" h="1362">
                <a:moveTo>
                  <a:pt x="700" y="971"/>
                </a:moveTo>
                <a:cubicBezTo>
                  <a:pt x="540" y="982"/>
                  <a:pt x="402" y="861"/>
                  <a:pt x="390" y="702"/>
                </a:cubicBezTo>
                <a:cubicBezTo>
                  <a:pt x="379" y="541"/>
                  <a:pt x="500" y="403"/>
                  <a:pt x="660" y="392"/>
                </a:cubicBezTo>
                <a:cubicBezTo>
                  <a:pt x="820" y="380"/>
                  <a:pt x="959" y="501"/>
                  <a:pt x="970" y="661"/>
                </a:cubicBezTo>
                <a:cubicBezTo>
                  <a:pt x="981" y="821"/>
                  <a:pt x="860" y="960"/>
                  <a:pt x="700" y="971"/>
                </a:cubicBezTo>
                <a:close/>
                <a:moveTo>
                  <a:pt x="1218" y="644"/>
                </a:moveTo>
                <a:cubicBezTo>
                  <a:pt x="1212" y="561"/>
                  <a:pt x="1259" y="491"/>
                  <a:pt x="1333" y="441"/>
                </a:cubicBezTo>
                <a:cubicBezTo>
                  <a:pt x="1316" y="396"/>
                  <a:pt x="1294" y="352"/>
                  <a:pt x="1269" y="312"/>
                </a:cubicBezTo>
                <a:cubicBezTo>
                  <a:pt x="1184" y="341"/>
                  <a:pt x="1111" y="312"/>
                  <a:pt x="1049" y="257"/>
                </a:cubicBezTo>
                <a:cubicBezTo>
                  <a:pt x="986" y="203"/>
                  <a:pt x="963" y="134"/>
                  <a:pt x="979" y="46"/>
                </a:cubicBezTo>
                <a:cubicBezTo>
                  <a:pt x="936" y="26"/>
                  <a:pt x="890" y="11"/>
                  <a:pt x="843" y="0"/>
                </a:cubicBezTo>
                <a:cubicBezTo>
                  <a:pt x="803" y="81"/>
                  <a:pt x="726" y="137"/>
                  <a:pt x="642" y="143"/>
                </a:cubicBezTo>
                <a:cubicBezTo>
                  <a:pt x="559" y="149"/>
                  <a:pt x="474" y="104"/>
                  <a:pt x="424" y="30"/>
                </a:cubicBezTo>
                <a:cubicBezTo>
                  <a:pt x="379" y="47"/>
                  <a:pt x="335" y="68"/>
                  <a:pt x="295" y="94"/>
                </a:cubicBezTo>
                <a:cubicBezTo>
                  <a:pt x="324" y="179"/>
                  <a:pt x="311" y="250"/>
                  <a:pt x="256" y="313"/>
                </a:cubicBezTo>
                <a:cubicBezTo>
                  <a:pt x="201" y="376"/>
                  <a:pt x="134" y="414"/>
                  <a:pt x="46" y="398"/>
                </a:cubicBezTo>
                <a:cubicBezTo>
                  <a:pt x="26" y="441"/>
                  <a:pt x="11" y="487"/>
                  <a:pt x="0" y="534"/>
                </a:cubicBezTo>
                <a:cubicBezTo>
                  <a:pt x="81" y="574"/>
                  <a:pt x="136" y="636"/>
                  <a:pt x="142" y="719"/>
                </a:cubicBezTo>
                <a:cubicBezTo>
                  <a:pt x="148" y="802"/>
                  <a:pt x="102" y="887"/>
                  <a:pt x="29" y="937"/>
                </a:cubicBezTo>
                <a:cubicBezTo>
                  <a:pt x="46" y="983"/>
                  <a:pt x="67" y="1026"/>
                  <a:pt x="93" y="1066"/>
                </a:cubicBezTo>
                <a:cubicBezTo>
                  <a:pt x="178" y="1037"/>
                  <a:pt x="249" y="1050"/>
                  <a:pt x="311" y="1105"/>
                </a:cubicBezTo>
                <a:cubicBezTo>
                  <a:pt x="374" y="1160"/>
                  <a:pt x="397" y="1229"/>
                  <a:pt x="381" y="1316"/>
                </a:cubicBezTo>
                <a:cubicBezTo>
                  <a:pt x="424" y="1336"/>
                  <a:pt x="470" y="1351"/>
                  <a:pt x="517" y="1362"/>
                </a:cubicBezTo>
                <a:cubicBezTo>
                  <a:pt x="557" y="1282"/>
                  <a:pt x="635" y="1225"/>
                  <a:pt x="718" y="1219"/>
                </a:cubicBezTo>
                <a:cubicBezTo>
                  <a:pt x="801" y="1213"/>
                  <a:pt x="886" y="1259"/>
                  <a:pt x="936" y="1333"/>
                </a:cubicBezTo>
                <a:cubicBezTo>
                  <a:pt x="982" y="1316"/>
                  <a:pt x="1025" y="1294"/>
                  <a:pt x="1065" y="1269"/>
                </a:cubicBezTo>
                <a:cubicBezTo>
                  <a:pt x="1036" y="1184"/>
                  <a:pt x="1049" y="1113"/>
                  <a:pt x="1104" y="1050"/>
                </a:cubicBezTo>
                <a:cubicBezTo>
                  <a:pt x="1159" y="987"/>
                  <a:pt x="1226" y="948"/>
                  <a:pt x="1314" y="965"/>
                </a:cubicBezTo>
                <a:cubicBezTo>
                  <a:pt x="1334" y="921"/>
                  <a:pt x="1349" y="876"/>
                  <a:pt x="1360" y="828"/>
                </a:cubicBezTo>
                <a:cubicBezTo>
                  <a:pt x="1280" y="789"/>
                  <a:pt x="1224" y="727"/>
                  <a:pt x="1218" y="64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5" name="Freeform 21"/>
          <p:cNvSpPr>
            <a:spLocks/>
          </p:cNvSpPr>
          <p:nvPr/>
        </p:nvSpPr>
        <p:spPr bwMode="auto">
          <a:xfrm>
            <a:off x="4008668" y="2660035"/>
            <a:ext cx="1277071" cy="1279857"/>
          </a:xfrm>
          <a:custGeom>
            <a:avLst/>
            <a:gdLst>
              <a:gd name="T0" fmla="*/ 763 w 928"/>
              <a:gd name="T1" fmla="*/ 165 h 929"/>
              <a:gd name="T2" fmla="*/ 763 w 928"/>
              <a:gd name="T3" fmla="*/ 763 h 929"/>
              <a:gd name="T4" fmla="*/ 165 w 928"/>
              <a:gd name="T5" fmla="*/ 763 h 929"/>
              <a:gd name="T6" fmla="*/ 165 w 928"/>
              <a:gd name="T7" fmla="*/ 165 h 929"/>
              <a:gd name="T8" fmla="*/ 763 w 928"/>
              <a:gd name="T9" fmla="*/ 165 h 9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8" h="929">
                <a:moveTo>
                  <a:pt x="763" y="165"/>
                </a:moveTo>
                <a:cubicBezTo>
                  <a:pt x="928" y="330"/>
                  <a:pt x="928" y="598"/>
                  <a:pt x="763" y="763"/>
                </a:cubicBezTo>
                <a:cubicBezTo>
                  <a:pt x="598" y="929"/>
                  <a:pt x="330" y="929"/>
                  <a:pt x="165" y="763"/>
                </a:cubicBezTo>
                <a:cubicBezTo>
                  <a:pt x="0" y="598"/>
                  <a:pt x="0" y="330"/>
                  <a:pt x="165" y="165"/>
                </a:cubicBezTo>
                <a:cubicBezTo>
                  <a:pt x="330" y="0"/>
                  <a:pt x="598" y="0"/>
                  <a:pt x="763" y="16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22"/>
          <p:cNvSpPr>
            <a:spLocks noEditPoints="1"/>
          </p:cNvSpPr>
          <p:nvPr/>
        </p:nvSpPr>
        <p:spPr bwMode="auto">
          <a:xfrm>
            <a:off x="1837508" y="3307623"/>
            <a:ext cx="814708" cy="816100"/>
          </a:xfrm>
          <a:custGeom>
            <a:avLst/>
            <a:gdLst>
              <a:gd name="T0" fmla="*/ 296 w 592"/>
              <a:gd name="T1" fmla="*/ 425 h 592"/>
              <a:gd name="T2" fmla="*/ 167 w 592"/>
              <a:gd name="T3" fmla="*/ 296 h 592"/>
              <a:gd name="T4" fmla="*/ 296 w 592"/>
              <a:gd name="T5" fmla="*/ 167 h 592"/>
              <a:gd name="T6" fmla="*/ 425 w 592"/>
              <a:gd name="T7" fmla="*/ 296 h 592"/>
              <a:gd name="T8" fmla="*/ 296 w 592"/>
              <a:gd name="T9" fmla="*/ 425 h 592"/>
              <a:gd name="T10" fmla="*/ 535 w 592"/>
              <a:gd name="T11" fmla="*/ 296 h 592"/>
              <a:gd name="T12" fmla="*/ 592 w 592"/>
              <a:gd name="T13" fmla="*/ 210 h 592"/>
              <a:gd name="T14" fmla="*/ 568 w 592"/>
              <a:gd name="T15" fmla="*/ 151 h 592"/>
              <a:gd name="T16" fmla="*/ 472 w 592"/>
              <a:gd name="T17" fmla="*/ 120 h 592"/>
              <a:gd name="T18" fmla="*/ 448 w 592"/>
              <a:gd name="T19" fmla="*/ 24 h 592"/>
              <a:gd name="T20" fmla="*/ 389 w 592"/>
              <a:gd name="T21" fmla="*/ 0 h 592"/>
              <a:gd name="T22" fmla="*/ 296 w 592"/>
              <a:gd name="T23" fmla="*/ 57 h 592"/>
              <a:gd name="T24" fmla="*/ 203 w 592"/>
              <a:gd name="T25" fmla="*/ 0 h 592"/>
              <a:gd name="T26" fmla="*/ 144 w 592"/>
              <a:gd name="T27" fmla="*/ 24 h 592"/>
              <a:gd name="T28" fmla="*/ 120 w 592"/>
              <a:gd name="T29" fmla="*/ 120 h 592"/>
              <a:gd name="T30" fmla="*/ 24 w 592"/>
              <a:gd name="T31" fmla="*/ 151 h 592"/>
              <a:gd name="T32" fmla="*/ 0 w 592"/>
              <a:gd name="T33" fmla="*/ 210 h 592"/>
              <a:gd name="T34" fmla="*/ 57 w 592"/>
              <a:gd name="T35" fmla="*/ 296 h 592"/>
              <a:gd name="T36" fmla="*/ 0 w 592"/>
              <a:gd name="T37" fmla="*/ 389 h 592"/>
              <a:gd name="T38" fmla="*/ 24 w 592"/>
              <a:gd name="T39" fmla="*/ 448 h 592"/>
              <a:gd name="T40" fmla="*/ 120 w 592"/>
              <a:gd name="T41" fmla="*/ 472 h 592"/>
              <a:gd name="T42" fmla="*/ 144 w 592"/>
              <a:gd name="T43" fmla="*/ 568 h 592"/>
              <a:gd name="T44" fmla="*/ 203 w 592"/>
              <a:gd name="T45" fmla="*/ 592 h 592"/>
              <a:gd name="T46" fmla="*/ 296 w 592"/>
              <a:gd name="T47" fmla="*/ 535 h 592"/>
              <a:gd name="T48" fmla="*/ 389 w 592"/>
              <a:gd name="T49" fmla="*/ 592 h 592"/>
              <a:gd name="T50" fmla="*/ 448 w 592"/>
              <a:gd name="T51" fmla="*/ 568 h 592"/>
              <a:gd name="T52" fmla="*/ 472 w 592"/>
              <a:gd name="T53" fmla="*/ 472 h 592"/>
              <a:gd name="T54" fmla="*/ 568 w 592"/>
              <a:gd name="T55" fmla="*/ 441 h 592"/>
              <a:gd name="T56" fmla="*/ 592 w 592"/>
              <a:gd name="T57" fmla="*/ 382 h 592"/>
              <a:gd name="T58" fmla="*/ 535 w 592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2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2" y="210"/>
                </a:cubicBezTo>
                <a:cubicBezTo>
                  <a:pt x="586" y="189"/>
                  <a:pt x="578" y="169"/>
                  <a:pt x="568" y="151"/>
                </a:cubicBezTo>
                <a:cubicBezTo>
                  <a:pt x="529" y="161"/>
                  <a:pt x="498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29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2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3" y="146"/>
                  <a:pt x="62" y="161"/>
                  <a:pt x="24" y="151"/>
                </a:cubicBezTo>
                <a:cubicBezTo>
                  <a:pt x="14" y="169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29"/>
                  <a:pt x="24" y="448"/>
                </a:cubicBezTo>
                <a:cubicBezTo>
                  <a:pt x="62" y="438"/>
                  <a:pt x="93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2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29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8" y="446"/>
                  <a:pt x="529" y="431"/>
                  <a:pt x="568" y="441"/>
                </a:cubicBezTo>
                <a:cubicBezTo>
                  <a:pt x="578" y="422"/>
                  <a:pt x="586" y="403"/>
                  <a:pt x="592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23"/>
          <p:cNvSpPr>
            <a:spLocks/>
          </p:cNvSpPr>
          <p:nvPr/>
        </p:nvSpPr>
        <p:spPr bwMode="auto">
          <a:xfrm>
            <a:off x="1961455" y="3431570"/>
            <a:ext cx="566814" cy="568206"/>
          </a:xfrm>
          <a:custGeom>
            <a:avLst/>
            <a:gdLst>
              <a:gd name="T0" fmla="*/ 338 w 412"/>
              <a:gd name="T1" fmla="*/ 73 h 412"/>
              <a:gd name="T2" fmla="*/ 338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8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8" y="73"/>
                </a:moveTo>
                <a:cubicBezTo>
                  <a:pt x="412" y="147"/>
                  <a:pt x="412" y="265"/>
                  <a:pt x="338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8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8" name="Freeform 24"/>
          <p:cNvSpPr>
            <a:spLocks noEditPoints="1"/>
          </p:cNvSpPr>
          <p:nvPr/>
        </p:nvSpPr>
        <p:spPr bwMode="auto">
          <a:xfrm>
            <a:off x="2525483" y="2531910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3 w 849"/>
              <a:gd name="T3" fmla="*/ 438 h 851"/>
              <a:gd name="T4" fmla="*/ 411 w 849"/>
              <a:gd name="T5" fmla="*/ 245 h 851"/>
              <a:gd name="T6" fmla="*/ 605 w 849"/>
              <a:gd name="T7" fmla="*/ 413 h 851"/>
              <a:gd name="T8" fmla="*/ 437 w 849"/>
              <a:gd name="T9" fmla="*/ 606 h 851"/>
              <a:gd name="T10" fmla="*/ 760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4 w 849"/>
              <a:gd name="T17" fmla="*/ 161 h 851"/>
              <a:gd name="T18" fmla="*/ 611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4 w 849"/>
              <a:gd name="T25" fmla="*/ 19 h 851"/>
              <a:gd name="T26" fmla="*/ 184 w 849"/>
              <a:gd name="T27" fmla="*/ 59 h 851"/>
              <a:gd name="T28" fmla="*/ 159 w 849"/>
              <a:gd name="T29" fmla="*/ 195 h 851"/>
              <a:gd name="T30" fmla="*/ 28 w 849"/>
              <a:gd name="T31" fmla="*/ 248 h 851"/>
              <a:gd name="T32" fmla="*/ 0 w 849"/>
              <a:gd name="T33" fmla="*/ 334 h 851"/>
              <a:gd name="T34" fmla="*/ 88 w 849"/>
              <a:gd name="T35" fmla="*/ 449 h 851"/>
              <a:gd name="T36" fmla="*/ 17 w 849"/>
              <a:gd name="T37" fmla="*/ 586 h 851"/>
              <a:gd name="T38" fmla="*/ 57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2 w 849"/>
              <a:gd name="T45" fmla="*/ 851 h 851"/>
              <a:gd name="T46" fmla="*/ 448 w 849"/>
              <a:gd name="T47" fmla="*/ 762 h 851"/>
              <a:gd name="T48" fmla="*/ 584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0 w 849"/>
              <a:gd name="T55" fmla="*/ 603 h 851"/>
              <a:gd name="T56" fmla="*/ 849 w 849"/>
              <a:gd name="T57" fmla="*/ 517 h 851"/>
              <a:gd name="T58" fmla="*/ 760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0" y="538"/>
                  <a:pt x="243" y="438"/>
                </a:cubicBezTo>
                <a:cubicBezTo>
                  <a:pt x="236" y="338"/>
                  <a:pt x="312" y="252"/>
                  <a:pt x="411" y="245"/>
                </a:cubicBezTo>
                <a:cubicBezTo>
                  <a:pt x="511" y="238"/>
                  <a:pt x="598" y="313"/>
                  <a:pt x="605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0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1" y="247"/>
                  <a:pt x="808" y="220"/>
                  <a:pt x="792" y="195"/>
                </a:cubicBezTo>
                <a:cubicBezTo>
                  <a:pt x="739" y="213"/>
                  <a:pt x="694" y="195"/>
                  <a:pt x="654" y="161"/>
                </a:cubicBezTo>
                <a:cubicBezTo>
                  <a:pt x="615" y="127"/>
                  <a:pt x="601" y="84"/>
                  <a:pt x="611" y="29"/>
                </a:cubicBezTo>
                <a:cubicBezTo>
                  <a:pt x="584" y="16"/>
                  <a:pt x="556" y="7"/>
                  <a:pt x="526" y="0"/>
                </a:cubicBezTo>
                <a:cubicBezTo>
                  <a:pt x="501" y="50"/>
                  <a:pt x="453" y="86"/>
                  <a:pt x="401" y="89"/>
                </a:cubicBezTo>
                <a:cubicBezTo>
                  <a:pt x="349" y="93"/>
                  <a:pt x="296" y="65"/>
                  <a:pt x="264" y="19"/>
                </a:cubicBezTo>
                <a:cubicBezTo>
                  <a:pt x="236" y="29"/>
                  <a:pt x="209" y="43"/>
                  <a:pt x="184" y="59"/>
                </a:cubicBezTo>
                <a:cubicBezTo>
                  <a:pt x="202" y="111"/>
                  <a:pt x="193" y="156"/>
                  <a:pt x="159" y="195"/>
                </a:cubicBezTo>
                <a:cubicBezTo>
                  <a:pt x="125" y="235"/>
                  <a:pt x="83" y="259"/>
                  <a:pt x="28" y="248"/>
                </a:cubicBezTo>
                <a:cubicBezTo>
                  <a:pt x="16" y="275"/>
                  <a:pt x="6" y="304"/>
                  <a:pt x="0" y="334"/>
                </a:cubicBezTo>
                <a:cubicBezTo>
                  <a:pt x="50" y="358"/>
                  <a:pt x="84" y="397"/>
                  <a:pt x="88" y="449"/>
                </a:cubicBezTo>
                <a:cubicBezTo>
                  <a:pt x="92" y="501"/>
                  <a:pt x="63" y="554"/>
                  <a:pt x="17" y="586"/>
                </a:cubicBezTo>
                <a:cubicBezTo>
                  <a:pt x="28" y="614"/>
                  <a:pt x="41" y="641"/>
                  <a:pt x="57" y="666"/>
                </a:cubicBezTo>
                <a:cubicBezTo>
                  <a:pt x="110" y="648"/>
                  <a:pt x="155" y="656"/>
                  <a:pt x="194" y="690"/>
                </a:cubicBezTo>
                <a:cubicBezTo>
                  <a:pt x="233" y="725"/>
                  <a:pt x="247" y="767"/>
                  <a:pt x="237" y="822"/>
                </a:cubicBezTo>
                <a:cubicBezTo>
                  <a:pt x="264" y="835"/>
                  <a:pt x="293" y="844"/>
                  <a:pt x="322" y="851"/>
                </a:cubicBezTo>
                <a:cubicBezTo>
                  <a:pt x="347" y="801"/>
                  <a:pt x="396" y="765"/>
                  <a:pt x="448" y="762"/>
                </a:cubicBezTo>
                <a:cubicBezTo>
                  <a:pt x="500" y="758"/>
                  <a:pt x="553" y="786"/>
                  <a:pt x="584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40"/>
                  <a:pt x="655" y="695"/>
                  <a:pt x="689" y="656"/>
                </a:cubicBezTo>
                <a:cubicBezTo>
                  <a:pt x="723" y="616"/>
                  <a:pt x="765" y="592"/>
                  <a:pt x="820" y="603"/>
                </a:cubicBezTo>
                <a:cubicBezTo>
                  <a:pt x="833" y="576"/>
                  <a:pt x="842" y="547"/>
                  <a:pt x="849" y="517"/>
                </a:cubicBezTo>
                <a:cubicBezTo>
                  <a:pt x="799" y="493"/>
                  <a:pt x="764" y="454"/>
                  <a:pt x="760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Freeform 25"/>
          <p:cNvSpPr>
            <a:spLocks/>
          </p:cNvSpPr>
          <p:nvPr/>
        </p:nvSpPr>
        <p:spPr bwMode="auto">
          <a:xfrm>
            <a:off x="2710707" y="2717134"/>
            <a:ext cx="797996" cy="800781"/>
          </a:xfrm>
          <a:custGeom>
            <a:avLst/>
            <a:gdLst>
              <a:gd name="T0" fmla="*/ 477 w 580"/>
              <a:gd name="T1" fmla="*/ 103 h 581"/>
              <a:gd name="T2" fmla="*/ 477 w 580"/>
              <a:gd name="T3" fmla="*/ 477 h 581"/>
              <a:gd name="T4" fmla="*/ 103 w 580"/>
              <a:gd name="T5" fmla="*/ 477 h 581"/>
              <a:gd name="T6" fmla="*/ 103 w 580"/>
              <a:gd name="T7" fmla="*/ 103 h 581"/>
              <a:gd name="T8" fmla="*/ 477 w 580"/>
              <a:gd name="T9" fmla="*/ 103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1">
                <a:moveTo>
                  <a:pt x="477" y="103"/>
                </a:moveTo>
                <a:cubicBezTo>
                  <a:pt x="580" y="207"/>
                  <a:pt x="580" y="374"/>
                  <a:pt x="477" y="477"/>
                </a:cubicBezTo>
                <a:cubicBezTo>
                  <a:pt x="374" y="581"/>
                  <a:pt x="207" y="581"/>
                  <a:pt x="103" y="477"/>
                </a:cubicBezTo>
                <a:cubicBezTo>
                  <a:pt x="0" y="374"/>
                  <a:pt x="0" y="207"/>
                  <a:pt x="103" y="103"/>
                </a:cubicBezTo>
                <a:cubicBezTo>
                  <a:pt x="207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0" name="Freeform 26"/>
          <p:cNvSpPr>
            <a:spLocks noEditPoints="1"/>
          </p:cNvSpPr>
          <p:nvPr/>
        </p:nvSpPr>
        <p:spPr bwMode="auto">
          <a:xfrm>
            <a:off x="2834654" y="3689213"/>
            <a:ext cx="1169836" cy="1172621"/>
          </a:xfrm>
          <a:custGeom>
            <a:avLst/>
            <a:gdLst>
              <a:gd name="T0" fmla="*/ 438 w 850"/>
              <a:gd name="T1" fmla="*/ 607 h 851"/>
              <a:gd name="T2" fmla="*/ 244 w 850"/>
              <a:gd name="T3" fmla="*/ 438 h 851"/>
              <a:gd name="T4" fmla="*/ 412 w 850"/>
              <a:gd name="T5" fmla="*/ 245 h 851"/>
              <a:gd name="T6" fmla="*/ 606 w 850"/>
              <a:gd name="T7" fmla="*/ 413 h 851"/>
              <a:gd name="T8" fmla="*/ 438 w 850"/>
              <a:gd name="T9" fmla="*/ 607 h 851"/>
              <a:gd name="T10" fmla="*/ 761 w 850"/>
              <a:gd name="T11" fmla="*/ 402 h 851"/>
              <a:gd name="T12" fmla="*/ 833 w 850"/>
              <a:gd name="T13" fmla="*/ 275 h 851"/>
              <a:gd name="T14" fmla="*/ 793 w 850"/>
              <a:gd name="T15" fmla="*/ 195 h 851"/>
              <a:gd name="T16" fmla="*/ 655 w 850"/>
              <a:gd name="T17" fmla="*/ 161 h 851"/>
              <a:gd name="T18" fmla="*/ 612 w 850"/>
              <a:gd name="T19" fmla="*/ 29 h 851"/>
              <a:gd name="T20" fmla="*/ 527 w 850"/>
              <a:gd name="T21" fmla="*/ 0 h 851"/>
              <a:gd name="T22" fmla="*/ 402 w 850"/>
              <a:gd name="T23" fmla="*/ 90 h 851"/>
              <a:gd name="T24" fmla="*/ 265 w 850"/>
              <a:gd name="T25" fmla="*/ 19 h 851"/>
              <a:gd name="T26" fmla="*/ 185 w 850"/>
              <a:gd name="T27" fmla="*/ 59 h 851"/>
              <a:gd name="T28" fmla="*/ 160 w 850"/>
              <a:gd name="T29" fmla="*/ 195 h 851"/>
              <a:gd name="T30" fmla="*/ 29 w 850"/>
              <a:gd name="T31" fmla="*/ 248 h 851"/>
              <a:gd name="T32" fmla="*/ 0 w 850"/>
              <a:gd name="T33" fmla="*/ 334 h 851"/>
              <a:gd name="T34" fmla="*/ 89 w 850"/>
              <a:gd name="T35" fmla="*/ 449 h 851"/>
              <a:gd name="T36" fmla="*/ 18 w 850"/>
              <a:gd name="T37" fmla="*/ 586 h 851"/>
              <a:gd name="T38" fmla="*/ 58 w 850"/>
              <a:gd name="T39" fmla="*/ 666 h 851"/>
              <a:gd name="T40" fmla="*/ 195 w 850"/>
              <a:gd name="T41" fmla="*/ 691 h 851"/>
              <a:gd name="T42" fmla="*/ 238 w 850"/>
              <a:gd name="T43" fmla="*/ 822 h 851"/>
              <a:gd name="T44" fmla="*/ 323 w 850"/>
              <a:gd name="T45" fmla="*/ 851 h 851"/>
              <a:gd name="T46" fmla="*/ 449 w 850"/>
              <a:gd name="T47" fmla="*/ 762 h 851"/>
              <a:gd name="T48" fmla="*/ 585 w 850"/>
              <a:gd name="T49" fmla="*/ 833 h 851"/>
              <a:gd name="T50" fmla="*/ 666 w 850"/>
              <a:gd name="T51" fmla="*/ 793 h 851"/>
              <a:gd name="T52" fmla="*/ 690 w 850"/>
              <a:gd name="T53" fmla="*/ 656 h 851"/>
              <a:gd name="T54" fmla="*/ 821 w 850"/>
              <a:gd name="T55" fmla="*/ 603 h 851"/>
              <a:gd name="T56" fmla="*/ 850 w 850"/>
              <a:gd name="T57" fmla="*/ 518 h 851"/>
              <a:gd name="T58" fmla="*/ 761 w 850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50" h="851">
                <a:moveTo>
                  <a:pt x="438" y="607"/>
                </a:moveTo>
                <a:cubicBezTo>
                  <a:pt x="338" y="614"/>
                  <a:pt x="251" y="538"/>
                  <a:pt x="244" y="438"/>
                </a:cubicBezTo>
                <a:cubicBezTo>
                  <a:pt x="237" y="338"/>
                  <a:pt x="312" y="252"/>
                  <a:pt x="412" y="245"/>
                </a:cubicBezTo>
                <a:cubicBezTo>
                  <a:pt x="512" y="238"/>
                  <a:pt x="599" y="313"/>
                  <a:pt x="606" y="413"/>
                </a:cubicBezTo>
                <a:cubicBezTo>
                  <a:pt x="613" y="513"/>
                  <a:pt x="538" y="600"/>
                  <a:pt x="438" y="607"/>
                </a:cubicBezTo>
                <a:close/>
                <a:moveTo>
                  <a:pt x="761" y="402"/>
                </a:moveTo>
                <a:cubicBezTo>
                  <a:pt x="758" y="350"/>
                  <a:pt x="787" y="307"/>
                  <a:pt x="833" y="275"/>
                </a:cubicBezTo>
                <a:cubicBezTo>
                  <a:pt x="822" y="247"/>
                  <a:pt x="809" y="220"/>
                  <a:pt x="793" y="195"/>
                </a:cubicBezTo>
                <a:cubicBezTo>
                  <a:pt x="740" y="213"/>
                  <a:pt x="695" y="195"/>
                  <a:pt x="655" y="161"/>
                </a:cubicBezTo>
                <a:cubicBezTo>
                  <a:pt x="616" y="127"/>
                  <a:pt x="602" y="84"/>
                  <a:pt x="612" y="29"/>
                </a:cubicBezTo>
                <a:cubicBezTo>
                  <a:pt x="585" y="16"/>
                  <a:pt x="557" y="7"/>
                  <a:pt x="527" y="0"/>
                </a:cubicBezTo>
                <a:cubicBezTo>
                  <a:pt x="502" y="50"/>
                  <a:pt x="453" y="86"/>
                  <a:pt x="402" y="90"/>
                </a:cubicBezTo>
                <a:cubicBezTo>
                  <a:pt x="350" y="93"/>
                  <a:pt x="297" y="65"/>
                  <a:pt x="265" y="19"/>
                </a:cubicBezTo>
                <a:cubicBezTo>
                  <a:pt x="237" y="29"/>
                  <a:pt x="210" y="43"/>
                  <a:pt x="185" y="59"/>
                </a:cubicBezTo>
                <a:cubicBezTo>
                  <a:pt x="202" y="112"/>
                  <a:pt x="194" y="156"/>
                  <a:pt x="160" y="195"/>
                </a:cubicBezTo>
                <a:cubicBezTo>
                  <a:pt x="126" y="235"/>
                  <a:pt x="84" y="259"/>
                  <a:pt x="29" y="248"/>
                </a:cubicBezTo>
                <a:cubicBezTo>
                  <a:pt x="17" y="276"/>
                  <a:pt x="7" y="304"/>
                  <a:pt x="0" y="334"/>
                </a:cubicBezTo>
                <a:cubicBezTo>
                  <a:pt x="51" y="358"/>
                  <a:pt x="85" y="397"/>
                  <a:pt x="89" y="449"/>
                </a:cubicBezTo>
                <a:cubicBezTo>
                  <a:pt x="93" y="501"/>
                  <a:pt x="64" y="554"/>
                  <a:pt x="18" y="586"/>
                </a:cubicBezTo>
                <a:cubicBezTo>
                  <a:pt x="29" y="614"/>
                  <a:pt x="42" y="641"/>
                  <a:pt x="58" y="666"/>
                </a:cubicBezTo>
                <a:cubicBezTo>
                  <a:pt x="111" y="648"/>
                  <a:pt x="156" y="656"/>
                  <a:pt x="195" y="691"/>
                </a:cubicBezTo>
                <a:cubicBezTo>
                  <a:pt x="234" y="725"/>
                  <a:pt x="248" y="768"/>
                  <a:pt x="238" y="822"/>
                </a:cubicBezTo>
                <a:cubicBezTo>
                  <a:pt x="265" y="835"/>
                  <a:pt x="294" y="844"/>
                  <a:pt x="323" y="851"/>
                </a:cubicBezTo>
                <a:cubicBezTo>
                  <a:pt x="348" y="801"/>
                  <a:pt x="397" y="765"/>
                  <a:pt x="449" y="762"/>
                </a:cubicBezTo>
                <a:cubicBezTo>
                  <a:pt x="500" y="758"/>
                  <a:pt x="554" y="786"/>
                  <a:pt x="585" y="833"/>
                </a:cubicBezTo>
                <a:cubicBezTo>
                  <a:pt x="613" y="822"/>
                  <a:pt x="640" y="809"/>
                  <a:pt x="666" y="793"/>
                </a:cubicBezTo>
                <a:cubicBezTo>
                  <a:pt x="648" y="740"/>
                  <a:pt x="656" y="695"/>
                  <a:pt x="690" y="656"/>
                </a:cubicBezTo>
                <a:cubicBezTo>
                  <a:pt x="724" y="617"/>
                  <a:pt x="766" y="592"/>
                  <a:pt x="821" y="603"/>
                </a:cubicBezTo>
                <a:cubicBezTo>
                  <a:pt x="833" y="576"/>
                  <a:pt x="843" y="547"/>
                  <a:pt x="850" y="518"/>
                </a:cubicBezTo>
                <a:cubicBezTo>
                  <a:pt x="800" y="493"/>
                  <a:pt x="765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1" name="Freeform 27"/>
          <p:cNvSpPr>
            <a:spLocks/>
          </p:cNvSpPr>
          <p:nvPr/>
        </p:nvSpPr>
        <p:spPr bwMode="auto">
          <a:xfrm>
            <a:off x="3019878" y="3875829"/>
            <a:ext cx="797996" cy="799388"/>
          </a:xfrm>
          <a:custGeom>
            <a:avLst/>
            <a:gdLst>
              <a:gd name="T0" fmla="*/ 477 w 580"/>
              <a:gd name="T1" fmla="*/ 103 h 580"/>
              <a:gd name="T2" fmla="*/ 477 w 580"/>
              <a:gd name="T3" fmla="*/ 477 h 580"/>
              <a:gd name="T4" fmla="*/ 103 w 580"/>
              <a:gd name="T5" fmla="*/ 477 h 580"/>
              <a:gd name="T6" fmla="*/ 103 w 580"/>
              <a:gd name="T7" fmla="*/ 103 h 580"/>
              <a:gd name="T8" fmla="*/ 477 w 580"/>
              <a:gd name="T9" fmla="*/ 103 h 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0" h="580">
                <a:moveTo>
                  <a:pt x="477" y="103"/>
                </a:moveTo>
                <a:cubicBezTo>
                  <a:pt x="580" y="206"/>
                  <a:pt x="580" y="373"/>
                  <a:pt x="477" y="477"/>
                </a:cubicBezTo>
                <a:cubicBezTo>
                  <a:pt x="374" y="580"/>
                  <a:pt x="206" y="580"/>
                  <a:pt x="103" y="477"/>
                </a:cubicBezTo>
                <a:cubicBezTo>
                  <a:pt x="0" y="373"/>
                  <a:pt x="0" y="206"/>
                  <a:pt x="103" y="103"/>
                </a:cubicBezTo>
                <a:cubicBezTo>
                  <a:pt x="206" y="0"/>
                  <a:pt x="374" y="0"/>
                  <a:pt x="477" y="10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2" name="Freeform 28"/>
          <p:cNvSpPr>
            <a:spLocks noEditPoints="1"/>
          </p:cNvSpPr>
          <p:nvPr/>
        </p:nvSpPr>
        <p:spPr bwMode="auto">
          <a:xfrm>
            <a:off x="5458428" y="3432963"/>
            <a:ext cx="1168444" cy="1172621"/>
          </a:xfrm>
          <a:custGeom>
            <a:avLst/>
            <a:gdLst>
              <a:gd name="T0" fmla="*/ 437 w 849"/>
              <a:gd name="T1" fmla="*/ 606 h 851"/>
              <a:gd name="T2" fmla="*/ 244 w 849"/>
              <a:gd name="T3" fmla="*/ 438 h 851"/>
              <a:gd name="T4" fmla="*/ 412 w 849"/>
              <a:gd name="T5" fmla="*/ 244 h 851"/>
              <a:gd name="T6" fmla="*/ 606 w 849"/>
              <a:gd name="T7" fmla="*/ 413 h 851"/>
              <a:gd name="T8" fmla="*/ 437 w 849"/>
              <a:gd name="T9" fmla="*/ 606 h 851"/>
              <a:gd name="T10" fmla="*/ 761 w 849"/>
              <a:gd name="T11" fmla="*/ 402 h 851"/>
              <a:gd name="T12" fmla="*/ 832 w 849"/>
              <a:gd name="T13" fmla="*/ 275 h 851"/>
              <a:gd name="T14" fmla="*/ 792 w 849"/>
              <a:gd name="T15" fmla="*/ 195 h 851"/>
              <a:gd name="T16" fmla="*/ 655 w 849"/>
              <a:gd name="T17" fmla="*/ 160 h 851"/>
              <a:gd name="T18" fmla="*/ 612 w 849"/>
              <a:gd name="T19" fmla="*/ 29 h 851"/>
              <a:gd name="T20" fmla="*/ 526 w 849"/>
              <a:gd name="T21" fmla="*/ 0 h 851"/>
              <a:gd name="T22" fmla="*/ 401 w 849"/>
              <a:gd name="T23" fmla="*/ 89 h 851"/>
              <a:gd name="T24" fmla="*/ 265 w 849"/>
              <a:gd name="T25" fmla="*/ 18 h 851"/>
              <a:gd name="T26" fmla="*/ 184 w 849"/>
              <a:gd name="T27" fmla="*/ 58 h 851"/>
              <a:gd name="T28" fmla="*/ 160 w 849"/>
              <a:gd name="T29" fmla="*/ 195 h 851"/>
              <a:gd name="T30" fmla="*/ 28 w 849"/>
              <a:gd name="T31" fmla="*/ 248 h 851"/>
              <a:gd name="T32" fmla="*/ 0 w 849"/>
              <a:gd name="T33" fmla="*/ 333 h 851"/>
              <a:gd name="T34" fmla="*/ 88 w 849"/>
              <a:gd name="T35" fmla="*/ 449 h 851"/>
              <a:gd name="T36" fmla="*/ 17 w 849"/>
              <a:gd name="T37" fmla="*/ 585 h 851"/>
              <a:gd name="T38" fmla="*/ 58 w 849"/>
              <a:gd name="T39" fmla="*/ 666 h 851"/>
              <a:gd name="T40" fmla="*/ 194 w 849"/>
              <a:gd name="T41" fmla="*/ 690 h 851"/>
              <a:gd name="T42" fmla="*/ 237 w 849"/>
              <a:gd name="T43" fmla="*/ 822 h 851"/>
              <a:gd name="T44" fmla="*/ 323 w 849"/>
              <a:gd name="T45" fmla="*/ 851 h 851"/>
              <a:gd name="T46" fmla="*/ 448 w 849"/>
              <a:gd name="T47" fmla="*/ 761 h 851"/>
              <a:gd name="T48" fmla="*/ 585 w 849"/>
              <a:gd name="T49" fmla="*/ 832 h 851"/>
              <a:gd name="T50" fmla="*/ 665 w 849"/>
              <a:gd name="T51" fmla="*/ 792 h 851"/>
              <a:gd name="T52" fmla="*/ 689 w 849"/>
              <a:gd name="T53" fmla="*/ 656 h 851"/>
              <a:gd name="T54" fmla="*/ 821 w 849"/>
              <a:gd name="T55" fmla="*/ 603 h 851"/>
              <a:gd name="T56" fmla="*/ 849 w 849"/>
              <a:gd name="T57" fmla="*/ 517 h 851"/>
              <a:gd name="T58" fmla="*/ 761 w 849"/>
              <a:gd name="T59" fmla="*/ 402 h 8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849" h="851">
                <a:moveTo>
                  <a:pt x="437" y="606"/>
                </a:moveTo>
                <a:cubicBezTo>
                  <a:pt x="337" y="613"/>
                  <a:pt x="251" y="538"/>
                  <a:pt x="244" y="438"/>
                </a:cubicBezTo>
                <a:cubicBezTo>
                  <a:pt x="237" y="338"/>
                  <a:pt x="312" y="251"/>
                  <a:pt x="412" y="244"/>
                </a:cubicBezTo>
                <a:cubicBezTo>
                  <a:pt x="512" y="237"/>
                  <a:pt x="599" y="313"/>
                  <a:pt x="606" y="413"/>
                </a:cubicBezTo>
                <a:cubicBezTo>
                  <a:pt x="612" y="513"/>
                  <a:pt x="537" y="599"/>
                  <a:pt x="437" y="606"/>
                </a:cubicBezTo>
                <a:close/>
                <a:moveTo>
                  <a:pt x="761" y="402"/>
                </a:moveTo>
                <a:cubicBezTo>
                  <a:pt x="757" y="350"/>
                  <a:pt x="786" y="307"/>
                  <a:pt x="832" y="275"/>
                </a:cubicBezTo>
                <a:cubicBezTo>
                  <a:pt x="822" y="247"/>
                  <a:pt x="808" y="220"/>
                  <a:pt x="792" y="195"/>
                </a:cubicBezTo>
                <a:cubicBezTo>
                  <a:pt x="739" y="213"/>
                  <a:pt x="694" y="195"/>
                  <a:pt x="655" y="160"/>
                </a:cubicBezTo>
                <a:cubicBezTo>
                  <a:pt x="616" y="126"/>
                  <a:pt x="601" y="83"/>
                  <a:pt x="612" y="29"/>
                </a:cubicBezTo>
                <a:cubicBezTo>
                  <a:pt x="585" y="16"/>
                  <a:pt x="556" y="7"/>
                  <a:pt x="526" y="0"/>
                </a:cubicBezTo>
                <a:cubicBezTo>
                  <a:pt x="502" y="50"/>
                  <a:pt x="453" y="86"/>
                  <a:pt x="401" y="89"/>
                </a:cubicBezTo>
                <a:cubicBezTo>
                  <a:pt x="349" y="93"/>
                  <a:pt x="296" y="64"/>
                  <a:pt x="265" y="18"/>
                </a:cubicBezTo>
                <a:cubicBezTo>
                  <a:pt x="236" y="29"/>
                  <a:pt x="209" y="42"/>
                  <a:pt x="184" y="58"/>
                </a:cubicBezTo>
                <a:cubicBezTo>
                  <a:pt x="202" y="111"/>
                  <a:pt x="194" y="156"/>
                  <a:pt x="160" y="195"/>
                </a:cubicBezTo>
                <a:cubicBezTo>
                  <a:pt x="125" y="234"/>
                  <a:pt x="83" y="259"/>
                  <a:pt x="28" y="248"/>
                </a:cubicBezTo>
                <a:cubicBezTo>
                  <a:pt x="16" y="275"/>
                  <a:pt x="6" y="304"/>
                  <a:pt x="0" y="333"/>
                </a:cubicBezTo>
                <a:cubicBezTo>
                  <a:pt x="50" y="358"/>
                  <a:pt x="85" y="397"/>
                  <a:pt x="88" y="449"/>
                </a:cubicBezTo>
                <a:cubicBezTo>
                  <a:pt x="92" y="501"/>
                  <a:pt x="64" y="554"/>
                  <a:pt x="17" y="585"/>
                </a:cubicBezTo>
                <a:cubicBezTo>
                  <a:pt x="28" y="614"/>
                  <a:pt x="42" y="641"/>
                  <a:pt x="58" y="666"/>
                </a:cubicBezTo>
                <a:cubicBezTo>
                  <a:pt x="111" y="648"/>
                  <a:pt x="155" y="656"/>
                  <a:pt x="194" y="690"/>
                </a:cubicBezTo>
                <a:cubicBezTo>
                  <a:pt x="233" y="724"/>
                  <a:pt x="248" y="767"/>
                  <a:pt x="237" y="822"/>
                </a:cubicBezTo>
                <a:cubicBezTo>
                  <a:pt x="265" y="834"/>
                  <a:pt x="293" y="844"/>
                  <a:pt x="323" y="851"/>
                </a:cubicBezTo>
                <a:cubicBezTo>
                  <a:pt x="348" y="801"/>
                  <a:pt x="396" y="765"/>
                  <a:pt x="448" y="761"/>
                </a:cubicBezTo>
                <a:cubicBezTo>
                  <a:pt x="500" y="758"/>
                  <a:pt x="553" y="786"/>
                  <a:pt x="585" y="832"/>
                </a:cubicBezTo>
                <a:cubicBezTo>
                  <a:pt x="613" y="822"/>
                  <a:pt x="640" y="808"/>
                  <a:pt x="665" y="792"/>
                </a:cubicBezTo>
                <a:cubicBezTo>
                  <a:pt x="647" y="739"/>
                  <a:pt x="655" y="695"/>
                  <a:pt x="689" y="656"/>
                </a:cubicBezTo>
                <a:cubicBezTo>
                  <a:pt x="724" y="616"/>
                  <a:pt x="766" y="592"/>
                  <a:pt x="821" y="603"/>
                </a:cubicBezTo>
                <a:cubicBezTo>
                  <a:pt x="833" y="575"/>
                  <a:pt x="843" y="547"/>
                  <a:pt x="849" y="517"/>
                </a:cubicBezTo>
                <a:cubicBezTo>
                  <a:pt x="799" y="492"/>
                  <a:pt x="764" y="454"/>
                  <a:pt x="761" y="40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29"/>
          <p:cNvSpPr>
            <a:spLocks/>
          </p:cNvSpPr>
          <p:nvPr/>
        </p:nvSpPr>
        <p:spPr bwMode="auto">
          <a:xfrm>
            <a:off x="5642260" y="3618186"/>
            <a:ext cx="799388" cy="800781"/>
          </a:xfrm>
          <a:custGeom>
            <a:avLst/>
            <a:gdLst>
              <a:gd name="T0" fmla="*/ 477 w 581"/>
              <a:gd name="T1" fmla="*/ 104 h 581"/>
              <a:gd name="T2" fmla="*/ 477 w 581"/>
              <a:gd name="T3" fmla="*/ 477 h 581"/>
              <a:gd name="T4" fmla="*/ 104 w 581"/>
              <a:gd name="T5" fmla="*/ 477 h 581"/>
              <a:gd name="T6" fmla="*/ 104 w 581"/>
              <a:gd name="T7" fmla="*/ 104 h 581"/>
              <a:gd name="T8" fmla="*/ 477 w 581"/>
              <a:gd name="T9" fmla="*/ 104 h 5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81" h="581">
                <a:moveTo>
                  <a:pt x="477" y="104"/>
                </a:moveTo>
                <a:cubicBezTo>
                  <a:pt x="581" y="207"/>
                  <a:pt x="581" y="374"/>
                  <a:pt x="477" y="477"/>
                </a:cubicBezTo>
                <a:cubicBezTo>
                  <a:pt x="374" y="581"/>
                  <a:pt x="207" y="581"/>
                  <a:pt x="104" y="477"/>
                </a:cubicBezTo>
                <a:cubicBezTo>
                  <a:pt x="0" y="374"/>
                  <a:pt x="0" y="207"/>
                  <a:pt x="104" y="104"/>
                </a:cubicBezTo>
                <a:cubicBezTo>
                  <a:pt x="207" y="0"/>
                  <a:pt x="374" y="0"/>
                  <a:pt x="477" y="104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30"/>
          <p:cNvSpPr>
            <a:spLocks noEditPoints="1"/>
          </p:cNvSpPr>
          <p:nvPr/>
        </p:nvSpPr>
        <p:spPr bwMode="auto">
          <a:xfrm>
            <a:off x="6490391" y="3005415"/>
            <a:ext cx="816100" cy="816100"/>
          </a:xfrm>
          <a:custGeom>
            <a:avLst/>
            <a:gdLst>
              <a:gd name="T0" fmla="*/ 296 w 593"/>
              <a:gd name="T1" fmla="*/ 425 h 592"/>
              <a:gd name="T2" fmla="*/ 167 w 593"/>
              <a:gd name="T3" fmla="*/ 296 h 592"/>
              <a:gd name="T4" fmla="*/ 296 w 593"/>
              <a:gd name="T5" fmla="*/ 167 h 592"/>
              <a:gd name="T6" fmla="*/ 425 w 593"/>
              <a:gd name="T7" fmla="*/ 296 h 592"/>
              <a:gd name="T8" fmla="*/ 296 w 593"/>
              <a:gd name="T9" fmla="*/ 425 h 592"/>
              <a:gd name="T10" fmla="*/ 535 w 593"/>
              <a:gd name="T11" fmla="*/ 296 h 592"/>
              <a:gd name="T12" fmla="*/ 593 w 593"/>
              <a:gd name="T13" fmla="*/ 210 h 592"/>
              <a:gd name="T14" fmla="*/ 568 w 593"/>
              <a:gd name="T15" fmla="*/ 151 h 592"/>
              <a:gd name="T16" fmla="*/ 472 w 593"/>
              <a:gd name="T17" fmla="*/ 120 h 592"/>
              <a:gd name="T18" fmla="*/ 448 w 593"/>
              <a:gd name="T19" fmla="*/ 24 h 592"/>
              <a:gd name="T20" fmla="*/ 389 w 593"/>
              <a:gd name="T21" fmla="*/ 0 h 592"/>
              <a:gd name="T22" fmla="*/ 296 w 593"/>
              <a:gd name="T23" fmla="*/ 57 h 592"/>
              <a:gd name="T24" fmla="*/ 203 w 593"/>
              <a:gd name="T25" fmla="*/ 0 h 592"/>
              <a:gd name="T26" fmla="*/ 144 w 593"/>
              <a:gd name="T27" fmla="*/ 24 h 592"/>
              <a:gd name="T28" fmla="*/ 120 w 593"/>
              <a:gd name="T29" fmla="*/ 120 h 592"/>
              <a:gd name="T30" fmla="*/ 24 w 593"/>
              <a:gd name="T31" fmla="*/ 151 h 592"/>
              <a:gd name="T32" fmla="*/ 0 w 593"/>
              <a:gd name="T33" fmla="*/ 210 h 592"/>
              <a:gd name="T34" fmla="*/ 57 w 593"/>
              <a:gd name="T35" fmla="*/ 296 h 592"/>
              <a:gd name="T36" fmla="*/ 0 w 593"/>
              <a:gd name="T37" fmla="*/ 389 h 592"/>
              <a:gd name="T38" fmla="*/ 24 w 593"/>
              <a:gd name="T39" fmla="*/ 448 h 592"/>
              <a:gd name="T40" fmla="*/ 120 w 593"/>
              <a:gd name="T41" fmla="*/ 472 h 592"/>
              <a:gd name="T42" fmla="*/ 144 w 593"/>
              <a:gd name="T43" fmla="*/ 568 h 592"/>
              <a:gd name="T44" fmla="*/ 203 w 593"/>
              <a:gd name="T45" fmla="*/ 592 h 592"/>
              <a:gd name="T46" fmla="*/ 296 w 593"/>
              <a:gd name="T47" fmla="*/ 535 h 592"/>
              <a:gd name="T48" fmla="*/ 389 w 593"/>
              <a:gd name="T49" fmla="*/ 592 h 592"/>
              <a:gd name="T50" fmla="*/ 448 w 593"/>
              <a:gd name="T51" fmla="*/ 568 h 592"/>
              <a:gd name="T52" fmla="*/ 472 w 593"/>
              <a:gd name="T53" fmla="*/ 472 h 592"/>
              <a:gd name="T54" fmla="*/ 568 w 593"/>
              <a:gd name="T55" fmla="*/ 441 h 592"/>
              <a:gd name="T56" fmla="*/ 593 w 593"/>
              <a:gd name="T57" fmla="*/ 382 h 592"/>
              <a:gd name="T58" fmla="*/ 535 w 593"/>
              <a:gd name="T59" fmla="*/ 296 h 5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593" h="592">
                <a:moveTo>
                  <a:pt x="296" y="425"/>
                </a:moveTo>
                <a:cubicBezTo>
                  <a:pt x="225" y="425"/>
                  <a:pt x="167" y="367"/>
                  <a:pt x="167" y="296"/>
                </a:cubicBezTo>
                <a:cubicBezTo>
                  <a:pt x="167" y="225"/>
                  <a:pt x="225" y="167"/>
                  <a:pt x="296" y="167"/>
                </a:cubicBezTo>
                <a:cubicBezTo>
                  <a:pt x="367" y="167"/>
                  <a:pt x="425" y="225"/>
                  <a:pt x="425" y="296"/>
                </a:cubicBezTo>
                <a:cubicBezTo>
                  <a:pt x="425" y="367"/>
                  <a:pt x="367" y="425"/>
                  <a:pt x="296" y="425"/>
                </a:cubicBezTo>
                <a:close/>
                <a:moveTo>
                  <a:pt x="535" y="296"/>
                </a:moveTo>
                <a:cubicBezTo>
                  <a:pt x="535" y="259"/>
                  <a:pt x="558" y="230"/>
                  <a:pt x="593" y="210"/>
                </a:cubicBezTo>
                <a:cubicBezTo>
                  <a:pt x="586" y="189"/>
                  <a:pt x="578" y="170"/>
                  <a:pt x="568" y="151"/>
                </a:cubicBezTo>
                <a:cubicBezTo>
                  <a:pt x="530" y="161"/>
                  <a:pt x="499" y="146"/>
                  <a:pt x="472" y="120"/>
                </a:cubicBezTo>
                <a:cubicBezTo>
                  <a:pt x="446" y="94"/>
                  <a:pt x="438" y="63"/>
                  <a:pt x="448" y="24"/>
                </a:cubicBezTo>
                <a:cubicBezTo>
                  <a:pt x="430" y="14"/>
                  <a:pt x="410" y="6"/>
                  <a:pt x="389" y="0"/>
                </a:cubicBezTo>
                <a:cubicBezTo>
                  <a:pt x="369" y="34"/>
                  <a:pt x="333" y="57"/>
                  <a:pt x="296" y="57"/>
                </a:cubicBezTo>
                <a:cubicBezTo>
                  <a:pt x="259" y="57"/>
                  <a:pt x="223" y="34"/>
                  <a:pt x="203" y="0"/>
                </a:cubicBezTo>
                <a:cubicBezTo>
                  <a:pt x="182" y="6"/>
                  <a:pt x="163" y="14"/>
                  <a:pt x="144" y="24"/>
                </a:cubicBezTo>
                <a:cubicBezTo>
                  <a:pt x="154" y="63"/>
                  <a:pt x="146" y="94"/>
                  <a:pt x="120" y="120"/>
                </a:cubicBezTo>
                <a:cubicBezTo>
                  <a:pt x="94" y="146"/>
                  <a:pt x="63" y="161"/>
                  <a:pt x="24" y="151"/>
                </a:cubicBezTo>
                <a:cubicBezTo>
                  <a:pt x="14" y="170"/>
                  <a:pt x="6" y="189"/>
                  <a:pt x="0" y="210"/>
                </a:cubicBezTo>
                <a:cubicBezTo>
                  <a:pt x="34" y="230"/>
                  <a:pt x="57" y="259"/>
                  <a:pt x="57" y="296"/>
                </a:cubicBezTo>
                <a:cubicBezTo>
                  <a:pt x="57" y="333"/>
                  <a:pt x="34" y="369"/>
                  <a:pt x="0" y="389"/>
                </a:cubicBezTo>
                <a:cubicBezTo>
                  <a:pt x="6" y="410"/>
                  <a:pt x="14" y="430"/>
                  <a:pt x="24" y="448"/>
                </a:cubicBezTo>
                <a:cubicBezTo>
                  <a:pt x="63" y="438"/>
                  <a:pt x="94" y="446"/>
                  <a:pt x="120" y="472"/>
                </a:cubicBezTo>
                <a:cubicBezTo>
                  <a:pt x="146" y="498"/>
                  <a:pt x="154" y="529"/>
                  <a:pt x="144" y="568"/>
                </a:cubicBezTo>
                <a:cubicBezTo>
                  <a:pt x="163" y="578"/>
                  <a:pt x="182" y="586"/>
                  <a:pt x="203" y="592"/>
                </a:cubicBezTo>
                <a:cubicBezTo>
                  <a:pt x="223" y="558"/>
                  <a:pt x="259" y="535"/>
                  <a:pt x="296" y="535"/>
                </a:cubicBezTo>
                <a:cubicBezTo>
                  <a:pt x="333" y="535"/>
                  <a:pt x="369" y="558"/>
                  <a:pt x="389" y="592"/>
                </a:cubicBezTo>
                <a:cubicBezTo>
                  <a:pt x="410" y="586"/>
                  <a:pt x="430" y="578"/>
                  <a:pt x="448" y="568"/>
                </a:cubicBezTo>
                <a:cubicBezTo>
                  <a:pt x="438" y="529"/>
                  <a:pt x="446" y="498"/>
                  <a:pt x="472" y="472"/>
                </a:cubicBezTo>
                <a:cubicBezTo>
                  <a:pt x="499" y="446"/>
                  <a:pt x="530" y="431"/>
                  <a:pt x="568" y="441"/>
                </a:cubicBezTo>
                <a:cubicBezTo>
                  <a:pt x="578" y="423"/>
                  <a:pt x="586" y="403"/>
                  <a:pt x="593" y="382"/>
                </a:cubicBezTo>
                <a:cubicBezTo>
                  <a:pt x="558" y="362"/>
                  <a:pt x="535" y="333"/>
                  <a:pt x="535" y="29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31"/>
          <p:cNvSpPr>
            <a:spLocks/>
          </p:cNvSpPr>
          <p:nvPr/>
        </p:nvSpPr>
        <p:spPr bwMode="auto">
          <a:xfrm>
            <a:off x="6614338" y="3129362"/>
            <a:ext cx="566814" cy="568206"/>
          </a:xfrm>
          <a:custGeom>
            <a:avLst/>
            <a:gdLst>
              <a:gd name="T0" fmla="*/ 339 w 412"/>
              <a:gd name="T1" fmla="*/ 73 h 412"/>
              <a:gd name="T2" fmla="*/ 339 w 412"/>
              <a:gd name="T3" fmla="*/ 339 h 412"/>
              <a:gd name="T4" fmla="*/ 73 w 412"/>
              <a:gd name="T5" fmla="*/ 339 h 412"/>
              <a:gd name="T6" fmla="*/ 73 w 412"/>
              <a:gd name="T7" fmla="*/ 73 h 412"/>
              <a:gd name="T8" fmla="*/ 339 w 412"/>
              <a:gd name="T9" fmla="*/ 73 h 4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2" h="412">
                <a:moveTo>
                  <a:pt x="339" y="73"/>
                </a:moveTo>
                <a:cubicBezTo>
                  <a:pt x="412" y="147"/>
                  <a:pt x="412" y="265"/>
                  <a:pt x="339" y="339"/>
                </a:cubicBezTo>
                <a:cubicBezTo>
                  <a:pt x="265" y="412"/>
                  <a:pt x="146" y="412"/>
                  <a:pt x="73" y="339"/>
                </a:cubicBezTo>
                <a:cubicBezTo>
                  <a:pt x="0" y="265"/>
                  <a:pt x="0" y="147"/>
                  <a:pt x="73" y="73"/>
                </a:cubicBezTo>
                <a:cubicBezTo>
                  <a:pt x="146" y="0"/>
                  <a:pt x="265" y="0"/>
                  <a:pt x="339" y="73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8" name="Text Placeholder 20"/>
          <p:cNvSpPr>
            <a:spLocks noGrp="1"/>
          </p:cNvSpPr>
          <p:nvPr>
            <p:ph type="body" idx="13"/>
          </p:nvPr>
        </p:nvSpPr>
        <p:spPr>
          <a:xfrm>
            <a:off x="3710637" y="2402665"/>
            <a:ext cx="1871738" cy="183525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 smtClean="0"/>
              <a:t>Ultimate</a:t>
            </a:r>
          </a:p>
          <a:p>
            <a:pPr algn="ctr">
              <a:lnSpc>
                <a:spcPts val="600"/>
              </a:lnSpc>
            </a:pPr>
            <a:r>
              <a:rPr lang="en-GB" dirty="0" smtClean="0"/>
              <a:t>Management</a:t>
            </a:r>
            <a:endParaRPr lang="en-GB" dirty="0"/>
          </a:p>
        </p:txBody>
      </p:sp>
      <p:sp>
        <p:nvSpPr>
          <p:cNvPr id="19" name="Text Placeholder 20"/>
          <p:cNvSpPr>
            <a:spLocks noGrp="1"/>
          </p:cNvSpPr>
          <p:nvPr>
            <p:ph type="body" idx="13"/>
          </p:nvPr>
        </p:nvSpPr>
        <p:spPr>
          <a:xfrm>
            <a:off x="5466048" y="3462050"/>
            <a:ext cx="1155909" cy="110995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Tools</a:t>
            </a:r>
          </a:p>
        </p:txBody>
      </p:sp>
      <p:sp>
        <p:nvSpPr>
          <p:cNvPr id="20" name="Text Placeholder 20"/>
          <p:cNvSpPr>
            <a:spLocks noGrp="1"/>
          </p:cNvSpPr>
          <p:nvPr>
            <p:ph type="body" idx="13"/>
          </p:nvPr>
        </p:nvSpPr>
        <p:spPr>
          <a:xfrm>
            <a:off x="6501533" y="3005415"/>
            <a:ext cx="804958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900" dirty="0" smtClean="0"/>
              <a:t>Process</a:t>
            </a:r>
            <a:endParaRPr lang="en-GB" sz="900" dirty="0"/>
          </a:p>
        </p:txBody>
      </p:sp>
      <p:sp>
        <p:nvSpPr>
          <p:cNvPr id="23" name="Text Placeholder 20"/>
          <p:cNvSpPr>
            <a:spLocks noGrp="1"/>
          </p:cNvSpPr>
          <p:nvPr>
            <p:ph type="body" idx="13"/>
          </p:nvPr>
        </p:nvSpPr>
        <p:spPr>
          <a:xfrm>
            <a:off x="2846675" y="3707617"/>
            <a:ext cx="1155909" cy="1138897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Strategy</a:t>
            </a:r>
          </a:p>
        </p:txBody>
      </p:sp>
      <p:sp>
        <p:nvSpPr>
          <p:cNvPr id="25" name="Text Placeholder 20"/>
          <p:cNvSpPr>
            <a:spLocks noGrp="1"/>
          </p:cNvSpPr>
          <p:nvPr>
            <p:ph type="body" idx="13"/>
          </p:nvPr>
        </p:nvSpPr>
        <p:spPr>
          <a:xfrm>
            <a:off x="2538018" y="2545836"/>
            <a:ext cx="1155909" cy="1151732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Structure</a:t>
            </a:r>
          </a:p>
        </p:txBody>
      </p:sp>
      <p:sp>
        <p:nvSpPr>
          <p:cNvPr id="26" name="Text Placeholder 20"/>
          <p:cNvSpPr>
            <a:spLocks noGrp="1"/>
          </p:cNvSpPr>
          <p:nvPr>
            <p:ph type="body" idx="13"/>
          </p:nvPr>
        </p:nvSpPr>
        <p:spPr>
          <a:xfrm>
            <a:off x="1832593" y="3307623"/>
            <a:ext cx="817351" cy="816100"/>
          </a:xfrm>
        </p:spPr>
        <p:txBody>
          <a:bodyPr anchor="ctr">
            <a:normAutofit/>
          </a:bodyPr>
          <a:lstStyle/>
          <a:p>
            <a:pPr algn="ctr">
              <a:lnSpc>
                <a:spcPts val="900"/>
              </a:lnSpc>
            </a:pPr>
            <a:r>
              <a:rPr lang="en-GB" sz="1000" dirty="0"/>
              <a:t>Culture</a:t>
            </a:r>
          </a:p>
        </p:txBody>
      </p:sp>
      <p:sp>
        <p:nvSpPr>
          <p:cNvPr id="31" name="Shape 62"/>
          <p:cNvSpPr/>
          <p:nvPr/>
        </p:nvSpPr>
        <p:spPr>
          <a:xfrm flipH="1" flipV="1">
            <a:off x="921259" y="55307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2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055029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500"/>
                            </p:stCondLst>
                            <p:childTnLst>
                              <p:par>
                                <p:cTn id="8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18" grpId="0" uiExpand="1" build="p"/>
      <p:bldP spid="19" grpId="0" build="p"/>
      <p:bldP spid="20" grpId="0" build="p"/>
      <p:bldP spid="23" grpId="0" build="p"/>
      <p:bldP spid="25" grpId="0" build="p"/>
      <p:bldP spid="26" grpId="0" build="p"/>
      <p:bldP spid="31" grpId="0" animBg="1"/>
      <p:bldP spid="32" grpId="0" build="p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ACTION RESEARCH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857"/>
          <p:cNvSpPr/>
          <p:nvPr/>
        </p:nvSpPr>
        <p:spPr>
          <a:xfrm>
            <a:off x="886331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860"/>
          <p:cNvSpPr/>
          <p:nvPr/>
        </p:nvSpPr>
        <p:spPr>
          <a:xfrm>
            <a:off x="2422594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863"/>
          <p:cNvSpPr/>
          <p:nvPr/>
        </p:nvSpPr>
        <p:spPr>
          <a:xfrm>
            <a:off x="3958857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Shape 866"/>
          <p:cNvSpPr/>
          <p:nvPr/>
        </p:nvSpPr>
        <p:spPr>
          <a:xfrm>
            <a:off x="5495120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7" name="Shape 869"/>
          <p:cNvSpPr/>
          <p:nvPr/>
        </p:nvSpPr>
        <p:spPr>
          <a:xfrm>
            <a:off x="7031383" y="3733801"/>
            <a:ext cx="1200598" cy="428998"/>
          </a:xfrm>
          <a:prstGeom prst="roundRect">
            <a:avLst>
              <a:gd name="adj" fmla="val 15000"/>
            </a:avLst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8" name="Shape 874"/>
          <p:cNvSpPr/>
          <p:nvPr/>
        </p:nvSpPr>
        <p:spPr>
          <a:xfrm flipH="1" flipV="1">
            <a:off x="1486629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9" name="Shape 875"/>
          <p:cNvSpPr/>
          <p:nvPr/>
        </p:nvSpPr>
        <p:spPr>
          <a:xfrm flipH="1" flipV="1">
            <a:off x="3022892" y="4161455"/>
            <a:ext cx="153208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0" name="Shape 876"/>
          <p:cNvSpPr/>
          <p:nvPr/>
        </p:nvSpPr>
        <p:spPr>
          <a:xfrm flipV="1">
            <a:off x="4559156" y="4161455"/>
            <a:ext cx="0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1" name="Shape 877"/>
          <p:cNvSpPr/>
          <p:nvPr/>
        </p:nvSpPr>
        <p:spPr>
          <a:xfrm flipV="1">
            <a:off x="4558620" y="4161455"/>
            <a:ext cx="1536799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878"/>
          <p:cNvSpPr/>
          <p:nvPr/>
        </p:nvSpPr>
        <p:spPr>
          <a:xfrm flipV="1">
            <a:off x="4559156" y="4161455"/>
            <a:ext cx="3072527" cy="483003"/>
          </a:xfrm>
          <a:prstGeom prst="line">
            <a:avLst/>
          </a:prstGeom>
          <a:noFill/>
          <a:ln w="12700" cap="flat">
            <a:solidFill>
              <a:schemeClr val="accent6"/>
            </a:solidFill>
            <a:prstDash val="solid"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27767" y="4411807"/>
            <a:ext cx="446816" cy="446816"/>
            <a:chOff x="4327767" y="4411807"/>
            <a:chExt cx="446816" cy="446816"/>
          </a:xfrm>
        </p:grpSpPr>
        <p:sp>
          <p:nvSpPr>
            <p:cNvPr id="43" name="Shape 880"/>
            <p:cNvSpPr/>
            <p:nvPr/>
          </p:nvSpPr>
          <p:spPr>
            <a:xfrm>
              <a:off x="4327767" y="4411807"/>
              <a:ext cx="446816" cy="4468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881"/>
            <p:cNvSpPr/>
            <p:nvPr/>
          </p:nvSpPr>
          <p:spPr>
            <a:xfrm rot="5400000">
              <a:off x="4456388" y="4532448"/>
              <a:ext cx="205536" cy="205535"/>
            </a:xfrm>
            <a:prstGeom prst="rightArrow">
              <a:avLst>
                <a:gd name="adj1" fmla="val 32000"/>
                <a:gd name="adj2" fmla="val 64000"/>
              </a:avLst>
            </a:pr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1158651" y="5126695"/>
            <a:ext cx="6826697" cy="893490"/>
          </a:xfrm>
        </p:spPr>
        <p:txBody>
          <a:bodyPr>
            <a:normAutofit/>
          </a:bodyPr>
          <a:lstStyle/>
          <a:p>
            <a:pPr algn="ctr">
              <a:lnSpc>
                <a:spcPts val="2800"/>
              </a:lnSpc>
            </a:pPr>
            <a:r>
              <a:rPr lang="en-GB" sz="2400" dirty="0" err="1">
                <a:latin typeface="Source Sans Pro Light" panose="020B0403030403020204" pitchFamily="34" charset="0"/>
              </a:rPr>
              <a:t>Lorem</a:t>
            </a:r>
            <a:r>
              <a:rPr lang="en-GB" sz="2400" dirty="0">
                <a:latin typeface="Source Sans Pro Light" panose="020B0403030403020204" pitchFamily="34" charset="0"/>
              </a:rPr>
              <a:t> </a:t>
            </a:r>
            <a:r>
              <a:rPr lang="en-GB" sz="2400" dirty="0" err="1">
                <a:latin typeface="Source Sans Pro Light" panose="020B0403030403020204" pitchFamily="34" charset="0"/>
              </a:rPr>
              <a:t>ipsum</a:t>
            </a:r>
            <a:r>
              <a:rPr lang="en-GB" sz="2400" dirty="0">
                <a:latin typeface="Source Sans Pro Light" panose="020B0403030403020204" pitchFamily="34" charset="0"/>
              </a:rPr>
              <a:t>  We look forward to a rewarding partnership with you </a:t>
            </a:r>
            <a:r>
              <a:rPr lang="en-GB" sz="2400" dirty="0" err="1">
                <a:latin typeface="Source Sans Pro Light" panose="020B0403030403020204" pitchFamily="34" charset="0"/>
              </a:rPr>
              <a:t>babeh</a:t>
            </a:r>
            <a:endParaRPr lang="en-GB" sz="2400" dirty="0">
              <a:latin typeface="Source Sans Pro Light" panose="020B0403030403020204" pitchFamily="34" charset="0"/>
            </a:endParaRPr>
          </a:p>
        </p:txBody>
      </p:sp>
      <p:sp>
        <p:nvSpPr>
          <p:cNvPr id="60" name="Text Placeholder 20"/>
          <p:cNvSpPr>
            <a:spLocks noGrp="1"/>
          </p:cNvSpPr>
          <p:nvPr>
            <p:ph type="body" idx="13"/>
          </p:nvPr>
        </p:nvSpPr>
        <p:spPr>
          <a:xfrm>
            <a:off x="886329" y="3738564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Diagnosis</a:t>
            </a:r>
          </a:p>
        </p:txBody>
      </p:sp>
      <p:sp>
        <p:nvSpPr>
          <p:cNvPr id="61" name="Text Placeholder 20"/>
          <p:cNvSpPr>
            <a:spLocks noGrp="1"/>
          </p:cNvSpPr>
          <p:nvPr>
            <p:ph type="body" idx="13"/>
          </p:nvPr>
        </p:nvSpPr>
        <p:spPr>
          <a:xfrm>
            <a:off x="2418951" y="3739900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549094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Act</a:t>
            </a:r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3958321" y="3737591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Feedback</a:t>
            </a:r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031382" y="3733463"/>
            <a:ext cx="1200599" cy="427654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dirty="0"/>
              <a:t>Evaluation</a:t>
            </a:r>
          </a:p>
        </p:txBody>
      </p:sp>
      <p:sp>
        <p:nvSpPr>
          <p:cNvPr id="27" name="Oval 2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87904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57" grpId="0" animBg="1"/>
      <p:bldP spid="58" grpId="0" build="p"/>
      <p:bldP spid="59" grpId="0" build="p"/>
      <p:bldP spid="60" grpId="0" build="p"/>
      <p:bldP spid="61" grpId="0" build="p"/>
      <p:bldP spid="65" grpId="0" build="p"/>
      <p:bldP spid="68" grpId="0" build="p"/>
      <p:bldP spid="69" grpId="0" build="p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BUSINESS TREND 2014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3" name="Shape 1138"/>
          <p:cNvSpPr/>
          <p:nvPr/>
        </p:nvSpPr>
        <p:spPr>
          <a:xfrm>
            <a:off x="3694927" y="2875338"/>
            <a:ext cx="1796673" cy="20756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800" y="0"/>
                </a:moveTo>
                <a:lnTo>
                  <a:pt x="21600" y="5400"/>
                </a:lnTo>
                <a:lnTo>
                  <a:pt x="21600" y="16200"/>
                </a:lnTo>
                <a:lnTo>
                  <a:pt x="10800" y="21600"/>
                </a:lnTo>
                <a:lnTo>
                  <a:pt x="0" y="162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4365783" y="2643190"/>
            <a:ext cx="454962" cy="455192"/>
            <a:chOff x="4365783" y="2643190"/>
            <a:chExt cx="454962" cy="455192"/>
          </a:xfrm>
        </p:grpSpPr>
        <p:sp>
          <p:nvSpPr>
            <p:cNvPr id="44" name="Shape 1139"/>
            <p:cNvSpPr/>
            <p:nvPr/>
          </p:nvSpPr>
          <p:spPr>
            <a:xfrm>
              <a:off x="4365783" y="2643190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9" name="Shape 1140"/>
            <p:cNvSpPr/>
            <p:nvPr/>
          </p:nvSpPr>
          <p:spPr>
            <a:xfrm>
              <a:off x="4485243" y="2746990"/>
              <a:ext cx="216042" cy="21466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5266604" y="3166660"/>
            <a:ext cx="454962" cy="455193"/>
            <a:chOff x="5266604" y="3166660"/>
            <a:chExt cx="454962" cy="455193"/>
          </a:xfrm>
        </p:grpSpPr>
        <p:sp>
          <p:nvSpPr>
            <p:cNvPr id="50" name="Shape 1142"/>
            <p:cNvSpPr/>
            <p:nvPr/>
          </p:nvSpPr>
          <p:spPr>
            <a:xfrm>
              <a:off x="5266604" y="3166660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5" name="Shape 1143"/>
            <p:cNvSpPr/>
            <p:nvPr/>
          </p:nvSpPr>
          <p:spPr>
            <a:xfrm>
              <a:off x="5402588" y="3286922"/>
              <a:ext cx="178024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68" h="21600" extrusionOk="0">
                  <a:moveTo>
                    <a:pt x="10585" y="5651"/>
                  </a:moveTo>
                  <a:cubicBezTo>
                    <a:pt x="5710" y="5648"/>
                    <a:pt x="2252" y="4179"/>
                    <a:pt x="2252" y="3629"/>
                  </a:cubicBezTo>
                  <a:cubicBezTo>
                    <a:pt x="2250" y="3083"/>
                    <a:pt x="5710" y="1611"/>
                    <a:pt x="10585" y="1615"/>
                  </a:cubicBezTo>
                  <a:cubicBezTo>
                    <a:pt x="15458" y="1611"/>
                    <a:pt x="18918" y="3083"/>
                    <a:pt x="18916" y="3629"/>
                  </a:cubicBezTo>
                  <a:cubicBezTo>
                    <a:pt x="18916" y="4179"/>
                    <a:pt x="15458" y="5648"/>
                    <a:pt x="10585" y="5651"/>
                  </a:cubicBezTo>
                  <a:close/>
                  <a:moveTo>
                    <a:pt x="10585" y="0"/>
                  </a:moveTo>
                  <a:cubicBezTo>
                    <a:pt x="3924" y="0"/>
                    <a:pt x="-216" y="1857"/>
                    <a:pt x="9" y="3364"/>
                  </a:cubicBezTo>
                  <a:lnTo>
                    <a:pt x="2252" y="18994"/>
                  </a:lnTo>
                  <a:cubicBezTo>
                    <a:pt x="2342" y="19602"/>
                    <a:pt x="5710" y="21597"/>
                    <a:pt x="10585" y="21600"/>
                  </a:cubicBezTo>
                  <a:cubicBezTo>
                    <a:pt x="15458" y="21597"/>
                    <a:pt x="18826" y="19602"/>
                    <a:pt x="18916" y="18994"/>
                  </a:cubicBezTo>
                  <a:lnTo>
                    <a:pt x="21159" y="3364"/>
                  </a:lnTo>
                  <a:cubicBezTo>
                    <a:pt x="21384" y="1857"/>
                    <a:pt x="17246" y="0"/>
                    <a:pt x="10585" y="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6" name="Shape 1146"/>
          <p:cNvSpPr/>
          <p:nvPr/>
        </p:nvSpPr>
        <p:spPr>
          <a:xfrm>
            <a:off x="4364598" y="3431088"/>
            <a:ext cx="404603" cy="45519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0959" extrusionOk="0">
                <a:moveTo>
                  <a:pt x="4049" y="7519"/>
                </a:moveTo>
                <a:cubicBezTo>
                  <a:pt x="3162" y="7519"/>
                  <a:pt x="0" y="7985"/>
                  <a:pt x="0" y="11154"/>
                </a:cubicBezTo>
                <a:lnTo>
                  <a:pt x="0" y="16799"/>
                </a:lnTo>
                <a:cubicBezTo>
                  <a:pt x="0" y="19968"/>
                  <a:pt x="3162" y="20318"/>
                  <a:pt x="4049" y="20318"/>
                </a:cubicBezTo>
                <a:cubicBezTo>
                  <a:pt x="4937" y="20318"/>
                  <a:pt x="2699" y="19651"/>
                  <a:pt x="2699" y="17687"/>
                </a:cubicBezTo>
                <a:lnTo>
                  <a:pt x="2699" y="10267"/>
                </a:lnTo>
                <a:cubicBezTo>
                  <a:pt x="2699" y="8207"/>
                  <a:pt x="4937" y="7519"/>
                  <a:pt x="4049" y="7519"/>
                </a:cubicBezTo>
                <a:close/>
                <a:moveTo>
                  <a:pt x="15725" y="7408"/>
                </a:moveTo>
                <a:cubicBezTo>
                  <a:pt x="15548" y="6995"/>
                  <a:pt x="20503" y="3177"/>
                  <a:pt x="17612" y="83"/>
                </a:cubicBezTo>
                <a:cubicBezTo>
                  <a:pt x="16934" y="-641"/>
                  <a:pt x="14641" y="3547"/>
                  <a:pt x="11381" y="5443"/>
                </a:cubicBezTo>
                <a:cubicBezTo>
                  <a:pt x="9583" y="6489"/>
                  <a:pt x="5399" y="8716"/>
                  <a:pt x="5399" y="9946"/>
                </a:cubicBezTo>
                <a:lnTo>
                  <a:pt x="5399" y="17911"/>
                </a:lnTo>
                <a:cubicBezTo>
                  <a:pt x="5399" y="19392"/>
                  <a:pt x="12033" y="20959"/>
                  <a:pt x="17076" y="20959"/>
                </a:cubicBezTo>
                <a:cubicBezTo>
                  <a:pt x="18923" y="20959"/>
                  <a:pt x="21600" y="10974"/>
                  <a:pt x="21600" y="9387"/>
                </a:cubicBezTo>
                <a:cubicBezTo>
                  <a:pt x="21600" y="7795"/>
                  <a:pt x="15902" y="7823"/>
                  <a:pt x="15725" y="7408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4" name="Group 3"/>
          <p:cNvGrpSpPr/>
          <p:nvPr/>
        </p:nvGrpSpPr>
        <p:grpSpPr>
          <a:xfrm>
            <a:off x="5266604" y="4218151"/>
            <a:ext cx="454962" cy="455192"/>
            <a:chOff x="5266604" y="4218151"/>
            <a:chExt cx="454962" cy="455192"/>
          </a:xfrm>
        </p:grpSpPr>
        <p:sp>
          <p:nvSpPr>
            <p:cNvPr id="57" name="Shape 1148"/>
            <p:cNvSpPr/>
            <p:nvPr/>
          </p:nvSpPr>
          <p:spPr>
            <a:xfrm>
              <a:off x="5266604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8" name="Shape 1149"/>
            <p:cNvSpPr/>
            <p:nvPr/>
          </p:nvSpPr>
          <p:spPr>
            <a:xfrm>
              <a:off x="5373320" y="4370805"/>
              <a:ext cx="212195" cy="17068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00" h="21363" extrusionOk="0">
                  <a:moveTo>
                    <a:pt x="7274" y="21020"/>
                  </a:moveTo>
                  <a:cubicBezTo>
                    <a:pt x="7274" y="21376"/>
                    <a:pt x="7435" y="21475"/>
                    <a:pt x="7659" y="21222"/>
                  </a:cubicBezTo>
                  <a:cubicBezTo>
                    <a:pt x="7951" y="20894"/>
                    <a:pt x="10973" y="17529"/>
                    <a:pt x="10973" y="17529"/>
                  </a:cubicBezTo>
                  <a:lnTo>
                    <a:pt x="7274" y="15153"/>
                  </a:lnTo>
                  <a:cubicBezTo>
                    <a:pt x="7274" y="15153"/>
                    <a:pt x="7274" y="21020"/>
                    <a:pt x="7274" y="21020"/>
                  </a:cubicBezTo>
                  <a:close/>
                  <a:moveTo>
                    <a:pt x="20812" y="50"/>
                  </a:moveTo>
                  <a:cubicBezTo>
                    <a:pt x="20412" y="224"/>
                    <a:pt x="667" y="8860"/>
                    <a:pt x="277" y="9030"/>
                  </a:cubicBezTo>
                  <a:cubicBezTo>
                    <a:pt x="-53" y="9174"/>
                    <a:pt x="-126" y="9528"/>
                    <a:pt x="266" y="9723"/>
                  </a:cubicBezTo>
                  <a:cubicBezTo>
                    <a:pt x="733" y="9955"/>
                    <a:pt x="4681" y="11919"/>
                    <a:pt x="4681" y="11919"/>
                  </a:cubicBezTo>
                  <a:lnTo>
                    <a:pt x="4681" y="11919"/>
                  </a:lnTo>
                  <a:lnTo>
                    <a:pt x="7298" y="13221"/>
                  </a:lnTo>
                  <a:cubicBezTo>
                    <a:pt x="7298" y="13221"/>
                    <a:pt x="19903" y="1732"/>
                    <a:pt x="20073" y="1577"/>
                  </a:cubicBezTo>
                  <a:cubicBezTo>
                    <a:pt x="20246" y="1420"/>
                    <a:pt x="20443" y="1713"/>
                    <a:pt x="20319" y="1881"/>
                  </a:cubicBezTo>
                  <a:cubicBezTo>
                    <a:pt x="20194" y="2050"/>
                    <a:pt x="11163" y="14170"/>
                    <a:pt x="11163" y="14170"/>
                  </a:cubicBezTo>
                  <a:cubicBezTo>
                    <a:pt x="11163" y="14170"/>
                    <a:pt x="11163" y="14170"/>
                    <a:pt x="11163" y="14171"/>
                  </a:cubicBezTo>
                  <a:lnTo>
                    <a:pt x="10637" y="14898"/>
                  </a:lnTo>
                  <a:lnTo>
                    <a:pt x="11333" y="15363"/>
                  </a:lnTo>
                  <a:lnTo>
                    <a:pt x="11333" y="15363"/>
                  </a:lnTo>
                  <a:cubicBezTo>
                    <a:pt x="11333" y="15363"/>
                    <a:pt x="16742" y="18976"/>
                    <a:pt x="17127" y="19234"/>
                  </a:cubicBezTo>
                  <a:cubicBezTo>
                    <a:pt x="17464" y="19459"/>
                    <a:pt x="17904" y="19272"/>
                    <a:pt x="18001" y="18750"/>
                  </a:cubicBezTo>
                  <a:cubicBezTo>
                    <a:pt x="18117" y="18135"/>
                    <a:pt x="21310" y="1052"/>
                    <a:pt x="21382" y="671"/>
                  </a:cubicBezTo>
                  <a:cubicBezTo>
                    <a:pt x="21474" y="177"/>
                    <a:pt x="21211" y="-125"/>
                    <a:pt x="20812" y="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365783" y="4727965"/>
            <a:ext cx="454962" cy="455193"/>
            <a:chOff x="4365783" y="4727965"/>
            <a:chExt cx="454962" cy="455193"/>
          </a:xfrm>
        </p:grpSpPr>
        <p:sp>
          <p:nvSpPr>
            <p:cNvPr id="59" name="Shape 1151"/>
            <p:cNvSpPr/>
            <p:nvPr/>
          </p:nvSpPr>
          <p:spPr>
            <a:xfrm>
              <a:off x="4365783" y="472796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1152"/>
            <p:cNvSpPr/>
            <p:nvPr/>
          </p:nvSpPr>
          <p:spPr>
            <a:xfrm>
              <a:off x="4487167" y="4849464"/>
              <a:ext cx="212195" cy="21219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856" y="13527"/>
                  </a:moveTo>
                  <a:lnTo>
                    <a:pt x="21138" y="9731"/>
                  </a:lnTo>
                  <a:cubicBezTo>
                    <a:pt x="21392" y="9659"/>
                    <a:pt x="21600" y="9385"/>
                    <a:pt x="21600" y="9120"/>
                  </a:cubicBezTo>
                  <a:lnTo>
                    <a:pt x="21600" y="2520"/>
                  </a:lnTo>
                  <a:lnTo>
                    <a:pt x="4680" y="2520"/>
                  </a:lnTo>
                  <a:lnTo>
                    <a:pt x="4680" y="481"/>
                  </a:lnTo>
                  <a:cubicBezTo>
                    <a:pt x="4680" y="217"/>
                    <a:pt x="4465" y="0"/>
                    <a:pt x="4200" y="0"/>
                  </a:cubicBezTo>
                  <a:lnTo>
                    <a:pt x="480" y="0"/>
                  </a:lnTo>
                  <a:cubicBezTo>
                    <a:pt x="217" y="0"/>
                    <a:pt x="0" y="217"/>
                    <a:pt x="0" y="481"/>
                  </a:cubicBezTo>
                  <a:lnTo>
                    <a:pt x="0" y="2400"/>
                  </a:lnTo>
                  <a:lnTo>
                    <a:pt x="2332" y="2400"/>
                  </a:lnTo>
                  <a:lnTo>
                    <a:pt x="4693" y="13269"/>
                  </a:lnTo>
                  <a:lnTo>
                    <a:pt x="4920" y="14400"/>
                  </a:lnTo>
                  <a:lnTo>
                    <a:pt x="4920" y="16200"/>
                  </a:lnTo>
                  <a:cubicBezTo>
                    <a:pt x="4920" y="16463"/>
                    <a:pt x="5137" y="16680"/>
                    <a:pt x="5400" y="16680"/>
                  </a:cubicBezTo>
                  <a:lnTo>
                    <a:pt x="6001" y="16680"/>
                  </a:lnTo>
                  <a:lnTo>
                    <a:pt x="17999" y="16680"/>
                  </a:lnTo>
                  <a:lnTo>
                    <a:pt x="21119" y="16680"/>
                  </a:lnTo>
                  <a:cubicBezTo>
                    <a:pt x="21383" y="16680"/>
                    <a:pt x="21600" y="16463"/>
                    <a:pt x="21600" y="16200"/>
                  </a:cubicBezTo>
                  <a:lnTo>
                    <a:pt x="21600" y="14400"/>
                  </a:lnTo>
                  <a:lnTo>
                    <a:pt x="8103" y="14400"/>
                  </a:lnTo>
                  <a:cubicBezTo>
                    <a:pt x="6723" y="14400"/>
                    <a:pt x="6694" y="13860"/>
                    <a:pt x="7856" y="13527"/>
                  </a:cubicBezTo>
                  <a:close/>
                  <a:moveTo>
                    <a:pt x="15599" y="19200"/>
                  </a:moveTo>
                  <a:cubicBezTo>
                    <a:pt x="15599" y="20525"/>
                    <a:pt x="16674" y="21600"/>
                    <a:pt x="17999" y="21600"/>
                  </a:cubicBezTo>
                  <a:cubicBezTo>
                    <a:pt x="19326" y="21600"/>
                    <a:pt x="20399" y="20525"/>
                    <a:pt x="20399" y="19200"/>
                  </a:cubicBezTo>
                  <a:cubicBezTo>
                    <a:pt x="20399" y="17874"/>
                    <a:pt x="19326" y="16800"/>
                    <a:pt x="17999" y="16800"/>
                  </a:cubicBezTo>
                  <a:cubicBezTo>
                    <a:pt x="16674" y="16800"/>
                    <a:pt x="15599" y="17874"/>
                    <a:pt x="15599" y="19200"/>
                  </a:cubicBezTo>
                  <a:close/>
                  <a:moveTo>
                    <a:pt x="3599" y="19200"/>
                  </a:moveTo>
                  <a:cubicBezTo>
                    <a:pt x="3599" y="20525"/>
                    <a:pt x="4674" y="21600"/>
                    <a:pt x="6001" y="21600"/>
                  </a:cubicBezTo>
                  <a:cubicBezTo>
                    <a:pt x="7326" y="21600"/>
                    <a:pt x="8399" y="20525"/>
                    <a:pt x="8399" y="19200"/>
                  </a:cubicBezTo>
                  <a:cubicBezTo>
                    <a:pt x="8399" y="17874"/>
                    <a:pt x="7326" y="16800"/>
                    <a:pt x="6001" y="16800"/>
                  </a:cubicBezTo>
                  <a:cubicBezTo>
                    <a:pt x="4674" y="16800"/>
                    <a:pt x="3599" y="17874"/>
                    <a:pt x="3599" y="192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3464962" y="4218151"/>
            <a:ext cx="454962" cy="455192"/>
            <a:chOff x="3464962" y="4218151"/>
            <a:chExt cx="454962" cy="455192"/>
          </a:xfrm>
        </p:grpSpPr>
        <p:sp>
          <p:nvSpPr>
            <p:cNvPr id="61" name="Shape 1154"/>
            <p:cNvSpPr/>
            <p:nvPr/>
          </p:nvSpPr>
          <p:spPr>
            <a:xfrm>
              <a:off x="3464962" y="4218151"/>
              <a:ext cx="454962" cy="4551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155"/>
            <p:cNvSpPr/>
            <p:nvPr/>
          </p:nvSpPr>
          <p:spPr>
            <a:xfrm>
              <a:off x="3588831" y="4339649"/>
              <a:ext cx="212196" cy="2121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0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3464962" y="3180315"/>
            <a:ext cx="454962" cy="455193"/>
            <a:chOff x="3464962" y="3180315"/>
            <a:chExt cx="454962" cy="455193"/>
          </a:xfrm>
        </p:grpSpPr>
        <p:sp>
          <p:nvSpPr>
            <p:cNvPr id="63" name="Shape 1157"/>
            <p:cNvSpPr/>
            <p:nvPr/>
          </p:nvSpPr>
          <p:spPr>
            <a:xfrm>
              <a:off x="3464962" y="3180315"/>
              <a:ext cx="454962" cy="455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1158"/>
            <p:cNvSpPr/>
            <p:nvPr/>
          </p:nvSpPr>
          <p:spPr>
            <a:xfrm>
              <a:off x="3588830" y="3288052"/>
              <a:ext cx="166123" cy="2146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137" h="21205" extrusionOk="0">
                  <a:moveTo>
                    <a:pt x="5865" y="2548"/>
                  </a:moveTo>
                  <a:lnTo>
                    <a:pt x="5867" y="15695"/>
                  </a:lnTo>
                  <a:cubicBezTo>
                    <a:pt x="4944" y="15546"/>
                    <a:pt x="3872" y="15602"/>
                    <a:pt x="2808" y="15909"/>
                  </a:cubicBezTo>
                  <a:cubicBezTo>
                    <a:pt x="413" y="16599"/>
                    <a:pt x="-431" y="18279"/>
                    <a:pt x="203" y="19659"/>
                  </a:cubicBezTo>
                  <a:cubicBezTo>
                    <a:pt x="839" y="21041"/>
                    <a:pt x="2710" y="21600"/>
                    <a:pt x="5104" y="20909"/>
                  </a:cubicBezTo>
                  <a:cubicBezTo>
                    <a:pt x="7137" y="20323"/>
                    <a:pt x="8468" y="19024"/>
                    <a:pt x="8434" y="17799"/>
                  </a:cubicBezTo>
                  <a:cubicBezTo>
                    <a:pt x="8434" y="17799"/>
                    <a:pt x="8434" y="10827"/>
                    <a:pt x="8434" y="6940"/>
                  </a:cubicBezTo>
                  <a:lnTo>
                    <a:pt x="18567" y="5136"/>
                  </a:lnTo>
                  <a:lnTo>
                    <a:pt x="18567" y="13479"/>
                  </a:lnTo>
                  <a:cubicBezTo>
                    <a:pt x="17645" y="13330"/>
                    <a:pt x="16572" y="13386"/>
                    <a:pt x="15509" y="13693"/>
                  </a:cubicBezTo>
                  <a:cubicBezTo>
                    <a:pt x="13115" y="14384"/>
                    <a:pt x="12270" y="16064"/>
                    <a:pt x="12905" y="17443"/>
                  </a:cubicBezTo>
                  <a:cubicBezTo>
                    <a:pt x="13539" y="18825"/>
                    <a:pt x="15411" y="19384"/>
                    <a:pt x="17806" y="18694"/>
                  </a:cubicBezTo>
                  <a:cubicBezTo>
                    <a:pt x="19839" y="18107"/>
                    <a:pt x="21169" y="16808"/>
                    <a:pt x="21136" y="15583"/>
                  </a:cubicBezTo>
                  <a:lnTo>
                    <a:pt x="21136" y="0"/>
                  </a:lnTo>
                  <a:cubicBezTo>
                    <a:pt x="21136" y="0"/>
                    <a:pt x="5865" y="2548"/>
                    <a:pt x="5865" y="254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4964361" y="2408532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59255" y="2195408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Digital Printing</a:t>
            </a:r>
          </a:p>
        </p:txBody>
      </p: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3365728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68" name="Text Placeholder 8"/>
          <p:cNvSpPr>
            <a:spLocks noGrp="1"/>
          </p:cNvSpPr>
          <p:nvPr>
            <p:ph type="body" sz="half" idx="2"/>
          </p:nvPr>
        </p:nvSpPr>
        <p:spPr>
          <a:xfrm>
            <a:off x="5906003" y="3152604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Coffee Shop</a:t>
            </a:r>
          </a:p>
        </p:txBody>
      </p:sp>
      <p:sp>
        <p:nvSpPr>
          <p:cNvPr id="69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6215" y="4399433"/>
            <a:ext cx="2265151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endParaRPr lang="en-GB" sz="950" dirty="0"/>
          </a:p>
        </p:txBody>
      </p:sp>
      <p:sp>
        <p:nvSpPr>
          <p:cNvPr id="7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109" y="41863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Advertising</a:t>
            </a:r>
          </a:p>
        </p:txBody>
      </p:sp>
      <p:sp>
        <p:nvSpPr>
          <p:cNvPr id="71" name="Text Placeholder 8"/>
          <p:cNvSpPr>
            <a:spLocks noGrp="1"/>
          </p:cNvSpPr>
          <p:nvPr>
            <p:ph type="body" sz="half" idx="2"/>
          </p:nvPr>
        </p:nvSpPr>
        <p:spPr>
          <a:xfrm>
            <a:off x="1061076" y="3398986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72" name="Text Placeholder 8"/>
          <p:cNvSpPr>
            <a:spLocks noGrp="1"/>
          </p:cNvSpPr>
          <p:nvPr>
            <p:ph type="body" sz="half" idx="2"/>
          </p:nvPr>
        </p:nvSpPr>
        <p:spPr>
          <a:xfrm>
            <a:off x="885832" y="3200150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Karaoke</a:t>
            </a:r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1059179" y="4418639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herelookike</a:t>
            </a:r>
            <a:endParaRPr lang="en-GB" sz="950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883935" y="422747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Secure Coding</a:t>
            </a:r>
          </a:p>
        </p:txBody>
      </p:sp>
      <p:sp>
        <p:nvSpPr>
          <p:cNvPr id="75" name="Text Placeholder 8"/>
          <p:cNvSpPr>
            <a:spLocks noGrp="1"/>
          </p:cNvSpPr>
          <p:nvPr>
            <p:ph type="body" sz="half" idx="2"/>
          </p:nvPr>
        </p:nvSpPr>
        <p:spPr>
          <a:xfrm>
            <a:off x="2034276" y="5255517"/>
            <a:ext cx="2210123" cy="522743"/>
          </a:xfrm>
        </p:spPr>
        <p:txBody>
          <a:bodyPr>
            <a:normAutofit/>
          </a:bodyPr>
          <a:lstStyle/>
          <a:p>
            <a:pPr algn="r"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herelookole</a:t>
            </a:r>
            <a:endParaRPr lang="en-GB" sz="9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1859032" y="5050065"/>
            <a:ext cx="2385368" cy="160843"/>
          </a:xfrm>
        </p:spPr>
        <p:txBody>
          <a:bodyPr anchor="b">
            <a:normAutofit/>
          </a:bodyPr>
          <a:lstStyle/>
          <a:p>
            <a:pPr algn="r"/>
            <a:r>
              <a:rPr lang="en-US" sz="1200" dirty="0"/>
              <a:t>Marketing Agent</a:t>
            </a:r>
          </a:p>
        </p:txBody>
      </p:sp>
      <p:sp>
        <p:nvSpPr>
          <p:cNvPr id="78" name="Text Placeholder 20"/>
          <p:cNvSpPr>
            <a:spLocks noGrp="1"/>
          </p:cNvSpPr>
          <p:nvPr>
            <p:ph type="body" idx="13"/>
          </p:nvPr>
        </p:nvSpPr>
        <p:spPr>
          <a:xfrm>
            <a:off x="3695814" y="3766680"/>
            <a:ext cx="1795786" cy="524494"/>
          </a:xfrm>
        </p:spPr>
        <p:txBody>
          <a:bodyPr anchor="b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100" dirty="0"/>
              <a:t>Most Popular</a:t>
            </a:r>
          </a:p>
          <a:p>
            <a:pPr algn="ctr">
              <a:lnSpc>
                <a:spcPts val="300"/>
              </a:lnSpc>
            </a:pPr>
            <a:r>
              <a:rPr lang="en-GB" sz="1100" dirty="0"/>
              <a:t>Business</a:t>
            </a:r>
          </a:p>
        </p:txBody>
      </p:sp>
      <p:sp>
        <p:nvSpPr>
          <p:cNvPr id="34" name="Oval 3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5655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9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1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3" grpId="0" animBg="1"/>
      <p:bldP spid="56" grpId="0" animBg="1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5" grpId="0" build="p"/>
      <p:bldP spid="76" grpId="0" build="p"/>
      <p:bldP spid="78" grpId="0" uiExpand="1" build="p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PYRAMID SUCCESS STEPS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3" name="Shape 462"/>
          <p:cNvSpPr/>
          <p:nvPr/>
        </p:nvSpPr>
        <p:spPr>
          <a:xfrm>
            <a:off x="1698212" y="3151064"/>
            <a:ext cx="1566608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5400" y="0"/>
                </a:lnTo>
                <a:lnTo>
                  <a:pt x="162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4" name="Shape 463"/>
          <p:cNvSpPr/>
          <p:nvPr/>
        </p:nvSpPr>
        <p:spPr>
          <a:xfrm>
            <a:off x="1306561" y="3673599"/>
            <a:ext cx="23499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3600" y="0"/>
                </a:lnTo>
                <a:lnTo>
                  <a:pt x="180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5" name="Shape 464"/>
          <p:cNvSpPr/>
          <p:nvPr/>
        </p:nvSpPr>
        <p:spPr>
          <a:xfrm>
            <a:off x="914910" y="4196132"/>
            <a:ext cx="3133216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2700" y="0"/>
                </a:lnTo>
                <a:lnTo>
                  <a:pt x="189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38100" tIns="38100" rIns="38100" bIns="38100"/>
          <a:lstStyle/>
          <a:p>
            <a:pPr lvl="0"/>
            <a:endParaRPr/>
          </a:p>
        </p:txBody>
      </p:sp>
      <p:sp>
        <p:nvSpPr>
          <p:cNvPr id="37" name="Shape 465"/>
          <p:cNvSpPr/>
          <p:nvPr/>
        </p:nvSpPr>
        <p:spPr>
          <a:xfrm>
            <a:off x="2089869" y="2628531"/>
            <a:ext cx="783304" cy="522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lnTo>
                  <a:pt x="10800" y="0"/>
                </a:ln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12700">
            <a:solidFill>
              <a:schemeClr val="bg1"/>
            </a:solidFill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38" name="Shape 482"/>
          <p:cNvSpPr/>
          <p:nvPr/>
        </p:nvSpPr>
        <p:spPr>
          <a:xfrm>
            <a:off x="2412822" y="2885055"/>
            <a:ext cx="137388" cy="14044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2875096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262710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 smtClean="0"/>
              <a:t>Confident</a:t>
            </a:r>
            <a:endParaRPr lang="en-US" sz="1100" dirty="0"/>
          </a:p>
        </p:txBody>
      </p:sp>
      <p:sp>
        <p:nvSpPr>
          <p:cNvPr id="42" name="Shape 58"/>
          <p:cNvSpPr/>
          <p:nvPr/>
        </p:nvSpPr>
        <p:spPr>
          <a:xfrm flipH="1" flipV="1">
            <a:off x="4352925" y="2629074"/>
            <a:ext cx="0" cy="210312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2851444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2603448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Focus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9004" y="4349417"/>
            <a:ext cx="1578294" cy="461829"/>
          </a:xfrm>
        </p:spPr>
        <p:txBody>
          <a:bodyPr>
            <a:normAutofit fontScale="92500"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smtClean="0"/>
              <a:t>men</a:t>
            </a:r>
            <a:endParaRPr lang="en-US" dirty="0"/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4743450" y="410142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Creative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7506" y="4325765"/>
            <a:ext cx="1578294" cy="461829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dariiles</a:t>
            </a:r>
            <a:r>
              <a:rPr lang="en-US" dirty="0"/>
              <a:t> </a:t>
            </a:r>
            <a:r>
              <a:rPr lang="en-US" dirty="0" err="1" smtClean="0"/>
              <a:t>sige</a:t>
            </a:r>
            <a:endParaRPr lang="en-US" dirty="0"/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1952" y="40777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Success</a:t>
            </a:r>
          </a:p>
        </p:txBody>
      </p:sp>
      <p:sp>
        <p:nvSpPr>
          <p:cNvPr id="55" name="Shape 62"/>
          <p:cNvSpPr/>
          <p:nvPr/>
        </p:nvSpPr>
        <p:spPr>
          <a:xfrm flipH="1" flipV="1">
            <a:off x="4743450" y="368935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6" name="Shape 62"/>
          <p:cNvSpPr/>
          <p:nvPr/>
        </p:nvSpPr>
        <p:spPr>
          <a:xfrm flipH="1" flipV="1">
            <a:off x="6721952" y="3695700"/>
            <a:ext cx="15544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Text Placeholder 20"/>
          <p:cNvSpPr>
            <a:spLocks noGrp="1"/>
          </p:cNvSpPr>
          <p:nvPr>
            <p:ph type="body" idx="13"/>
          </p:nvPr>
        </p:nvSpPr>
        <p:spPr>
          <a:xfrm>
            <a:off x="940309" y="4180379"/>
            <a:ext cx="3107817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Confident</a:t>
            </a:r>
          </a:p>
        </p:txBody>
      </p:sp>
      <p:sp>
        <p:nvSpPr>
          <p:cNvPr id="74" name="Text Placeholder 20"/>
          <p:cNvSpPr>
            <a:spLocks noGrp="1"/>
          </p:cNvSpPr>
          <p:nvPr>
            <p:ph type="body" idx="13"/>
          </p:nvPr>
        </p:nvSpPr>
        <p:spPr>
          <a:xfrm>
            <a:off x="1306560" y="3673597"/>
            <a:ext cx="2349917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 err="1"/>
              <a:t>Creatives</a:t>
            </a:r>
            <a:endParaRPr lang="en-GB" sz="1050" dirty="0"/>
          </a:p>
        </p:txBody>
      </p:sp>
      <p:sp>
        <p:nvSpPr>
          <p:cNvPr id="75" name="Text Placeholder 20"/>
          <p:cNvSpPr>
            <a:spLocks noGrp="1"/>
          </p:cNvSpPr>
          <p:nvPr>
            <p:ph type="body" idx="13"/>
          </p:nvPr>
        </p:nvSpPr>
        <p:spPr>
          <a:xfrm>
            <a:off x="1698212" y="3166065"/>
            <a:ext cx="1566608" cy="522535"/>
          </a:xfrm>
        </p:spPr>
        <p:txBody>
          <a:bodyPr anchor="ctr">
            <a:normAutofit/>
          </a:bodyPr>
          <a:lstStyle/>
          <a:p>
            <a:pPr algn="ctr"/>
            <a:r>
              <a:rPr lang="en-GB" sz="1050" dirty="0"/>
              <a:t>Focus</a:t>
            </a:r>
          </a:p>
        </p:txBody>
      </p:sp>
      <p:sp>
        <p:nvSpPr>
          <p:cNvPr id="28" name="Shape 62"/>
          <p:cNvSpPr/>
          <p:nvPr/>
        </p:nvSpPr>
        <p:spPr>
          <a:xfrm flipH="1" flipV="1">
            <a:off x="921259" y="53783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34169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3" grpId="0" animBg="1"/>
      <p:bldP spid="34" grpId="0" animBg="1"/>
      <p:bldP spid="35" grpId="0" animBg="1"/>
      <p:bldP spid="37" grpId="0" animBg="1"/>
      <p:bldP spid="38" grpId="0" animBg="1"/>
      <p:bldP spid="39" grpId="0" build="p"/>
      <p:bldP spid="41" grpId="0" build="p"/>
      <p:bldP spid="42" grpId="0" animBg="1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5" grpId="0" animBg="1"/>
      <p:bldP spid="56" grpId="0" animBg="1"/>
      <p:bldP spid="73" grpId="0" build="p"/>
      <p:bldP spid="74" grpId="0" build="p"/>
      <p:bldP spid="75" grpId="0" build="p"/>
      <p:bldP spid="28" grpId="0" animBg="1"/>
      <p:bldP spid="29" grpId="0" build="p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45" name="Group 44"/>
          <p:cNvGrpSpPr/>
          <p:nvPr/>
        </p:nvGrpSpPr>
        <p:grpSpPr>
          <a:xfrm>
            <a:off x="2842850" y="3750361"/>
            <a:ext cx="1514157" cy="529164"/>
            <a:chOff x="5285768" y="3582302"/>
            <a:chExt cx="1641130" cy="573539"/>
          </a:xfrm>
        </p:grpSpPr>
        <p:sp>
          <p:nvSpPr>
            <p:cNvPr id="71" name="Shape 493"/>
            <p:cNvSpPr/>
            <p:nvPr/>
          </p:nvSpPr>
          <p:spPr>
            <a:xfrm>
              <a:off x="5285768" y="3582302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495"/>
            <p:cNvSpPr/>
            <p:nvPr/>
          </p:nvSpPr>
          <p:spPr>
            <a:xfrm>
              <a:off x="6458040" y="3759133"/>
              <a:ext cx="224553" cy="2198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780337" y="3221198"/>
            <a:ext cx="1514157" cy="529164"/>
            <a:chOff x="7385728" y="3008764"/>
            <a:chExt cx="1641130" cy="573539"/>
          </a:xfrm>
        </p:grpSpPr>
        <p:sp>
          <p:nvSpPr>
            <p:cNvPr id="67" name="Shape 497"/>
            <p:cNvSpPr/>
            <p:nvPr/>
          </p:nvSpPr>
          <p:spPr>
            <a:xfrm>
              <a:off x="7385728" y="3008764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68" name="Group 501"/>
            <p:cNvGrpSpPr/>
            <p:nvPr/>
          </p:nvGrpSpPr>
          <p:grpSpPr>
            <a:xfrm>
              <a:off x="8580198" y="3155057"/>
              <a:ext cx="202354" cy="280952"/>
              <a:chOff x="0" y="0"/>
              <a:chExt cx="420765" cy="584199"/>
            </a:xfrm>
          </p:grpSpPr>
          <p:sp>
            <p:nvSpPr>
              <p:cNvPr id="69" name="Shape 499"/>
              <p:cNvSpPr/>
              <p:nvPr/>
            </p:nvSpPr>
            <p:spPr>
              <a:xfrm>
                <a:off x="125783" y="497037"/>
                <a:ext cx="169200" cy="8716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407" extrusionOk="0">
                    <a:moveTo>
                      <a:pt x="0" y="15280"/>
                    </a:moveTo>
                    <a:cubicBezTo>
                      <a:pt x="3026" y="19049"/>
                      <a:pt x="6533" y="21600"/>
                      <a:pt x="10798" y="21396"/>
                    </a:cubicBezTo>
                    <a:cubicBezTo>
                      <a:pt x="15067" y="21600"/>
                      <a:pt x="18574" y="19049"/>
                      <a:pt x="21600" y="15280"/>
                    </a:cubicBezTo>
                    <a:lnTo>
                      <a:pt x="21600" y="0"/>
                    </a:lnTo>
                    <a:lnTo>
                      <a:pt x="0" y="0"/>
                    </a:lnTo>
                    <a:cubicBezTo>
                      <a:pt x="0" y="0"/>
                      <a:pt x="0" y="15280"/>
                      <a:pt x="0" y="1528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0" name="Shape 500"/>
              <p:cNvSpPr/>
              <p:nvPr/>
            </p:nvSpPr>
            <p:spPr>
              <a:xfrm>
                <a:off x="-1" y="0"/>
                <a:ext cx="420767" cy="47792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632" h="21600" extrusionOk="0">
                    <a:moveTo>
                      <a:pt x="14290" y="21600"/>
                    </a:moveTo>
                    <a:cubicBezTo>
                      <a:pt x="14290" y="15680"/>
                      <a:pt x="21116" y="13789"/>
                      <a:pt x="20605" y="7894"/>
                    </a:cubicBezTo>
                    <a:cubicBezTo>
                      <a:pt x="20282" y="4174"/>
                      <a:pt x="17549" y="0"/>
                      <a:pt x="10315" y="0"/>
                    </a:cubicBezTo>
                    <a:cubicBezTo>
                      <a:pt x="3083" y="0"/>
                      <a:pt x="350" y="4174"/>
                      <a:pt x="27" y="7894"/>
                    </a:cubicBezTo>
                    <a:cubicBezTo>
                      <a:pt x="-484" y="13789"/>
                      <a:pt x="6342" y="15680"/>
                      <a:pt x="6342" y="21600"/>
                    </a:cubicBezTo>
                    <a:cubicBezTo>
                      <a:pt x="6342" y="21600"/>
                      <a:pt x="14290" y="21600"/>
                      <a:pt x="14290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7" name="Group 56"/>
          <p:cNvGrpSpPr/>
          <p:nvPr/>
        </p:nvGrpSpPr>
        <p:grpSpPr>
          <a:xfrm>
            <a:off x="6717825" y="2692034"/>
            <a:ext cx="1514157" cy="529164"/>
            <a:chOff x="9485688" y="2435226"/>
            <a:chExt cx="1641130" cy="573539"/>
          </a:xfrm>
        </p:grpSpPr>
        <p:sp>
          <p:nvSpPr>
            <p:cNvPr id="65" name="Shape 503"/>
            <p:cNvSpPr/>
            <p:nvPr/>
          </p:nvSpPr>
          <p:spPr>
            <a:xfrm>
              <a:off x="9485688" y="2435226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505"/>
            <p:cNvSpPr/>
            <p:nvPr/>
          </p:nvSpPr>
          <p:spPr>
            <a:xfrm>
              <a:off x="10653649" y="2604053"/>
              <a:ext cx="230744" cy="2358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905362" y="4279526"/>
            <a:ext cx="1514157" cy="529164"/>
            <a:chOff x="3185808" y="4155841"/>
            <a:chExt cx="1641130" cy="573539"/>
          </a:xfrm>
        </p:grpSpPr>
        <p:sp>
          <p:nvSpPr>
            <p:cNvPr id="63" name="Shape 507"/>
            <p:cNvSpPr/>
            <p:nvPr/>
          </p:nvSpPr>
          <p:spPr>
            <a:xfrm>
              <a:off x="3185808" y="4155841"/>
              <a:ext cx="1641130" cy="57353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509"/>
            <p:cNvSpPr/>
            <p:nvPr/>
          </p:nvSpPr>
          <p:spPr>
            <a:xfrm>
              <a:off x="4354083" y="4328328"/>
              <a:ext cx="228549" cy="22856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0" name="Shape 58"/>
          <p:cNvSpPr/>
          <p:nvPr/>
        </p:nvSpPr>
        <p:spPr>
          <a:xfrm flipH="1" flipV="1">
            <a:off x="2623913" y="3763712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58"/>
          <p:cNvSpPr/>
          <p:nvPr/>
        </p:nvSpPr>
        <p:spPr>
          <a:xfrm flipH="1" flipV="1">
            <a:off x="4567122" y="3255934"/>
            <a:ext cx="3144" cy="1856038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2" name="Shape 58"/>
          <p:cNvSpPr/>
          <p:nvPr/>
        </p:nvSpPr>
        <p:spPr>
          <a:xfrm flipH="1" flipV="1">
            <a:off x="6489275" y="2722009"/>
            <a:ext cx="3144" cy="2109134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940309" y="2235200"/>
            <a:ext cx="3413914" cy="613206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 smtClean="0"/>
              <a:t>vror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 smtClean="0"/>
              <a:t>beatae</a:t>
            </a:r>
            <a:r>
              <a:rPr lang="en-US" dirty="0" smtClean="0"/>
              <a:t> </a:t>
            </a:r>
            <a:r>
              <a:rPr lang="en-US" dirty="0"/>
              <a:t>vitae dicta </a:t>
            </a:r>
            <a:r>
              <a:rPr lang="en-US" dirty="0" err="1"/>
              <a:t>sunt</a:t>
            </a:r>
            <a:r>
              <a:rPr lang="en-US" dirty="0"/>
              <a:t> </a:t>
            </a:r>
            <a:r>
              <a:rPr lang="en-US" dirty="0" err="1" smtClean="0"/>
              <a:t>exp</a:t>
            </a:r>
            <a:endParaRPr lang="en-GB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5111972"/>
            <a:ext cx="1493211" cy="755428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smtClean="0"/>
              <a:t>men</a:t>
            </a:r>
            <a:endParaRPr lang="en-US" sz="950" dirty="0"/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899223" y="4279526"/>
            <a:ext cx="1520296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Start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2853574" y="375003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Design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4784404" y="3220874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Creative</a:t>
            </a:r>
          </a:p>
        </p:txBody>
      </p:sp>
      <p:sp>
        <p:nvSpPr>
          <p:cNvPr id="84" name="Text Placeholder 20"/>
          <p:cNvSpPr>
            <a:spLocks noGrp="1"/>
          </p:cNvSpPr>
          <p:nvPr>
            <p:ph type="body" idx="13"/>
          </p:nvPr>
        </p:nvSpPr>
        <p:spPr>
          <a:xfrm>
            <a:off x="6727264" y="2688668"/>
            <a:ext cx="1503433" cy="529164"/>
          </a:xfrm>
        </p:spPr>
        <p:txBody>
          <a:bodyPr lIns="182880" anchor="ctr">
            <a:normAutofit/>
          </a:bodyPr>
          <a:lstStyle/>
          <a:p>
            <a:r>
              <a:rPr lang="en-GB" sz="1100" dirty="0"/>
              <a:t>Success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2861012" y="4544108"/>
            <a:ext cx="1493211" cy="1075642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ipsum</a:t>
            </a:r>
            <a:r>
              <a:rPr lang="en-US" sz="950" dirty="0" smtClean="0"/>
              <a:t> dolor sit </a:t>
            </a:r>
            <a:r>
              <a:rPr lang="en-US" sz="950" dirty="0" err="1" smtClean="0"/>
              <a:t>amet</a:t>
            </a:r>
            <a:r>
              <a:rPr lang="en-US" sz="950" dirty="0" smtClean="0"/>
              <a:t>, </a:t>
            </a:r>
            <a:r>
              <a:rPr lang="en-US" sz="950" dirty="0" err="1" smtClean="0"/>
              <a:t>lorem</a:t>
            </a:r>
            <a:r>
              <a:rPr lang="en-US" sz="950" dirty="0" smtClean="0"/>
              <a:t> </a:t>
            </a:r>
            <a:r>
              <a:rPr lang="en-US" sz="950" dirty="0" err="1" smtClean="0"/>
              <a:t>tertinggal</a:t>
            </a:r>
            <a:r>
              <a:rPr lang="en-US" sz="950" dirty="0" smtClean="0"/>
              <a:t> </a:t>
            </a:r>
            <a:r>
              <a:rPr lang="en-US" sz="950" dirty="0" err="1" smtClean="0"/>
              <a:t>jauh</a:t>
            </a:r>
            <a:r>
              <a:rPr lang="en-US" sz="950" dirty="0" smtClean="0"/>
              <a:t> </a:t>
            </a:r>
            <a:r>
              <a:rPr lang="en-US" sz="950" dirty="0" err="1" smtClean="0"/>
              <a:t>dardariiles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</a:t>
            </a:r>
            <a:r>
              <a:rPr lang="en-US" sz="950" dirty="0" err="1" smtClean="0"/>
              <a:t>menes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da-DK" sz="950" dirty="0"/>
              <a:t>dolor sit amet, lorrtinggal jauh dardadardariiles </a:t>
            </a:r>
            <a:r>
              <a:rPr lang="da-DK" sz="950" dirty="0" smtClean="0"/>
              <a:t>sige</a:t>
            </a:r>
            <a:endParaRPr lang="da-DK" sz="950" dirty="0"/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4789514" y="4037614"/>
            <a:ext cx="1493211" cy="127278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 smtClean="0"/>
              <a:t>iiles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r>
              <a:rPr lang="en-US" sz="950" dirty="0" smtClean="0"/>
              <a:t> me</a:t>
            </a:r>
            <a:r>
              <a:rPr lang="da-DK" sz="950" dirty="0"/>
              <a:t>jauh dardariiles sige menles sigeejauardariiles sige meniles sige </a:t>
            </a:r>
            <a:r>
              <a:rPr lang="da-DK" sz="950" dirty="0" smtClean="0"/>
              <a:t>jauardariiles</a:t>
            </a:r>
            <a:endParaRPr lang="da-DK" sz="950" dirty="0"/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6720292" y="3485455"/>
            <a:ext cx="1493211" cy="162651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ipsum</a:t>
            </a:r>
            <a:r>
              <a:rPr lang="en-US" sz="950" dirty="0"/>
              <a:t> dolor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men</a:t>
            </a:r>
          </a:p>
          <a:p>
            <a:pPr>
              <a:lnSpc>
                <a:spcPts val="1200"/>
              </a:lnSpc>
            </a:pPr>
            <a:r>
              <a:rPr lang="en-US" sz="950" dirty="0" err="1"/>
              <a:t>iilesdolor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 smtClean="0"/>
              <a:t>loertinggal</a:t>
            </a:r>
            <a:r>
              <a:rPr lang="en-US" sz="950" dirty="0" smtClean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meniles</a:t>
            </a:r>
            <a:r>
              <a:rPr lang="en-US" sz="950" dirty="0" smtClean="0"/>
              <a:t> </a:t>
            </a:r>
            <a:r>
              <a:rPr lang="en-US" sz="950" dirty="0" err="1" smtClean="0"/>
              <a:t>si</a:t>
            </a:r>
            <a:r>
              <a:rPr lang="en-US" sz="950" dirty="0" err="1"/>
              <a:t>dolor</a:t>
            </a:r>
            <a:r>
              <a:rPr lang="en-US" sz="950" dirty="0"/>
              <a:t> sit </a:t>
            </a:r>
            <a:r>
              <a:rPr lang="en-US" sz="950" dirty="0" err="1"/>
              <a:t>amet</a:t>
            </a:r>
            <a:r>
              <a:rPr lang="en-US" sz="950" dirty="0"/>
              <a:t>,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/>
              <a:t>tertinggal</a:t>
            </a:r>
            <a:r>
              <a:rPr lang="en-US" sz="950" dirty="0"/>
              <a:t> </a:t>
            </a:r>
            <a:r>
              <a:rPr lang="en-US" sz="950" dirty="0" err="1"/>
              <a:t>jauh</a:t>
            </a:r>
            <a:r>
              <a:rPr lang="en-US" sz="950" dirty="0"/>
              <a:t> </a:t>
            </a:r>
            <a:r>
              <a:rPr lang="en-US" sz="950" dirty="0" err="1"/>
              <a:t>dardariiles</a:t>
            </a:r>
            <a:r>
              <a:rPr lang="en-US" sz="950" dirty="0"/>
              <a:t> </a:t>
            </a:r>
            <a:r>
              <a:rPr lang="en-US" sz="950" dirty="0" err="1"/>
              <a:t>sige</a:t>
            </a:r>
            <a:r>
              <a:rPr lang="en-US" sz="950" dirty="0"/>
              <a:t> </a:t>
            </a:r>
            <a:r>
              <a:rPr lang="en-US" sz="950" dirty="0" err="1" smtClean="0"/>
              <a:t>menles</a:t>
            </a:r>
            <a:r>
              <a:rPr lang="en-US" sz="950" dirty="0" smtClean="0"/>
              <a:t> </a:t>
            </a:r>
            <a:r>
              <a:rPr lang="en-US" sz="950" dirty="0" err="1" smtClean="0"/>
              <a:t>sige</a:t>
            </a:r>
            <a:endParaRPr lang="en-US" sz="950" dirty="0"/>
          </a:p>
        </p:txBody>
      </p:sp>
      <p:sp>
        <p:nvSpPr>
          <p:cNvPr id="33" name="Oval 3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317005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0" grpId="0" animBg="1"/>
      <p:bldP spid="61" grpId="0" animBg="1"/>
      <p:bldP spid="62" grpId="0" animBg="1"/>
      <p:bldP spid="79" grpId="0" build="p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uiExpand="1" build="p"/>
      <p:bldP spid="87" grpId="0" uiExpand="1" build="p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SUCCESS PROCESS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8" name="Shape 1242"/>
          <p:cNvSpPr/>
          <p:nvPr/>
        </p:nvSpPr>
        <p:spPr>
          <a:xfrm>
            <a:off x="4352477" y="2544208"/>
            <a:ext cx="314307" cy="3283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1" name="Shape 1243"/>
          <p:cNvSpPr/>
          <p:nvPr/>
        </p:nvSpPr>
        <p:spPr>
          <a:xfrm rot="17700000">
            <a:off x="4050659" y="2741569"/>
            <a:ext cx="1085759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sp>
        <p:nvSpPr>
          <p:cNvPr id="52" name="Shape 1244"/>
          <p:cNvSpPr/>
          <p:nvPr/>
        </p:nvSpPr>
        <p:spPr>
          <a:xfrm>
            <a:off x="6121649" y="2072263"/>
            <a:ext cx="389247" cy="4066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296" h="21203" extrusionOk="0">
                <a:moveTo>
                  <a:pt x="14324" y="3544"/>
                </a:moveTo>
                <a:cubicBezTo>
                  <a:pt x="15314" y="3202"/>
                  <a:pt x="15854" y="2173"/>
                  <a:pt x="15494" y="1230"/>
                </a:cubicBezTo>
                <a:cubicBezTo>
                  <a:pt x="15134" y="202"/>
                  <a:pt x="13964" y="-227"/>
                  <a:pt x="12974" y="116"/>
                </a:cubicBezTo>
                <a:cubicBezTo>
                  <a:pt x="11984" y="459"/>
                  <a:pt x="11534" y="1487"/>
                  <a:pt x="11894" y="2430"/>
                </a:cubicBezTo>
                <a:cubicBezTo>
                  <a:pt x="12254" y="3373"/>
                  <a:pt x="13334" y="3887"/>
                  <a:pt x="14324" y="3544"/>
                </a:cubicBezTo>
                <a:close/>
                <a:moveTo>
                  <a:pt x="21074" y="4659"/>
                </a:moveTo>
                <a:cubicBezTo>
                  <a:pt x="20624" y="4230"/>
                  <a:pt x="19994" y="4144"/>
                  <a:pt x="19544" y="4487"/>
                </a:cubicBezTo>
                <a:cubicBezTo>
                  <a:pt x="16934" y="6544"/>
                  <a:pt x="16934" y="6544"/>
                  <a:pt x="16934" y="6544"/>
                </a:cubicBezTo>
                <a:cubicBezTo>
                  <a:pt x="13244" y="4402"/>
                  <a:pt x="13244" y="4402"/>
                  <a:pt x="13244" y="4402"/>
                </a:cubicBezTo>
                <a:cubicBezTo>
                  <a:pt x="13064" y="4230"/>
                  <a:pt x="12884" y="4144"/>
                  <a:pt x="12704" y="4059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524" y="3973"/>
                  <a:pt x="12524" y="3973"/>
                  <a:pt x="12524" y="3973"/>
                </a:cubicBezTo>
                <a:cubicBezTo>
                  <a:pt x="12254" y="3887"/>
                  <a:pt x="11984" y="3887"/>
                  <a:pt x="11624" y="3973"/>
                </a:cubicBezTo>
                <a:cubicBezTo>
                  <a:pt x="11624" y="3887"/>
                  <a:pt x="11624" y="3887"/>
                  <a:pt x="11624" y="3887"/>
                </a:cubicBezTo>
                <a:cubicBezTo>
                  <a:pt x="6044" y="5687"/>
                  <a:pt x="6044" y="5687"/>
                  <a:pt x="6044" y="5687"/>
                </a:cubicBezTo>
                <a:cubicBezTo>
                  <a:pt x="5594" y="5773"/>
                  <a:pt x="5234" y="6202"/>
                  <a:pt x="5234" y="6716"/>
                </a:cubicBezTo>
                <a:cubicBezTo>
                  <a:pt x="5234" y="10659"/>
                  <a:pt x="5234" y="10659"/>
                  <a:pt x="5234" y="10659"/>
                </a:cubicBezTo>
                <a:cubicBezTo>
                  <a:pt x="5234" y="11173"/>
                  <a:pt x="5684" y="11687"/>
                  <a:pt x="6314" y="11687"/>
                </a:cubicBezTo>
                <a:cubicBezTo>
                  <a:pt x="6944" y="11687"/>
                  <a:pt x="7394" y="11173"/>
                  <a:pt x="7394" y="10659"/>
                </a:cubicBezTo>
                <a:cubicBezTo>
                  <a:pt x="7394" y="7487"/>
                  <a:pt x="7394" y="7487"/>
                  <a:pt x="7394" y="7487"/>
                </a:cubicBezTo>
                <a:cubicBezTo>
                  <a:pt x="9464" y="6802"/>
                  <a:pt x="9464" y="6802"/>
                  <a:pt x="9464" y="6802"/>
                </a:cubicBezTo>
                <a:cubicBezTo>
                  <a:pt x="7934" y="10573"/>
                  <a:pt x="7934" y="10573"/>
                  <a:pt x="7934" y="10573"/>
                </a:cubicBezTo>
                <a:cubicBezTo>
                  <a:pt x="7664" y="11087"/>
                  <a:pt x="7754" y="11602"/>
                  <a:pt x="8024" y="12116"/>
                </a:cubicBezTo>
                <a:cubicBezTo>
                  <a:pt x="7304" y="13659"/>
                  <a:pt x="7304" y="13659"/>
                  <a:pt x="7304" y="13659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904" y="13573"/>
                  <a:pt x="1904" y="13573"/>
                  <a:pt x="1904" y="13573"/>
                </a:cubicBezTo>
                <a:cubicBezTo>
                  <a:pt x="1454" y="13573"/>
                  <a:pt x="1094" y="13830"/>
                  <a:pt x="914" y="14259"/>
                </a:cubicBezTo>
                <a:cubicBezTo>
                  <a:pt x="104" y="15887"/>
                  <a:pt x="104" y="15887"/>
                  <a:pt x="104" y="15887"/>
                </a:cubicBezTo>
                <a:cubicBezTo>
                  <a:pt x="-166" y="16487"/>
                  <a:pt x="104" y="17173"/>
                  <a:pt x="734" y="17430"/>
                </a:cubicBezTo>
                <a:cubicBezTo>
                  <a:pt x="1364" y="17687"/>
                  <a:pt x="2084" y="17430"/>
                  <a:pt x="2354" y="16830"/>
                </a:cubicBezTo>
                <a:cubicBezTo>
                  <a:pt x="2804" y="15887"/>
                  <a:pt x="2804" y="15887"/>
                  <a:pt x="2804" y="15887"/>
                </a:cubicBezTo>
                <a:cubicBezTo>
                  <a:pt x="7934" y="15973"/>
                  <a:pt x="7934" y="15973"/>
                  <a:pt x="7934" y="15973"/>
                </a:cubicBezTo>
                <a:cubicBezTo>
                  <a:pt x="8474" y="16059"/>
                  <a:pt x="8924" y="15802"/>
                  <a:pt x="9194" y="15287"/>
                </a:cubicBezTo>
                <a:cubicBezTo>
                  <a:pt x="10094" y="13402"/>
                  <a:pt x="10094" y="13402"/>
                  <a:pt x="10094" y="13402"/>
                </a:cubicBezTo>
                <a:cubicBezTo>
                  <a:pt x="12434" y="14344"/>
                  <a:pt x="12434" y="14344"/>
                  <a:pt x="12434" y="14344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614" y="19573"/>
                  <a:pt x="12614" y="19573"/>
                  <a:pt x="12614" y="19573"/>
                </a:cubicBezTo>
                <a:cubicBezTo>
                  <a:pt x="12704" y="20002"/>
                  <a:pt x="12974" y="20344"/>
                  <a:pt x="13424" y="20516"/>
                </a:cubicBezTo>
                <a:cubicBezTo>
                  <a:pt x="15044" y="21116"/>
                  <a:pt x="15044" y="21116"/>
                  <a:pt x="15044" y="21116"/>
                </a:cubicBezTo>
                <a:cubicBezTo>
                  <a:pt x="15674" y="21373"/>
                  <a:pt x="16394" y="21030"/>
                  <a:pt x="16664" y="20430"/>
                </a:cubicBezTo>
                <a:cubicBezTo>
                  <a:pt x="16934" y="19830"/>
                  <a:pt x="16574" y="19144"/>
                  <a:pt x="15944" y="18887"/>
                </a:cubicBezTo>
                <a:cubicBezTo>
                  <a:pt x="15134" y="18544"/>
                  <a:pt x="15134" y="18544"/>
                  <a:pt x="15134" y="18544"/>
                </a:cubicBezTo>
                <a:cubicBezTo>
                  <a:pt x="14954" y="13487"/>
                  <a:pt x="14954" y="13487"/>
                  <a:pt x="14954" y="13487"/>
                </a:cubicBezTo>
                <a:cubicBezTo>
                  <a:pt x="14954" y="13487"/>
                  <a:pt x="14954" y="13402"/>
                  <a:pt x="14954" y="13402"/>
                </a:cubicBezTo>
                <a:cubicBezTo>
                  <a:pt x="14954" y="13402"/>
                  <a:pt x="14954" y="13402"/>
                  <a:pt x="14954" y="13402"/>
                </a:cubicBezTo>
                <a:cubicBezTo>
                  <a:pt x="14954" y="12973"/>
                  <a:pt x="14594" y="12544"/>
                  <a:pt x="14144" y="12373"/>
                </a:cubicBezTo>
                <a:cubicBezTo>
                  <a:pt x="11894" y="11002"/>
                  <a:pt x="11894" y="11002"/>
                  <a:pt x="11894" y="11002"/>
                </a:cubicBezTo>
                <a:cubicBezTo>
                  <a:pt x="13514" y="6973"/>
                  <a:pt x="13514" y="6973"/>
                  <a:pt x="13514" y="6973"/>
                </a:cubicBezTo>
                <a:cubicBezTo>
                  <a:pt x="16394" y="8687"/>
                  <a:pt x="16394" y="8687"/>
                  <a:pt x="16394" y="8687"/>
                </a:cubicBezTo>
                <a:cubicBezTo>
                  <a:pt x="16844" y="8944"/>
                  <a:pt x="17384" y="8944"/>
                  <a:pt x="17744" y="8602"/>
                </a:cubicBezTo>
                <a:cubicBezTo>
                  <a:pt x="20894" y="6116"/>
                  <a:pt x="20894" y="6116"/>
                  <a:pt x="20894" y="6116"/>
                </a:cubicBezTo>
                <a:cubicBezTo>
                  <a:pt x="21344" y="5687"/>
                  <a:pt x="21434" y="5087"/>
                  <a:pt x="21074" y="465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53" name="Shape 1245"/>
          <p:cNvSpPr/>
          <p:nvPr/>
        </p:nvSpPr>
        <p:spPr>
          <a:xfrm rot="17700000">
            <a:off x="5847301" y="2345729"/>
            <a:ext cx="1085760" cy="124239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cubicBezTo>
                  <a:pt x="11929" y="0"/>
                  <a:pt x="21600" y="8451"/>
                  <a:pt x="21600" y="18877"/>
                </a:cubicBezTo>
                <a:cubicBezTo>
                  <a:pt x="21600" y="19788"/>
                  <a:pt x="21524" y="20698"/>
                  <a:pt x="21374" y="21600"/>
                </a:cubicBezTo>
              </a:path>
            </a:pathLst>
          </a:custGeom>
          <a:ln w="12700">
            <a:solidFill>
              <a:schemeClr val="accent6"/>
            </a:solidFill>
            <a:miter lim="400000"/>
            <a:headEnd type="triangle"/>
            <a:tailEnd type="triangle"/>
          </a:ln>
        </p:spPr>
        <p:txBody>
          <a:bodyPr lIns="0" tIns="0" rIns="0" bIns="0"/>
          <a:lstStyle/>
          <a:p>
            <a:pPr lvl="0" defTabSz="1219200">
              <a:spcBef>
                <a:spcPts val="0"/>
              </a:spcBef>
              <a:defRPr sz="3200">
                <a:solidFill>
                  <a:srgbClr val="000000"/>
                </a:solidFill>
                <a:latin typeface="Helvetica"/>
                <a:ea typeface="Helvetica"/>
                <a:cs typeface="Helvetica"/>
                <a:sym typeface="Helvetica"/>
              </a:defRPr>
            </a:pPr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4974827" y="3401040"/>
            <a:ext cx="1231131" cy="1390949"/>
            <a:chOff x="4974827" y="3401040"/>
            <a:chExt cx="1231131" cy="1390949"/>
          </a:xfrm>
        </p:grpSpPr>
        <p:sp>
          <p:nvSpPr>
            <p:cNvPr id="84" name="Shape 1260"/>
            <p:cNvSpPr/>
            <p:nvPr/>
          </p:nvSpPr>
          <p:spPr>
            <a:xfrm>
              <a:off x="4974827" y="3401040"/>
              <a:ext cx="1231131" cy="1390949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5" name="Shape 1261"/>
            <p:cNvSpPr/>
            <p:nvPr/>
          </p:nvSpPr>
          <p:spPr>
            <a:xfrm>
              <a:off x="5414891" y="3931200"/>
              <a:ext cx="351003" cy="3436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026" h="20334" extrusionOk="0">
                  <a:moveTo>
                    <a:pt x="19964" y="64"/>
                  </a:moveTo>
                  <a:cubicBezTo>
                    <a:pt x="19154" y="-762"/>
                    <a:pt x="10181" y="6693"/>
                    <a:pt x="7510" y="9416"/>
                  </a:cubicBezTo>
                  <a:cubicBezTo>
                    <a:pt x="6185" y="10767"/>
                    <a:pt x="5743" y="11492"/>
                    <a:pt x="5336" y="12034"/>
                  </a:cubicBezTo>
                  <a:cubicBezTo>
                    <a:pt x="5160" y="12268"/>
                    <a:pt x="5392" y="12341"/>
                    <a:pt x="5498" y="12397"/>
                  </a:cubicBezTo>
                  <a:cubicBezTo>
                    <a:pt x="6023" y="12675"/>
                    <a:pt x="6391" y="12933"/>
                    <a:pt x="6864" y="13417"/>
                  </a:cubicBezTo>
                  <a:cubicBezTo>
                    <a:pt x="7340" y="13900"/>
                    <a:pt x="7594" y="14275"/>
                    <a:pt x="7865" y="14809"/>
                  </a:cubicBezTo>
                  <a:cubicBezTo>
                    <a:pt x="7919" y="14917"/>
                    <a:pt x="7991" y="15156"/>
                    <a:pt x="8222" y="14975"/>
                  </a:cubicBezTo>
                  <a:cubicBezTo>
                    <a:pt x="8753" y="14561"/>
                    <a:pt x="9464" y="14110"/>
                    <a:pt x="10789" y="12758"/>
                  </a:cubicBezTo>
                  <a:cubicBezTo>
                    <a:pt x="13461" y="10036"/>
                    <a:pt x="20774" y="889"/>
                    <a:pt x="19964" y="64"/>
                  </a:cubicBezTo>
                  <a:close/>
                  <a:moveTo>
                    <a:pt x="2465" y="14020"/>
                  </a:moveTo>
                  <a:cubicBezTo>
                    <a:pt x="886" y="15630"/>
                    <a:pt x="2220" y="17281"/>
                    <a:pt x="121" y="19731"/>
                  </a:cubicBezTo>
                  <a:cubicBezTo>
                    <a:pt x="-826" y="20838"/>
                    <a:pt x="4021" y="20501"/>
                    <a:pt x="6421" y="18052"/>
                  </a:cubicBezTo>
                  <a:cubicBezTo>
                    <a:pt x="7439" y="17016"/>
                    <a:pt x="7152" y="15502"/>
                    <a:pt x="6060" y="14389"/>
                  </a:cubicBezTo>
                  <a:cubicBezTo>
                    <a:pt x="4968" y="13275"/>
                    <a:pt x="3483" y="12982"/>
                    <a:pt x="2465" y="1402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771469" y="2980829"/>
            <a:ext cx="1231131" cy="1796643"/>
            <a:chOff x="6771469" y="2980829"/>
            <a:chExt cx="1231131" cy="1796643"/>
          </a:xfrm>
        </p:grpSpPr>
        <p:sp>
          <p:nvSpPr>
            <p:cNvPr id="87" name="Shape 1263"/>
            <p:cNvSpPr/>
            <p:nvPr/>
          </p:nvSpPr>
          <p:spPr>
            <a:xfrm>
              <a:off x="6771469" y="2980829"/>
              <a:ext cx="1231131" cy="179664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88" name="Shape 1264"/>
            <p:cNvSpPr/>
            <p:nvPr/>
          </p:nvSpPr>
          <p:spPr>
            <a:xfrm>
              <a:off x="7211533" y="3699649"/>
              <a:ext cx="351003" cy="3588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735" y="3821"/>
                  </a:moveTo>
                  <a:lnTo>
                    <a:pt x="4745" y="3821"/>
                  </a:lnTo>
                  <a:cubicBezTo>
                    <a:pt x="4832" y="6659"/>
                    <a:pt x="5371" y="8569"/>
                    <a:pt x="6052" y="9978"/>
                  </a:cubicBezTo>
                  <a:cubicBezTo>
                    <a:pt x="3968" y="8590"/>
                    <a:pt x="2022" y="6988"/>
                    <a:pt x="1735" y="3821"/>
                  </a:cubicBezTo>
                  <a:close/>
                  <a:moveTo>
                    <a:pt x="10800" y="1439"/>
                  </a:moveTo>
                  <a:cubicBezTo>
                    <a:pt x="14079" y="1438"/>
                    <a:pt x="15359" y="2749"/>
                    <a:pt x="15358" y="3236"/>
                  </a:cubicBezTo>
                  <a:cubicBezTo>
                    <a:pt x="15358" y="3725"/>
                    <a:pt x="14080" y="5035"/>
                    <a:pt x="10800" y="5038"/>
                  </a:cubicBezTo>
                  <a:cubicBezTo>
                    <a:pt x="7521" y="5035"/>
                    <a:pt x="6242" y="3725"/>
                    <a:pt x="6242" y="3236"/>
                  </a:cubicBezTo>
                  <a:cubicBezTo>
                    <a:pt x="6241" y="2749"/>
                    <a:pt x="7521" y="1438"/>
                    <a:pt x="10800" y="1439"/>
                  </a:cubicBezTo>
                  <a:close/>
                  <a:moveTo>
                    <a:pt x="15548" y="9978"/>
                  </a:moveTo>
                  <a:cubicBezTo>
                    <a:pt x="16230" y="8569"/>
                    <a:pt x="16768" y="6659"/>
                    <a:pt x="16855" y="3821"/>
                  </a:cubicBezTo>
                  <a:lnTo>
                    <a:pt x="19866" y="3821"/>
                  </a:lnTo>
                  <a:cubicBezTo>
                    <a:pt x="19580" y="6988"/>
                    <a:pt x="17632" y="8590"/>
                    <a:pt x="15548" y="9978"/>
                  </a:cubicBezTo>
                  <a:close/>
                  <a:moveTo>
                    <a:pt x="12216" y="15911"/>
                  </a:moveTo>
                  <a:cubicBezTo>
                    <a:pt x="12216" y="14207"/>
                    <a:pt x="13537" y="13266"/>
                    <a:pt x="15690" y="11871"/>
                  </a:cubicBezTo>
                  <a:cubicBezTo>
                    <a:pt x="18323" y="10163"/>
                    <a:pt x="21600" y="8040"/>
                    <a:pt x="21600" y="2998"/>
                  </a:cubicBezTo>
                  <a:cubicBezTo>
                    <a:pt x="21600" y="2544"/>
                    <a:pt x="21220" y="2177"/>
                    <a:pt x="20750" y="2177"/>
                  </a:cubicBezTo>
                  <a:lnTo>
                    <a:pt x="16635" y="2177"/>
                  </a:lnTo>
                  <a:cubicBezTo>
                    <a:pt x="16053" y="1125"/>
                    <a:pt x="14320" y="0"/>
                    <a:pt x="10800" y="0"/>
                  </a:cubicBezTo>
                  <a:cubicBezTo>
                    <a:pt x="7281" y="0"/>
                    <a:pt x="5547" y="1125"/>
                    <a:pt x="4966" y="2177"/>
                  </a:cubicBezTo>
                  <a:lnTo>
                    <a:pt x="850" y="2177"/>
                  </a:lnTo>
                  <a:cubicBezTo>
                    <a:pt x="380" y="2177"/>
                    <a:pt x="0" y="2544"/>
                    <a:pt x="0" y="2998"/>
                  </a:cubicBezTo>
                  <a:cubicBezTo>
                    <a:pt x="0" y="8040"/>
                    <a:pt x="3277" y="10163"/>
                    <a:pt x="5912" y="11871"/>
                  </a:cubicBezTo>
                  <a:cubicBezTo>
                    <a:pt x="8065" y="13266"/>
                    <a:pt x="9384" y="14207"/>
                    <a:pt x="9384" y="15911"/>
                  </a:cubicBezTo>
                  <a:lnTo>
                    <a:pt x="9384" y="17450"/>
                  </a:lnTo>
                  <a:cubicBezTo>
                    <a:pt x="7122" y="17696"/>
                    <a:pt x="5461" y="18514"/>
                    <a:pt x="5461" y="19487"/>
                  </a:cubicBezTo>
                  <a:cubicBezTo>
                    <a:pt x="5461" y="20654"/>
                    <a:pt x="7851" y="21600"/>
                    <a:pt x="10800" y="21600"/>
                  </a:cubicBezTo>
                  <a:cubicBezTo>
                    <a:pt x="13749" y="21600"/>
                    <a:pt x="16139" y="20654"/>
                    <a:pt x="16139" y="19487"/>
                  </a:cubicBezTo>
                  <a:cubicBezTo>
                    <a:pt x="16139" y="18514"/>
                    <a:pt x="14478" y="17696"/>
                    <a:pt x="12216" y="17450"/>
                  </a:cubicBezTo>
                  <a:cubicBezTo>
                    <a:pt x="12216" y="17450"/>
                    <a:pt x="12216" y="15911"/>
                    <a:pt x="12216" y="15911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89" name="Shape 58"/>
          <p:cNvSpPr/>
          <p:nvPr/>
        </p:nvSpPr>
        <p:spPr>
          <a:xfrm flipV="1">
            <a:off x="2702002" y="2572579"/>
            <a:ext cx="2888" cy="310896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70" y="528705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6771469" y="505011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Success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8" y="5246054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4827" y="5009118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Design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5" y="5244732"/>
            <a:ext cx="1591490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r>
              <a:rPr lang="en-GB" sz="950" dirty="0" err="1" smtClean="0"/>
              <a:t>reuhi</a:t>
            </a:r>
            <a:r>
              <a:rPr lang="en-GB" sz="950" dirty="0" smtClean="0"/>
              <a:t> </a:t>
            </a:r>
            <a:r>
              <a:rPr lang="en-GB" sz="950" dirty="0" err="1" smtClean="0"/>
              <a:t>hireun</a:t>
            </a:r>
            <a:r>
              <a:rPr lang="en-GB" sz="950" dirty="0" smtClean="0"/>
              <a:t> </a:t>
            </a:r>
            <a:r>
              <a:rPr lang="en-GB" sz="950" dirty="0" err="1" smtClean="0"/>
              <a:t>tiuh</a:t>
            </a:r>
            <a:r>
              <a:rPr lang="en-GB" sz="950" dirty="0" smtClean="0"/>
              <a:t> </a:t>
            </a:r>
            <a:r>
              <a:rPr lang="en-GB" sz="950" dirty="0" err="1" smtClean="0"/>
              <a:t>kedeh</a:t>
            </a:r>
            <a:endParaRPr lang="en-GB" sz="950" dirty="0"/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178184" y="5007796"/>
            <a:ext cx="1831996" cy="160843"/>
          </a:xfrm>
        </p:spPr>
        <p:txBody>
          <a:bodyPr anchor="b">
            <a:normAutofit/>
          </a:bodyPr>
          <a:lstStyle/>
          <a:p>
            <a:r>
              <a:rPr lang="en-US" sz="1200" dirty="0"/>
              <a:t>Start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178184" y="3748777"/>
            <a:ext cx="1231131" cy="1043213"/>
            <a:chOff x="3178184" y="3748777"/>
            <a:chExt cx="1231131" cy="1043213"/>
          </a:xfrm>
        </p:grpSpPr>
        <p:sp>
          <p:nvSpPr>
            <p:cNvPr id="81" name="Shape 1257"/>
            <p:cNvSpPr/>
            <p:nvPr/>
          </p:nvSpPr>
          <p:spPr>
            <a:xfrm>
              <a:off x="3178184" y="3748777"/>
              <a:ext cx="1231131" cy="1043213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96" name="Shape 1248"/>
            <p:cNvSpPr/>
            <p:nvPr/>
          </p:nvSpPr>
          <p:spPr>
            <a:xfrm>
              <a:off x="3669957" y="4135604"/>
              <a:ext cx="262307" cy="26842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886331" y="2543255"/>
            <a:ext cx="1486694" cy="3333670"/>
          </a:xfrm>
        </p:spPr>
        <p:txBody>
          <a:bodyPr anchor="t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 smtClean="0"/>
              <a:t>amet</a:t>
            </a:r>
            <a:endParaRPr lang="en-US" dirty="0"/>
          </a:p>
          <a:p>
            <a:pPr>
              <a:lnSpc>
                <a:spcPts val="1200"/>
              </a:lnSpc>
            </a:pP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baraka</a:t>
            </a:r>
            <a:r>
              <a:rPr lang="en-US" dirty="0" smtClean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smtClean="0"/>
              <a:t>o</a:t>
            </a:r>
            <a:endParaRPr lang="en-GB" dirty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6475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8" grpId="0" animBg="1"/>
      <p:bldP spid="51" grpId="0" animBg="1"/>
      <p:bldP spid="52" grpId="0" animBg="1"/>
      <p:bldP spid="53" grpId="0" animBg="1"/>
      <p:bldP spid="89" grpId="0" animBg="1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7" grpId="0" uiExpand="1" build="p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OUR WORKFLOW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1" name="Shape 1273"/>
          <p:cNvSpPr/>
          <p:nvPr/>
        </p:nvSpPr>
        <p:spPr>
          <a:xfrm>
            <a:off x="2047181" y="3364300"/>
            <a:ext cx="1352685" cy="13526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2" name="Shape 1274"/>
          <p:cNvSpPr/>
          <p:nvPr/>
        </p:nvSpPr>
        <p:spPr>
          <a:xfrm>
            <a:off x="2454463" y="3743622"/>
            <a:ext cx="538122" cy="3287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965" y="8100"/>
                </a:moveTo>
                <a:cubicBezTo>
                  <a:pt x="20965" y="8100"/>
                  <a:pt x="20075" y="8100"/>
                  <a:pt x="19567" y="8100"/>
                </a:cubicBezTo>
                <a:cubicBezTo>
                  <a:pt x="18932" y="5192"/>
                  <a:pt x="17534" y="3115"/>
                  <a:pt x="15755" y="2285"/>
                </a:cubicBezTo>
                <a:cubicBezTo>
                  <a:pt x="15755" y="1662"/>
                  <a:pt x="15755" y="1038"/>
                  <a:pt x="15755" y="1038"/>
                </a:cubicBezTo>
                <a:cubicBezTo>
                  <a:pt x="15755" y="415"/>
                  <a:pt x="15374" y="0"/>
                  <a:pt x="15120" y="0"/>
                </a:cubicBezTo>
                <a:cubicBezTo>
                  <a:pt x="13341" y="0"/>
                  <a:pt x="13341" y="0"/>
                  <a:pt x="13341" y="0"/>
                </a:cubicBezTo>
                <a:cubicBezTo>
                  <a:pt x="12960" y="0"/>
                  <a:pt x="12706" y="415"/>
                  <a:pt x="12706" y="1038"/>
                </a:cubicBezTo>
                <a:cubicBezTo>
                  <a:pt x="12706" y="4777"/>
                  <a:pt x="12706" y="4777"/>
                  <a:pt x="12706" y="4777"/>
                </a:cubicBezTo>
                <a:cubicBezTo>
                  <a:pt x="10800" y="4777"/>
                  <a:pt x="10800" y="4777"/>
                  <a:pt x="10800" y="4777"/>
                </a:cubicBezTo>
                <a:cubicBezTo>
                  <a:pt x="10419" y="4777"/>
                  <a:pt x="10165" y="5192"/>
                  <a:pt x="10165" y="5815"/>
                </a:cubicBezTo>
                <a:cubicBezTo>
                  <a:pt x="10165" y="6438"/>
                  <a:pt x="10419" y="6854"/>
                  <a:pt x="10800" y="6854"/>
                </a:cubicBezTo>
                <a:cubicBezTo>
                  <a:pt x="12706" y="6854"/>
                  <a:pt x="12706" y="6854"/>
                  <a:pt x="12706" y="6854"/>
                </a:cubicBezTo>
                <a:cubicBezTo>
                  <a:pt x="12706" y="14331"/>
                  <a:pt x="12706" y="14331"/>
                  <a:pt x="12706" y="14331"/>
                </a:cubicBezTo>
                <a:cubicBezTo>
                  <a:pt x="10800" y="14331"/>
                  <a:pt x="10800" y="14331"/>
                  <a:pt x="10800" y="14331"/>
                </a:cubicBezTo>
                <a:cubicBezTo>
                  <a:pt x="10419" y="14331"/>
                  <a:pt x="10165" y="14954"/>
                  <a:pt x="10165" y="15369"/>
                </a:cubicBezTo>
                <a:cubicBezTo>
                  <a:pt x="10165" y="15992"/>
                  <a:pt x="10419" y="16408"/>
                  <a:pt x="10800" y="16408"/>
                </a:cubicBezTo>
                <a:cubicBezTo>
                  <a:pt x="12706" y="16408"/>
                  <a:pt x="12706" y="16408"/>
                  <a:pt x="12706" y="16408"/>
                </a:cubicBezTo>
                <a:cubicBezTo>
                  <a:pt x="12706" y="20562"/>
                  <a:pt x="12706" y="20562"/>
                  <a:pt x="12706" y="20562"/>
                </a:cubicBezTo>
                <a:cubicBezTo>
                  <a:pt x="12706" y="20977"/>
                  <a:pt x="12960" y="21600"/>
                  <a:pt x="13341" y="21600"/>
                </a:cubicBezTo>
                <a:cubicBezTo>
                  <a:pt x="15120" y="21600"/>
                  <a:pt x="15120" y="21600"/>
                  <a:pt x="15120" y="21600"/>
                </a:cubicBezTo>
                <a:cubicBezTo>
                  <a:pt x="15374" y="21600"/>
                  <a:pt x="15755" y="20977"/>
                  <a:pt x="15755" y="20562"/>
                </a:cubicBezTo>
                <a:cubicBezTo>
                  <a:pt x="15755" y="20562"/>
                  <a:pt x="15755" y="19731"/>
                  <a:pt x="15755" y="19108"/>
                </a:cubicBezTo>
                <a:cubicBezTo>
                  <a:pt x="17534" y="18485"/>
                  <a:pt x="18932" y="16200"/>
                  <a:pt x="19567" y="13292"/>
                </a:cubicBezTo>
                <a:cubicBezTo>
                  <a:pt x="20075" y="13292"/>
                  <a:pt x="20965" y="13292"/>
                  <a:pt x="20965" y="13292"/>
                </a:cubicBezTo>
                <a:cubicBezTo>
                  <a:pt x="21346" y="13292"/>
                  <a:pt x="21600" y="12877"/>
                  <a:pt x="21600" y="12254"/>
                </a:cubicBezTo>
                <a:cubicBezTo>
                  <a:pt x="21600" y="9138"/>
                  <a:pt x="21600" y="9138"/>
                  <a:pt x="21600" y="9138"/>
                </a:cubicBezTo>
                <a:cubicBezTo>
                  <a:pt x="21600" y="8723"/>
                  <a:pt x="21346" y="8100"/>
                  <a:pt x="20965" y="8100"/>
                </a:cubicBezTo>
                <a:close/>
                <a:moveTo>
                  <a:pt x="8259" y="0"/>
                </a:moveTo>
                <a:cubicBezTo>
                  <a:pt x="6480" y="0"/>
                  <a:pt x="6480" y="0"/>
                  <a:pt x="6480" y="0"/>
                </a:cubicBezTo>
                <a:cubicBezTo>
                  <a:pt x="6226" y="0"/>
                  <a:pt x="5845" y="415"/>
                  <a:pt x="5845" y="1038"/>
                </a:cubicBezTo>
                <a:cubicBezTo>
                  <a:pt x="5845" y="1038"/>
                  <a:pt x="5845" y="1662"/>
                  <a:pt x="5845" y="2285"/>
                </a:cubicBezTo>
                <a:cubicBezTo>
                  <a:pt x="4066" y="3115"/>
                  <a:pt x="2668" y="5192"/>
                  <a:pt x="2033" y="8100"/>
                </a:cubicBezTo>
                <a:cubicBezTo>
                  <a:pt x="1525" y="8100"/>
                  <a:pt x="635" y="8100"/>
                  <a:pt x="635" y="8100"/>
                </a:cubicBezTo>
                <a:cubicBezTo>
                  <a:pt x="254" y="8100"/>
                  <a:pt x="0" y="8723"/>
                  <a:pt x="0" y="9138"/>
                </a:cubicBezTo>
                <a:cubicBezTo>
                  <a:pt x="0" y="12254"/>
                  <a:pt x="0" y="12254"/>
                  <a:pt x="0" y="12254"/>
                </a:cubicBezTo>
                <a:cubicBezTo>
                  <a:pt x="0" y="12877"/>
                  <a:pt x="254" y="13292"/>
                  <a:pt x="635" y="13292"/>
                </a:cubicBezTo>
                <a:cubicBezTo>
                  <a:pt x="635" y="13292"/>
                  <a:pt x="1525" y="13292"/>
                  <a:pt x="2033" y="13292"/>
                </a:cubicBezTo>
                <a:cubicBezTo>
                  <a:pt x="2668" y="16200"/>
                  <a:pt x="4066" y="18485"/>
                  <a:pt x="5845" y="19108"/>
                </a:cubicBezTo>
                <a:cubicBezTo>
                  <a:pt x="5845" y="19731"/>
                  <a:pt x="5845" y="20562"/>
                  <a:pt x="5845" y="20562"/>
                </a:cubicBezTo>
                <a:cubicBezTo>
                  <a:pt x="5845" y="20977"/>
                  <a:pt x="6226" y="21600"/>
                  <a:pt x="6480" y="21600"/>
                </a:cubicBezTo>
                <a:cubicBezTo>
                  <a:pt x="8259" y="21600"/>
                  <a:pt x="8259" y="21600"/>
                  <a:pt x="8259" y="21600"/>
                </a:cubicBezTo>
                <a:cubicBezTo>
                  <a:pt x="8640" y="21600"/>
                  <a:pt x="8894" y="20977"/>
                  <a:pt x="8894" y="20562"/>
                </a:cubicBezTo>
                <a:cubicBezTo>
                  <a:pt x="8894" y="16408"/>
                  <a:pt x="8894" y="16408"/>
                  <a:pt x="8894" y="16408"/>
                </a:cubicBezTo>
                <a:cubicBezTo>
                  <a:pt x="6861" y="16408"/>
                  <a:pt x="6861" y="16408"/>
                  <a:pt x="6861" y="16408"/>
                </a:cubicBezTo>
                <a:cubicBezTo>
                  <a:pt x="6480" y="16408"/>
                  <a:pt x="6226" y="15992"/>
                  <a:pt x="6226" y="15369"/>
                </a:cubicBezTo>
                <a:cubicBezTo>
                  <a:pt x="6226" y="14954"/>
                  <a:pt x="6480" y="14331"/>
                  <a:pt x="6861" y="14331"/>
                </a:cubicBezTo>
                <a:cubicBezTo>
                  <a:pt x="8894" y="14331"/>
                  <a:pt x="8894" y="14331"/>
                  <a:pt x="8894" y="14331"/>
                </a:cubicBezTo>
                <a:cubicBezTo>
                  <a:pt x="8894" y="6854"/>
                  <a:pt x="8894" y="6854"/>
                  <a:pt x="8894" y="6854"/>
                </a:cubicBezTo>
                <a:cubicBezTo>
                  <a:pt x="6861" y="6854"/>
                  <a:pt x="6861" y="6854"/>
                  <a:pt x="6861" y="6854"/>
                </a:cubicBezTo>
                <a:cubicBezTo>
                  <a:pt x="6480" y="6854"/>
                  <a:pt x="6226" y="6438"/>
                  <a:pt x="6226" y="5815"/>
                </a:cubicBezTo>
                <a:cubicBezTo>
                  <a:pt x="6226" y="5192"/>
                  <a:pt x="6480" y="4777"/>
                  <a:pt x="6861" y="4777"/>
                </a:cubicBezTo>
                <a:cubicBezTo>
                  <a:pt x="8894" y="4777"/>
                  <a:pt x="8894" y="4777"/>
                  <a:pt x="8894" y="4777"/>
                </a:cubicBezTo>
                <a:cubicBezTo>
                  <a:pt x="8894" y="1038"/>
                  <a:pt x="8894" y="1038"/>
                  <a:pt x="8894" y="1038"/>
                </a:cubicBezTo>
                <a:cubicBezTo>
                  <a:pt x="8894" y="415"/>
                  <a:pt x="8640" y="0"/>
                  <a:pt x="8259" y="0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33" name="Shape 1277"/>
          <p:cNvSpPr/>
          <p:nvPr/>
        </p:nvSpPr>
        <p:spPr>
          <a:xfrm>
            <a:off x="2860403" y="2092133"/>
            <a:ext cx="1784121" cy="17841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4" name="Group 1280"/>
          <p:cNvGrpSpPr/>
          <p:nvPr/>
        </p:nvGrpSpPr>
        <p:grpSpPr>
          <a:xfrm>
            <a:off x="3446625" y="2547937"/>
            <a:ext cx="611677" cy="471026"/>
            <a:chOff x="0" y="0"/>
            <a:chExt cx="1467689" cy="1130203"/>
          </a:xfrm>
        </p:grpSpPr>
        <p:sp>
          <p:nvSpPr>
            <p:cNvPr id="35" name="Shape 1278"/>
            <p:cNvSpPr/>
            <p:nvPr/>
          </p:nvSpPr>
          <p:spPr>
            <a:xfrm>
              <a:off x="504688" y="918289"/>
              <a:ext cx="461137" cy="21191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251" h="21600" extrusionOk="0">
                  <a:moveTo>
                    <a:pt x="19920" y="18845"/>
                  </a:moveTo>
                  <a:cubicBezTo>
                    <a:pt x="19920" y="18845"/>
                    <a:pt x="18823" y="16641"/>
                    <a:pt x="18203" y="15208"/>
                  </a:cubicBezTo>
                  <a:cubicBezTo>
                    <a:pt x="17583" y="13776"/>
                    <a:pt x="17393" y="12122"/>
                    <a:pt x="17393" y="12122"/>
                  </a:cubicBezTo>
                  <a:cubicBezTo>
                    <a:pt x="16916" y="0"/>
                    <a:pt x="16916" y="0"/>
                    <a:pt x="16916" y="0"/>
                  </a:cubicBezTo>
                  <a:cubicBezTo>
                    <a:pt x="3326" y="0"/>
                    <a:pt x="3326" y="0"/>
                    <a:pt x="3326" y="0"/>
                  </a:cubicBezTo>
                  <a:cubicBezTo>
                    <a:pt x="2849" y="12122"/>
                    <a:pt x="2849" y="12122"/>
                    <a:pt x="2849" y="12122"/>
                  </a:cubicBezTo>
                  <a:cubicBezTo>
                    <a:pt x="2849" y="12122"/>
                    <a:pt x="2659" y="13886"/>
                    <a:pt x="2087" y="15318"/>
                  </a:cubicBezTo>
                  <a:cubicBezTo>
                    <a:pt x="1467" y="16751"/>
                    <a:pt x="322" y="18955"/>
                    <a:pt x="322" y="18955"/>
                  </a:cubicBezTo>
                  <a:cubicBezTo>
                    <a:pt x="322" y="18955"/>
                    <a:pt x="-679" y="20608"/>
                    <a:pt x="847" y="21049"/>
                  </a:cubicBezTo>
                  <a:cubicBezTo>
                    <a:pt x="1705" y="21380"/>
                    <a:pt x="5567" y="21600"/>
                    <a:pt x="8667" y="21600"/>
                  </a:cubicBezTo>
                  <a:cubicBezTo>
                    <a:pt x="11575" y="21600"/>
                    <a:pt x="11575" y="21600"/>
                    <a:pt x="11575" y="21600"/>
                  </a:cubicBezTo>
                  <a:cubicBezTo>
                    <a:pt x="14770" y="21600"/>
                    <a:pt x="18537" y="21380"/>
                    <a:pt x="19443" y="21049"/>
                  </a:cubicBezTo>
                  <a:cubicBezTo>
                    <a:pt x="20921" y="20498"/>
                    <a:pt x="19920" y="18845"/>
                    <a:pt x="19920" y="1884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6" name="Shape 1279"/>
            <p:cNvSpPr/>
            <p:nvPr/>
          </p:nvSpPr>
          <p:spPr>
            <a:xfrm>
              <a:off x="0" y="0"/>
              <a:ext cx="1467690" cy="89736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074" y="0"/>
                  </a:moveTo>
                  <a:cubicBezTo>
                    <a:pt x="558" y="0"/>
                    <a:pt x="558" y="0"/>
                    <a:pt x="558" y="0"/>
                  </a:cubicBezTo>
                  <a:cubicBezTo>
                    <a:pt x="255" y="0"/>
                    <a:pt x="0" y="443"/>
                    <a:pt x="0" y="939"/>
                  </a:cubicBezTo>
                  <a:cubicBezTo>
                    <a:pt x="0" y="20661"/>
                    <a:pt x="0" y="20661"/>
                    <a:pt x="0" y="20661"/>
                  </a:cubicBezTo>
                  <a:cubicBezTo>
                    <a:pt x="0" y="21157"/>
                    <a:pt x="255" y="21600"/>
                    <a:pt x="558" y="21600"/>
                  </a:cubicBezTo>
                  <a:cubicBezTo>
                    <a:pt x="8156" y="21600"/>
                    <a:pt x="8156" y="21600"/>
                    <a:pt x="8156" y="21600"/>
                  </a:cubicBezTo>
                  <a:cubicBezTo>
                    <a:pt x="8586" y="21600"/>
                    <a:pt x="8586" y="21600"/>
                    <a:pt x="8586" y="21600"/>
                  </a:cubicBezTo>
                  <a:cubicBezTo>
                    <a:pt x="13062" y="21600"/>
                    <a:pt x="13062" y="21600"/>
                    <a:pt x="13062" y="21600"/>
                  </a:cubicBezTo>
                  <a:cubicBezTo>
                    <a:pt x="13524" y="21600"/>
                    <a:pt x="13524" y="21600"/>
                    <a:pt x="13524" y="21600"/>
                  </a:cubicBezTo>
                  <a:cubicBezTo>
                    <a:pt x="21074" y="21600"/>
                    <a:pt x="21074" y="21600"/>
                    <a:pt x="21074" y="21600"/>
                  </a:cubicBezTo>
                  <a:cubicBezTo>
                    <a:pt x="21377" y="21600"/>
                    <a:pt x="21600" y="21157"/>
                    <a:pt x="21600" y="20661"/>
                  </a:cubicBezTo>
                  <a:cubicBezTo>
                    <a:pt x="21600" y="939"/>
                    <a:pt x="21600" y="939"/>
                    <a:pt x="21600" y="939"/>
                  </a:cubicBezTo>
                  <a:cubicBezTo>
                    <a:pt x="21600" y="443"/>
                    <a:pt x="21377" y="0"/>
                    <a:pt x="21074" y="0"/>
                  </a:cubicBezTo>
                  <a:close/>
                  <a:moveTo>
                    <a:pt x="20708" y="20035"/>
                  </a:moveTo>
                  <a:cubicBezTo>
                    <a:pt x="828" y="20035"/>
                    <a:pt x="828" y="20035"/>
                    <a:pt x="828" y="20035"/>
                  </a:cubicBezTo>
                  <a:cubicBezTo>
                    <a:pt x="828" y="1565"/>
                    <a:pt x="828" y="1565"/>
                    <a:pt x="828" y="1565"/>
                  </a:cubicBezTo>
                  <a:cubicBezTo>
                    <a:pt x="20708" y="1565"/>
                    <a:pt x="20708" y="1565"/>
                    <a:pt x="20708" y="1565"/>
                  </a:cubicBezTo>
                  <a:lnTo>
                    <a:pt x="20708" y="20035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7" name="Shape 1283"/>
          <p:cNvSpPr/>
          <p:nvPr/>
        </p:nvSpPr>
        <p:spPr>
          <a:xfrm>
            <a:off x="4277500" y="2679906"/>
            <a:ext cx="2061233" cy="20612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8" name="Group 1286"/>
          <p:cNvGrpSpPr/>
          <p:nvPr/>
        </p:nvGrpSpPr>
        <p:grpSpPr>
          <a:xfrm>
            <a:off x="5004837" y="3234341"/>
            <a:ext cx="606561" cy="602721"/>
            <a:chOff x="0" y="0"/>
            <a:chExt cx="1455414" cy="1446200"/>
          </a:xfrm>
        </p:grpSpPr>
        <p:sp>
          <p:nvSpPr>
            <p:cNvPr id="39" name="Shape 1284"/>
            <p:cNvSpPr/>
            <p:nvPr/>
          </p:nvSpPr>
          <p:spPr>
            <a:xfrm>
              <a:off x="0" y="0"/>
              <a:ext cx="1413962" cy="11191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28" y="19713"/>
                  </a:moveTo>
                  <a:cubicBezTo>
                    <a:pt x="1828" y="4194"/>
                    <a:pt x="1828" y="4194"/>
                    <a:pt x="1828" y="4194"/>
                  </a:cubicBezTo>
                  <a:cubicBezTo>
                    <a:pt x="20271" y="4194"/>
                    <a:pt x="20271" y="4194"/>
                    <a:pt x="20271" y="4194"/>
                  </a:cubicBezTo>
                  <a:cubicBezTo>
                    <a:pt x="20271" y="8808"/>
                    <a:pt x="20271" y="8808"/>
                    <a:pt x="20271" y="8808"/>
                  </a:cubicBezTo>
                  <a:cubicBezTo>
                    <a:pt x="20769" y="9437"/>
                    <a:pt x="21268" y="10066"/>
                    <a:pt x="21600" y="10695"/>
                  </a:cubicBezTo>
                  <a:cubicBezTo>
                    <a:pt x="21600" y="419"/>
                    <a:pt x="21600" y="419"/>
                    <a:pt x="21600" y="419"/>
                  </a:cubicBezTo>
                  <a:cubicBezTo>
                    <a:pt x="21600" y="210"/>
                    <a:pt x="21434" y="0"/>
                    <a:pt x="21268" y="0"/>
                  </a:cubicBezTo>
                  <a:cubicBezTo>
                    <a:pt x="498" y="0"/>
                    <a:pt x="498" y="0"/>
                    <a:pt x="498" y="0"/>
                  </a:cubicBezTo>
                  <a:cubicBezTo>
                    <a:pt x="166" y="0"/>
                    <a:pt x="0" y="210"/>
                    <a:pt x="0" y="419"/>
                  </a:cubicBezTo>
                  <a:cubicBezTo>
                    <a:pt x="0" y="21181"/>
                    <a:pt x="0" y="21181"/>
                    <a:pt x="0" y="21181"/>
                  </a:cubicBezTo>
                  <a:cubicBezTo>
                    <a:pt x="0" y="21390"/>
                    <a:pt x="166" y="21600"/>
                    <a:pt x="498" y="21600"/>
                  </a:cubicBezTo>
                  <a:cubicBezTo>
                    <a:pt x="5649" y="21600"/>
                    <a:pt x="5649" y="21600"/>
                    <a:pt x="5649" y="21600"/>
                  </a:cubicBezTo>
                  <a:cubicBezTo>
                    <a:pt x="5483" y="20971"/>
                    <a:pt x="5317" y="20342"/>
                    <a:pt x="5317" y="19713"/>
                  </a:cubicBezTo>
                  <a:lnTo>
                    <a:pt x="1828" y="19713"/>
                  </a:lnTo>
                  <a:close/>
                  <a:moveTo>
                    <a:pt x="17778" y="629"/>
                  </a:moveTo>
                  <a:cubicBezTo>
                    <a:pt x="19772" y="629"/>
                    <a:pt x="19772" y="629"/>
                    <a:pt x="19772" y="629"/>
                  </a:cubicBezTo>
                  <a:cubicBezTo>
                    <a:pt x="19772" y="3146"/>
                    <a:pt x="19772" y="3146"/>
                    <a:pt x="19772" y="3146"/>
                  </a:cubicBezTo>
                  <a:cubicBezTo>
                    <a:pt x="17778" y="3146"/>
                    <a:pt x="17778" y="3146"/>
                    <a:pt x="17778" y="3146"/>
                  </a:cubicBezTo>
                  <a:lnTo>
                    <a:pt x="17778" y="629"/>
                  </a:lnTo>
                  <a:close/>
                  <a:moveTo>
                    <a:pt x="14788" y="629"/>
                  </a:moveTo>
                  <a:cubicBezTo>
                    <a:pt x="16782" y="629"/>
                    <a:pt x="16782" y="629"/>
                    <a:pt x="16782" y="629"/>
                  </a:cubicBezTo>
                  <a:cubicBezTo>
                    <a:pt x="16782" y="3146"/>
                    <a:pt x="16782" y="3146"/>
                    <a:pt x="16782" y="3146"/>
                  </a:cubicBezTo>
                  <a:cubicBezTo>
                    <a:pt x="14788" y="3146"/>
                    <a:pt x="14788" y="3146"/>
                    <a:pt x="14788" y="3146"/>
                  </a:cubicBezTo>
                  <a:lnTo>
                    <a:pt x="14788" y="629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0" name="Shape 1285"/>
            <p:cNvSpPr/>
            <p:nvPr/>
          </p:nvSpPr>
          <p:spPr>
            <a:xfrm>
              <a:off x="400700" y="382275"/>
              <a:ext cx="1054715" cy="10639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357" y="17853"/>
                  </a:moveTo>
                  <a:cubicBezTo>
                    <a:pt x="15365" y="17853"/>
                    <a:pt x="15365" y="17853"/>
                    <a:pt x="15365" y="17853"/>
                  </a:cubicBezTo>
                  <a:cubicBezTo>
                    <a:pt x="14474" y="19616"/>
                    <a:pt x="13361" y="20939"/>
                    <a:pt x="12247" y="21380"/>
                  </a:cubicBezTo>
                  <a:cubicBezTo>
                    <a:pt x="12025" y="21380"/>
                    <a:pt x="11579" y="21380"/>
                    <a:pt x="11357" y="21600"/>
                  </a:cubicBezTo>
                  <a:lnTo>
                    <a:pt x="11357" y="17853"/>
                  </a:lnTo>
                  <a:close/>
                  <a:moveTo>
                    <a:pt x="10243" y="21600"/>
                  </a:moveTo>
                  <a:cubicBezTo>
                    <a:pt x="9798" y="21380"/>
                    <a:pt x="9575" y="21380"/>
                    <a:pt x="9353" y="21380"/>
                  </a:cubicBezTo>
                  <a:cubicBezTo>
                    <a:pt x="8239" y="20939"/>
                    <a:pt x="7126" y="19616"/>
                    <a:pt x="6235" y="17853"/>
                  </a:cubicBezTo>
                  <a:cubicBezTo>
                    <a:pt x="10243" y="17853"/>
                    <a:pt x="10243" y="17853"/>
                    <a:pt x="10243" y="17853"/>
                  </a:cubicBezTo>
                  <a:lnTo>
                    <a:pt x="10243" y="21600"/>
                  </a:lnTo>
                  <a:close/>
                  <a:moveTo>
                    <a:pt x="6680" y="20718"/>
                  </a:moveTo>
                  <a:cubicBezTo>
                    <a:pt x="5122" y="20057"/>
                    <a:pt x="3563" y="18955"/>
                    <a:pt x="2449" y="17853"/>
                  </a:cubicBezTo>
                  <a:cubicBezTo>
                    <a:pt x="4899" y="17853"/>
                    <a:pt x="4899" y="17853"/>
                    <a:pt x="4899" y="17853"/>
                  </a:cubicBezTo>
                  <a:cubicBezTo>
                    <a:pt x="5344" y="18955"/>
                    <a:pt x="6012" y="19837"/>
                    <a:pt x="6680" y="20718"/>
                  </a:cubicBezTo>
                  <a:close/>
                  <a:moveTo>
                    <a:pt x="14920" y="20718"/>
                  </a:moveTo>
                  <a:cubicBezTo>
                    <a:pt x="15588" y="19837"/>
                    <a:pt x="16256" y="18955"/>
                    <a:pt x="16701" y="17853"/>
                  </a:cubicBezTo>
                  <a:cubicBezTo>
                    <a:pt x="18928" y="17853"/>
                    <a:pt x="18928" y="17853"/>
                    <a:pt x="18928" y="17853"/>
                  </a:cubicBezTo>
                  <a:cubicBezTo>
                    <a:pt x="18037" y="18955"/>
                    <a:pt x="16478" y="20057"/>
                    <a:pt x="14920" y="20718"/>
                  </a:cubicBezTo>
                  <a:close/>
                  <a:moveTo>
                    <a:pt x="17146" y="16531"/>
                  </a:moveTo>
                  <a:cubicBezTo>
                    <a:pt x="17592" y="14988"/>
                    <a:pt x="17814" y="13224"/>
                    <a:pt x="17814" y="11461"/>
                  </a:cubicBezTo>
                  <a:cubicBezTo>
                    <a:pt x="21600" y="11461"/>
                    <a:pt x="21600" y="11461"/>
                    <a:pt x="21600" y="11461"/>
                  </a:cubicBezTo>
                  <a:cubicBezTo>
                    <a:pt x="21600" y="13224"/>
                    <a:pt x="20932" y="14988"/>
                    <a:pt x="19819" y="16531"/>
                  </a:cubicBezTo>
                  <a:lnTo>
                    <a:pt x="17146" y="16531"/>
                  </a:lnTo>
                  <a:close/>
                  <a:moveTo>
                    <a:pt x="11357" y="16531"/>
                  </a:moveTo>
                  <a:cubicBezTo>
                    <a:pt x="11357" y="11461"/>
                    <a:pt x="11357" y="11461"/>
                    <a:pt x="11357" y="11461"/>
                  </a:cubicBezTo>
                  <a:cubicBezTo>
                    <a:pt x="16701" y="11461"/>
                    <a:pt x="16701" y="11461"/>
                    <a:pt x="16701" y="11461"/>
                  </a:cubicBezTo>
                  <a:cubicBezTo>
                    <a:pt x="16701" y="13224"/>
                    <a:pt x="16256" y="14988"/>
                    <a:pt x="15810" y="16531"/>
                  </a:cubicBezTo>
                  <a:lnTo>
                    <a:pt x="11357" y="16531"/>
                  </a:lnTo>
                  <a:close/>
                  <a:moveTo>
                    <a:pt x="5790" y="16531"/>
                  </a:moveTo>
                  <a:cubicBezTo>
                    <a:pt x="5344" y="14988"/>
                    <a:pt x="4899" y="13224"/>
                    <a:pt x="4899" y="11461"/>
                  </a:cubicBezTo>
                  <a:cubicBezTo>
                    <a:pt x="10243" y="11461"/>
                    <a:pt x="10243" y="11461"/>
                    <a:pt x="10243" y="11461"/>
                  </a:cubicBezTo>
                  <a:cubicBezTo>
                    <a:pt x="10243" y="16531"/>
                    <a:pt x="10243" y="16531"/>
                    <a:pt x="10243" y="16531"/>
                  </a:cubicBezTo>
                  <a:lnTo>
                    <a:pt x="5790" y="16531"/>
                  </a:lnTo>
                  <a:close/>
                  <a:moveTo>
                    <a:pt x="1559" y="16531"/>
                  </a:moveTo>
                  <a:cubicBezTo>
                    <a:pt x="668" y="14988"/>
                    <a:pt x="0" y="13224"/>
                    <a:pt x="0" y="11461"/>
                  </a:cubicBezTo>
                  <a:cubicBezTo>
                    <a:pt x="3786" y="11461"/>
                    <a:pt x="3786" y="11461"/>
                    <a:pt x="3786" y="11461"/>
                  </a:cubicBezTo>
                  <a:cubicBezTo>
                    <a:pt x="3786" y="13224"/>
                    <a:pt x="4008" y="14988"/>
                    <a:pt x="4454" y="16531"/>
                  </a:cubicBezTo>
                  <a:lnTo>
                    <a:pt x="1559" y="16531"/>
                  </a:lnTo>
                  <a:close/>
                  <a:moveTo>
                    <a:pt x="17814" y="10139"/>
                  </a:moveTo>
                  <a:cubicBezTo>
                    <a:pt x="17814" y="8376"/>
                    <a:pt x="17592" y="6612"/>
                    <a:pt x="17146" y="5069"/>
                  </a:cubicBezTo>
                  <a:cubicBezTo>
                    <a:pt x="20041" y="5069"/>
                    <a:pt x="20041" y="5069"/>
                    <a:pt x="20041" y="5069"/>
                  </a:cubicBezTo>
                  <a:cubicBezTo>
                    <a:pt x="20932" y="6392"/>
                    <a:pt x="21600" y="8376"/>
                    <a:pt x="21600" y="10139"/>
                  </a:cubicBezTo>
                  <a:lnTo>
                    <a:pt x="17814" y="10139"/>
                  </a:lnTo>
                  <a:close/>
                  <a:moveTo>
                    <a:pt x="11357" y="10139"/>
                  </a:moveTo>
                  <a:cubicBezTo>
                    <a:pt x="11357" y="5069"/>
                    <a:pt x="11357" y="5069"/>
                    <a:pt x="11357" y="5069"/>
                  </a:cubicBezTo>
                  <a:cubicBezTo>
                    <a:pt x="15810" y="5069"/>
                    <a:pt x="15810" y="5069"/>
                    <a:pt x="15810" y="5069"/>
                  </a:cubicBezTo>
                  <a:cubicBezTo>
                    <a:pt x="16256" y="6612"/>
                    <a:pt x="16701" y="8376"/>
                    <a:pt x="16701" y="10139"/>
                  </a:cubicBezTo>
                  <a:lnTo>
                    <a:pt x="11357" y="10139"/>
                  </a:lnTo>
                  <a:close/>
                  <a:moveTo>
                    <a:pt x="4899" y="10139"/>
                  </a:moveTo>
                  <a:cubicBezTo>
                    <a:pt x="4899" y="8376"/>
                    <a:pt x="5344" y="6612"/>
                    <a:pt x="5790" y="5069"/>
                  </a:cubicBezTo>
                  <a:cubicBezTo>
                    <a:pt x="10243" y="5069"/>
                    <a:pt x="10243" y="5069"/>
                    <a:pt x="10243" y="5069"/>
                  </a:cubicBezTo>
                  <a:cubicBezTo>
                    <a:pt x="10243" y="10139"/>
                    <a:pt x="10243" y="10139"/>
                    <a:pt x="10243" y="10139"/>
                  </a:cubicBezTo>
                  <a:lnTo>
                    <a:pt x="4899" y="10139"/>
                  </a:lnTo>
                  <a:close/>
                  <a:moveTo>
                    <a:pt x="0" y="10139"/>
                  </a:moveTo>
                  <a:cubicBezTo>
                    <a:pt x="0" y="8376"/>
                    <a:pt x="668" y="6392"/>
                    <a:pt x="1559" y="4849"/>
                  </a:cubicBezTo>
                  <a:cubicBezTo>
                    <a:pt x="4454" y="5069"/>
                    <a:pt x="4454" y="5069"/>
                    <a:pt x="4454" y="5069"/>
                  </a:cubicBezTo>
                  <a:cubicBezTo>
                    <a:pt x="4008" y="6612"/>
                    <a:pt x="3786" y="8376"/>
                    <a:pt x="3786" y="10139"/>
                  </a:cubicBezTo>
                  <a:lnTo>
                    <a:pt x="0" y="10139"/>
                  </a:lnTo>
                  <a:close/>
                  <a:moveTo>
                    <a:pt x="16701" y="3747"/>
                  </a:moveTo>
                  <a:cubicBezTo>
                    <a:pt x="16256" y="2645"/>
                    <a:pt x="15588" y="1763"/>
                    <a:pt x="14920" y="882"/>
                  </a:cubicBezTo>
                  <a:cubicBezTo>
                    <a:pt x="16478" y="1543"/>
                    <a:pt x="18037" y="2424"/>
                    <a:pt x="19151" y="3747"/>
                  </a:cubicBezTo>
                  <a:lnTo>
                    <a:pt x="16701" y="3747"/>
                  </a:lnTo>
                  <a:close/>
                  <a:moveTo>
                    <a:pt x="11357" y="3747"/>
                  </a:moveTo>
                  <a:cubicBezTo>
                    <a:pt x="11357" y="0"/>
                    <a:pt x="11357" y="0"/>
                    <a:pt x="11357" y="0"/>
                  </a:cubicBezTo>
                  <a:cubicBezTo>
                    <a:pt x="11579" y="0"/>
                    <a:pt x="12025" y="0"/>
                    <a:pt x="12247" y="0"/>
                  </a:cubicBezTo>
                  <a:cubicBezTo>
                    <a:pt x="13361" y="661"/>
                    <a:pt x="14474" y="1984"/>
                    <a:pt x="15365" y="3747"/>
                  </a:cubicBezTo>
                  <a:lnTo>
                    <a:pt x="11357" y="3747"/>
                  </a:lnTo>
                  <a:close/>
                  <a:moveTo>
                    <a:pt x="6235" y="3747"/>
                  </a:moveTo>
                  <a:cubicBezTo>
                    <a:pt x="7126" y="1984"/>
                    <a:pt x="8239" y="661"/>
                    <a:pt x="9353" y="0"/>
                  </a:cubicBezTo>
                  <a:cubicBezTo>
                    <a:pt x="9575" y="0"/>
                    <a:pt x="9798" y="0"/>
                    <a:pt x="10243" y="0"/>
                  </a:cubicBezTo>
                  <a:cubicBezTo>
                    <a:pt x="10243" y="3747"/>
                    <a:pt x="10243" y="3747"/>
                    <a:pt x="10243" y="3747"/>
                  </a:cubicBezTo>
                  <a:lnTo>
                    <a:pt x="6235" y="3747"/>
                  </a:lnTo>
                  <a:close/>
                  <a:moveTo>
                    <a:pt x="2449" y="3747"/>
                  </a:moveTo>
                  <a:cubicBezTo>
                    <a:pt x="3563" y="2424"/>
                    <a:pt x="5122" y="1543"/>
                    <a:pt x="6680" y="882"/>
                  </a:cubicBezTo>
                  <a:cubicBezTo>
                    <a:pt x="6012" y="1543"/>
                    <a:pt x="5344" y="2645"/>
                    <a:pt x="4899" y="3747"/>
                  </a:cubicBezTo>
                  <a:lnTo>
                    <a:pt x="2449" y="3747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1" name="Shape 1289"/>
          <p:cNvSpPr/>
          <p:nvPr/>
        </p:nvSpPr>
        <p:spPr>
          <a:xfrm>
            <a:off x="6076815" y="3364300"/>
            <a:ext cx="1352685" cy="13526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2" name="Shape 1290"/>
          <p:cNvSpPr/>
          <p:nvPr/>
        </p:nvSpPr>
        <p:spPr>
          <a:xfrm>
            <a:off x="6613959" y="3681673"/>
            <a:ext cx="297409" cy="3903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946" h="21355" extrusionOk="0">
                <a:moveTo>
                  <a:pt x="7505" y="10125"/>
                </a:moveTo>
                <a:cubicBezTo>
                  <a:pt x="3478" y="6996"/>
                  <a:pt x="733" y="3272"/>
                  <a:pt x="733" y="1038"/>
                </a:cubicBezTo>
                <a:cubicBezTo>
                  <a:pt x="733" y="1038"/>
                  <a:pt x="733" y="889"/>
                  <a:pt x="733" y="740"/>
                </a:cubicBezTo>
                <a:cubicBezTo>
                  <a:pt x="733" y="740"/>
                  <a:pt x="550" y="889"/>
                  <a:pt x="550" y="889"/>
                </a:cubicBezTo>
                <a:cubicBezTo>
                  <a:pt x="-1464" y="4017"/>
                  <a:pt x="3112" y="9082"/>
                  <a:pt x="6041" y="11316"/>
                </a:cubicBezTo>
                <a:cubicBezTo>
                  <a:pt x="6041" y="11316"/>
                  <a:pt x="6041" y="11316"/>
                  <a:pt x="6041" y="11465"/>
                </a:cubicBezTo>
                <a:cubicBezTo>
                  <a:pt x="6041" y="16232"/>
                  <a:pt x="6041" y="16232"/>
                  <a:pt x="6041" y="16232"/>
                </a:cubicBezTo>
                <a:cubicBezTo>
                  <a:pt x="6041" y="16381"/>
                  <a:pt x="5858" y="16530"/>
                  <a:pt x="5858" y="16679"/>
                </a:cubicBezTo>
                <a:cubicBezTo>
                  <a:pt x="550" y="18020"/>
                  <a:pt x="550" y="18020"/>
                  <a:pt x="550" y="18020"/>
                </a:cubicBezTo>
                <a:cubicBezTo>
                  <a:pt x="183" y="18169"/>
                  <a:pt x="0" y="18467"/>
                  <a:pt x="0" y="18765"/>
                </a:cubicBezTo>
                <a:cubicBezTo>
                  <a:pt x="183" y="19063"/>
                  <a:pt x="550" y="19360"/>
                  <a:pt x="916" y="19212"/>
                </a:cubicBezTo>
                <a:cubicBezTo>
                  <a:pt x="6590" y="17722"/>
                  <a:pt x="6590" y="17722"/>
                  <a:pt x="6590" y="17722"/>
                </a:cubicBezTo>
                <a:cubicBezTo>
                  <a:pt x="6590" y="17722"/>
                  <a:pt x="6773" y="17871"/>
                  <a:pt x="6956" y="17871"/>
                </a:cubicBezTo>
                <a:cubicBezTo>
                  <a:pt x="8970" y="20999"/>
                  <a:pt x="8970" y="20999"/>
                  <a:pt x="8970" y="20999"/>
                </a:cubicBezTo>
                <a:cubicBezTo>
                  <a:pt x="9153" y="21297"/>
                  <a:pt x="9702" y="21446"/>
                  <a:pt x="10068" y="21297"/>
                </a:cubicBezTo>
                <a:cubicBezTo>
                  <a:pt x="10434" y="21148"/>
                  <a:pt x="10434" y="20701"/>
                  <a:pt x="10251" y="20403"/>
                </a:cubicBezTo>
                <a:cubicBezTo>
                  <a:pt x="8421" y="17722"/>
                  <a:pt x="8421" y="17722"/>
                  <a:pt x="8421" y="17722"/>
                </a:cubicBezTo>
                <a:cubicBezTo>
                  <a:pt x="12265" y="18467"/>
                  <a:pt x="12265" y="18467"/>
                  <a:pt x="12265" y="18467"/>
                </a:cubicBezTo>
                <a:cubicBezTo>
                  <a:pt x="12631" y="18616"/>
                  <a:pt x="12997" y="18467"/>
                  <a:pt x="13180" y="18020"/>
                </a:cubicBezTo>
                <a:cubicBezTo>
                  <a:pt x="13180" y="17722"/>
                  <a:pt x="12997" y="17424"/>
                  <a:pt x="12631" y="17275"/>
                </a:cubicBezTo>
                <a:cubicBezTo>
                  <a:pt x="8055" y="16381"/>
                  <a:pt x="8055" y="16381"/>
                  <a:pt x="8055" y="16381"/>
                </a:cubicBezTo>
                <a:cubicBezTo>
                  <a:pt x="8055" y="16381"/>
                  <a:pt x="8055" y="16381"/>
                  <a:pt x="8055" y="16381"/>
                </a:cubicBezTo>
                <a:cubicBezTo>
                  <a:pt x="8055" y="12657"/>
                  <a:pt x="8055" y="12657"/>
                  <a:pt x="8055" y="12657"/>
                </a:cubicBezTo>
                <a:cubicBezTo>
                  <a:pt x="11350" y="14743"/>
                  <a:pt x="16658" y="16679"/>
                  <a:pt x="18855" y="15785"/>
                </a:cubicBezTo>
                <a:cubicBezTo>
                  <a:pt x="18855" y="15785"/>
                  <a:pt x="19038" y="15636"/>
                  <a:pt x="19038" y="15636"/>
                </a:cubicBezTo>
                <a:cubicBezTo>
                  <a:pt x="18855" y="15636"/>
                  <a:pt x="18672" y="15636"/>
                  <a:pt x="18672" y="15636"/>
                </a:cubicBezTo>
                <a:cubicBezTo>
                  <a:pt x="15926" y="15636"/>
                  <a:pt x="11350" y="13402"/>
                  <a:pt x="7505" y="10125"/>
                </a:cubicBezTo>
                <a:close/>
                <a:moveTo>
                  <a:pt x="17024" y="12806"/>
                </a:moveTo>
                <a:cubicBezTo>
                  <a:pt x="17024" y="12955"/>
                  <a:pt x="16841" y="13104"/>
                  <a:pt x="16658" y="13104"/>
                </a:cubicBezTo>
                <a:cubicBezTo>
                  <a:pt x="16658" y="13104"/>
                  <a:pt x="16475" y="12955"/>
                  <a:pt x="16475" y="12806"/>
                </a:cubicBezTo>
                <a:cubicBezTo>
                  <a:pt x="16475" y="8933"/>
                  <a:pt x="16475" y="8933"/>
                  <a:pt x="16475" y="8933"/>
                </a:cubicBezTo>
                <a:cubicBezTo>
                  <a:pt x="15560" y="7890"/>
                  <a:pt x="14461" y="6847"/>
                  <a:pt x="13180" y="5805"/>
                </a:cubicBezTo>
                <a:cubicBezTo>
                  <a:pt x="8787" y="9380"/>
                  <a:pt x="8787" y="9380"/>
                  <a:pt x="8787" y="9380"/>
                </a:cubicBezTo>
                <a:cubicBezTo>
                  <a:pt x="8787" y="9380"/>
                  <a:pt x="8604" y="9380"/>
                  <a:pt x="8421" y="9380"/>
                </a:cubicBezTo>
                <a:cubicBezTo>
                  <a:pt x="8421" y="9231"/>
                  <a:pt x="8421" y="9082"/>
                  <a:pt x="8421" y="8933"/>
                </a:cubicBezTo>
                <a:cubicBezTo>
                  <a:pt x="12814" y="5507"/>
                  <a:pt x="12814" y="5507"/>
                  <a:pt x="12814" y="5507"/>
                </a:cubicBezTo>
                <a:cubicBezTo>
                  <a:pt x="11533" y="4464"/>
                  <a:pt x="10251" y="3570"/>
                  <a:pt x="8970" y="2825"/>
                </a:cubicBezTo>
                <a:cubicBezTo>
                  <a:pt x="4211" y="2825"/>
                  <a:pt x="4211" y="2825"/>
                  <a:pt x="4211" y="2825"/>
                </a:cubicBezTo>
                <a:cubicBezTo>
                  <a:pt x="4028" y="2825"/>
                  <a:pt x="4028" y="2676"/>
                  <a:pt x="4028" y="2527"/>
                </a:cubicBezTo>
                <a:cubicBezTo>
                  <a:pt x="4028" y="2378"/>
                  <a:pt x="4028" y="2378"/>
                  <a:pt x="4211" y="2378"/>
                </a:cubicBezTo>
                <a:cubicBezTo>
                  <a:pt x="8055" y="2378"/>
                  <a:pt x="8055" y="2378"/>
                  <a:pt x="8055" y="2378"/>
                </a:cubicBezTo>
                <a:cubicBezTo>
                  <a:pt x="4943" y="591"/>
                  <a:pt x="2380" y="-5"/>
                  <a:pt x="1831" y="591"/>
                </a:cubicBezTo>
                <a:cubicBezTo>
                  <a:pt x="1831" y="591"/>
                  <a:pt x="1831" y="591"/>
                  <a:pt x="1831" y="591"/>
                </a:cubicBezTo>
                <a:cubicBezTo>
                  <a:pt x="1648" y="591"/>
                  <a:pt x="1648" y="889"/>
                  <a:pt x="1648" y="1038"/>
                </a:cubicBezTo>
                <a:cubicBezTo>
                  <a:pt x="1648" y="2974"/>
                  <a:pt x="4394" y="6549"/>
                  <a:pt x="8055" y="9678"/>
                </a:cubicBezTo>
                <a:cubicBezTo>
                  <a:pt x="11899" y="12657"/>
                  <a:pt x="16292" y="14892"/>
                  <a:pt x="18672" y="14892"/>
                </a:cubicBezTo>
                <a:cubicBezTo>
                  <a:pt x="18855" y="14892"/>
                  <a:pt x="19221" y="14892"/>
                  <a:pt x="19221" y="14743"/>
                </a:cubicBezTo>
                <a:cubicBezTo>
                  <a:pt x="19953" y="14296"/>
                  <a:pt x="19221" y="12210"/>
                  <a:pt x="17024" y="9678"/>
                </a:cubicBezTo>
                <a:lnTo>
                  <a:pt x="17024" y="12806"/>
                </a:lnTo>
                <a:close/>
                <a:moveTo>
                  <a:pt x="15560" y="2825"/>
                </a:moveTo>
                <a:cubicBezTo>
                  <a:pt x="15743" y="2974"/>
                  <a:pt x="15743" y="2974"/>
                  <a:pt x="15743" y="2974"/>
                </a:cubicBezTo>
                <a:cubicBezTo>
                  <a:pt x="12814" y="5507"/>
                  <a:pt x="12814" y="5507"/>
                  <a:pt x="12814" y="5507"/>
                </a:cubicBezTo>
                <a:cubicBezTo>
                  <a:pt x="12814" y="5507"/>
                  <a:pt x="12997" y="5656"/>
                  <a:pt x="12997" y="5656"/>
                </a:cubicBezTo>
                <a:cubicBezTo>
                  <a:pt x="12997" y="5656"/>
                  <a:pt x="13180" y="5805"/>
                  <a:pt x="13180" y="5805"/>
                </a:cubicBezTo>
                <a:cubicBezTo>
                  <a:pt x="16109" y="3421"/>
                  <a:pt x="16109" y="3421"/>
                  <a:pt x="16109" y="3421"/>
                </a:cubicBezTo>
                <a:cubicBezTo>
                  <a:pt x="16475" y="3570"/>
                  <a:pt x="16475" y="3570"/>
                  <a:pt x="16475" y="3570"/>
                </a:cubicBezTo>
                <a:cubicBezTo>
                  <a:pt x="16475" y="3570"/>
                  <a:pt x="16475" y="3570"/>
                  <a:pt x="16475" y="3570"/>
                </a:cubicBezTo>
                <a:cubicBezTo>
                  <a:pt x="16475" y="8933"/>
                  <a:pt x="16475" y="8933"/>
                  <a:pt x="16475" y="8933"/>
                </a:cubicBezTo>
                <a:cubicBezTo>
                  <a:pt x="16658" y="9082"/>
                  <a:pt x="16841" y="9380"/>
                  <a:pt x="17024" y="9678"/>
                </a:cubicBezTo>
                <a:cubicBezTo>
                  <a:pt x="17024" y="2676"/>
                  <a:pt x="17024" y="2676"/>
                  <a:pt x="17024" y="2676"/>
                </a:cubicBezTo>
                <a:cubicBezTo>
                  <a:pt x="17024" y="2676"/>
                  <a:pt x="17024" y="2676"/>
                  <a:pt x="17024" y="2676"/>
                </a:cubicBezTo>
                <a:cubicBezTo>
                  <a:pt x="17573" y="2825"/>
                  <a:pt x="18305" y="2527"/>
                  <a:pt x="19038" y="1932"/>
                </a:cubicBezTo>
                <a:cubicBezTo>
                  <a:pt x="19953" y="1336"/>
                  <a:pt x="20136" y="442"/>
                  <a:pt x="19770" y="144"/>
                </a:cubicBezTo>
                <a:cubicBezTo>
                  <a:pt x="19404" y="-154"/>
                  <a:pt x="18305" y="-5"/>
                  <a:pt x="17573" y="740"/>
                </a:cubicBezTo>
                <a:cubicBezTo>
                  <a:pt x="16841" y="1187"/>
                  <a:pt x="16475" y="1932"/>
                  <a:pt x="16658" y="2378"/>
                </a:cubicBezTo>
                <a:cubicBezTo>
                  <a:pt x="16658" y="2378"/>
                  <a:pt x="16658" y="2378"/>
                  <a:pt x="16658" y="2378"/>
                </a:cubicBezTo>
                <a:cubicBezTo>
                  <a:pt x="8055" y="2378"/>
                  <a:pt x="8055" y="2378"/>
                  <a:pt x="8055" y="2378"/>
                </a:cubicBezTo>
                <a:cubicBezTo>
                  <a:pt x="8421" y="2527"/>
                  <a:pt x="8604" y="2676"/>
                  <a:pt x="8970" y="2825"/>
                </a:cubicBezTo>
                <a:lnTo>
                  <a:pt x="15560" y="2825"/>
                </a:ln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3" name="Shape 1293"/>
          <p:cNvSpPr/>
          <p:nvPr/>
        </p:nvSpPr>
        <p:spPr>
          <a:xfrm>
            <a:off x="6271634" y="2655774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4" name="Shape 1296"/>
          <p:cNvSpPr/>
          <p:nvPr/>
        </p:nvSpPr>
        <p:spPr>
          <a:xfrm>
            <a:off x="6779996" y="2357361"/>
            <a:ext cx="588192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5" name="Shape 1299"/>
          <p:cNvSpPr/>
          <p:nvPr/>
        </p:nvSpPr>
        <p:spPr>
          <a:xfrm>
            <a:off x="6266267" y="2067560"/>
            <a:ext cx="588193" cy="5881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noFill/>
          <a:ln w="28575" cap="flat">
            <a:solidFill>
              <a:schemeClr val="accent1"/>
            </a:solidFill>
            <a:prstDash val="solid"/>
            <a:miter lim="400000"/>
          </a:ln>
          <a:effectLst/>
        </p:spPr>
        <p:txBody>
          <a:bodyPr wrap="square" lIns="0" tIns="0" rIns="0" bIns="0" numCol="1" anchor="t">
            <a:noAutofit/>
          </a:bodyPr>
          <a:lstStyle/>
          <a:p>
            <a:pPr lvl="0"/>
            <a:endParaRPr/>
          </a:p>
        </p:txBody>
      </p:sp>
      <p:sp>
        <p:nvSpPr>
          <p:cNvPr id="46" name="Shape 1304"/>
          <p:cNvSpPr/>
          <p:nvPr/>
        </p:nvSpPr>
        <p:spPr>
          <a:xfrm>
            <a:off x="1185652" y="2462510"/>
            <a:ext cx="1352685" cy="13526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 cap="flat">
            <a:solidFill>
              <a:schemeClr val="bg1"/>
            </a:solidFill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7" name="Shape 1306"/>
          <p:cNvSpPr/>
          <p:nvPr/>
        </p:nvSpPr>
        <p:spPr>
          <a:xfrm>
            <a:off x="1661950" y="2845501"/>
            <a:ext cx="373985" cy="3739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7113975" y="2585740"/>
            <a:ext cx="796538" cy="149524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r>
              <a:rPr lang="en-US" dirty="0"/>
              <a:t>Feedback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5911850" y="2311258"/>
            <a:ext cx="733060" cy="149524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Investment</a:t>
            </a: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5932" y="3047307"/>
            <a:ext cx="796538" cy="149524"/>
          </a:xfrm>
          <a:solidFill>
            <a:schemeClr val="bg1"/>
          </a:solidFill>
        </p:spPr>
        <p:txBody>
          <a:bodyPr anchor="ctr">
            <a:normAutofit/>
          </a:bodyPr>
          <a:lstStyle/>
          <a:p>
            <a:r>
              <a:rPr lang="en-GB" dirty="0"/>
              <a:t>Measure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277500" y="3979191"/>
            <a:ext cx="2061387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300" dirty="0"/>
              <a:t>Turn on Idea</a:t>
            </a:r>
          </a:p>
        </p:txBody>
      </p:sp>
      <p:sp>
        <p:nvSpPr>
          <p:cNvPr id="56" name="Text Placeholder 20"/>
          <p:cNvSpPr>
            <a:spLocks noGrp="1"/>
          </p:cNvSpPr>
          <p:nvPr>
            <p:ph type="body" idx="13"/>
          </p:nvPr>
        </p:nvSpPr>
        <p:spPr>
          <a:xfrm>
            <a:off x="6076815" y="4189889"/>
            <a:ext cx="1352686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Go Global</a:t>
            </a:r>
          </a:p>
        </p:txBody>
      </p:sp>
      <p:sp>
        <p:nvSpPr>
          <p:cNvPr id="57" name="Text Placeholder 20"/>
          <p:cNvSpPr>
            <a:spLocks noGrp="1"/>
          </p:cNvSpPr>
          <p:nvPr>
            <p:ph type="body" idx="13"/>
          </p:nvPr>
        </p:nvSpPr>
        <p:spPr>
          <a:xfrm>
            <a:off x="2860404" y="3133364"/>
            <a:ext cx="1784120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Development</a:t>
            </a:r>
          </a:p>
        </p:txBody>
      </p:sp>
      <p:sp>
        <p:nvSpPr>
          <p:cNvPr id="58" name="Text Placeholder 20"/>
          <p:cNvSpPr>
            <a:spLocks noGrp="1"/>
          </p:cNvSpPr>
          <p:nvPr>
            <p:ph type="body" idx="13"/>
          </p:nvPr>
        </p:nvSpPr>
        <p:spPr>
          <a:xfrm>
            <a:off x="2047181" y="4168245"/>
            <a:ext cx="1352685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Testing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185497" y="3292431"/>
            <a:ext cx="1352839" cy="202441"/>
          </a:xfrm>
        </p:spPr>
        <p:txBody>
          <a:bodyPr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1000" dirty="0"/>
              <a:t>Research</a:t>
            </a:r>
          </a:p>
        </p:txBody>
      </p:sp>
      <p:sp>
        <p:nvSpPr>
          <p:cNvPr id="60" name="Shape 62"/>
          <p:cNvSpPr/>
          <p:nvPr/>
        </p:nvSpPr>
        <p:spPr>
          <a:xfrm flipH="1" flipV="1">
            <a:off x="921259" y="5352951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921259" y="5651731"/>
            <a:ext cx="7291672" cy="52618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 smtClean="0"/>
              <a:t>eritatis</a:t>
            </a:r>
            <a:r>
              <a:rPr lang="en-US" dirty="0" smtClean="0"/>
              <a:t> </a:t>
            </a:r>
            <a:r>
              <a:rPr lang="en-US" dirty="0"/>
              <a:t>et quasi </a:t>
            </a:r>
            <a:r>
              <a:rPr lang="en-US" dirty="0" err="1" smtClean="0"/>
              <a:t>architecto</a:t>
            </a:r>
            <a:endParaRPr lang="en-GB" dirty="0"/>
          </a:p>
        </p:txBody>
      </p:sp>
      <p:sp>
        <p:nvSpPr>
          <p:cNvPr id="48" name="Oval 4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7356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1" grpId="0" animBg="1"/>
      <p:bldP spid="33" grpId="0" animBg="1"/>
      <p:bldP spid="37" grpId="0" animBg="1"/>
      <p:bldP spid="41" grpId="0" animBg="1"/>
      <p:bldP spid="43" grpId="0" animBg="1"/>
      <p:bldP spid="44" grpId="0" animBg="1"/>
      <p:bldP spid="45" grpId="0" animBg="1"/>
      <p:bldP spid="46" grpId="0" animBg="1"/>
      <p:bldP spid="49" grpId="0" uiExpand="1" build="p"/>
      <p:bldP spid="50" grpId="0" uiExpand="1" build="p"/>
      <p:bldP spid="54" grpId="0" uiExpand="1" build="p"/>
      <p:bldP spid="55" grpId="0" build="p"/>
      <p:bldP spid="56" grpId="0" build="p"/>
      <p:bldP spid="57" grpId="0" build="p"/>
      <p:bldP spid="58" grpId="0" build="p"/>
      <p:bldP spid="59" grpId="0" build="p"/>
      <p:bldP spid="60" grpId="0" animBg="1"/>
      <p:bldP spid="61" grpId="0" build="p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FROM CLIENT TO CLIENT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51" name="Group 1318"/>
          <p:cNvGrpSpPr/>
          <p:nvPr/>
        </p:nvGrpSpPr>
        <p:grpSpPr>
          <a:xfrm>
            <a:off x="683728" y="2700466"/>
            <a:ext cx="1327214" cy="2464071"/>
            <a:chOff x="0" y="0"/>
            <a:chExt cx="3031688" cy="5628554"/>
          </a:xfrm>
        </p:grpSpPr>
        <p:sp>
          <p:nvSpPr>
            <p:cNvPr id="52" name="Shape 1314"/>
            <p:cNvSpPr/>
            <p:nvPr/>
          </p:nvSpPr>
          <p:spPr>
            <a:xfrm>
              <a:off x="859927" y="0"/>
              <a:ext cx="832809" cy="83141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1315"/>
            <p:cNvSpPr/>
            <p:nvPr/>
          </p:nvSpPr>
          <p:spPr>
            <a:xfrm>
              <a:off x="-1" y="1000112"/>
              <a:ext cx="2591728" cy="461494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276" h="21600" extrusionOk="0">
                  <a:moveTo>
                    <a:pt x="21191" y="8000"/>
                  </a:moveTo>
                  <a:cubicBezTo>
                    <a:pt x="17435" y="1333"/>
                    <a:pt x="17435" y="1333"/>
                    <a:pt x="17435" y="1333"/>
                  </a:cubicBezTo>
                  <a:cubicBezTo>
                    <a:pt x="17200" y="533"/>
                    <a:pt x="16261" y="0"/>
                    <a:pt x="14852" y="0"/>
                  </a:cubicBezTo>
                  <a:cubicBezTo>
                    <a:pt x="6400" y="0"/>
                    <a:pt x="6400" y="0"/>
                    <a:pt x="6400" y="0"/>
                  </a:cubicBezTo>
                  <a:cubicBezTo>
                    <a:pt x="5461" y="0"/>
                    <a:pt x="4756" y="267"/>
                    <a:pt x="4287" y="667"/>
                  </a:cubicBezTo>
                  <a:cubicBezTo>
                    <a:pt x="4052" y="800"/>
                    <a:pt x="4052" y="800"/>
                    <a:pt x="4052" y="933"/>
                  </a:cubicBezTo>
                  <a:lnTo>
                    <a:pt x="4052" y="933"/>
                  </a:lnTo>
                  <a:lnTo>
                    <a:pt x="3817" y="1067"/>
                  </a:lnTo>
                  <a:cubicBezTo>
                    <a:pt x="61" y="8000"/>
                    <a:pt x="61" y="8000"/>
                    <a:pt x="61" y="8000"/>
                  </a:cubicBezTo>
                  <a:cubicBezTo>
                    <a:pt x="-174" y="8400"/>
                    <a:pt x="296" y="8933"/>
                    <a:pt x="1000" y="9067"/>
                  </a:cubicBezTo>
                  <a:cubicBezTo>
                    <a:pt x="1939" y="9200"/>
                    <a:pt x="2878" y="8933"/>
                    <a:pt x="3113" y="8533"/>
                  </a:cubicBezTo>
                  <a:cubicBezTo>
                    <a:pt x="5930" y="3067"/>
                    <a:pt x="5930" y="3067"/>
                    <a:pt x="5930" y="3067"/>
                  </a:cubicBezTo>
                  <a:cubicBezTo>
                    <a:pt x="6165" y="3067"/>
                    <a:pt x="6165" y="3067"/>
                    <a:pt x="6400" y="3067"/>
                  </a:cubicBezTo>
                  <a:cubicBezTo>
                    <a:pt x="6635" y="3067"/>
                    <a:pt x="6635" y="3067"/>
                    <a:pt x="6635" y="3067"/>
                  </a:cubicBezTo>
                  <a:cubicBezTo>
                    <a:pt x="1939" y="12800"/>
                    <a:pt x="1939" y="12800"/>
                    <a:pt x="1939" y="12800"/>
                  </a:cubicBezTo>
                  <a:cubicBezTo>
                    <a:pt x="6635" y="12800"/>
                    <a:pt x="6635" y="12800"/>
                    <a:pt x="6635" y="12800"/>
                  </a:cubicBezTo>
                  <a:cubicBezTo>
                    <a:pt x="6635" y="20667"/>
                    <a:pt x="6635" y="20667"/>
                    <a:pt x="6635" y="20667"/>
                  </a:cubicBezTo>
                  <a:cubicBezTo>
                    <a:pt x="6635" y="21200"/>
                    <a:pt x="7574" y="21600"/>
                    <a:pt x="8513" y="21600"/>
                  </a:cubicBezTo>
                  <a:cubicBezTo>
                    <a:pt x="9452" y="21600"/>
                    <a:pt x="10156" y="21200"/>
                    <a:pt x="10156" y="20667"/>
                  </a:cubicBezTo>
                  <a:cubicBezTo>
                    <a:pt x="10156" y="12800"/>
                    <a:pt x="10156" y="12800"/>
                    <a:pt x="10156" y="12800"/>
                  </a:cubicBezTo>
                  <a:cubicBezTo>
                    <a:pt x="11330" y="12800"/>
                    <a:pt x="11330" y="12800"/>
                    <a:pt x="11330" y="12800"/>
                  </a:cubicBezTo>
                  <a:cubicBezTo>
                    <a:pt x="11330" y="20667"/>
                    <a:pt x="11330" y="20667"/>
                    <a:pt x="11330" y="20667"/>
                  </a:cubicBezTo>
                  <a:cubicBezTo>
                    <a:pt x="11330" y="21200"/>
                    <a:pt x="12035" y="21600"/>
                    <a:pt x="12974" y="21600"/>
                  </a:cubicBezTo>
                  <a:cubicBezTo>
                    <a:pt x="13913" y="21600"/>
                    <a:pt x="14852" y="21200"/>
                    <a:pt x="14852" y="20667"/>
                  </a:cubicBezTo>
                  <a:cubicBezTo>
                    <a:pt x="14852" y="12800"/>
                    <a:pt x="14852" y="12800"/>
                    <a:pt x="14852" y="12800"/>
                  </a:cubicBezTo>
                  <a:cubicBezTo>
                    <a:pt x="19313" y="12800"/>
                    <a:pt x="19313" y="12800"/>
                    <a:pt x="19313" y="12800"/>
                  </a:cubicBezTo>
                  <a:cubicBezTo>
                    <a:pt x="14617" y="3067"/>
                    <a:pt x="14617" y="3067"/>
                    <a:pt x="14617" y="3067"/>
                  </a:cubicBezTo>
                  <a:cubicBezTo>
                    <a:pt x="14852" y="3067"/>
                    <a:pt x="14852" y="3067"/>
                    <a:pt x="14852" y="3067"/>
                  </a:cubicBezTo>
                  <a:cubicBezTo>
                    <a:pt x="15087" y="3067"/>
                    <a:pt x="15087" y="3067"/>
                    <a:pt x="15087" y="3067"/>
                  </a:cubicBezTo>
                  <a:cubicBezTo>
                    <a:pt x="18374" y="8533"/>
                    <a:pt x="18374" y="8533"/>
                    <a:pt x="18374" y="8533"/>
                  </a:cubicBezTo>
                  <a:cubicBezTo>
                    <a:pt x="18609" y="8933"/>
                    <a:pt x="19548" y="9200"/>
                    <a:pt x="20252" y="9067"/>
                  </a:cubicBezTo>
                  <a:cubicBezTo>
                    <a:pt x="21191" y="8933"/>
                    <a:pt x="21426" y="8400"/>
                    <a:pt x="21191" y="8000"/>
                  </a:cubicBezTo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1316"/>
            <p:cNvSpPr/>
            <p:nvPr/>
          </p:nvSpPr>
          <p:spPr>
            <a:xfrm>
              <a:off x="788101" y="975380"/>
              <a:ext cx="2243588" cy="465317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1317"/>
            <p:cNvSpPr/>
            <p:nvPr/>
          </p:nvSpPr>
          <p:spPr>
            <a:xfrm>
              <a:off x="1479371" y="13488"/>
              <a:ext cx="897445" cy="8777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chemeClr val="accent1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934631" y="2779360"/>
            <a:ext cx="1776011" cy="491122"/>
            <a:chOff x="5934631" y="2779360"/>
            <a:chExt cx="1776011" cy="491122"/>
          </a:xfrm>
        </p:grpSpPr>
        <p:sp>
          <p:nvSpPr>
            <p:cNvPr id="66" name="Shape 1323"/>
            <p:cNvSpPr/>
            <p:nvPr/>
          </p:nvSpPr>
          <p:spPr>
            <a:xfrm>
              <a:off x="5934631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68" name="Shape 1327"/>
            <p:cNvSpPr/>
            <p:nvPr/>
          </p:nvSpPr>
          <p:spPr>
            <a:xfrm>
              <a:off x="6303736" y="2911964"/>
              <a:ext cx="225916" cy="2259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sp>
        <p:nvSpPr>
          <p:cNvPr id="72" name="Shape 1335"/>
          <p:cNvSpPr/>
          <p:nvPr/>
        </p:nvSpPr>
        <p:spPr>
          <a:xfrm>
            <a:off x="1291321" y="2164996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3" name="Shape 1338"/>
          <p:cNvSpPr/>
          <p:nvPr/>
        </p:nvSpPr>
        <p:spPr>
          <a:xfrm rot="5400000">
            <a:off x="7300477" y="3613063"/>
            <a:ext cx="1509861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74" name="Shape 1342"/>
          <p:cNvSpPr/>
          <p:nvPr/>
        </p:nvSpPr>
        <p:spPr>
          <a:xfrm rot="10800000">
            <a:off x="1291321" y="5403043"/>
            <a:ext cx="1463158" cy="353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9714" extrusionOk="0">
                <a:moveTo>
                  <a:pt x="0" y="9281"/>
                </a:moveTo>
                <a:cubicBezTo>
                  <a:pt x="0" y="9281"/>
                  <a:pt x="10758" y="-11886"/>
                  <a:pt x="21600" y="9714"/>
                </a:cubicBezTo>
              </a:path>
            </a:pathLst>
          </a:custGeom>
          <a:ln w="19050">
            <a:solidFill>
              <a:schemeClr val="accent6"/>
            </a:solidFill>
            <a:miter lim="400000"/>
            <a:headEnd type="oval"/>
            <a:tailEnd type="stealth"/>
          </a:ln>
        </p:spPr>
        <p:txBody>
          <a:bodyPr lIns="50800" tIns="50800" rIns="50800" bIns="50800" anchor="ctr"/>
          <a:lstStyle/>
          <a:p>
            <a:pPr lvl="0" algn="ctr">
              <a:spcBef>
                <a:spcPts val="0"/>
              </a:spcBef>
              <a:defRPr sz="560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grpSp>
        <p:nvGrpSpPr>
          <p:cNvPr id="2" name="Group 1"/>
          <p:cNvGrpSpPr/>
          <p:nvPr/>
        </p:nvGrpSpPr>
        <p:grpSpPr>
          <a:xfrm>
            <a:off x="2286017" y="2779360"/>
            <a:ext cx="1776011" cy="491122"/>
            <a:chOff x="2286017" y="2779360"/>
            <a:chExt cx="1776011" cy="491122"/>
          </a:xfrm>
        </p:grpSpPr>
        <p:sp>
          <p:nvSpPr>
            <p:cNvPr id="64" name="Shape 1319"/>
            <p:cNvSpPr/>
            <p:nvPr/>
          </p:nvSpPr>
          <p:spPr>
            <a:xfrm>
              <a:off x="2286017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75" name="Shape 1347"/>
            <p:cNvSpPr/>
            <p:nvPr/>
          </p:nvSpPr>
          <p:spPr>
            <a:xfrm>
              <a:off x="2661396" y="2913127"/>
              <a:ext cx="225902" cy="2259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110324" y="2779360"/>
            <a:ext cx="1776011" cy="491122"/>
            <a:chOff x="4110324" y="2779360"/>
            <a:chExt cx="1776011" cy="491122"/>
          </a:xfrm>
        </p:grpSpPr>
        <p:sp>
          <p:nvSpPr>
            <p:cNvPr id="65" name="Shape 1321"/>
            <p:cNvSpPr/>
            <p:nvPr/>
          </p:nvSpPr>
          <p:spPr>
            <a:xfrm>
              <a:off x="4110324" y="2779360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76" name="Group 1350"/>
            <p:cNvGrpSpPr/>
            <p:nvPr/>
          </p:nvGrpSpPr>
          <p:grpSpPr>
            <a:xfrm>
              <a:off x="4520544" y="2913668"/>
              <a:ext cx="158049" cy="222507"/>
              <a:chOff x="0" y="0"/>
              <a:chExt cx="361021" cy="508259"/>
            </a:xfrm>
          </p:grpSpPr>
          <p:sp>
            <p:nvSpPr>
              <p:cNvPr id="77" name="Shape 1348"/>
              <p:cNvSpPr/>
              <p:nvPr/>
            </p:nvSpPr>
            <p:spPr>
              <a:xfrm>
                <a:off x="0" y="44078"/>
                <a:ext cx="361022" cy="46418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8" name="Shape 1349"/>
              <p:cNvSpPr/>
              <p:nvPr/>
            </p:nvSpPr>
            <p:spPr>
              <a:xfrm>
                <a:off x="63596" y="0"/>
                <a:ext cx="232090" cy="10315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5" name="Group 4"/>
          <p:cNvGrpSpPr/>
          <p:nvPr/>
        </p:nvGrpSpPr>
        <p:grpSpPr>
          <a:xfrm>
            <a:off x="5934631" y="4236558"/>
            <a:ext cx="1776011" cy="491122"/>
            <a:chOff x="5934631" y="4236558"/>
            <a:chExt cx="1776011" cy="491122"/>
          </a:xfrm>
        </p:grpSpPr>
        <p:sp>
          <p:nvSpPr>
            <p:cNvPr id="69" name="Shape 1329"/>
            <p:cNvSpPr/>
            <p:nvPr/>
          </p:nvSpPr>
          <p:spPr>
            <a:xfrm flipH="1">
              <a:off x="5934631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4" name="Shape 1356"/>
            <p:cNvSpPr/>
            <p:nvPr/>
          </p:nvSpPr>
          <p:spPr>
            <a:xfrm>
              <a:off x="7030630" y="4370593"/>
              <a:ext cx="225916" cy="225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420" h="21418" extrusionOk="0">
                  <a:moveTo>
                    <a:pt x="16791" y="19773"/>
                  </a:moveTo>
                  <a:lnTo>
                    <a:pt x="9492" y="17777"/>
                  </a:lnTo>
                  <a:lnTo>
                    <a:pt x="10067" y="15631"/>
                  </a:lnTo>
                  <a:lnTo>
                    <a:pt x="14246" y="14512"/>
                  </a:lnTo>
                  <a:cubicBezTo>
                    <a:pt x="14703" y="14391"/>
                    <a:pt x="14981" y="13937"/>
                    <a:pt x="14865" y="13501"/>
                  </a:cubicBezTo>
                  <a:lnTo>
                    <a:pt x="13250" y="7476"/>
                  </a:lnTo>
                  <a:lnTo>
                    <a:pt x="19618" y="9222"/>
                  </a:lnTo>
                  <a:cubicBezTo>
                    <a:pt x="19618" y="9222"/>
                    <a:pt x="16791" y="19773"/>
                    <a:pt x="16791" y="19773"/>
                  </a:cubicBezTo>
                  <a:close/>
                  <a:moveTo>
                    <a:pt x="1749" y="3889"/>
                  </a:moveTo>
                  <a:lnTo>
                    <a:pt x="10134" y="1645"/>
                  </a:lnTo>
                  <a:lnTo>
                    <a:pt x="13240" y="13230"/>
                  </a:lnTo>
                  <a:lnTo>
                    <a:pt x="4853" y="15474"/>
                  </a:lnTo>
                  <a:cubicBezTo>
                    <a:pt x="4853" y="15474"/>
                    <a:pt x="1749" y="3889"/>
                    <a:pt x="1749" y="3889"/>
                  </a:cubicBezTo>
                  <a:close/>
                  <a:moveTo>
                    <a:pt x="20775" y="7940"/>
                  </a:moveTo>
                  <a:lnTo>
                    <a:pt x="12801" y="5802"/>
                  </a:lnTo>
                  <a:lnTo>
                    <a:pt x="11406" y="595"/>
                  </a:lnTo>
                  <a:cubicBezTo>
                    <a:pt x="11290" y="162"/>
                    <a:pt x="10823" y="-91"/>
                    <a:pt x="10365" y="30"/>
                  </a:cubicBezTo>
                  <a:lnTo>
                    <a:pt x="645" y="2635"/>
                  </a:lnTo>
                  <a:cubicBezTo>
                    <a:pt x="186" y="2756"/>
                    <a:pt x="-90" y="3210"/>
                    <a:pt x="26" y="3646"/>
                  </a:cubicBezTo>
                  <a:lnTo>
                    <a:pt x="3485" y="16552"/>
                  </a:lnTo>
                  <a:cubicBezTo>
                    <a:pt x="3601" y="16988"/>
                    <a:pt x="4068" y="17241"/>
                    <a:pt x="4526" y="17117"/>
                  </a:cubicBezTo>
                  <a:lnTo>
                    <a:pt x="8394" y="16080"/>
                  </a:lnTo>
                  <a:lnTo>
                    <a:pt x="7867" y="18050"/>
                  </a:lnTo>
                  <a:cubicBezTo>
                    <a:pt x="7750" y="18484"/>
                    <a:pt x="8027" y="18938"/>
                    <a:pt x="8485" y="19059"/>
                  </a:cubicBezTo>
                  <a:lnTo>
                    <a:pt x="17172" y="21388"/>
                  </a:lnTo>
                  <a:cubicBezTo>
                    <a:pt x="17630" y="21509"/>
                    <a:pt x="18095" y="21256"/>
                    <a:pt x="18212" y="20820"/>
                  </a:cubicBezTo>
                  <a:lnTo>
                    <a:pt x="21393" y="8949"/>
                  </a:lnTo>
                  <a:cubicBezTo>
                    <a:pt x="21510" y="8515"/>
                    <a:pt x="21233" y="8062"/>
                    <a:pt x="20775" y="794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110324" y="4236558"/>
            <a:ext cx="1776011" cy="491122"/>
            <a:chOff x="4110324" y="4236558"/>
            <a:chExt cx="1776011" cy="491122"/>
          </a:xfrm>
        </p:grpSpPr>
        <p:sp>
          <p:nvSpPr>
            <p:cNvPr id="70" name="Shape 1331"/>
            <p:cNvSpPr/>
            <p:nvPr/>
          </p:nvSpPr>
          <p:spPr>
            <a:xfrm flipH="1">
              <a:off x="4110324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85" name="Shape 1357"/>
            <p:cNvSpPr/>
            <p:nvPr/>
          </p:nvSpPr>
          <p:spPr>
            <a:xfrm>
              <a:off x="5230510" y="4369161"/>
              <a:ext cx="233141" cy="2316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286017" y="4236558"/>
            <a:ext cx="1776011" cy="491122"/>
            <a:chOff x="2286017" y="4236558"/>
            <a:chExt cx="1776011" cy="491122"/>
          </a:xfrm>
        </p:grpSpPr>
        <p:sp>
          <p:nvSpPr>
            <p:cNvPr id="71" name="Shape 1333"/>
            <p:cNvSpPr/>
            <p:nvPr/>
          </p:nvSpPr>
          <p:spPr>
            <a:xfrm flipH="1">
              <a:off x="2286017" y="4236558"/>
              <a:ext cx="1776011" cy="49112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0" y="189"/>
                  </a:lnTo>
                  <a:lnTo>
                    <a:pt x="2714" y="10800"/>
                  </a:lnTo>
                  <a:lnTo>
                    <a:pt x="0" y="21411"/>
                  </a:lnTo>
                  <a:lnTo>
                    <a:pt x="0" y="21600"/>
                  </a:lnTo>
                  <a:lnTo>
                    <a:pt x="18839" y="21600"/>
                  </a:lnTo>
                  <a:lnTo>
                    <a:pt x="18849" y="21600"/>
                  </a:lnTo>
                  <a:lnTo>
                    <a:pt x="18849" y="21559"/>
                  </a:lnTo>
                  <a:lnTo>
                    <a:pt x="21600" y="10800"/>
                  </a:lnTo>
                  <a:lnTo>
                    <a:pt x="18849" y="41"/>
                  </a:lnTo>
                  <a:lnTo>
                    <a:pt x="18849" y="0"/>
                  </a:lnTo>
                  <a:lnTo>
                    <a:pt x="1883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grpSp>
          <p:nvGrpSpPr>
            <p:cNvPr id="86" name="Group 1360"/>
            <p:cNvGrpSpPr/>
            <p:nvPr/>
          </p:nvGrpSpPr>
          <p:grpSpPr>
            <a:xfrm>
              <a:off x="3362842" y="4371048"/>
              <a:ext cx="246810" cy="222141"/>
              <a:chOff x="0" y="0"/>
              <a:chExt cx="563772" cy="507425"/>
            </a:xfrm>
          </p:grpSpPr>
          <p:sp>
            <p:nvSpPr>
              <p:cNvPr id="87" name="Shape 1358"/>
              <p:cNvSpPr/>
              <p:nvPr/>
            </p:nvSpPr>
            <p:spPr>
              <a:xfrm>
                <a:off x="0" y="84588"/>
                <a:ext cx="563773" cy="4228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880"/>
                    </a:moveTo>
                    <a:lnTo>
                      <a:pt x="0" y="18720"/>
                    </a:lnTo>
                    <a:cubicBezTo>
                      <a:pt x="0" y="20303"/>
                      <a:pt x="973" y="21600"/>
                      <a:pt x="2160" y="21600"/>
                    </a:cubicBezTo>
                    <a:lnTo>
                      <a:pt x="3241" y="21600"/>
                    </a:lnTo>
                    <a:lnTo>
                      <a:pt x="3241" y="0"/>
                    </a:lnTo>
                    <a:lnTo>
                      <a:pt x="2160" y="0"/>
                    </a:lnTo>
                    <a:cubicBezTo>
                      <a:pt x="973" y="0"/>
                      <a:pt x="0" y="1295"/>
                      <a:pt x="0" y="2880"/>
                    </a:cubicBezTo>
                    <a:close/>
                    <a:moveTo>
                      <a:pt x="19441" y="0"/>
                    </a:moveTo>
                    <a:lnTo>
                      <a:pt x="18360" y="0"/>
                    </a:lnTo>
                    <a:lnTo>
                      <a:pt x="18360" y="21600"/>
                    </a:lnTo>
                    <a:lnTo>
                      <a:pt x="19441" y="21600"/>
                    </a:lnTo>
                    <a:cubicBezTo>
                      <a:pt x="20629" y="21600"/>
                      <a:pt x="21600" y="20303"/>
                      <a:pt x="21600" y="18720"/>
                    </a:cubicBezTo>
                    <a:lnTo>
                      <a:pt x="21600" y="2880"/>
                    </a:lnTo>
                    <a:cubicBezTo>
                      <a:pt x="21600" y="1295"/>
                      <a:pt x="20629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8" name="Shape 1359"/>
              <p:cNvSpPr/>
              <p:nvPr/>
            </p:nvSpPr>
            <p:spPr>
              <a:xfrm>
                <a:off x="124030" y="0"/>
                <a:ext cx="315712" cy="50742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7357" y="1088"/>
                    </a:moveTo>
                    <a:cubicBezTo>
                      <a:pt x="16045" y="708"/>
                      <a:pt x="13948" y="0"/>
                      <a:pt x="10801" y="0"/>
                    </a:cubicBezTo>
                    <a:cubicBezTo>
                      <a:pt x="7654" y="0"/>
                      <a:pt x="5557" y="708"/>
                      <a:pt x="4243" y="1088"/>
                    </a:cubicBezTo>
                    <a:lnTo>
                      <a:pt x="4243" y="3601"/>
                    </a:lnTo>
                    <a:lnTo>
                      <a:pt x="0" y="3601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1"/>
                    </a:lnTo>
                    <a:lnTo>
                      <a:pt x="17357" y="3601"/>
                    </a:lnTo>
                    <a:cubicBezTo>
                      <a:pt x="17357" y="3601"/>
                      <a:pt x="17357" y="1088"/>
                      <a:pt x="17357" y="1088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9" name="Text Placeholder 20"/>
          <p:cNvSpPr>
            <a:spLocks noGrp="1"/>
          </p:cNvSpPr>
          <p:nvPr>
            <p:ph type="body" idx="13"/>
          </p:nvPr>
        </p:nvSpPr>
        <p:spPr>
          <a:xfrm>
            <a:off x="2660426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Packing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4484733" y="4267038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Printing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6286499" y="4274657"/>
            <a:ext cx="1401601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Review</a:t>
            </a:r>
          </a:p>
        </p:txBody>
      </p:sp>
      <p:sp>
        <p:nvSpPr>
          <p:cNvPr id="94" name="Text Placeholder 20"/>
          <p:cNvSpPr>
            <a:spLocks noGrp="1"/>
          </p:cNvSpPr>
          <p:nvPr>
            <p:ph type="body" idx="13"/>
          </p:nvPr>
        </p:nvSpPr>
        <p:spPr>
          <a:xfrm>
            <a:off x="3009778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Registration</a:t>
            </a:r>
          </a:p>
        </p:txBody>
      </p:sp>
      <p:sp>
        <p:nvSpPr>
          <p:cNvPr id="95" name="Text Placeholder 20"/>
          <p:cNvSpPr>
            <a:spLocks noGrp="1"/>
          </p:cNvSpPr>
          <p:nvPr>
            <p:ph type="body" idx="13"/>
          </p:nvPr>
        </p:nvSpPr>
        <p:spPr>
          <a:xfrm>
            <a:off x="4834085" y="2799834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Order </a:t>
            </a:r>
            <a:r>
              <a:rPr lang="en-GB" sz="1100" dirty="0" err="1"/>
              <a:t>Req</a:t>
            </a:r>
            <a:endParaRPr lang="en-GB" sz="1100" dirty="0"/>
          </a:p>
        </p:txBody>
      </p:sp>
      <p:sp>
        <p:nvSpPr>
          <p:cNvPr id="96" name="Text Placeholder 20"/>
          <p:cNvSpPr>
            <a:spLocks noGrp="1"/>
          </p:cNvSpPr>
          <p:nvPr>
            <p:ph type="body" idx="13"/>
          </p:nvPr>
        </p:nvSpPr>
        <p:spPr>
          <a:xfrm>
            <a:off x="6635851" y="2807453"/>
            <a:ext cx="1064526" cy="491122"/>
          </a:xfrm>
        </p:spPr>
        <p:txBody>
          <a:bodyPr tIns="0" b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100" dirty="0"/>
              <a:t>Survey</a:t>
            </a:r>
          </a:p>
        </p:txBody>
      </p:sp>
      <p:sp>
        <p:nvSpPr>
          <p:cNvPr id="97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339509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340367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99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340577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0" name="Text Placeholder 8"/>
          <p:cNvSpPr>
            <a:spLocks noGrp="1"/>
          </p:cNvSpPr>
          <p:nvPr>
            <p:ph type="body" sz="half" idx="2"/>
          </p:nvPr>
        </p:nvSpPr>
        <p:spPr>
          <a:xfrm>
            <a:off x="2505074" y="486636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1" name="Text Placeholder 8"/>
          <p:cNvSpPr>
            <a:spLocks noGrp="1"/>
          </p:cNvSpPr>
          <p:nvPr>
            <p:ph type="body" sz="half" idx="2"/>
          </p:nvPr>
        </p:nvSpPr>
        <p:spPr>
          <a:xfrm>
            <a:off x="4314710" y="4874944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139017" y="4877049"/>
            <a:ext cx="1571625" cy="36889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 smtClean="0"/>
              <a:t>here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ehuie</a:t>
            </a:r>
            <a:r>
              <a:rPr lang="en-GB" sz="950" dirty="0" smtClean="0"/>
              <a:t> </a:t>
            </a:r>
            <a:endParaRPr lang="en-GB" sz="950" dirty="0"/>
          </a:p>
        </p:txBody>
      </p:sp>
      <p:sp>
        <p:nvSpPr>
          <p:cNvPr id="43" name="Oval 4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79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94348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2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7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8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500"/>
                            </p:stCondLst>
                            <p:childTnLst>
                              <p:par>
                                <p:cTn id="9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2" grpId="0" animBg="1"/>
      <p:bldP spid="73" grpId="0" animBg="1"/>
      <p:bldP spid="74" grpId="0" animBg="1"/>
      <p:bldP spid="89" grpId="0" build="p"/>
      <p:bldP spid="92" grpId="0" build="p"/>
      <p:bldP spid="93" grpId="0" build="p"/>
      <p:bldP spid="94" grpId="0" build="p"/>
      <p:bldP spid="95" grpId="0" build="p"/>
      <p:bldP spid="96" grpId="0" build="p"/>
      <p:bldP spid="97" grpId="0" build="p"/>
      <p:bldP spid="98" grpId="0" build="p"/>
      <p:bldP spid="99" grpId="0" build="p"/>
      <p:bldP spid="100" grpId="0" build="p"/>
      <p:bldP spid="101" grpId="0" build="p"/>
      <p:bldP spid="102" grpId="0" build="p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6" name="Shape 288"/>
          <p:cNvSpPr/>
          <p:nvPr/>
        </p:nvSpPr>
        <p:spPr>
          <a:xfrm>
            <a:off x="914910" y="2314468"/>
            <a:ext cx="4885722" cy="33670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4" y="5845"/>
                </a:cubicBezTo>
                <a:cubicBezTo>
                  <a:pt x="18404" y="5808"/>
                  <a:pt x="18404" y="5808"/>
                  <a:pt x="18404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4" y="6897"/>
                  <a:pt x="18404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2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2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2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80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2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4" y="2541"/>
                  <a:pt x="18404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1"/>
                </a:cubicBezTo>
                <a:cubicBezTo>
                  <a:pt x="5447" y="20221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1"/>
                </a:cubicBezTo>
                <a:cubicBezTo>
                  <a:pt x="5485" y="20221"/>
                  <a:pt x="5485" y="20221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1"/>
                  <a:pt x="5504" y="20221"/>
                  <a:pt x="5504" y="20221"/>
                </a:cubicBezTo>
                <a:cubicBezTo>
                  <a:pt x="5504" y="20221"/>
                  <a:pt x="5504" y="20221"/>
                  <a:pt x="5504" y="20221"/>
                </a:cubicBezTo>
                <a:cubicBezTo>
                  <a:pt x="5504" y="20221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1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5" y="7188"/>
                  <a:pt x="2516" y="7152"/>
                </a:cubicBezTo>
                <a:cubicBezTo>
                  <a:pt x="2516" y="7115"/>
                  <a:pt x="2535" y="7079"/>
                  <a:pt x="2535" y="7079"/>
                </a:cubicBezTo>
                <a:cubicBezTo>
                  <a:pt x="2535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5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5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5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5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80" y="14085"/>
                  <a:pt x="17080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80" y="14448"/>
                  <a:pt x="17080" y="14412"/>
                </a:cubicBezTo>
                <a:cubicBezTo>
                  <a:pt x="17080" y="14448"/>
                  <a:pt x="17080" y="14448"/>
                  <a:pt x="17080" y="14448"/>
                </a:cubicBezTo>
                <a:cubicBezTo>
                  <a:pt x="17080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80" y="14049"/>
                  <a:pt x="17080" y="14013"/>
                </a:cubicBezTo>
                <a:cubicBezTo>
                  <a:pt x="17080" y="14013"/>
                  <a:pt x="17080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80" y="12125"/>
                  <a:pt x="17080" y="12125"/>
                </a:cubicBezTo>
                <a:cubicBezTo>
                  <a:pt x="17080" y="12125"/>
                  <a:pt x="17080" y="12125"/>
                  <a:pt x="17080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80" y="14594"/>
                  <a:pt x="17080" y="14594"/>
                </a:cubicBezTo>
                <a:cubicBezTo>
                  <a:pt x="17080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4" y="14158"/>
                  <a:pt x="18404" y="14158"/>
                  <a:pt x="18404" y="14158"/>
                </a:cubicBezTo>
                <a:cubicBezTo>
                  <a:pt x="18404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4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2" y="14013"/>
                </a:cubicBezTo>
                <a:cubicBezTo>
                  <a:pt x="17742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2" y="14049"/>
                  <a:pt x="17742" y="14049"/>
                </a:cubicBezTo>
                <a:cubicBezTo>
                  <a:pt x="17742" y="14085"/>
                  <a:pt x="17760" y="14085"/>
                  <a:pt x="17760" y="14122"/>
                </a:cubicBezTo>
                <a:cubicBezTo>
                  <a:pt x="17742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4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4" y="8604"/>
                  <a:pt x="18404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2" y="16336"/>
                </a:cubicBezTo>
                <a:cubicBezTo>
                  <a:pt x="17742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4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4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2" y="18151"/>
                </a:cubicBezTo>
                <a:cubicBezTo>
                  <a:pt x="17742" y="18151"/>
                  <a:pt x="17742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2" y="17970"/>
                </a:cubicBezTo>
                <a:cubicBezTo>
                  <a:pt x="17742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27" name="Shape 290"/>
          <p:cNvSpPr/>
          <p:nvPr/>
        </p:nvSpPr>
        <p:spPr>
          <a:xfrm>
            <a:off x="6273197" y="3237958"/>
            <a:ext cx="127188" cy="43792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Shape 293"/>
          <p:cNvSpPr/>
          <p:nvPr/>
        </p:nvSpPr>
        <p:spPr>
          <a:xfrm>
            <a:off x="6273197" y="4173811"/>
            <a:ext cx="127188" cy="432222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9" name="Shape 296"/>
          <p:cNvSpPr/>
          <p:nvPr/>
        </p:nvSpPr>
        <p:spPr>
          <a:xfrm>
            <a:off x="6273197" y="5103966"/>
            <a:ext cx="128949" cy="42293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31" name="Shape 299"/>
          <p:cNvSpPr/>
          <p:nvPr/>
        </p:nvSpPr>
        <p:spPr>
          <a:xfrm>
            <a:off x="6273197" y="2314468"/>
            <a:ext cx="127187" cy="425557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5" name="Group 4"/>
          <p:cNvGrpSpPr/>
          <p:nvPr/>
        </p:nvGrpSpPr>
        <p:grpSpPr>
          <a:xfrm>
            <a:off x="5207610" y="4228504"/>
            <a:ext cx="1129238" cy="690523"/>
            <a:chOff x="5207610" y="4228504"/>
            <a:chExt cx="1129238" cy="690523"/>
          </a:xfrm>
          <a:solidFill>
            <a:schemeClr val="accent1"/>
          </a:solidFill>
        </p:grpSpPr>
        <p:sp>
          <p:nvSpPr>
            <p:cNvPr id="34" name="Shape 303"/>
            <p:cNvSpPr/>
            <p:nvPr/>
          </p:nvSpPr>
          <p:spPr>
            <a:xfrm flipV="1">
              <a:off x="5251451" y="4228504"/>
              <a:ext cx="1085397" cy="656569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7" name="Shape 305"/>
            <p:cNvSpPr/>
            <p:nvPr/>
          </p:nvSpPr>
          <p:spPr>
            <a:xfrm>
              <a:off x="5207610" y="4870424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4888717" y="2384991"/>
            <a:ext cx="1447761" cy="673627"/>
            <a:chOff x="4888717" y="2384991"/>
            <a:chExt cx="1447761" cy="673627"/>
          </a:xfrm>
          <a:solidFill>
            <a:schemeClr val="accent1"/>
          </a:solidFill>
        </p:grpSpPr>
        <p:sp>
          <p:nvSpPr>
            <p:cNvPr id="32" name="Shape 301"/>
            <p:cNvSpPr/>
            <p:nvPr/>
          </p:nvSpPr>
          <p:spPr>
            <a:xfrm flipV="1">
              <a:off x="4932558" y="2384991"/>
              <a:ext cx="1403920" cy="63809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8" name="Shape 306"/>
            <p:cNvSpPr/>
            <p:nvPr/>
          </p:nvSpPr>
          <p:spPr>
            <a:xfrm>
              <a:off x="4888717" y="3010015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472759" y="3280470"/>
            <a:ext cx="3863217" cy="1405804"/>
            <a:chOff x="2472759" y="3280470"/>
            <a:chExt cx="3863217" cy="1405804"/>
          </a:xfrm>
          <a:solidFill>
            <a:schemeClr val="accent1"/>
          </a:solidFill>
        </p:grpSpPr>
        <p:sp>
          <p:nvSpPr>
            <p:cNvPr id="33" name="Shape 302"/>
            <p:cNvSpPr/>
            <p:nvPr/>
          </p:nvSpPr>
          <p:spPr>
            <a:xfrm flipV="1">
              <a:off x="2495551" y="3280470"/>
              <a:ext cx="3840425" cy="1382752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9" name="Shape 307"/>
            <p:cNvSpPr/>
            <p:nvPr/>
          </p:nvSpPr>
          <p:spPr>
            <a:xfrm>
              <a:off x="2472759" y="4637671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200244" y="3562372"/>
            <a:ext cx="4136603" cy="1612250"/>
            <a:chOff x="2200244" y="3562372"/>
            <a:chExt cx="4136603" cy="1612250"/>
          </a:xfrm>
          <a:solidFill>
            <a:schemeClr val="accent1"/>
          </a:solidFill>
        </p:grpSpPr>
        <p:sp>
          <p:nvSpPr>
            <p:cNvPr id="35" name="Shape 304"/>
            <p:cNvSpPr/>
            <p:nvPr/>
          </p:nvSpPr>
          <p:spPr>
            <a:xfrm>
              <a:off x="2224548" y="3586674"/>
              <a:ext cx="4112299" cy="1587948"/>
            </a:xfrm>
            <a:prstGeom prst="line">
              <a:avLst/>
            </a:pr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41" name="Shape 308"/>
            <p:cNvSpPr/>
            <p:nvPr/>
          </p:nvSpPr>
          <p:spPr>
            <a:xfrm>
              <a:off x="2200244" y="3562372"/>
              <a:ext cx="48603" cy="486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grpFill/>
            <a:ln w="1270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</p:grp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2514465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6568759" y="2266469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China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6582680" y="3435456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7127" y="3187460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Brazil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1300" y="4373996"/>
            <a:ext cx="1806580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6709" y="4126000"/>
            <a:ext cx="1082190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Australia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9865" y="5320907"/>
            <a:ext cx="1829121" cy="351037"/>
          </a:xfrm>
        </p:spPr>
        <p:txBody>
          <a:bodyPr>
            <a:normAutofit/>
          </a:bodyPr>
          <a:lstStyle/>
          <a:p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</a:t>
            </a:r>
            <a:endParaRPr lang="en-GB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574312" y="5072911"/>
            <a:ext cx="1095693" cy="160843"/>
          </a:xfrm>
        </p:spPr>
        <p:txBody>
          <a:bodyPr anchor="b">
            <a:normAutofit/>
          </a:bodyPr>
          <a:lstStyle/>
          <a:p>
            <a:r>
              <a:rPr lang="en-US" sz="1100" dirty="0"/>
              <a:t>United States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29709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6" grpId="0" animBg="1"/>
      <p:bldP spid="27" grpId="0" animBg="1"/>
      <p:bldP spid="28" grpId="0" animBg="1"/>
      <p:bldP spid="29" grpId="0" animBg="1"/>
      <p:bldP spid="31" grpId="0" animBg="1"/>
      <p:bldP spid="42" grpId="0" build="p"/>
      <p:bldP spid="43" grpId="0" build="p"/>
      <p:bldP spid="44" grpId="0" build="p"/>
      <p:bldP spid="45" grpId="0" build="p"/>
      <p:bldP spid="47" grpId="0" build="p"/>
      <p:bldP spid="48" grpId="0" build="p"/>
      <p:bldP spid="49" grpId="0" build="p"/>
      <p:bldP spid="51" grpId="0" build="p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36" name="Shape 2508"/>
          <p:cNvSpPr/>
          <p:nvPr/>
        </p:nvSpPr>
        <p:spPr>
          <a:xfrm>
            <a:off x="1056056" y="2347563"/>
            <a:ext cx="7044960" cy="36611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4645410" y="2715321"/>
            <a:ext cx="365498" cy="795960"/>
            <a:chOff x="4645410" y="2715321"/>
            <a:chExt cx="365498" cy="795960"/>
          </a:xfrm>
        </p:grpSpPr>
        <p:sp>
          <p:nvSpPr>
            <p:cNvPr id="40" name="Shape 2513"/>
            <p:cNvSpPr/>
            <p:nvPr/>
          </p:nvSpPr>
          <p:spPr>
            <a:xfrm>
              <a:off x="4645410" y="3035534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6" name="Shape 2514"/>
            <p:cNvSpPr/>
            <p:nvPr/>
          </p:nvSpPr>
          <p:spPr>
            <a:xfrm>
              <a:off x="4767242" y="2715321"/>
              <a:ext cx="121833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0" name="Shape 2515"/>
            <p:cNvSpPr/>
            <p:nvPr/>
          </p:nvSpPr>
          <p:spPr>
            <a:xfrm>
              <a:off x="4889075" y="2861703"/>
              <a:ext cx="121833" cy="6495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4358069" y="4283865"/>
            <a:ext cx="365499" cy="406175"/>
            <a:chOff x="4358069" y="4283865"/>
            <a:chExt cx="365499" cy="406175"/>
          </a:xfrm>
        </p:grpSpPr>
        <p:sp>
          <p:nvSpPr>
            <p:cNvPr id="52" name="Shape 2517"/>
            <p:cNvSpPr/>
            <p:nvPr/>
          </p:nvSpPr>
          <p:spPr>
            <a:xfrm>
              <a:off x="4358069" y="4447268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3" name="Shape 2518"/>
            <p:cNvSpPr/>
            <p:nvPr/>
          </p:nvSpPr>
          <p:spPr>
            <a:xfrm>
              <a:off x="4479901" y="4283865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4" name="Shape 2519"/>
            <p:cNvSpPr/>
            <p:nvPr/>
          </p:nvSpPr>
          <p:spPr>
            <a:xfrm>
              <a:off x="4601735" y="4358564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2663200" y="4170674"/>
            <a:ext cx="365501" cy="795960"/>
            <a:chOff x="2663200" y="4170674"/>
            <a:chExt cx="365501" cy="795960"/>
          </a:xfrm>
        </p:grpSpPr>
        <p:sp>
          <p:nvSpPr>
            <p:cNvPr id="55" name="Shape 2521"/>
            <p:cNvSpPr/>
            <p:nvPr/>
          </p:nvSpPr>
          <p:spPr>
            <a:xfrm>
              <a:off x="2663200" y="4490888"/>
              <a:ext cx="121833" cy="47574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6" name="Shape 2522"/>
            <p:cNvSpPr/>
            <p:nvPr/>
          </p:nvSpPr>
          <p:spPr>
            <a:xfrm>
              <a:off x="2785033" y="4170674"/>
              <a:ext cx="121834" cy="795960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7" name="Shape 2523"/>
            <p:cNvSpPr/>
            <p:nvPr/>
          </p:nvSpPr>
          <p:spPr>
            <a:xfrm>
              <a:off x="2906867" y="4317056"/>
              <a:ext cx="121834" cy="64957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489026" y="2834595"/>
            <a:ext cx="365499" cy="630207"/>
            <a:chOff x="1489026" y="2834595"/>
            <a:chExt cx="365499" cy="630207"/>
          </a:xfrm>
        </p:grpSpPr>
        <p:sp>
          <p:nvSpPr>
            <p:cNvPr id="58" name="Shape 2525"/>
            <p:cNvSpPr/>
            <p:nvPr/>
          </p:nvSpPr>
          <p:spPr>
            <a:xfrm>
              <a:off x="1489026" y="3088126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59" name="Shape 2526"/>
            <p:cNvSpPr/>
            <p:nvPr/>
          </p:nvSpPr>
          <p:spPr>
            <a:xfrm>
              <a:off x="1610859" y="2834595"/>
              <a:ext cx="121833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0" name="Shape 2527"/>
            <p:cNvSpPr/>
            <p:nvPr/>
          </p:nvSpPr>
          <p:spPr>
            <a:xfrm>
              <a:off x="1732692" y="2950494"/>
              <a:ext cx="121833" cy="514308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669704" y="4732889"/>
            <a:ext cx="365496" cy="406175"/>
            <a:chOff x="6669704" y="4732889"/>
            <a:chExt cx="365496" cy="406175"/>
          </a:xfrm>
        </p:grpSpPr>
        <p:sp>
          <p:nvSpPr>
            <p:cNvPr id="61" name="Shape 2529"/>
            <p:cNvSpPr/>
            <p:nvPr/>
          </p:nvSpPr>
          <p:spPr>
            <a:xfrm>
              <a:off x="6669704" y="4896290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2" name="Shape 2530"/>
            <p:cNvSpPr/>
            <p:nvPr/>
          </p:nvSpPr>
          <p:spPr>
            <a:xfrm>
              <a:off x="6791539" y="4732889"/>
              <a:ext cx="121833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3" name="Shape 2531"/>
            <p:cNvSpPr/>
            <p:nvPr/>
          </p:nvSpPr>
          <p:spPr>
            <a:xfrm>
              <a:off x="6913367" y="4807587"/>
              <a:ext cx="121833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852452" y="3239624"/>
            <a:ext cx="365502" cy="630207"/>
            <a:chOff x="6852452" y="3239624"/>
            <a:chExt cx="365502" cy="630207"/>
          </a:xfrm>
        </p:grpSpPr>
        <p:sp>
          <p:nvSpPr>
            <p:cNvPr id="64" name="Shape 2533"/>
            <p:cNvSpPr/>
            <p:nvPr/>
          </p:nvSpPr>
          <p:spPr>
            <a:xfrm>
              <a:off x="6852452" y="3493155"/>
              <a:ext cx="121833" cy="376675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5" name="Shape 2534"/>
            <p:cNvSpPr/>
            <p:nvPr/>
          </p:nvSpPr>
          <p:spPr>
            <a:xfrm>
              <a:off x="6974287" y="3239624"/>
              <a:ext cx="121834" cy="630207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6" name="Shape 2535"/>
            <p:cNvSpPr/>
            <p:nvPr/>
          </p:nvSpPr>
          <p:spPr>
            <a:xfrm>
              <a:off x="7096120" y="3355524"/>
              <a:ext cx="121834" cy="514307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03572" y="2600651"/>
            <a:ext cx="365502" cy="406175"/>
            <a:chOff x="3403572" y="2600651"/>
            <a:chExt cx="365502" cy="406175"/>
          </a:xfrm>
        </p:grpSpPr>
        <p:sp>
          <p:nvSpPr>
            <p:cNvPr id="67" name="Shape 2537"/>
            <p:cNvSpPr/>
            <p:nvPr/>
          </p:nvSpPr>
          <p:spPr>
            <a:xfrm>
              <a:off x="3403572" y="2764054"/>
              <a:ext cx="121833" cy="242770"/>
            </a:xfrm>
            <a:prstGeom prst="roundRect">
              <a:avLst>
                <a:gd name="adj" fmla="val 3858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8" name="Shape 2538"/>
            <p:cNvSpPr/>
            <p:nvPr/>
          </p:nvSpPr>
          <p:spPr>
            <a:xfrm>
              <a:off x="3525407" y="2600651"/>
              <a:ext cx="121834" cy="406175"/>
            </a:xfrm>
            <a:prstGeom prst="roundRect">
              <a:avLst>
                <a:gd name="adj" fmla="val 3858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9" name="Shape 2539"/>
            <p:cNvSpPr/>
            <p:nvPr/>
          </p:nvSpPr>
          <p:spPr>
            <a:xfrm>
              <a:off x="3647240" y="2675350"/>
              <a:ext cx="121834" cy="331476"/>
            </a:xfrm>
            <a:prstGeom prst="roundRect">
              <a:avLst>
                <a:gd name="adj" fmla="val 3858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2964283" y="5754697"/>
            <a:ext cx="2267797" cy="77076"/>
            <a:chOff x="2964283" y="5754697"/>
            <a:chExt cx="2267797" cy="77076"/>
          </a:xfrm>
        </p:grpSpPr>
        <p:sp>
          <p:nvSpPr>
            <p:cNvPr id="70" name="Shape 2541"/>
            <p:cNvSpPr/>
            <p:nvPr/>
          </p:nvSpPr>
          <p:spPr>
            <a:xfrm>
              <a:off x="2964283" y="5754697"/>
              <a:ext cx="89608" cy="77076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1" name="Shape 2544"/>
            <p:cNvSpPr/>
            <p:nvPr/>
          </p:nvSpPr>
          <p:spPr>
            <a:xfrm>
              <a:off x="4095990" y="5754697"/>
              <a:ext cx="89608" cy="77076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2" name="Shape 2547"/>
            <p:cNvSpPr/>
            <p:nvPr/>
          </p:nvSpPr>
          <p:spPr>
            <a:xfrm>
              <a:off x="5142472" y="5754697"/>
              <a:ext cx="89608" cy="77076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3" name="Shape 2550"/>
          <p:cNvSpPr/>
          <p:nvPr/>
        </p:nvSpPr>
        <p:spPr>
          <a:xfrm>
            <a:off x="3114676" y="4826316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4" name="Shape 2553"/>
          <p:cNvSpPr/>
          <p:nvPr/>
        </p:nvSpPr>
        <p:spPr>
          <a:xfrm>
            <a:off x="1925634" y="3078000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5" name="Shape 2556"/>
          <p:cNvSpPr/>
          <p:nvPr/>
        </p:nvSpPr>
        <p:spPr>
          <a:xfrm>
            <a:off x="3288568" y="263622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6" name="Shape 2559"/>
          <p:cNvSpPr/>
          <p:nvPr/>
        </p:nvSpPr>
        <p:spPr>
          <a:xfrm>
            <a:off x="5088581" y="3416384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7" name="Shape 2562"/>
          <p:cNvSpPr/>
          <p:nvPr/>
        </p:nvSpPr>
        <p:spPr>
          <a:xfrm>
            <a:off x="4806594" y="4675923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8" name="Shape 2565"/>
          <p:cNvSpPr/>
          <p:nvPr/>
        </p:nvSpPr>
        <p:spPr>
          <a:xfrm>
            <a:off x="6691203" y="3468081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79" name="Shape 2568"/>
          <p:cNvSpPr/>
          <p:nvPr/>
        </p:nvSpPr>
        <p:spPr>
          <a:xfrm>
            <a:off x="7147082" y="5103602"/>
            <a:ext cx="93995" cy="9399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A6AAA9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1968" y="2612667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1129287" y="3462551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North America</a:t>
            </a:r>
          </a:p>
        </p:txBody>
      </p:sp>
      <p:sp>
        <p:nvSpPr>
          <p:cNvPr id="82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5425" y="451708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12744" y="514312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Australia</a:t>
            </a:r>
          </a:p>
        </p:txBody>
      </p:sp>
      <p:sp>
        <p:nvSpPr>
          <p:cNvPr id="84" name="Text Placeholder 8"/>
          <p:cNvSpPr>
            <a:spLocks noGrp="1"/>
          </p:cNvSpPr>
          <p:nvPr>
            <p:ph type="body" sz="half" idx="2"/>
          </p:nvPr>
        </p:nvSpPr>
        <p:spPr>
          <a:xfrm>
            <a:off x="3994402" y="4061026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5" name="Text Placeholder 8"/>
          <p:cNvSpPr>
            <a:spLocks noGrp="1"/>
          </p:cNvSpPr>
          <p:nvPr>
            <p:ph type="body" sz="half" idx="2"/>
          </p:nvPr>
        </p:nvSpPr>
        <p:spPr>
          <a:xfrm>
            <a:off x="4001721" y="4687062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Africa</a:t>
            </a:r>
          </a:p>
        </p:txBody>
      </p:sp>
      <p:sp>
        <p:nvSpPr>
          <p:cNvPr id="86" name="Text Placeholder 8"/>
          <p:cNvSpPr>
            <a:spLocks noGrp="1"/>
          </p:cNvSpPr>
          <p:nvPr>
            <p:ph type="body" sz="half" idx="2"/>
          </p:nvPr>
        </p:nvSpPr>
        <p:spPr>
          <a:xfrm>
            <a:off x="3036276" y="2378864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2500</a:t>
            </a:r>
          </a:p>
        </p:txBody>
      </p:sp>
      <p:sp>
        <p:nvSpPr>
          <p:cNvPr id="87" name="Text Placeholder 8"/>
          <p:cNvSpPr>
            <a:spLocks noGrp="1"/>
          </p:cNvSpPr>
          <p:nvPr>
            <p:ph type="body" sz="half" idx="2"/>
          </p:nvPr>
        </p:nvSpPr>
        <p:spPr>
          <a:xfrm>
            <a:off x="3043595" y="3004900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Green Land</a:t>
            </a:r>
          </a:p>
        </p:txBody>
      </p:sp>
      <p:sp>
        <p:nvSpPr>
          <p:cNvPr id="88" name="Text Placeholder 8"/>
          <p:cNvSpPr>
            <a:spLocks noGrp="1"/>
          </p:cNvSpPr>
          <p:nvPr>
            <p:ph type="body" sz="half" idx="2"/>
          </p:nvPr>
        </p:nvSpPr>
        <p:spPr>
          <a:xfrm>
            <a:off x="6484088" y="3020131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5000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6491407" y="3868417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Asia</a:t>
            </a:r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1999" y="2493029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4289318" y="3512765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Europe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2296961" y="3948962"/>
            <a:ext cx="1095693" cy="219296"/>
          </a:xfrm>
        </p:spPr>
        <p:txBody>
          <a:bodyPr anchor="t">
            <a:normAutofit/>
          </a:bodyPr>
          <a:lstStyle/>
          <a:p>
            <a:pPr algn="ctr"/>
            <a:r>
              <a:rPr lang="en-US" sz="1100" dirty="0"/>
              <a:t>6000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2304280" y="4968698"/>
            <a:ext cx="1095693" cy="231312"/>
          </a:xfrm>
        </p:spPr>
        <p:txBody>
          <a:bodyPr anchor="b">
            <a:normAutofit/>
          </a:bodyPr>
          <a:lstStyle/>
          <a:p>
            <a:pPr algn="ctr"/>
            <a:r>
              <a:rPr lang="en-US" sz="1100" dirty="0"/>
              <a:t>South America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3146548" y="5677576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Print Template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4276146" y="5679168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Web Template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5330618" y="5679474"/>
            <a:ext cx="868237" cy="231312"/>
          </a:xfrm>
        </p:spPr>
        <p:txBody>
          <a:bodyPr anchor="ctr">
            <a:normAutofit/>
          </a:bodyPr>
          <a:lstStyle/>
          <a:p>
            <a:r>
              <a:rPr lang="en-US" dirty="0"/>
              <a:t>Slide Template</a:t>
            </a:r>
          </a:p>
        </p:txBody>
      </p:sp>
      <p:sp>
        <p:nvSpPr>
          <p:cNvPr id="97" name="Oval 9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81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769481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0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500"/>
                            </p:stCondLst>
                            <p:childTnLst>
                              <p:par>
                                <p:cTn id="9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0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36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build="p"/>
      <p:bldP spid="81" grpId="0" build="p"/>
      <p:bldP spid="82" grpId="0" build="p"/>
      <p:bldP spid="83" grpId="0" build="p"/>
      <p:bldP spid="84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  <p:bldP spid="95" grpId="0" build="p"/>
      <p:bldP spid="96" grpId="0" build="p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98" name="Shape 2579"/>
          <p:cNvSpPr/>
          <p:nvPr/>
        </p:nvSpPr>
        <p:spPr>
          <a:xfrm>
            <a:off x="1053449" y="2310148"/>
            <a:ext cx="7015022" cy="36455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80" extrusionOk="0">
                <a:moveTo>
                  <a:pt x="21581" y="18587"/>
                </a:moveTo>
                <a:cubicBezTo>
                  <a:pt x="21581" y="18587"/>
                  <a:pt x="21562" y="18623"/>
                  <a:pt x="21562" y="18623"/>
                </a:cubicBezTo>
                <a:cubicBezTo>
                  <a:pt x="21562" y="18623"/>
                  <a:pt x="21562" y="18659"/>
                  <a:pt x="21562" y="18659"/>
                </a:cubicBezTo>
                <a:cubicBezTo>
                  <a:pt x="21524" y="18659"/>
                  <a:pt x="21524" y="18659"/>
                  <a:pt x="21505" y="18696"/>
                </a:cubicBezTo>
                <a:cubicBezTo>
                  <a:pt x="21505" y="18732"/>
                  <a:pt x="21505" y="18732"/>
                  <a:pt x="21505" y="18768"/>
                </a:cubicBezTo>
                <a:cubicBezTo>
                  <a:pt x="21487" y="18805"/>
                  <a:pt x="21430" y="19023"/>
                  <a:pt x="21392" y="18986"/>
                </a:cubicBezTo>
                <a:cubicBezTo>
                  <a:pt x="21335" y="18950"/>
                  <a:pt x="21411" y="18877"/>
                  <a:pt x="21392" y="18805"/>
                </a:cubicBezTo>
                <a:cubicBezTo>
                  <a:pt x="21373" y="18768"/>
                  <a:pt x="21316" y="18732"/>
                  <a:pt x="21297" y="18696"/>
                </a:cubicBezTo>
                <a:cubicBezTo>
                  <a:pt x="21316" y="18659"/>
                  <a:pt x="21335" y="18659"/>
                  <a:pt x="21354" y="18623"/>
                </a:cubicBezTo>
                <a:cubicBezTo>
                  <a:pt x="21354" y="18623"/>
                  <a:pt x="21354" y="18551"/>
                  <a:pt x="21354" y="18551"/>
                </a:cubicBezTo>
                <a:cubicBezTo>
                  <a:pt x="21373" y="18514"/>
                  <a:pt x="21373" y="18514"/>
                  <a:pt x="21373" y="18478"/>
                </a:cubicBezTo>
                <a:cubicBezTo>
                  <a:pt x="21373" y="18478"/>
                  <a:pt x="21373" y="18442"/>
                  <a:pt x="21354" y="18442"/>
                </a:cubicBezTo>
                <a:cubicBezTo>
                  <a:pt x="21354" y="18405"/>
                  <a:pt x="21354" y="18405"/>
                  <a:pt x="21373" y="18405"/>
                </a:cubicBezTo>
                <a:cubicBezTo>
                  <a:pt x="21354" y="18369"/>
                  <a:pt x="21335" y="18333"/>
                  <a:pt x="21335" y="18296"/>
                </a:cubicBezTo>
                <a:cubicBezTo>
                  <a:pt x="21335" y="18296"/>
                  <a:pt x="21335" y="18260"/>
                  <a:pt x="21316" y="18260"/>
                </a:cubicBezTo>
                <a:cubicBezTo>
                  <a:pt x="21316" y="18260"/>
                  <a:pt x="21316" y="18224"/>
                  <a:pt x="21297" y="18224"/>
                </a:cubicBezTo>
                <a:cubicBezTo>
                  <a:pt x="21316" y="18260"/>
                  <a:pt x="21316" y="18260"/>
                  <a:pt x="21316" y="18296"/>
                </a:cubicBezTo>
                <a:cubicBezTo>
                  <a:pt x="21316" y="18296"/>
                  <a:pt x="21316" y="18296"/>
                  <a:pt x="21316" y="18296"/>
                </a:cubicBezTo>
                <a:cubicBezTo>
                  <a:pt x="21297" y="18224"/>
                  <a:pt x="21278" y="18188"/>
                  <a:pt x="21260" y="18151"/>
                </a:cubicBezTo>
                <a:cubicBezTo>
                  <a:pt x="21260" y="18115"/>
                  <a:pt x="21260" y="18115"/>
                  <a:pt x="21260" y="18079"/>
                </a:cubicBezTo>
                <a:cubicBezTo>
                  <a:pt x="21260" y="18079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41" y="18042"/>
                </a:cubicBezTo>
                <a:cubicBezTo>
                  <a:pt x="21241" y="18042"/>
                  <a:pt x="21241" y="18042"/>
                  <a:pt x="21260" y="18042"/>
                </a:cubicBezTo>
                <a:cubicBezTo>
                  <a:pt x="21260" y="18079"/>
                  <a:pt x="21260" y="18079"/>
                  <a:pt x="21278" y="18115"/>
                </a:cubicBezTo>
                <a:cubicBezTo>
                  <a:pt x="21278" y="18079"/>
                  <a:pt x="21297" y="18115"/>
                  <a:pt x="21316" y="18115"/>
                </a:cubicBezTo>
                <a:cubicBezTo>
                  <a:pt x="21316" y="18115"/>
                  <a:pt x="21316" y="18151"/>
                  <a:pt x="21316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35" y="18151"/>
                  <a:pt x="21335" y="18151"/>
                </a:cubicBezTo>
                <a:cubicBezTo>
                  <a:pt x="21335" y="18151"/>
                  <a:pt x="21354" y="18188"/>
                  <a:pt x="21354" y="18188"/>
                </a:cubicBezTo>
                <a:cubicBezTo>
                  <a:pt x="21354" y="18188"/>
                  <a:pt x="21354" y="18188"/>
                  <a:pt x="21354" y="18224"/>
                </a:cubicBezTo>
                <a:cubicBezTo>
                  <a:pt x="21354" y="18224"/>
                  <a:pt x="21335" y="18224"/>
                  <a:pt x="21335" y="18224"/>
                </a:cubicBezTo>
                <a:cubicBezTo>
                  <a:pt x="21335" y="18224"/>
                  <a:pt x="21335" y="18224"/>
                  <a:pt x="21335" y="18224"/>
                </a:cubicBezTo>
                <a:cubicBezTo>
                  <a:pt x="21354" y="18224"/>
                  <a:pt x="21373" y="18260"/>
                  <a:pt x="21373" y="18296"/>
                </a:cubicBezTo>
                <a:cubicBezTo>
                  <a:pt x="21373" y="18296"/>
                  <a:pt x="21373" y="18296"/>
                  <a:pt x="21354" y="18296"/>
                </a:cubicBezTo>
                <a:cubicBezTo>
                  <a:pt x="21373" y="18296"/>
                  <a:pt x="21373" y="18333"/>
                  <a:pt x="21373" y="18333"/>
                </a:cubicBezTo>
                <a:cubicBezTo>
                  <a:pt x="21373" y="18333"/>
                  <a:pt x="21354" y="18333"/>
                  <a:pt x="21354" y="18333"/>
                </a:cubicBezTo>
                <a:cubicBezTo>
                  <a:pt x="21354" y="18333"/>
                  <a:pt x="21354" y="18333"/>
                  <a:pt x="21354" y="18333"/>
                </a:cubicBezTo>
                <a:cubicBezTo>
                  <a:pt x="21373" y="18333"/>
                  <a:pt x="21373" y="18333"/>
                  <a:pt x="21373" y="18369"/>
                </a:cubicBezTo>
                <a:cubicBezTo>
                  <a:pt x="21373" y="18369"/>
                  <a:pt x="21373" y="18369"/>
                  <a:pt x="21373" y="18369"/>
                </a:cubicBezTo>
                <a:cubicBezTo>
                  <a:pt x="21392" y="18369"/>
                  <a:pt x="21392" y="18369"/>
                  <a:pt x="21392" y="18369"/>
                </a:cubicBezTo>
                <a:cubicBezTo>
                  <a:pt x="21392" y="18369"/>
                  <a:pt x="21392" y="18369"/>
                  <a:pt x="21392" y="18405"/>
                </a:cubicBezTo>
                <a:cubicBezTo>
                  <a:pt x="21411" y="18405"/>
                  <a:pt x="21411" y="18405"/>
                  <a:pt x="21411" y="18405"/>
                </a:cubicBezTo>
                <a:cubicBezTo>
                  <a:pt x="21411" y="18369"/>
                  <a:pt x="21411" y="18369"/>
                  <a:pt x="21411" y="18333"/>
                </a:cubicBezTo>
                <a:cubicBezTo>
                  <a:pt x="21411" y="18333"/>
                  <a:pt x="21411" y="18333"/>
                  <a:pt x="21411" y="18333"/>
                </a:cubicBezTo>
                <a:cubicBezTo>
                  <a:pt x="21449" y="18369"/>
                  <a:pt x="21430" y="18442"/>
                  <a:pt x="21449" y="18478"/>
                </a:cubicBezTo>
                <a:cubicBezTo>
                  <a:pt x="21468" y="18478"/>
                  <a:pt x="21505" y="18551"/>
                  <a:pt x="21524" y="18514"/>
                </a:cubicBezTo>
                <a:cubicBezTo>
                  <a:pt x="21543" y="18514"/>
                  <a:pt x="21562" y="18478"/>
                  <a:pt x="21600" y="18478"/>
                </a:cubicBezTo>
                <a:cubicBezTo>
                  <a:pt x="21600" y="18478"/>
                  <a:pt x="21600" y="18478"/>
                  <a:pt x="21600" y="18478"/>
                </a:cubicBezTo>
                <a:cubicBezTo>
                  <a:pt x="21600" y="18551"/>
                  <a:pt x="21600" y="18551"/>
                  <a:pt x="21581" y="18587"/>
                </a:cubicBezTo>
                <a:close/>
                <a:moveTo>
                  <a:pt x="21278" y="18986"/>
                </a:moveTo>
                <a:cubicBezTo>
                  <a:pt x="21278" y="18986"/>
                  <a:pt x="21297" y="18950"/>
                  <a:pt x="21297" y="18950"/>
                </a:cubicBezTo>
                <a:cubicBezTo>
                  <a:pt x="21297" y="18950"/>
                  <a:pt x="21316" y="18950"/>
                  <a:pt x="21316" y="18950"/>
                </a:cubicBezTo>
                <a:cubicBezTo>
                  <a:pt x="21316" y="18950"/>
                  <a:pt x="21316" y="18986"/>
                  <a:pt x="21335" y="18986"/>
                </a:cubicBezTo>
                <a:cubicBezTo>
                  <a:pt x="21316" y="18986"/>
                  <a:pt x="21316" y="18986"/>
                  <a:pt x="21316" y="19023"/>
                </a:cubicBezTo>
                <a:cubicBezTo>
                  <a:pt x="21316" y="19023"/>
                  <a:pt x="21335" y="19023"/>
                  <a:pt x="21335" y="19059"/>
                </a:cubicBezTo>
                <a:cubicBezTo>
                  <a:pt x="21316" y="19095"/>
                  <a:pt x="21297" y="19168"/>
                  <a:pt x="21278" y="19204"/>
                </a:cubicBezTo>
                <a:cubicBezTo>
                  <a:pt x="21260" y="19204"/>
                  <a:pt x="21222" y="19240"/>
                  <a:pt x="21222" y="19277"/>
                </a:cubicBezTo>
                <a:cubicBezTo>
                  <a:pt x="21241" y="19277"/>
                  <a:pt x="21241" y="19313"/>
                  <a:pt x="21260" y="19313"/>
                </a:cubicBezTo>
                <a:cubicBezTo>
                  <a:pt x="21260" y="19313"/>
                  <a:pt x="21260" y="19313"/>
                  <a:pt x="21260" y="19313"/>
                </a:cubicBezTo>
                <a:cubicBezTo>
                  <a:pt x="21241" y="19313"/>
                  <a:pt x="21241" y="19313"/>
                  <a:pt x="21241" y="19349"/>
                </a:cubicBezTo>
                <a:cubicBezTo>
                  <a:pt x="21222" y="19313"/>
                  <a:pt x="21222" y="19313"/>
                  <a:pt x="21222" y="19313"/>
                </a:cubicBezTo>
                <a:cubicBezTo>
                  <a:pt x="21203" y="19313"/>
                  <a:pt x="21165" y="19349"/>
                  <a:pt x="21146" y="19386"/>
                </a:cubicBezTo>
                <a:cubicBezTo>
                  <a:pt x="21146" y="19386"/>
                  <a:pt x="21146" y="19386"/>
                  <a:pt x="21127" y="19386"/>
                </a:cubicBezTo>
                <a:cubicBezTo>
                  <a:pt x="21146" y="19386"/>
                  <a:pt x="21146" y="19422"/>
                  <a:pt x="21146" y="19422"/>
                </a:cubicBezTo>
                <a:cubicBezTo>
                  <a:pt x="21146" y="19422"/>
                  <a:pt x="21146" y="19458"/>
                  <a:pt x="21146" y="19494"/>
                </a:cubicBezTo>
                <a:cubicBezTo>
                  <a:pt x="21127" y="19458"/>
                  <a:pt x="21127" y="19458"/>
                  <a:pt x="21108" y="19458"/>
                </a:cubicBezTo>
                <a:cubicBezTo>
                  <a:pt x="21108" y="19458"/>
                  <a:pt x="21108" y="19458"/>
                  <a:pt x="21108" y="19458"/>
                </a:cubicBezTo>
                <a:cubicBezTo>
                  <a:pt x="21127" y="19494"/>
                  <a:pt x="21127" y="19494"/>
                  <a:pt x="21127" y="19494"/>
                </a:cubicBezTo>
                <a:cubicBezTo>
                  <a:pt x="21127" y="19531"/>
                  <a:pt x="21108" y="19567"/>
                  <a:pt x="21108" y="19640"/>
                </a:cubicBezTo>
                <a:cubicBezTo>
                  <a:pt x="21108" y="19640"/>
                  <a:pt x="21051" y="19712"/>
                  <a:pt x="21033" y="19749"/>
                </a:cubicBezTo>
                <a:cubicBezTo>
                  <a:pt x="20995" y="19749"/>
                  <a:pt x="20957" y="19712"/>
                  <a:pt x="20919" y="19676"/>
                </a:cubicBezTo>
                <a:cubicBezTo>
                  <a:pt x="20919" y="19676"/>
                  <a:pt x="20919" y="19676"/>
                  <a:pt x="20919" y="19676"/>
                </a:cubicBezTo>
                <a:cubicBezTo>
                  <a:pt x="20919" y="19640"/>
                  <a:pt x="20900" y="19640"/>
                  <a:pt x="20900" y="19676"/>
                </a:cubicBezTo>
                <a:cubicBezTo>
                  <a:pt x="20881" y="19676"/>
                  <a:pt x="20862" y="19676"/>
                  <a:pt x="20843" y="19640"/>
                </a:cubicBezTo>
                <a:cubicBezTo>
                  <a:pt x="20843" y="19640"/>
                  <a:pt x="20843" y="19640"/>
                  <a:pt x="20843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62" y="19640"/>
                </a:cubicBezTo>
                <a:cubicBezTo>
                  <a:pt x="20862" y="19640"/>
                  <a:pt x="20862" y="19640"/>
                  <a:pt x="20881" y="19603"/>
                </a:cubicBezTo>
                <a:cubicBezTo>
                  <a:pt x="20881" y="19603"/>
                  <a:pt x="20881" y="19603"/>
                  <a:pt x="20881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62" y="19603"/>
                  <a:pt x="20862" y="19603"/>
                </a:cubicBezTo>
                <a:cubicBezTo>
                  <a:pt x="20862" y="19603"/>
                  <a:pt x="20881" y="19603"/>
                  <a:pt x="20881" y="19603"/>
                </a:cubicBezTo>
                <a:cubicBezTo>
                  <a:pt x="20881" y="19603"/>
                  <a:pt x="20881" y="19567"/>
                  <a:pt x="20881" y="19567"/>
                </a:cubicBezTo>
                <a:cubicBezTo>
                  <a:pt x="20881" y="19567"/>
                  <a:pt x="20881" y="19567"/>
                  <a:pt x="20881" y="19567"/>
                </a:cubicBezTo>
                <a:cubicBezTo>
                  <a:pt x="20881" y="19567"/>
                  <a:pt x="20900" y="19567"/>
                  <a:pt x="20900" y="19567"/>
                </a:cubicBezTo>
                <a:cubicBezTo>
                  <a:pt x="20900" y="19567"/>
                  <a:pt x="20881" y="19531"/>
                  <a:pt x="20900" y="19494"/>
                </a:cubicBezTo>
                <a:cubicBezTo>
                  <a:pt x="20900" y="19494"/>
                  <a:pt x="20900" y="19494"/>
                  <a:pt x="20900" y="19494"/>
                </a:cubicBezTo>
                <a:cubicBezTo>
                  <a:pt x="20919" y="19494"/>
                  <a:pt x="20919" y="19458"/>
                  <a:pt x="20938" y="19422"/>
                </a:cubicBezTo>
                <a:cubicBezTo>
                  <a:pt x="20938" y="19422"/>
                  <a:pt x="20938" y="19422"/>
                  <a:pt x="20938" y="19422"/>
                </a:cubicBezTo>
                <a:cubicBezTo>
                  <a:pt x="20957" y="19386"/>
                  <a:pt x="20995" y="19386"/>
                  <a:pt x="21014" y="19349"/>
                </a:cubicBezTo>
                <a:cubicBezTo>
                  <a:pt x="21033" y="19313"/>
                  <a:pt x="21051" y="19313"/>
                  <a:pt x="21070" y="19277"/>
                </a:cubicBezTo>
                <a:cubicBezTo>
                  <a:pt x="21070" y="19240"/>
                  <a:pt x="21070" y="19240"/>
                  <a:pt x="21070" y="19240"/>
                </a:cubicBezTo>
                <a:cubicBezTo>
                  <a:pt x="21089" y="19240"/>
                  <a:pt x="21108" y="19204"/>
                  <a:pt x="21108" y="19204"/>
                </a:cubicBezTo>
                <a:cubicBezTo>
                  <a:pt x="21108" y="19204"/>
                  <a:pt x="21146" y="19131"/>
                  <a:pt x="21146" y="19131"/>
                </a:cubicBezTo>
                <a:cubicBezTo>
                  <a:pt x="21165" y="19131"/>
                  <a:pt x="21165" y="19059"/>
                  <a:pt x="21165" y="19059"/>
                </a:cubicBezTo>
                <a:cubicBezTo>
                  <a:pt x="21165" y="19059"/>
                  <a:pt x="21184" y="19023"/>
                  <a:pt x="21203" y="19023"/>
                </a:cubicBezTo>
                <a:cubicBezTo>
                  <a:pt x="21203" y="18986"/>
                  <a:pt x="21203" y="18950"/>
                  <a:pt x="21203" y="18914"/>
                </a:cubicBezTo>
                <a:cubicBezTo>
                  <a:pt x="21203" y="18914"/>
                  <a:pt x="21222" y="18877"/>
                  <a:pt x="21222" y="18877"/>
                </a:cubicBezTo>
                <a:cubicBezTo>
                  <a:pt x="21260" y="18877"/>
                  <a:pt x="21241" y="18950"/>
                  <a:pt x="21278" y="18986"/>
                </a:cubicBezTo>
                <a:close/>
                <a:moveTo>
                  <a:pt x="10630" y="5627"/>
                </a:moveTo>
                <a:cubicBezTo>
                  <a:pt x="10630" y="5627"/>
                  <a:pt x="10630" y="5627"/>
                  <a:pt x="10630" y="5627"/>
                </a:cubicBezTo>
                <a:cubicBezTo>
                  <a:pt x="10630" y="5627"/>
                  <a:pt x="10611" y="5663"/>
                  <a:pt x="10611" y="5663"/>
                </a:cubicBezTo>
                <a:cubicBezTo>
                  <a:pt x="10592" y="5663"/>
                  <a:pt x="10592" y="5627"/>
                  <a:pt x="10592" y="5627"/>
                </a:cubicBezTo>
                <a:cubicBezTo>
                  <a:pt x="10573" y="5627"/>
                  <a:pt x="10573" y="5627"/>
                  <a:pt x="10554" y="5627"/>
                </a:cubicBezTo>
                <a:cubicBezTo>
                  <a:pt x="10535" y="5554"/>
                  <a:pt x="10554" y="5554"/>
                  <a:pt x="10573" y="5518"/>
                </a:cubicBezTo>
                <a:cubicBezTo>
                  <a:pt x="10573" y="5518"/>
                  <a:pt x="10573" y="5518"/>
                  <a:pt x="10573" y="5518"/>
                </a:cubicBezTo>
                <a:cubicBezTo>
                  <a:pt x="10592" y="5554"/>
                  <a:pt x="10592" y="5554"/>
                  <a:pt x="10611" y="5554"/>
                </a:cubicBezTo>
                <a:cubicBezTo>
                  <a:pt x="10611" y="5554"/>
                  <a:pt x="10611" y="5518"/>
                  <a:pt x="10611" y="5482"/>
                </a:cubicBezTo>
                <a:cubicBezTo>
                  <a:pt x="10611" y="5482"/>
                  <a:pt x="10630" y="5482"/>
                  <a:pt x="10630" y="5518"/>
                </a:cubicBezTo>
                <a:cubicBezTo>
                  <a:pt x="10630" y="5554"/>
                  <a:pt x="10630" y="5591"/>
                  <a:pt x="10611" y="5591"/>
                </a:cubicBezTo>
                <a:cubicBezTo>
                  <a:pt x="10611" y="5591"/>
                  <a:pt x="10611" y="5591"/>
                  <a:pt x="10611" y="5591"/>
                </a:cubicBezTo>
                <a:cubicBezTo>
                  <a:pt x="10630" y="5591"/>
                  <a:pt x="10630" y="5627"/>
                  <a:pt x="10630" y="5627"/>
                </a:cubicBezTo>
                <a:close/>
                <a:moveTo>
                  <a:pt x="10497" y="5336"/>
                </a:moveTo>
                <a:cubicBezTo>
                  <a:pt x="10460" y="5336"/>
                  <a:pt x="10441" y="5336"/>
                  <a:pt x="10403" y="5336"/>
                </a:cubicBezTo>
                <a:cubicBezTo>
                  <a:pt x="10403" y="5373"/>
                  <a:pt x="10403" y="5373"/>
                  <a:pt x="10384" y="5409"/>
                </a:cubicBezTo>
                <a:cubicBezTo>
                  <a:pt x="10384" y="5373"/>
                  <a:pt x="10384" y="5373"/>
                  <a:pt x="10365" y="5373"/>
                </a:cubicBezTo>
                <a:cubicBezTo>
                  <a:pt x="10384" y="5336"/>
                  <a:pt x="10384" y="5300"/>
                  <a:pt x="10384" y="5300"/>
                </a:cubicBezTo>
                <a:cubicBezTo>
                  <a:pt x="10403" y="5300"/>
                  <a:pt x="10422" y="5300"/>
                  <a:pt x="10441" y="5300"/>
                </a:cubicBezTo>
                <a:cubicBezTo>
                  <a:pt x="10460" y="5300"/>
                  <a:pt x="10460" y="5228"/>
                  <a:pt x="10478" y="5228"/>
                </a:cubicBezTo>
                <a:cubicBezTo>
                  <a:pt x="10478" y="5228"/>
                  <a:pt x="10497" y="5228"/>
                  <a:pt x="10497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191"/>
                  <a:pt x="10516" y="5191"/>
                  <a:pt x="10516" y="5191"/>
                </a:cubicBezTo>
                <a:cubicBezTo>
                  <a:pt x="10516" y="5228"/>
                  <a:pt x="10516" y="5228"/>
                  <a:pt x="10516" y="5300"/>
                </a:cubicBezTo>
                <a:cubicBezTo>
                  <a:pt x="10497" y="5300"/>
                  <a:pt x="10497" y="5300"/>
                  <a:pt x="10497" y="5336"/>
                </a:cubicBezTo>
                <a:close/>
                <a:moveTo>
                  <a:pt x="20900" y="3921"/>
                </a:moveTo>
                <a:cubicBezTo>
                  <a:pt x="20900" y="3921"/>
                  <a:pt x="20900" y="3921"/>
                  <a:pt x="20881" y="3957"/>
                </a:cubicBezTo>
                <a:cubicBezTo>
                  <a:pt x="20862" y="3957"/>
                  <a:pt x="20825" y="3957"/>
                  <a:pt x="20806" y="3957"/>
                </a:cubicBezTo>
                <a:cubicBezTo>
                  <a:pt x="20806" y="3921"/>
                  <a:pt x="20806" y="3921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87" y="3884"/>
                  <a:pt x="20787" y="3884"/>
                  <a:pt x="20787" y="3884"/>
                </a:cubicBezTo>
                <a:cubicBezTo>
                  <a:pt x="20768" y="3884"/>
                  <a:pt x="20749" y="3921"/>
                  <a:pt x="20730" y="3921"/>
                </a:cubicBezTo>
                <a:cubicBezTo>
                  <a:pt x="20730" y="3884"/>
                  <a:pt x="20730" y="3884"/>
                  <a:pt x="20711" y="3884"/>
                </a:cubicBezTo>
                <a:cubicBezTo>
                  <a:pt x="20711" y="3921"/>
                  <a:pt x="20730" y="3921"/>
                  <a:pt x="20730" y="3921"/>
                </a:cubicBezTo>
                <a:cubicBezTo>
                  <a:pt x="20711" y="3957"/>
                  <a:pt x="20711" y="3957"/>
                  <a:pt x="20711" y="3957"/>
                </a:cubicBezTo>
                <a:cubicBezTo>
                  <a:pt x="20730" y="3957"/>
                  <a:pt x="20730" y="3957"/>
                  <a:pt x="20749" y="3993"/>
                </a:cubicBezTo>
                <a:cubicBezTo>
                  <a:pt x="20749" y="3957"/>
                  <a:pt x="20749" y="3957"/>
                  <a:pt x="20768" y="3957"/>
                </a:cubicBezTo>
                <a:cubicBezTo>
                  <a:pt x="20768" y="3957"/>
                  <a:pt x="20768" y="3957"/>
                  <a:pt x="20787" y="3957"/>
                </a:cubicBezTo>
                <a:cubicBezTo>
                  <a:pt x="20787" y="4030"/>
                  <a:pt x="20787" y="4030"/>
                  <a:pt x="20806" y="4030"/>
                </a:cubicBezTo>
                <a:cubicBezTo>
                  <a:pt x="20825" y="4030"/>
                  <a:pt x="20825" y="4030"/>
                  <a:pt x="20843" y="4030"/>
                </a:cubicBezTo>
                <a:cubicBezTo>
                  <a:pt x="20843" y="4030"/>
                  <a:pt x="20825" y="4030"/>
                  <a:pt x="20825" y="4030"/>
                </a:cubicBezTo>
                <a:cubicBezTo>
                  <a:pt x="20843" y="4030"/>
                  <a:pt x="20843" y="4030"/>
                  <a:pt x="20843" y="4030"/>
                </a:cubicBezTo>
                <a:cubicBezTo>
                  <a:pt x="20843" y="4066"/>
                  <a:pt x="20862" y="4102"/>
                  <a:pt x="20862" y="4138"/>
                </a:cubicBezTo>
                <a:cubicBezTo>
                  <a:pt x="20862" y="4138"/>
                  <a:pt x="20843" y="4138"/>
                  <a:pt x="20843" y="4175"/>
                </a:cubicBezTo>
                <a:cubicBezTo>
                  <a:pt x="20881" y="4175"/>
                  <a:pt x="20881" y="4211"/>
                  <a:pt x="20900" y="4247"/>
                </a:cubicBezTo>
                <a:cubicBezTo>
                  <a:pt x="20900" y="4247"/>
                  <a:pt x="20900" y="4247"/>
                  <a:pt x="20900" y="4284"/>
                </a:cubicBezTo>
                <a:cubicBezTo>
                  <a:pt x="20900" y="4284"/>
                  <a:pt x="20919" y="4284"/>
                  <a:pt x="20919" y="4284"/>
                </a:cubicBezTo>
                <a:cubicBezTo>
                  <a:pt x="20919" y="4393"/>
                  <a:pt x="20881" y="4356"/>
                  <a:pt x="20825" y="4356"/>
                </a:cubicBezTo>
                <a:cubicBezTo>
                  <a:pt x="20806" y="4356"/>
                  <a:pt x="20787" y="4356"/>
                  <a:pt x="20787" y="4320"/>
                </a:cubicBezTo>
                <a:cubicBezTo>
                  <a:pt x="20787" y="4320"/>
                  <a:pt x="20787" y="4320"/>
                  <a:pt x="20787" y="4320"/>
                </a:cubicBezTo>
                <a:cubicBezTo>
                  <a:pt x="20787" y="4320"/>
                  <a:pt x="20768" y="4284"/>
                  <a:pt x="20768" y="4320"/>
                </a:cubicBezTo>
                <a:cubicBezTo>
                  <a:pt x="20768" y="4320"/>
                  <a:pt x="20749" y="4356"/>
                  <a:pt x="20749" y="4356"/>
                </a:cubicBezTo>
                <a:cubicBezTo>
                  <a:pt x="20730" y="4393"/>
                  <a:pt x="20692" y="4429"/>
                  <a:pt x="20673" y="4429"/>
                </a:cubicBezTo>
                <a:cubicBezTo>
                  <a:pt x="20654" y="4429"/>
                  <a:pt x="20635" y="4429"/>
                  <a:pt x="20616" y="4465"/>
                </a:cubicBezTo>
                <a:cubicBezTo>
                  <a:pt x="20616" y="4465"/>
                  <a:pt x="20598" y="4502"/>
                  <a:pt x="20579" y="4502"/>
                </a:cubicBezTo>
                <a:cubicBezTo>
                  <a:pt x="20579" y="4502"/>
                  <a:pt x="20560" y="4502"/>
                  <a:pt x="20560" y="4502"/>
                </a:cubicBezTo>
                <a:cubicBezTo>
                  <a:pt x="20541" y="4538"/>
                  <a:pt x="20541" y="4538"/>
                  <a:pt x="20522" y="4574"/>
                </a:cubicBezTo>
                <a:cubicBezTo>
                  <a:pt x="20522" y="4574"/>
                  <a:pt x="20503" y="4574"/>
                  <a:pt x="20503" y="4574"/>
                </a:cubicBezTo>
                <a:cubicBezTo>
                  <a:pt x="20484" y="4574"/>
                  <a:pt x="20484" y="4610"/>
                  <a:pt x="20465" y="4647"/>
                </a:cubicBezTo>
                <a:cubicBezTo>
                  <a:pt x="20446" y="4647"/>
                  <a:pt x="20446" y="4647"/>
                  <a:pt x="20427" y="4683"/>
                </a:cubicBezTo>
                <a:cubicBezTo>
                  <a:pt x="20427" y="4683"/>
                  <a:pt x="20408" y="4683"/>
                  <a:pt x="20408" y="4719"/>
                </a:cubicBezTo>
                <a:cubicBezTo>
                  <a:pt x="20389" y="4719"/>
                  <a:pt x="20371" y="4719"/>
                  <a:pt x="20371" y="4756"/>
                </a:cubicBezTo>
                <a:cubicBezTo>
                  <a:pt x="20371" y="4756"/>
                  <a:pt x="20371" y="4792"/>
                  <a:pt x="20352" y="4792"/>
                </a:cubicBezTo>
                <a:cubicBezTo>
                  <a:pt x="20352" y="4792"/>
                  <a:pt x="20352" y="4792"/>
                  <a:pt x="20352" y="4792"/>
                </a:cubicBezTo>
                <a:cubicBezTo>
                  <a:pt x="20352" y="4792"/>
                  <a:pt x="20333" y="4792"/>
                  <a:pt x="20333" y="4792"/>
                </a:cubicBezTo>
                <a:cubicBezTo>
                  <a:pt x="20314" y="4792"/>
                  <a:pt x="20314" y="4719"/>
                  <a:pt x="20295" y="4719"/>
                </a:cubicBezTo>
                <a:cubicBezTo>
                  <a:pt x="20276" y="4683"/>
                  <a:pt x="20181" y="4719"/>
                  <a:pt x="20163" y="4756"/>
                </a:cubicBezTo>
                <a:cubicBezTo>
                  <a:pt x="20144" y="4792"/>
                  <a:pt x="20125" y="4792"/>
                  <a:pt x="20106" y="4828"/>
                </a:cubicBezTo>
                <a:cubicBezTo>
                  <a:pt x="20106" y="4828"/>
                  <a:pt x="20106" y="4828"/>
                  <a:pt x="20087" y="4828"/>
                </a:cubicBezTo>
                <a:cubicBezTo>
                  <a:pt x="20106" y="4792"/>
                  <a:pt x="20106" y="4756"/>
                  <a:pt x="20106" y="4719"/>
                </a:cubicBezTo>
                <a:cubicBezTo>
                  <a:pt x="20106" y="4719"/>
                  <a:pt x="20106" y="4719"/>
                  <a:pt x="20106" y="4719"/>
                </a:cubicBezTo>
                <a:cubicBezTo>
                  <a:pt x="20106" y="4719"/>
                  <a:pt x="20087" y="4719"/>
                  <a:pt x="20087" y="4719"/>
                </a:cubicBezTo>
                <a:cubicBezTo>
                  <a:pt x="20068" y="4756"/>
                  <a:pt x="20049" y="4792"/>
                  <a:pt x="20030" y="4792"/>
                </a:cubicBezTo>
                <a:cubicBezTo>
                  <a:pt x="20030" y="4792"/>
                  <a:pt x="20030" y="4828"/>
                  <a:pt x="20030" y="4828"/>
                </a:cubicBezTo>
                <a:cubicBezTo>
                  <a:pt x="20030" y="4828"/>
                  <a:pt x="20011" y="4828"/>
                  <a:pt x="20011" y="4865"/>
                </a:cubicBezTo>
                <a:cubicBezTo>
                  <a:pt x="19992" y="4828"/>
                  <a:pt x="19992" y="4792"/>
                  <a:pt x="19992" y="4792"/>
                </a:cubicBezTo>
                <a:cubicBezTo>
                  <a:pt x="19973" y="4792"/>
                  <a:pt x="19973" y="4792"/>
                  <a:pt x="19954" y="4828"/>
                </a:cubicBezTo>
                <a:cubicBezTo>
                  <a:pt x="19954" y="4828"/>
                  <a:pt x="19954" y="4828"/>
                  <a:pt x="19954" y="4828"/>
                </a:cubicBezTo>
                <a:cubicBezTo>
                  <a:pt x="19936" y="4828"/>
                  <a:pt x="19936" y="4865"/>
                  <a:pt x="19917" y="4865"/>
                </a:cubicBezTo>
                <a:cubicBezTo>
                  <a:pt x="19917" y="4901"/>
                  <a:pt x="19936" y="4901"/>
                  <a:pt x="19936" y="4937"/>
                </a:cubicBezTo>
                <a:cubicBezTo>
                  <a:pt x="19917" y="4937"/>
                  <a:pt x="19917" y="4937"/>
                  <a:pt x="19898" y="4973"/>
                </a:cubicBezTo>
                <a:cubicBezTo>
                  <a:pt x="19898" y="4973"/>
                  <a:pt x="19898" y="4973"/>
                  <a:pt x="19917" y="4973"/>
                </a:cubicBezTo>
                <a:cubicBezTo>
                  <a:pt x="19879" y="5046"/>
                  <a:pt x="19841" y="5046"/>
                  <a:pt x="19841" y="5155"/>
                </a:cubicBezTo>
                <a:cubicBezTo>
                  <a:pt x="19860" y="5191"/>
                  <a:pt x="19898" y="5191"/>
                  <a:pt x="19917" y="5191"/>
                </a:cubicBezTo>
                <a:cubicBezTo>
                  <a:pt x="19917" y="5228"/>
                  <a:pt x="19917" y="5228"/>
                  <a:pt x="19917" y="5228"/>
                </a:cubicBezTo>
                <a:cubicBezTo>
                  <a:pt x="19917" y="5264"/>
                  <a:pt x="19879" y="5264"/>
                  <a:pt x="19879" y="5300"/>
                </a:cubicBezTo>
                <a:cubicBezTo>
                  <a:pt x="19898" y="5336"/>
                  <a:pt x="19898" y="5373"/>
                  <a:pt x="19898" y="5373"/>
                </a:cubicBezTo>
                <a:cubicBezTo>
                  <a:pt x="19898" y="5373"/>
                  <a:pt x="19917" y="5373"/>
                  <a:pt x="19917" y="5373"/>
                </a:cubicBezTo>
                <a:cubicBezTo>
                  <a:pt x="19917" y="5409"/>
                  <a:pt x="19936" y="5445"/>
                  <a:pt x="19917" y="5445"/>
                </a:cubicBezTo>
                <a:cubicBezTo>
                  <a:pt x="19917" y="5482"/>
                  <a:pt x="19898" y="5518"/>
                  <a:pt x="19898" y="5482"/>
                </a:cubicBezTo>
                <a:cubicBezTo>
                  <a:pt x="19898" y="5482"/>
                  <a:pt x="19898" y="5482"/>
                  <a:pt x="19879" y="5482"/>
                </a:cubicBezTo>
                <a:cubicBezTo>
                  <a:pt x="19879" y="5445"/>
                  <a:pt x="19898" y="5445"/>
                  <a:pt x="19898" y="5409"/>
                </a:cubicBezTo>
                <a:cubicBezTo>
                  <a:pt x="19898" y="5409"/>
                  <a:pt x="19898" y="5409"/>
                  <a:pt x="19898" y="5409"/>
                </a:cubicBezTo>
                <a:cubicBezTo>
                  <a:pt x="19898" y="5409"/>
                  <a:pt x="19879" y="5409"/>
                  <a:pt x="19879" y="5409"/>
                </a:cubicBezTo>
                <a:cubicBezTo>
                  <a:pt x="19860" y="5445"/>
                  <a:pt x="19803" y="5554"/>
                  <a:pt x="19822" y="5627"/>
                </a:cubicBezTo>
                <a:cubicBezTo>
                  <a:pt x="19841" y="5663"/>
                  <a:pt x="19841" y="5663"/>
                  <a:pt x="19860" y="5699"/>
                </a:cubicBezTo>
                <a:cubicBezTo>
                  <a:pt x="19822" y="5772"/>
                  <a:pt x="19803" y="5699"/>
                  <a:pt x="19765" y="5736"/>
                </a:cubicBezTo>
                <a:cubicBezTo>
                  <a:pt x="19746" y="5736"/>
                  <a:pt x="19709" y="5808"/>
                  <a:pt x="19709" y="5881"/>
                </a:cubicBezTo>
                <a:cubicBezTo>
                  <a:pt x="19709" y="5881"/>
                  <a:pt x="19727" y="5881"/>
                  <a:pt x="19727" y="5917"/>
                </a:cubicBezTo>
                <a:cubicBezTo>
                  <a:pt x="19727" y="5917"/>
                  <a:pt x="19727" y="5917"/>
                  <a:pt x="19727" y="5917"/>
                </a:cubicBezTo>
                <a:cubicBezTo>
                  <a:pt x="19690" y="5954"/>
                  <a:pt x="19671" y="5990"/>
                  <a:pt x="19633" y="5990"/>
                </a:cubicBezTo>
                <a:cubicBezTo>
                  <a:pt x="19633" y="6026"/>
                  <a:pt x="19633" y="6063"/>
                  <a:pt x="19633" y="6099"/>
                </a:cubicBezTo>
                <a:cubicBezTo>
                  <a:pt x="19614" y="6135"/>
                  <a:pt x="19557" y="6280"/>
                  <a:pt x="19519" y="6280"/>
                </a:cubicBezTo>
                <a:cubicBezTo>
                  <a:pt x="19519" y="6244"/>
                  <a:pt x="19519" y="6208"/>
                  <a:pt x="19501" y="6135"/>
                </a:cubicBezTo>
                <a:cubicBezTo>
                  <a:pt x="19501" y="6135"/>
                  <a:pt x="19501" y="6099"/>
                  <a:pt x="19501" y="6099"/>
                </a:cubicBezTo>
                <a:cubicBezTo>
                  <a:pt x="19501" y="6063"/>
                  <a:pt x="19482" y="6026"/>
                  <a:pt x="19482" y="5990"/>
                </a:cubicBezTo>
                <a:cubicBezTo>
                  <a:pt x="19482" y="5917"/>
                  <a:pt x="19463" y="5881"/>
                  <a:pt x="19463" y="5772"/>
                </a:cubicBezTo>
                <a:cubicBezTo>
                  <a:pt x="19463" y="5699"/>
                  <a:pt x="19444" y="5591"/>
                  <a:pt x="19463" y="5518"/>
                </a:cubicBezTo>
                <a:cubicBezTo>
                  <a:pt x="19463" y="5482"/>
                  <a:pt x="19463" y="5445"/>
                  <a:pt x="19463" y="5445"/>
                </a:cubicBezTo>
                <a:cubicBezTo>
                  <a:pt x="19463" y="5373"/>
                  <a:pt x="19501" y="5373"/>
                  <a:pt x="19519" y="5300"/>
                </a:cubicBezTo>
                <a:cubicBezTo>
                  <a:pt x="19519" y="5300"/>
                  <a:pt x="19538" y="5264"/>
                  <a:pt x="19538" y="5264"/>
                </a:cubicBezTo>
                <a:cubicBezTo>
                  <a:pt x="19538" y="5228"/>
                  <a:pt x="19538" y="5228"/>
                  <a:pt x="19538" y="5191"/>
                </a:cubicBezTo>
                <a:cubicBezTo>
                  <a:pt x="19595" y="5191"/>
                  <a:pt x="19652" y="5119"/>
                  <a:pt x="19690" y="5046"/>
                </a:cubicBezTo>
                <a:cubicBezTo>
                  <a:pt x="19690" y="5010"/>
                  <a:pt x="19709" y="4973"/>
                  <a:pt x="19709" y="4973"/>
                </a:cubicBezTo>
                <a:cubicBezTo>
                  <a:pt x="19746" y="4901"/>
                  <a:pt x="19784" y="4865"/>
                  <a:pt x="19822" y="4792"/>
                </a:cubicBezTo>
                <a:cubicBezTo>
                  <a:pt x="19841" y="4792"/>
                  <a:pt x="19841" y="4756"/>
                  <a:pt x="19841" y="4756"/>
                </a:cubicBezTo>
                <a:cubicBezTo>
                  <a:pt x="19860" y="4683"/>
                  <a:pt x="19917" y="4719"/>
                  <a:pt x="19936" y="4683"/>
                </a:cubicBezTo>
                <a:cubicBezTo>
                  <a:pt x="19936" y="4683"/>
                  <a:pt x="19936" y="4683"/>
                  <a:pt x="19936" y="4683"/>
                </a:cubicBezTo>
                <a:cubicBezTo>
                  <a:pt x="19936" y="4647"/>
                  <a:pt x="19954" y="4574"/>
                  <a:pt x="19973" y="4574"/>
                </a:cubicBezTo>
                <a:cubicBezTo>
                  <a:pt x="19954" y="4574"/>
                  <a:pt x="19954" y="4574"/>
                  <a:pt x="19954" y="4538"/>
                </a:cubicBezTo>
                <a:cubicBezTo>
                  <a:pt x="19954" y="4538"/>
                  <a:pt x="19973" y="4502"/>
                  <a:pt x="19973" y="4465"/>
                </a:cubicBezTo>
                <a:cubicBezTo>
                  <a:pt x="19973" y="4465"/>
                  <a:pt x="19973" y="4429"/>
                  <a:pt x="19973" y="4393"/>
                </a:cubicBezTo>
                <a:cubicBezTo>
                  <a:pt x="19992" y="4393"/>
                  <a:pt x="20030" y="4393"/>
                  <a:pt x="20049" y="4393"/>
                </a:cubicBezTo>
                <a:cubicBezTo>
                  <a:pt x="20049" y="4356"/>
                  <a:pt x="20049" y="4356"/>
                  <a:pt x="20049" y="4356"/>
                </a:cubicBezTo>
                <a:cubicBezTo>
                  <a:pt x="20030" y="4356"/>
                  <a:pt x="20011" y="4320"/>
                  <a:pt x="19992" y="4320"/>
                </a:cubicBezTo>
                <a:cubicBezTo>
                  <a:pt x="19954" y="4356"/>
                  <a:pt x="19936" y="4356"/>
                  <a:pt x="19917" y="4356"/>
                </a:cubicBezTo>
                <a:cubicBezTo>
                  <a:pt x="19917" y="4429"/>
                  <a:pt x="19898" y="4429"/>
                  <a:pt x="19898" y="4502"/>
                </a:cubicBezTo>
                <a:cubicBezTo>
                  <a:pt x="19898" y="4502"/>
                  <a:pt x="19898" y="4502"/>
                  <a:pt x="19898" y="4502"/>
                </a:cubicBezTo>
                <a:cubicBezTo>
                  <a:pt x="19879" y="4502"/>
                  <a:pt x="19879" y="4502"/>
                  <a:pt x="19860" y="4538"/>
                </a:cubicBezTo>
                <a:cubicBezTo>
                  <a:pt x="19841" y="4574"/>
                  <a:pt x="19765" y="4683"/>
                  <a:pt x="19727" y="4683"/>
                </a:cubicBezTo>
                <a:cubicBezTo>
                  <a:pt x="19727" y="4647"/>
                  <a:pt x="19746" y="4647"/>
                  <a:pt x="19746" y="4610"/>
                </a:cubicBezTo>
                <a:cubicBezTo>
                  <a:pt x="19727" y="4610"/>
                  <a:pt x="19727" y="4610"/>
                  <a:pt x="19709" y="4610"/>
                </a:cubicBezTo>
                <a:cubicBezTo>
                  <a:pt x="19709" y="4610"/>
                  <a:pt x="19709" y="4610"/>
                  <a:pt x="19709" y="4610"/>
                </a:cubicBezTo>
                <a:cubicBezTo>
                  <a:pt x="19727" y="4574"/>
                  <a:pt x="19746" y="4502"/>
                  <a:pt x="19727" y="4465"/>
                </a:cubicBezTo>
                <a:cubicBezTo>
                  <a:pt x="19709" y="4465"/>
                  <a:pt x="19709" y="4502"/>
                  <a:pt x="19671" y="4502"/>
                </a:cubicBezTo>
                <a:cubicBezTo>
                  <a:pt x="19671" y="4429"/>
                  <a:pt x="19538" y="4502"/>
                  <a:pt x="19501" y="4538"/>
                </a:cubicBezTo>
                <a:cubicBezTo>
                  <a:pt x="19501" y="4574"/>
                  <a:pt x="19501" y="4574"/>
                  <a:pt x="19501" y="4610"/>
                </a:cubicBezTo>
                <a:cubicBezTo>
                  <a:pt x="19482" y="4610"/>
                  <a:pt x="19482" y="4647"/>
                  <a:pt x="19463" y="4647"/>
                </a:cubicBezTo>
                <a:cubicBezTo>
                  <a:pt x="19463" y="4683"/>
                  <a:pt x="19463" y="4683"/>
                  <a:pt x="19463" y="4683"/>
                </a:cubicBezTo>
                <a:cubicBezTo>
                  <a:pt x="19444" y="4719"/>
                  <a:pt x="19330" y="4828"/>
                  <a:pt x="19349" y="4901"/>
                </a:cubicBezTo>
                <a:cubicBezTo>
                  <a:pt x="19368" y="4937"/>
                  <a:pt x="19387" y="4901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406" y="4937"/>
                  <a:pt x="19406" y="4937"/>
                </a:cubicBezTo>
                <a:cubicBezTo>
                  <a:pt x="19406" y="4937"/>
                  <a:pt x="19368" y="4973"/>
                  <a:pt x="19349" y="4973"/>
                </a:cubicBezTo>
                <a:cubicBezTo>
                  <a:pt x="19330" y="4973"/>
                  <a:pt x="19311" y="4937"/>
                  <a:pt x="19292" y="4973"/>
                </a:cubicBezTo>
                <a:cubicBezTo>
                  <a:pt x="19292" y="4973"/>
                  <a:pt x="19274" y="5010"/>
                  <a:pt x="19274" y="5010"/>
                </a:cubicBezTo>
                <a:cubicBezTo>
                  <a:pt x="19274" y="5010"/>
                  <a:pt x="19274" y="5010"/>
                  <a:pt x="19255" y="5010"/>
                </a:cubicBezTo>
                <a:cubicBezTo>
                  <a:pt x="19255" y="5010"/>
                  <a:pt x="19255" y="4973"/>
                  <a:pt x="19255" y="4973"/>
                </a:cubicBezTo>
                <a:cubicBezTo>
                  <a:pt x="19236" y="5010"/>
                  <a:pt x="19198" y="5046"/>
                  <a:pt x="19179" y="5010"/>
                </a:cubicBezTo>
                <a:cubicBezTo>
                  <a:pt x="19179" y="4973"/>
                  <a:pt x="19217" y="4973"/>
                  <a:pt x="19236" y="4973"/>
                </a:cubicBezTo>
                <a:cubicBezTo>
                  <a:pt x="19236" y="4937"/>
                  <a:pt x="19217" y="4937"/>
                  <a:pt x="19217" y="4937"/>
                </a:cubicBezTo>
                <a:cubicBezTo>
                  <a:pt x="19217" y="4901"/>
                  <a:pt x="19198" y="4865"/>
                  <a:pt x="19160" y="4901"/>
                </a:cubicBezTo>
                <a:cubicBezTo>
                  <a:pt x="19141" y="4901"/>
                  <a:pt x="19141" y="4901"/>
                  <a:pt x="19122" y="4901"/>
                </a:cubicBezTo>
                <a:cubicBezTo>
                  <a:pt x="19122" y="4901"/>
                  <a:pt x="19103" y="4865"/>
                  <a:pt x="19103" y="4865"/>
                </a:cubicBezTo>
                <a:cubicBezTo>
                  <a:pt x="19065" y="4865"/>
                  <a:pt x="19047" y="4865"/>
                  <a:pt x="19028" y="4865"/>
                </a:cubicBezTo>
                <a:cubicBezTo>
                  <a:pt x="19028" y="4901"/>
                  <a:pt x="19028" y="4901"/>
                  <a:pt x="19028" y="4937"/>
                </a:cubicBezTo>
                <a:cubicBezTo>
                  <a:pt x="19028" y="4937"/>
                  <a:pt x="19028" y="4937"/>
                  <a:pt x="19009" y="4937"/>
                </a:cubicBezTo>
                <a:cubicBezTo>
                  <a:pt x="19009" y="4937"/>
                  <a:pt x="18990" y="4937"/>
                  <a:pt x="18990" y="4937"/>
                </a:cubicBezTo>
                <a:cubicBezTo>
                  <a:pt x="18971" y="4937"/>
                  <a:pt x="18952" y="4937"/>
                  <a:pt x="18933" y="4937"/>
                </a:cubicBezTo>
                <a:cubicBezTo>
                  <a:pt x="18914" y="4937"/>
                  <a:pt x="18895" y="4901"/>
                  <a:pt x="18876" y="4937"/>
                </a:cubicBezTo>
                <a:cubicBezTo>
                  <a:pt x="18876" y="4937"/>
                  <a:pt x="18857" y="4937"/>
                  <a:pt x="18857" y="4973"/>
                </a:cubicBezTo>
                <a:cubicBezTo>
                  <a:pt x="18820" y="4973"/>
                  <a:pt x="18839" y="4937"/>
                  <a:pt x="18820" y="4901"/>
                </a:cubicBezTo>
                <a:cubicBezTo>
                  <a:pt x="18782" y="4901"/>
                  <a:pt x="18687" y="4901"/>
                  <a:pt x="18649" y="4937"/>
                </a:cubicBezTo>
                <a:cubicBezTo>
                  <a:pt x="18630" y="4937"/>
                  <a:pt x="18612" y="4973"/>
                  <a:pt x="18593" y="5010"/>
                </a:cubicBezTo>
                <a:cubicBezTo>
                  <a:pt x="18593" y="5046"/>
                  <a:pt x="18593" y="5046"/>
                  <a:pt x="18574" y="5046"/>
                </a:cubicBezTo>
                <a:cubicBezTo>
                  <a:pt x="18574" y="5082"/>
                  <a:pt x="18536" y="5082"/>
                  <a:pt x="18536" y="5119"/>
                </a:cubicBezTo>
                <a:cubicBezTo>
                  <a:pt x="18517" y="5155"/>
                  <a:pt x="18517" y="5155"/>
                  <a:pt x="18498" y="5191"/>
                </a:cubicBezTo>
                <a:cubicBezTo>
                  <a:pt x="18479" y="5228"/>
                  <a:pt x="18441" y="5264"/>
                  <a:pt x="18422" y="5300"/>
                </a:cubicBezTo>
                <a:cubicBezTo>
                  <a:pt x="18385" y="5336"/>
                  <a:pt x="18347" y="5409"/>
                  <a:pt x="18328" y="5482"/>
                </a:cubicBezTo>
                <a:cubicBezTo>
                  <a:pt x="18309" y="5518"/>
                  <a:pt x="18290" y="5518"/>
                  <a:pt x="18290" y="5554"/>
                </a:cubicBezTo>
                <a:cubicBezTo>
                  <a:pt x="18252" y="5591"/>
                  <a:pt x="18177" y="5627"/>
                  <a:pt x="18177" y="5699"/>
                </a:cubicBezTo>
                <a:cubicBezTo>
                  <a:pt x="18177" y="5736"/>
                  <a:pt x="18195" y="5736"/>
                  <a:pt x="18195" y="5736"/>
                </a:cubicBezTo>
                <a:cubicBezTo>
                  <a:pt x="18233" y="5736"/>
                  <a:pt x="18252" y="5736"/>
                  <a:pt x="18271" y="5736"/>
                </a:cubicBezTo>
                <a:cubicBezTo>
                  <a:pt x="18271" y="5772"/>
                  <a:pt x="18271" y="5808"/>
                  <a:pt x="18271" y="5845"/>
                </a:cubicBezTo>
                <a:cubicBezTo>
                  <a:pt x="18271" y="5845"/>
                  <a:pt x="18271" y="5845"/>
                  <a:pt x="18271" y="5845"/>
                </a:cubicBezTo>
                <a:cubicBezTo>
                  <a:pt x="18309" y="5881"/>
                  <a:pt x="18309" y="5808"/>
                  <a:pt x="18328" y="5845"/>
                </a:cubicBezTo>
                <a:cubicBezTo>
                  <a:pt x="18328" y="5845"/>
                  <a:pt x="18328" y="5845"/>
                  <a:pt x="18328" y="5845"/>
                </a:cubicBezTo>
                <a:cubicBezTo>
                  <a:pt x="18328" y="5845"/>
                  <a:pt x="18328" y="5881"/>
                  <a:pt x="18309" y="5881"/>
                </a:cubicBezTo>
                <a:cubicBezTo>
                  <a:pt x="18309" y="5881"/>
                  <a:pt x="18309" y="5881"/>
                  <a:pt x="18309" y="5881"/>
                </a:cubicBezTo>
                <a:cubicBezTo>
                  <a:pt x="18366" y="5881"/>
                  <a:pt x="18385" y="5881"/>
                  <a:pt x="18403" y="5845"/>
                </a:cubicBezTo>
                <a:cubicBezTo>
                  <a:pt x="18403" y="5808"/>
                  <a:pt x="18403" y="5808"/>
                  <a:pt x="18403" y="5772"/>
                </a:cubicBezTo>
                <a:cubicBezTo>
                  <a:pt x="18422" y="5808"/>
                  <a:pt x="18460" y="5772"/>
                  <a:pt x="18479" y="5808"/>
                </a:cubicBezTo>
                <a:cubicBezTo>
                  <a:pt x="18517" y="5845"/>
                  <a:pt x="18536" y="5917"/>
                  <a:pt x="18574" y="5954"/>
                </a:cubicBezTo>
                <a:cubicBezTo>
                  <a:pt x="18574" y="5954"/>
                  <a:pt x="18574" y="5954"/>
                  <a:pt x="18574" y="5954"/>
                </a:cubicBezTo>
                <a:cubicBezTo>
                  <a:pt x="18555" y="5990"/>
                  <a:pt x="18555" y="5990"/>
                  <a:pt x="18555" y="5990"/>
                </a:cubicBezTo>
                <a:cubicBezTo>
                  <a:pt x="18555" y="5990"/>
                  <a:pt x="18555" y="6026"/>
                  <a:pt x="18555" y="6026"/>
                </a:cubicBezTo>
                <a:cubicBezTo>
                  <a:pt x="18555" y="6063"/>
                  <a:pt x="18555" y="6063"/>
                  <a:pt x="18555" y="6099"/>
                </a:cubicBezTo>
                <a:cubicBezTo>
                  <a:pt x="18574" y="6099"/>
                  <a:pt x="18574" y="6099"/>
                  <a:pt x="18574" y="6099"/>
                </a:cubicBezTo>
                <a:cubicBezTo>
                  <a:pt x="18555" y="6208"/>
                  <a:pt x="18517" y="6244"/>
                  <a:pt x="18517" y="6353"/>
                </a:cubicBezTo>
                <a:cubicBezTo>
                  <a:pt x="18517" y="6389"/>
                  <a:pt x="18517" y="6389"/>
                  <a:pt x="18517" y="6426"/>
                </a:cubicBezTo>
                <a:cubicBezTo>
                  <a:pt x="18517" y="6498"/>
                  <a:pt x="18517" y="6571"/>
                  <a:pt x="18498" y="6680"/>
                </a:cubicBezTo>
                <a:cubicBezTo>
                  <a:pt x="18479" y="6716"/>
                  <a:pt x="18460" y="6752"/>
                  <a:pt x="18441" y="6789"/>
                </a:cubicBezTo>
                <a:cubicBezTo>
                  <a:pt x="18441" y="6789"/>
                  <a:pt x="18441" y="6825"/>
                  <a:pt x="18422" y="6861"/>
                </a:cubicBezTo>
                <a:cubicBezTo>
                  <a:pt x="18422" y="6861"/>
                  <a:pt x="18403" y="6897"/>
                  <a:pt x="18403" y="6897"/>
                </a:cubicBezTo>
                <a:cubicBezTo>
                  <a:pt x="18385" y="6934"/>
                  <a:pt x="18385" y="6970"/>
                  <a:pt x="18366" y="7006"/>
                </a:cubicBezTo>
                <a:cubicBezTo>
                  <a:pt x="18347" y="7079"/>
                  <a:pt x="18309" y="7115"/>
                  <a:pt x="18290" y="7188"/>
                </a:cubicBezTo>
                <a:cubicBezTo>
                  <a:pt x="18271" y="7224"/>
                  <a:pt x="18271" y="7261"/>
                  <a:pt x="18233" y="7297"/>
                </a:cubicBezTo>
                <a:cubicBezTo>
                  <a:pt x="18214" y="7333"/>
                  <a:pt x="18195" y="7369"/>
                  <a:pt x="18195" y="7406"/>
                </a:cubicBezTo>
                <a:cubicBezTo>
                  <a:pt x="18177" y="7442"/>
                  <a:pt x="18139" y="7478"/>
                  <a:pt x="18101" y="7515"/>
                </a:cubicBezTo>
                <a:cubicBezTo>
                  <a:pt x="18101" y="7515"/>
                  <a:pt x="18063" y="7515"/>
                  <a:pt x="18063" y="7515"/>
                </a:cubicBezTo>
                <a:cubicBezTo>
                  <a:pt x="18063" y="7515"/>
                  <a:pt x="18063" y="7515"/>
                  <a:pt x="18044" y="7515"/>
                </a:cubicBezTo>
                <a:cubicBezTo>
                  <a:pt x="18025" y="7478"/>
                  <a:pt x="18025" y="7478"/>
                  <a:pt x="18006" y="7442"/>
                </a:cubicBezTo>
                <a:cubicBezTo>
                  <a:pt x="18006" y="7478"/>
                  <a:pt x="17987" y="7478"/>
                  <a:pt x="17987" y="7478"/>
                </a:cubicBezTo>
                <a:cubicBezTo>
                  <a:pt x="17987" y="7478"/>
                  <a:pt x="17987" y="7478"/>
                  <a:pt x="17987" y="7478"/>
                </a:cubicBezTo>
                <a:cubicBezTo>
                  <a:pt x="17987" y="7478"/>
                  <a:pt x="17987" y="7442"/>
                  <a:pt x="17987" y="7442"/>
                </a:cubicBezTo>
                <a:cubicBezTo>
                  <a:pt x="17987" y="7442"/>
                  <a:pt x="17987" y="7442"/>
                  <a:pt x="17968" y="7442"/>
                </a:cubicBezTo>
                <a:cubicBezTo>
                  <a:pt x="17968" y="7442"/>
                  <a:pt x="17855" y="7660"/>
                  <a:pt x="17855" y="7696"/>
                </a:cubicBezTo>
                <a:cubicBezTo>
                  <a:pt x="17855" y="7696"/>
                  <a:pt x="17855" y="7805"/>
                  <a:pt x="17855" y="7805"/>
                </a:cubicBezTo>
                <a:cubicBezTo>
                  <a:pt x="17836" y="7805"/>
                  <a:pt x="17836" y="7805"/>
                  <a:pt x="17836" y="7841"/>
                </a:cubicBezTo>
                <a:cubicBezTo>
                  <a:pt x="17817" y="7841"/>
                  <a:pt x="17798" y="7878"/>
                  <a:pt x="17798" y="7878"/>
                </a:cubicBezTo>
                <a:cubicBezTo>
                  <a:pt x="17760" y="7950"/>
                  <a:pt x="17741" y="7914"/>
                  <a:pt x="17723" y="7987"/>
                </a:cubicBezTo>
                <a:cubicBezTo>
                  <a:pt x="17723" y="7987"/>
                  <a:pt x="17723" y="8023"/>
                  <a:pt x="17723" y="8023"/>
                </a:cubicBezTo>
                <a:cubicBezTo>
                  <a:pt x="17723" y="8059"/>
                  <a:pt x="17741" y="8059"/>
                  <a:pt x="17760" y="8095"/>
                </a:cubicBezTo>
                <a:cubicBezTo>
                  <a:pt x="17779" y="8132"/>
                  <a:pt x="17817" y="8204"/>
                  <a:pt x="17836" y="8277"/>
                </a:cubicBezTo>
                <a:cubicBezTo>
                  <a:pt x="17836" y="8313"/>
                  <a:pt x="17817" y="8422"/>
                  <a:pt x="17836" y="8458"/>
                </a:cubicBezTo>
                <a:cubicBezTo>
                  <a:pt x="17836" y="8458"/>
                  <a:pt x="17855" y="8458"/>
                  <a:pt x="17855" y="8458"/>
                </a:cubicBezTo>
                <a:cubicBezTo>
                  <a:pt x="17836" y="8531"/>
                  <a:pt x="17836" y="8567"/>
                  <a:pt x="17817" y="8604"/>
                </a:cubicBezTo>
                <a:cubicBezTo>
                  <a:pt x="17798" y="8604"/>
                  <a:pt x="17798" y="8604"/>
                  <a:pt x="17798" y="8567"/>
                </a:cubicBezTo>
                <a:cubicBezTo>
                  <a:pt x="17779" y="8604"/>
                  <a:pt x="17779" y="8604"/>
                  <a:pt x="17779" y="8604"/>
                </a:cubicBezTo>
                <a:cubicBezTo>
                  <a:pt x="17760" y="8604"/>
                  <a:pt x="17760" y="8604"/>
                  <a:pt x="17741" y="8604"/>
                </a:cubicBezTo>
                <a:cubicBezTo>
                  <a:pt x="17723" y="8604"/>
                  <a:pt x="17704" y="8640"/>
                  <a:pt x="17685" y="8676"/>
                </a:cubicBezTo>
                <a:cubicBezTo>
                  <a:pt x="17685" y="8676"/>
                  <a:pt x="17666" y="8676"/>
                  <a:pt x="17666" y="8676"/>
                </a:cubicBezTo>
                <a:cubicBezTo>
                  <a:pt x="17666" y="8676"/>
                  <a:pt x="17666" y="8676"/>
                  <a:pt x="17666" y="8676"/>
                </a:cubicBezTo>
                <a:cubicBezTo>
                  <a:pt x="17666" y="8640"/>
                  <a:pt x="17647" y="8604"/>
                  <a:pt x="17647" y="8567"/>
                </a:cubicBezTo>
                <a:cubicBezTo>
                  <a:pt x="17647" y="8531"/>
                  <a:pt x="17685" y="8495"/>
                  <a:pt x="17666" y="8458"/>
                </a:cubicBezTo>
                <a:cubicBezTo>
                  <a:pt x="17666" y="8458"/>
                  <a:pt x="17666" y="8422"/>
                  <a:pt x="17666" y="8422"/>
                </a:cubicBezTo>
                <a:cubicBezTo>
                  <a:pt x="17666" y="8422"/>
                  <a:pt x="17666" y="8386"/>
                  <a:pt x="17666" y="8386"/>
                </a:cubicBezTo>
                <a:cubicBezTo>
                  <a:pt x="17647" y="8386"/>
                  <a:pt x="17647" y="8350"/>
                  <a:pt x="17628" y="8350"/>
                </a:cubicBezTo>
                <a:cubicBezTo>
                  <a:pt x="17628" y="8350"/>
                  <a:pt x="17628" y="8350"/>
                  <a:pt x="17647" y="8350"/>
                </a:cubicBezTo>
                <a:cubicBezTo>
                  <a:pt x="17647" y="8350"/>
                  <a:pt x="17647" y="8350"/>
                  <a:pt x="17666" y="8313"/>
                </a:cubicBezTo>
                <a:cubicBezTo>
                  <a:pt x="17666" y="8350"/>
                  <a:pt x="17666" y="8350"/>
                  <a:pt x="17685" y="8350"/>
                </a:cubicBezTo>
                <a:cubicBezTo>
                  <a:pt x="17685" y="8350"/>
                  <a:pt x="17685" y="8350"/>
                  <a:pt x="17685" y="8350"/>
                </a:cubicBezTo>
                <a:cubicBezTo>
                  <a:pt x="17685" y="8313"/>
                  <a:pt x="17666" y="8241"/>
                  <a:pt x="17647" y="8241"/>
                </a:cubicBezTo>
                <a:cubicBezTo>
                  <a:pt x="17647" y="8241"/>
                  <a:pt x="17647" y="8241"/>
                  <a:pt x="17628" y="8241"/>
                </a:cubicBezTo>
                <a:cubicBezTo>
                  <a:pt x="17628" y="8241"/>
                  <a:pt x="17628" y="8204"/>
                  <a:pt x="17609" y="8204"/>
                </a:cubicBezTo>
                <a:cubicBezTo>
                  <a:pt x="17609" y="8241"/>
                  <a:pt x="17590" y="8241"/>
                  <a:pt x="17590" y="8277"/>
                </a:cubicBezTo>
                <a:cubicBezTo>
                  <a:pt x="17590" y="8204"/>
                  <a:pt x="17571" y="8204"/>
                  <a:pt x="17552" y="8168"/>
                </a:cubicBezTo>
                <a:cubicBezTo>
                  <a:pt x="17571" y="8132"/>
                  <a:pt x="17590" y="8132"/>
                  <a:pt x="17590" y="8095"/>
                </a:cubicBezTo>
                <a:cubicBezTo>
                  <a:pt x="17590" y="8095"/>
                  <a:pt x="17590" y="8095"/>
                  <a:pt x="17571" y="8095"/>
                </a:cubicBezTo>
                <a:cubicBezTo>
                  <a:pt x="17571" y="8059"/>
                  <a:pt x="17590" y="8023"/>
                  <a:pt x="17590" y="7987"/>
                </a:cubicBezTo>
                <a:cubicBezTo>
                  <a:pt x="17571" y="7950"/>
                  <a:pt x="17533" y="7987"/>
                  <a:pt x="17515" y="7914"/>
                </a:cubicBezTo>
                <a:cubicBezTo>
                  <a:pt x="17515" y="7950"/>
                  <a:pt x="17477" y="7950"/>
                  <a:pt x="17458" y="7950"/>
                </a:cubicBezTo>
                <a:cubicBezTo>
                  <a:pt x="17439" y="7987"/>
                  <a:pt x="17401" y="7987"/>
                  <a:pt x="17382" y="8023"/>
                </a:cubicBezTo>
                <a:cubicBezTo>
                  <a:pt x="17363" y="8059"/>
                  <a:pt x="17344" y="8095"/>
                  <a:pt x="17325" y="8095"/>
                </a:cubicBezTo>
                <a:cubicBezTo>
                  <a:pt x="17344" y="8059"/>
                  <a:pt x="17363" y="8023"/>
                  <a:pt x="17363" y="7987"/>
                </a:cubicBezTo>
                <a:cubicBezTo>
                  <a:pt x="17363" y="7987"/>
                  <a:pt x="17363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44" y="7987"/>
                  <a:pt x="17344" y="7987"/>
                  <a:pt x="17344" y="7987"/>
                </a:cubicBezTo>
                <a:cubicBezTo>
                  <a:pt x="17363" y="7950"/>
                  <a:pt x="17382" y="7914"/>
                  <a:pt x="17401" y="7878"/>
                </a:cubicBezTo>
                <a:cubicBezTo>
                  <a:pt x="17401" y="7805"/>
                  <a:pt x="17363" y="7805"/>
                  <a:pt x="17325" y="7805"/>
                </a:cubicBezTo>
                <a:cubicBezTo>
                  <a:pt x="17306" y="7841"/>
                  <a:pt x="17306" y="7878"/>
                  <a:pt x="17288" y="7878"/>
                </a:cubicBezTo>
                <a:cubicBezTo>
                  <a:pt x="17269" y="7914"/>
                  <a:pt x="17250" y="7914"/>
                  <a:pt x="17231" y="7914"/>
                </a:cubicBezTo>
                <a:cubicBezTo>
                  <a:pt x="17212" y="7950"/>
                  <a:pt x="17212" y="7987"/>
                  <a:pt x="17212" y="8023"/>
                </a:cubicBezTo>
                <a:cubicBezTo>
                  <a:pt x="17193" y="8023"/>
                  <a:pt x="17193" y="8023"/>
                  <a:pt x="17174" y="8023"/>
                </a:cubicBezTo>
                <a:cubicBezTo>
                  <a:pt x="17174" y="8023"/>
                  <a:pt x="17174" y="8059"/>
                  <a:pt x="17155" y="8059"/>
                </a:cubicBezTo>
                <a:cubicBezTo>
                  <a:pt x="17155" y="8023"/>
                  <a:pt x="17155" y="8023"/>
                  <a:pt x="17155" y="8023"/>
                </a:cubicBezTo>
                <a:cubicBezTo>
                  <a:pt x="17136" y="8023"/>
                  <a:pt x="17136" y="8023"/>
                  <a:pt x="17136" y="8023"/>
                </a:cubicBezTo>
                <a:cubicBezTo>
                  <a:pt x="17117" y="8023"/>
                  <a:pt x="17117" y="8095"/>
                  <a:pt x="17117" y="8095"/>
                </a:cubicBezTo>
                <a:cubicBezTo>
                  <a:pt x="17117" y="8132"/>
                  <a:pt x="17117" y="8132"/>
                  <a:pt x="17117" y="8132"/>
                </a:cubicBezTo>
                <a:cubicBezTo>
                  <a:pt x="17136" y="8168"/>
                  <a:pt x="17174" y="8168"/>
                  <a:pt x="17193" y="8204"/>
                </a:cubicBezTo>
                <a:cubicBezTo>
                  <a:pt x="17193" y="8241"/>
                  <a:pt x="17193" y="8277"/>
                  <a:pt x="17212" y="8313"/>
                </a:cubicBezTo>
                <a:cubicBezTo>
                  <a:pt x="17212" y="8313"/>
                  <a:pt x="17231" y="8313"/>
                  <a:pt x="17250" y="8313"/>
                </a:cubicBezTo>
                <a:cubicBezTo>
                  <a:pt x="17269" y="8277"/>
                  <a:pt x="17288" y="8204"/>
                  <a:pt x="17306" y="8241"/>
                </a:cubicBezTo>
                <a:cubicBezTo>
                  <a:pt x="17325" y="8241"/>
                  <a:pt x="17344" y="8277"/>
                  <a:pt x="17363" y="8277"/>
                </a:cubicBezTo>
                <a:cubicBezTo>
                  <a:pt x="17382" y="8277"/>
                  <a:pt x="17401" y="8277"/>
                  <a:pt x="17420" y="8277"/>
                </a:cubicBezTo>
                <a:cubicBezTo>
                  <a:pt x="17401" y="8313"/>
                  <a:pt x="17401" y="8313"/>
                  <a:pt x="17401" y="8350"/>
                </a:cubicBezTo>
                <a:cubicBezTo>
                  <a:pt x="17363" y="8350"/>
                  <a:pt x="17325" y="8350"/>
                  <a:pt x="17306" y="8422"/>
                </a:cubicBezTo>
                <a:cubicBezTo>
                  <a:pt x="17306" y="8422"/>
                  <a:pt x="17306" y="8422"/>
                  <a:pt x="17306" y="8458"/>
                </a:cubicBezTo>
                <a:cubicBezTo>
                  <a:pt x="17288" y="8458"/>
                  <a:pt x="17288" y="8458"/>
                  <a:pt x="17288" y="8458"/>
                </a:cubicBezTo>
                <a:cubicBezTo>
                  <a:pt x="17288" y="8458"/>
                  <a:pt x="17269" y="8458"/>
                  <a:pt x="17269" y="8422"/>
                </a:cubicBezTo>
                <a:cubicBezTo>
                  <a:pt x="17269" y="8422"/>
                  <a:pt x="17269" y="8422"/>
                  <a:pt x="17269" y="8458"/>
                </a:cubicBezTo>
                <a:cubicBezTo>
                  <a:pt x="17269" y="8531"/>
                  <a:pt x="17212" y="8531"/>
                  <a:pt x="17212" y="8640"/>
                </a:cubicBezTo>
                <a:cubicBezTo>
                  <a:pt x="17231" y="8640"/>
                  <a:pt x="17269" y="8713"/>
                  <a:pt x="17269" y="8749"/>
                </a:cubicBezTo>
                <a:cubicBezTo>
                  <a:pt x="17288" y="8785"/>
                  <a:pt x="17288" y="8785"/>
                  <a:pt x="17288" y="8822"/>
                </a:cubicBezTo>
                <a:cubicBezTo>
                  <a:pt x="17288" y="8822"/>
                  <a:pt x="17306" y="8858"/>
                  <a:pt x="17306" y="8858"/>
                </a:cubicBezTo>
                <a:cubicBezTo>
                  <a:pt x="17306" y="8894"/>
                  <a:pt x="17306" y="8894"/>
                  <a:pt x="17306" y="8930"/>
                </a:cubicBezTo>
                <a:cubicBezTo>
                  <a:pt x="17325" y="8930"/>
                  <a:pt x="17325" y="8930"/>
                  <a:pt x="17325" y="8930"/>
                </a:cubicBezTo>
                <a:cubicBezTo>
                  <a:pt x="17344" y="8967"/>
                  <a:pt x="17344" y="8967"/>
                  <a:pt x="17344" y="8967"/>
                </a:cubicBezTo>
                <a:cubicBezTo>
                  <a:pt x="17344" y="9003"/>
                  <a:pt x="17363" y="9003"/>
                  <a:pt x="17363" y="9003"/>
                </a:cubicBezTo>
                <a:cubicBezTo>
                  <a:pt x="17363" y="9039"/>
                  <a:pt x="17363" y="9039"/>
                  <a:pt x="17363" y="9039"/>
                </a:cubicBezTo>
                <a:cubicBezTo>
                  <a:pt x="17363" y="9039"/>
                  <a:pt x="17344" y="9039"/>
                  <a:pt x="17344" y="9076"/>
                </a:cubicBezTo>
                <a:cubicBezTo>
                  <a:pt x="17363" y="9076"/>
                  <a:pt x="17363" y="9112"/>
                  <a:pt x="17363" y="9148"/>
                </a:cubicBezTo>
                <a:cubicBezTo>
                  <a:pt x="17344" y="9185"/>
                  <a:pt x="17288" y="9221"/>
                  <a:pt x="17269" y="9257"/>
                </a:cubicBezTo>
                <a:cubicBezTo>
                  <a:pt x="17269" y="9257"/>
                  <a:pt x="17269" y="9257"/>
                  <a:pt x="17269" y="9257"/>
                </a:cubicBezTo>
                <a:cubicBezTo>
                  <a:pt x="17288" y="9257"/>
                  <a:pt x="17306" y="9221"/>
                  <a:pt x="17344" y="9221"/>
                </a:cubicBezTo>
                <a:cubicBezTo>
                  <a:pt x="17344" y="9257"/>
                  <a:pt x="17363" y="9257"/>
                  <a:pt x="17382" y="9257"/>
                </a:cubicBezTo>
                <a:cubicBezTo>
                  <a:pt x="17382" y="9293"/>
                  <a:pt x="17382" y="9293"/>
                  <a:pt x="17382" y="9293"/>
                </a:cubicBezTo>
                <a:cubicBezTo>
                  <a:pt x="17363" y="9293"/>
                  <a:pt x="17363" y="9330"/>
                  <a:pt x="17344" y="9330"/>
                </a:cubicBezTo>
                <a:cubicBezTo>
                  <a:pt x="17344" y="9330"/>
                  <a:pt x="17344" y="9330"/>
                  <a:pt x="17363" y="9330"/>
                </a:cubicBezTo>
                <a:cubicBezTo>
                  <a:pt x="17363" y="9330"/>
                  <a:pt x="17363" y="9330"/>
                  <a:pt x="17363" y="9330"/>
                </a:cubicBezTo>
                <a:cubicBezTo>
                  <a:pt x="17363" y="9366"/>
                  <a:pt x="17344" y="9475"/>
                  <a:pt x="17344" y="9475"/>
                </a:cubicBezTo>
                <a:cubicBezTo>
                  <a:pt x="17344" y="9475"/>
                  <a:pt x="17325" y="9475"/>
                  <a:pt x="17325" y="9475"/>
                </a:cubicBezTo>
                <a:cubicBezTo>
                  <a:pt x="17325" y="9475"/>
                  <a:pt x="17325" y="9475"/>
                  <a:pt x="17325" y="9475"/>
                </a:cubicBezTo>
                <a:cubicBezTo>
                  <a:pt x="17325" y="9511"/>
                  <a:pt x="17269" y="9656"/>
                  <a:pt x="17269" y="9656"/>
                </a:cubicBezTo>
                <a:cubicBezTo>
                  <a:pt x="17250" y="9693"/>
                  <a:pt x="17231" y="9693"/>
                  <a:pt x="17231" y="9693"/>
                </a:cubicBezTo>
                <a:cubicBezTo>
                  <a:pt x="17231" y="9729"/>
                  <a:pt x="17231" y="9802"/>
                  <a:pt x="17231" y="9802"/>
                </a:cubicBezTo>
                <a:cubicBezTo>
                  <a:pt x="17231" y="9838"/>
                  <a:pt x="17212" y="9838"/>
                  <a:pt x="17212" y="9838"/>
                </a:cubicBezTo>
                <a:cubicBezTo>
                  <a:pt x="17212" y="9874"/>
                  <a:pt x="17193" y="9874"/>
                  <a:pt x="17193" y="9911"/>
                </a:cubicBezTo>
                <a:cubicBezTo>
                  <a:pt x="17193" y="9911"/>
                  <a:pt x="17174" y="9947"/>
                  <a:pt x="17155" y="9947"/>
                </a:cubicBezTo>
                <a:cubicBezTo>
                  <a:pt x="17155" y="9947"/>
                  <a:pt x="17136" y="9947"/>
                  <a:pt x="17136" y="9947"/>
                </a:cubicBezTo>
                <a:cubicBezTo>
                  <a:pt x="17136" y="9947"/>
                  <a:pt x="17136" y="9947"/>
                  <a:pt x="17136" y="9947"/>
                </a:cubicBezTo>
                <a:cubicBezTo>
                  <a:pt x="17136" y="9983"/>
                  <a:pt x="17136" y="9983"/>
                  <a:pt x="17136" y="10019"/>
                </a:cubicBezTo>
                <a:cubicBezTo>
                  <a:pt x="17117" y="10019"/>
                  <a:pt x="17117" y="10056"/>
                  <a:pt x="17098" y="10056"/>
                </a:cubicBezTo>
                <a:cubicBezTo>
                  <a:pt x="17079" y="10092"/>
                  <a:pt x="17061" y="10092"/>
                  <a:pt x="17042" y="10128"/>
                </a:cubicBezTo>
                <a:cubicBezTo>
                  <a:pt x="17042" y="10128"/>
                  <a:pt x="17042" y="10128"/>
                  <a:pt x="17042" y="10165"/>
                </a:cubicBezTo>
                <a:cubicBezTo>
                  <a:pt x="17023" y="10165"/>
                  <a:pt x="17004" y="10165"/>
                  <a:pt x="17004" y="10201"/>
                </a:cubicBezTo>
                <a:cubicBezTo>
                  <a:pt x="16985" y="10165"/>
                  <a:pt x="16985" y="10165"/>
                  <a:pt x="16966" y="10165"/>
                </a:cubicBezTo>
                <a:cubicBezTo>
                  <a:pt x="16966" y="10201"/>
                  <a:pt x="16947" y="10201"/>
                  <a:pt x="16928" y="10201"/>
                </a:cubicBezTo>
                <a:cubicBezTo>
                  <a:pt x="16928" y="10201"/>
                  <a:pt x="16928" y="10201"/>
                  <a:pt x="16928" y="10201"/>
                </a:cubicBezTo>
                <a:cubicBezTo>
                  <a:pt x="16890" y="10201"/>
                  <a:pt x="16890" y="10237"/>
                  <a:pt x="16871" y="10165"/>
                </a:cubicBezTo>
                <a:cubicBezTo>
                  <a:pt x="16871" y="10165"/>
                  <a:pt x="16871" y="10165"/>
                  <a:pt x="16871" y="10165"/>
                </a:cubicBezTo>
                <a:cubicBezTo>
                  <a:pt x="16853" y="10201"/>
                  <a:pt x="16871" y="10237"/>
                  <a:pt x="16834" y="10274"/>
                </a:cubicBezTo>
                <a:cubicBezTo>
                  <a:pt x="16834" y="10274"/>
                  <a:pt x="16834" y="10274"/>
                  <a:pt x="16834" y="10274"/>
                </a:cubicBezTo>
                <a:cubicBezTo>
                  <a:pt x="16834" y="10274"/>
                  <a:pt x="16815" y="10274"/>
                  <a:pt x="16815" y="10310"/>
                </a:cubicBezTo>
                <a:cubicBezTo>
                  <a:pt x="16815" y="10310"/>
                  <a:pt x="16796" y="10310"/>
                  <a:pt x="16777" y="10310"/>
                </a:cubicBezTo>
                <a:cubicBezTo>
                  <a:pt x="16777" y="10310"/>
                  <a:pt x="16777" y="10310"/>
                  <a:pt x="16758" y="10310"/>
                </a:cubicBezTo>
                <a:cubicBezTo>
                  <a:pt x="16758" y="10310"/>
                  <a:pt x="16758" y="10310"/>
                  <a:pt x="16739" y="10346"/>
                </a:cubicBezTo>
                <a:cubicBezTo>
                  <a:pt x="16739" y="10346"/>
                  <a:pt x="16720" y="10346"/>
                  <a:pt x="16720" y="10346"/>
                </a:cubicBezTo>
                <a:cubicBezTo>
                  <a:pt x="16701" y="10346"/>
                  <a:pt x="16701" y="10346"/>
                  <a:pt x="16682" y="10346"/>
                </a:cubicBezTo>
                <a:cubicBezTo>
                  <a:pt x="16682" y="10346"/>
                  <a:pt x="16663" y="10346"/>
                  <a:pt x="16663" y="10346"/>
                </a:cubicBezTo>
                <a:cubicBezTo>
                  <a:pt x="16663" y="10346"/>
                  <a:pt x="16663" y="10346"/>
                  <a:pt x="16663" y="10346"/>
                </a:cubicBezTo>
                <a:cubicBezTo>
                  <a:pt x="16663" y="10383"/>
                  <a:pt x="16663" y="10383"/>
                  <a:pt x="16663" y="10419"/>
                </a:cubicBezTo>
                <a:cubicBezTo>
                  <a:pt x="16663" y="10419"/>
                  <a:pt x="16663" y="10455"/>
                  <a:pt x="16682" y="10455"/>
                </a:cubicBezTo>
                <a:cubicBezTo>
                  <a:pt x="16682" y="10455"/>
                  <a:pt x="16682" y="10455"/>
                  <a:pt x="16682" y="10455"/>
                </a:cubicBezTo>
                <a:cubicBezTo>
                  <a:pt x="16663" y="10455"/>
                  <a:pt x="16663" y="10491"/>
                  <a:pt x="16644" y="10491"/>
                </a:cubicBezTo>
                <a:cubicBezTo>
                  <a:pt x="16644" y="10455"/>
                  <a:pt x="16626" y="10419"/>
                  <a:pt x="16626" y="10419"/>
                </a:cubicBezTo>
                <a:cubicBezTo>
                  <a:pt x="16626" y="10383"/>
                  <a:pt x="16644" y="10346"/>
                  <a:pt x="16626" y="10310"/>
                </a:cubicBezTo>
                <a:cubicBezTo>
                  <a:pt x="16626" y="10310"/>
                  <a:pt x="16626" y="10310"/>
                  <a:pt x="16626" y="10310"/>
                </a:cubicBezTo>
                <a:cubicBezTo>
                  <a:pt x="16607" y="10310"/>
                  <a:pt x="16607" y="10346"/>
                  <a:pt x="16607" y="10346"/>
                </a:cubicBezTo>
                <a:cubicBezTo>
                  <a:pt x="16569" y="10346"/>
                  <a:pt x="16569" y="10310"/>
                  <a:pt x="16569" y="10274"/>
                </a:cubicBezTo>
                <a:cubicBezTo>
                  <a:pt x="16550" y="10274"/>
                  <a:pt x="16550" y="10274"/>
                  <a:pt x="16550" y="10274"/>
                </a:cubicBezTo>
                <a:cubicBezTo>
                  <a:pt x="16550" y="10310"/>
                  <a:pt x="16550" y="10310"/>
                  <a:pt x="16550" y="10310"/>
                </a:cubicBezTo>
                <a:cubicBezTo>
                  <a:pt x="16550" y="10346"/>
                  <a:pt x="16531" y="10310"/>
                  <a:pt x="16531" y="10346"/>
                </a:cubicBezTo>
                <a:cubicBezTo>
                  <a:pt x="16512" y="10346"/>
                  <a:pt x="16493" y="10346"/>
                  <a:pt x="16493" y="10383"/>
                </a:cubicBezTo>
                <a:cubicBezTo>
                  <a:pt x="16493" y="10383"/>
                  <a:pt x="16493" y="10383"/>
                  <a:pt x="16493" y="10419"/>
                </a:cubicBezTo>
                <a:cubicBezTo>
                  <a:pt x="16474" y="10383"/>
                  <a:pt x="16455" y="10419"/>
                  <a:pt x="16455" y="10419"/>
                </a:cubicBezTo>
                <a:cubicBezTo>
                  <a:pt x="16455" y="10491"/>
                  <a:pt x="16418" y="10491"/>
                  <a:pt x="16399" y="10528"/>
                </a:cubicBezTo>
                <a:cubicBezTo>
                  <a:pt x="16399" y="10564"/>
                  <a:pt x="16380" y="10600"/>
                  <a:pt x="16380" y="10673"/>
                </a:cubicBezTo>
                <a:cubicBezTo>
                  <a:pt x="16399" y="10709"/>
                  <a:pt x="16418" y="10709"/>
                  <a:pt x="16418" y="10746"/>
                </a:cubicBezTo>
                <a:cubicBezTo>
                  <a:pt x="16436" y="10782"/>
                  <a:pt x="16418" y="10818"/>
                  <a:pt x="16436" y="10854"/>
                </a:cubicBezTo>
                <a:cubicBezTo>
                  <a:pt x="16455" y="10854"/>
                  <a:pt x="16455" y="10854"/>
                  <a:pt x="16474" y="10891"/>
                </a:cubicBezTo>
                <a:cubicBezTo>
                  <a:pt x="16493" y="10927"/>
                  <a:pt x="16493" y="10927"/>
                  <a:pt x="16512" y="10963"/>
                </a:cubicBezTo>
                <a:cubicBezTo>
                  <a:pt x="16531" y="10963"/>
                  <a:pt x="16531" y="10963"/>
                  <a:pt x="16550" y="11000"/>
                </a:cubicBezTo>
                <a:cubicBezTo>
                  <a:pt x="16550" y="11000"/>
                  <a:pt x="16550" y="11036"/>
                  <a:pt x="16550" y="11036"/>
                </a:cubicBezTo>
                <a:cubicBezTo>
                  <a:pt x="16550" y="11072"/>
                  <a:pt x="16569" y="11072"/>
                  <a:pt x="16569" y="11109"/>
                </a:cubicBezTo>
                <a:cubicBezTo>
                  <a:pt x="16588" y="11217"/>
                  <a:pt x="16607" y="11290"/>
                  <a:pt x="16607" y="11363"/>
                </a:cubicBezTo>
                <a:cubicBezTo>
                  <a:pt x="16607" y="11399"/>
                  <a:pt x="16607" y="11399"/>
                  <a:pt x="16588" y="11435"/>
                </a:cubicBezTo>
                <a:cubicBezTo>
                  <a:pt x="16588" y="11472"/>
                  <a:pt x="16588" y="11508"/>
                  <a:pt x="16588" y="11544"/>
                </a:cubicBezTo>
                <a:cubicBezTo>
                  <a:pt x="16588" y="11581"/>
                  <a:pt x="16550" y="11581"/>
                  <a:pt x="16531" y="11617"/>
                </a:cubicBezTo>
                <a:cubicBezTo>
                  <a:pt x="16512" y="11653"/>
                  <a:pt x="16493" y="11726"/>
                  <a:pt x="16455" y="11653"/>
                </a:cubicBezTo>
                <a:cubicBezTo>
                  <a:pt x="16455" y="11653"/>
                  <a:pt x="16455" y="11653"/>
                  <a:pt x="16455" y="11653"/>
                </a:cubicBezTo>
                <a:cubicBezTo>
                  <a:pt x="16455" y="11689"/>
                  <a:pt x="16455" y="11762"/>
                  <a:pt x="16436" y="11762"/>
                </a:cubicBezTo>
                <a:cubicBezTo>
                  <a:pt x="16436" y="11762"/>
                  <a:pt x="16418" y="11762"/>
                  <a:pt x="16418" y="11762"/>
                </a:cubicBezTo>
                <a:cubicBezTo>
                  <a:pt x="16418" y="11798"/>
                  <a:pt x="16418" y="11798"/>
                  <a:pt x="16399" y="11835"/>
                </a:cubicBezTo>
                <a:cubicBezTo>
                  <a:pt x="16399" y="11835"/>
                  <a:pt x="16380" y="11835"/>
                  <a:pt x="16380" y="11835"/>
                </a:cubicBezTo>
                <a:cubicBezTo>
                  <a:pt x="16361" y="11871"/>
                  <a:pt x="16361" y="11907"/>
                  <a:pt x="16323" y="11907"/>
                </a:cubicBezTo>
                <a:cubicBezTo>
                  <a:pt x="16323" y="11835"/>
                  <a:pt x="16323" y="11762"/>
                  <a:pt x="16342" y="11726"/>
                </a:cubicBezTo>
                <a:cubicBezTo>
                  <a:pt x="16342" y="11726"/>
                  <a:pt x="16342" y="11726"/>
                  <a:pt x="16342" y="11726"/>
                </a:cubicBezTo>
                <a:cubicBezTo>
                  <a:pt x="16323" y="11689"/>
                  <a:pt x="16304" y="11689"/>
                  <a:pt x="16285" y="11653"/>
                </a:cubicBezTo>
                <a:cubicBezTo>
                  <a:pt x="16285" y="11653"/>
                  <a:pt x="16266" y="11653"/>
                  <a:pt x="16266" y="11653"/>
                </a:cubicBezTo>
                <a:cubicBezTo>
                  <a:pt x="16247" y="11653"/>
                  <a:pt x="16247" y="11653"/>
                  <a:pt x="16247" y="11653"/>
                </a:cubicBezTo>
                <a:cubicBezTo>
                  <a:pt x="16266" y="11617"/>
                  <a:pt x="16266" y="11617"/>
                  <a:pt x="16247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28" y="11617"/>
                  <a:pt x="16228" y="11617"/>
                  <a:pt x="16228" y="11617"/>
                </a:cubicBezTo>
                <a:cubicBezTo>
                  <a:pt x="16209" y="11581"/>
                  <a:pt x="16209" y="11508"/>
                  <a:pt x="16191" y="11472"/>
                </a:cubicBezTo>
                <a:cubicBezTo>
                  <a:pt x="16191" y="11472"/>
                  <a:pt x="16191" y="11472"/>
                  <a:pt x="16172" y="11472"/>
                </a:cubicBezTo>
                <a:cubicBezTo>
                  <a:pt x="16172" y="11435"/>
                  <a:pt x="16153" y="11435"/>
                  <a:pt x="16153" y="11399"/>
                </a:cubicBezTo>
                <a:cubicBezTo>
                  <a:pt x="16134" y="11399"/>
                  <a:pt x="16134" y="11435"/>
                  <a:pt x="16115" y="11399"/>
                </a:cubicBezTo>
                <a:cubicBezTo>
                  <a:pt x="16096" y="11399"/>
                  <a:pt x="16096" y="11399"/>
                  <a:pt x="16096" y="11399"/>
                </a:cubicBezTo>
                <a:cubicBezTo>
                  <a:pt x="16096" y="11363"/>
                  <a:pt x="16096" y="11326"/>
                  <a:pt x="16096" y="11326"/>
                </a:cubicBezTo>
                <a:cubicBezTo>
                  <a:pt x="16058" y="11290"/>
                  <a:pt x="16058" y="11290"/>
                  <a:pt x="16020" y="11326"/>
                </a:cubicBezTo>
                <a:cubicBezTo>
                  <a:pt x="16039" y="11363"/>
                  <a:pt x="16020" y="11399"/>
                  <a:pt x="16020" y="11435"/>
                </a:cubicBezTo>
                <a:cubicBezTo>
                  <a:pt x="16020" y="11435"/>
                  <a:pt x="16020" y="11472"/>
                  <a:pt x="16020" y="11472"/>
                </a:cubicBezTo>
                <a:cubicBezTo>
                  <a:pt x="16020" y="11544"/>
                  <a:pt x="15964" y="11726"/>
                  <a:pt x="15982" y="11835"/>
                </a:cubicBezTo>
                <a:cubicBezTo>
                  <a:pt x="16001" y="11835"/>
                  <a:pt x="16020" y="11798"/>
                  <a:pt x="16020" y="11798"/>
                </a:cubicBezTo>
                <a:cubicBezTo>
                  <a:pt x="16020" y="11835"/>
                  <a:pt x="16020" y="11871"/>
                  <a:pt x="16039" y="11907"/>
                </a:cubicBezTo>
                <a:cubicBezTo>
                  <a:pt x="16039" y="11907"/>
                  <a:pt x="16039" y="11907"/>
                  <a:pt x="16039" y="11907"/>
                </a:cubicBezTo>
                <a:cubicBezTo>
                  <a:pt x="16058" y="12016"/>
                  <a:pt x="16039" y="12125"/>
                  <a:pt x="16134" y="12089"/>
                </a:cubicBezTo>
                <a:cubicBezTo>
                  <a:pt x="16134" y="12125"/>
                  <a:pt x="16153" y="12161"/>
                  <a:pt x="16153" y="12198"/>
                </a:cubicBezTo>
                <a:cubicBezTo>
                  <a:pt x="16172" y="12198"/>
                  <a:pt x="16172" y="12198"/>
                  <a:pt x="16172" y="12198"/>
                </a:cubicBezTo>
                <a:cubicBezTo>
                  <a:pt x="16191" y="12234"/>
                  <a:pt x="16209" y="12270"/>
                  <a:pt x="16209" y="12307"/>
                </a:cubicBezTo>
                <a:cubicBezTo>
                  <a:pt x="16228" y="12307"/>
                  <a:pt x="16228" y="12307"/>
                  <a:pt x="16247" y="12343"/>
                </a:cubicBezTo>
                <a:cubicBezTo>
                  <a:pt x="16247" y="12415"/>
                  <a:pt x="16247" y="12488"/>
                  <a:pt x="16247" y="12561"/>
                </a:cubicBezTo>
                <a:cubicBezTo>
                  <a:pt x="16247" y="12597"/>
                  <a:pt x="16266" y="12633"/>
                  <a:pt x="16266" y="12633"/>
                </a:cubicBezTo>
                <a:cubicBezTo>
                  <a:pt x="16266" y="12670"/>
                  <a:pt x="16285" y="12706"/>
                  <a:pt x="16285" y="12742"/>
                </a:cubicBezTo>
                <a:cubicBezTo>
                  <a:pt x="16266" y="12742"/>
                  <a:pt x="16266" y="12742"/>
                  <a:pt x="16247" y="12742"/>
                </a:cubicBezTo>
                <a:cubicBezTo>
                  <a:pt x="16209" y="12706"/>
                  <a:pt x="16191" y="12670"/>
                  <a:pt x="16172" y="12633"/>
                </a:cubicBezTo>
                <a:cubicBezTo>
                  <a:pt x="16153" y="12633"/>
                  <a:pt x="16134" y="12597"/>
                  <a:pt x="16115" y="12597"/>
                </a:cubicBezTo>
                <a:cubicBezTo>
                  <a:pt x="16115" y="12561"/>
                  <a:pt x="16115" y="12524"/>
                  <a:pt x="16096" y="12488"/>
                </a:cubicBezTo>
                <a:cubicBezTo>
                  <a:pt x="16096" y="12488"/>
                  <a:pt x="16077" y="12452"/>
                  <a:pt x="16077" y="12452"/>
                </a:cubicBezTo>
                <a:cubicBezTo>
                  <a:pt x="16058" y="12415"/>
                  <a:pt x="16077" y="12415"/>
                  <a:pt x="16077" y="12379"/>
                </a:cubicBezTo>
                <a:cubicBezTo>
                  <a:pt x="16058" y="12343"/>
                  <a:pt x="16058" y="12343"/>
                  <a:pt x="16058" y="12307"/>
                </a:cubicBezTo>
                <a:cubicBezTo>
                  <a:pt x="16039" y="12270"/>
                  <a:pt x="16039" y="12198"/>
                  <a:pt x="16039" y="12125"/>
                </a:cubicBezTo>
                <a:cubicBezTo>
                  <a:pt x="16039" y="12125"/>
                  <a:pt x="16039" y="12125"/>
                  <a:pt x="16039" y="12125"/>
                </a:cubicBezTo>
                <a:cubicBezTo>
                  <a:pt x="16039" y="12125"/>
                  <a:pt x="16020" y="12161"/>
                  <a:pt x="16020" y="12125"/>
                </a:cubicBezTo>
                <a:cubicBezTo>
                  <a:pt x="16020" y="12125"/>
                  <a:pt x="16020" y="12125"/>
                  <a:pt x="16020" y="12125"/>
                </a:cubicBezTo>
                <a:cubicBezTo>
                  <a:pt x="16020" y="12089"/>
                  <a:pt x="16001" y="12052"/>
                  <a:pt x="16001" y="12052"/>
                </a:cubicBezTo>
                <a:cubicBezTo>
                  <a:pt x="16001" y="12052"/>
                  <a:pt x="16001" y="12052"/>
                  <a:pt x="15982" y="12052"/>
                </a:cubicBezTo>
                <a:cubicBezTo>
                  <a:pt x="15982" y="11980"/>
                  <a:pt x="15964" y="11980"/>
                  <a:pt x="15945" y="11944"/>
                </a:cubicBezTo>
                <a:cubicBezTo>
                  <a:pt x="15945" y="11944"/>
                  <a:pt x="15926" y="11944"/>
                  <a:pt x="15926" y="11944"/>
                </a:cubicBezTo>
                <a:cubicBezTo>
                  <a:pt x="15907" y="11871"/>
                  <a:pt x="15945" y="11762"/>
                  <a:pt x="15945" y="11726"/>
                </a:cubicBezTo>
                <a:cubicBezTo>
                  <a:pt x="15945" y="11689"/>
                  <a:pt x="15945" y="11689"/>
                  <a:pt x="15945" y="11689"/>
                </a:cubicBezTo>
                <a:cubicBezTo>
                  <a:pt x="15926" y="11653"/>
                  <a:pt x="15964" y="11544"/>
                  <a:pt x="15964" y="11544"/>
                </a:cubicBezTo>
                <a:cubicBezTo>
                  <a:pt x="15964" y="11544"/>
                  <a:pt x="15945" y="11544"/>
                  <a:pt x="15945" y="11508"/>
                </a:cubicBezTo>
                <a:cubicBezTo>
                  <a:pt x="15945" y="11472"/>
                  <a:pt x="15945" y="11399"/>
                  <a:pt x="15945" y="11363"/>
                </a:cubicBezTo>
                <a:cubicBezTo>
                  <a:pt x="15926" y="11290"/>
                  <a:pt x="15907" y="11217"/>
                  <a:pt x="15907" y="11181"/>
                </a:cubicBezTo>
                <a:cubicBezTo>
                  <a:pt x="15888" y="11109"/>
                  <a:pt x="15888" y="11036"/>
                  <a:pt x="15888" y="10963"/>
                </a:cubicBezTo>
                <a:cubicBezTo>
                  <a:pt x="15869" y="10927"/>
                  <a:pt x="15869" y="10854"/>
                  <a:pt x="15850" y="10854"/>
                </a:cubicBezTo>
                <a:cubicBezTo>
                  <a:pt x="15831" y="10854"/>
                  <a:pt x="15831" y="10854"/>
                  <a:pt x="15831" y="10854"/>
                </a:cubicBezTo>
                <a:cubicBezTo>
                  <a:pt x="15831" y="10963"/>
                  <a:pt x="15812" y="10927"/>
                  <a:pt x="15774" y="10963"/>
                </a:cubicBezTo>
                <a:cubicBezTo>
                  <a:pt x="15756" y="11000"/>
                  <a:pt x="15756" y="11072"/>
                  <a:pt x="15737" y="11036"/>
                </a:cubicBezTo>
                <a:cubicBezTo>
                  <a:pt x="15737" y="11036"/>
                  <a:pt x="15737" y="11000"/>
                  <a:pt x="15737" y="11000"/>
                </a:cubicBezTo>
                <a:cubicBezTo>
                  <a:pt x="15737" y="11000"/>
                  <a:pt x="15737" y="11000"/>
                  <a:pt x="15718" y="11036"/>
                </a:cubicBezTo>
                <a:cubicBezTo>
                  <a:pt x="15718" y="11036"/>
                  <a:pt x="15718" y="11036"/>
                  <a:pt x="15718" y="11036"/>
                </a:cubicBezTo>
                <a:cubicBezTo>
                  <a:pt x="15718" y="11036"/>
                  <a:pt x="15718" y="11000"/>
                  <a:pt x="15718" y="11000"/>
                </a:cubicBezTo>
                <a:cubicBezTo>
                  <a:pt x="15718" y="11000"/>
                  <a:pt x="15718" y="11000"/>
                  <a:pt x="15718" y="10963"/>
                </a:cubicBezTo>
                <a:cubicBezTo>
                  <a:pt x="15699" y="11000"/>
                  <a:pt x="15699" y="11000"/>
                  <a:pt x="15680" y="11000"/>
                </a:cubicBezTo>
                <a:cubicBezTo>
                  <a:pt x="15680" y="11000"/>
                  <a:pt x="15680" y="11000"/>
                  <a:pt x="15680" y="11000"/>
                </a:cubicBezTo>
                <a:cubicBezTo>
                  <a:pt x="15680" y="10927"/>
                  <a:pt x="15699" y="10891"/>
                  <a:pt x="15699" y="10854"/>
                </a:cubicBezTo>
                <a:cubicBezTo>
                  <a:pt x="15699" y="10746"/>
                  <a:pt x="15680" y="10673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61" y="10637"/>
                  <a:pt x="15661" y="10637"/>
                  <a:pt x="15661" y="10637"/>
                </a:cubicBezTo>
                <a:cubicBezTo>
                  <a:pt x="15642" y="10637"/>
                  <a:pt x="15642" y="10637"/>
                  <a:pt x="15623" y="10600"/>
                </a:cubicBezTo>
                <a:cubicBezTo>
                  <a:pt x="15642" y="10600"/>
                  <a:pt x="15642" y="10600"/>
                  <a:pt x="15661" y="10600"/>
                </a:cubicBezTo>
                <a:cubicBezTo>
                  <a:pt x="15661" y="10600"/>
                  <a:pt x="15661" y="10600"/>
                  <a:pt x="15661" y="10600"/>
                </a:cubicBezTo>
                <a:cubicBezTo>
                  <a:pt x="15642" y="10564"/>
                  <a:pt x="15642" y="10528"/>
                  <a:pt x="15623" y="10528"/>
                </a:cubicBezTo>
                <a:cubicBezTo>
                  <a:pt x="15623" y="10491"/>
                  <a:pt x="15604" y="10528"/>
                  <a:pt x="15604" y="10491"/>
                </a:cubicBezTo>
                <a:cubicBezTo>
                  <a:pt x="15604" y="10491"/>
                  <a:pt x="15604" y="10491"/>
                  <a:pt x="15604" y="10455"/>
                </a:cubicBezTo>
                <a:cubicBezTo>
                  <a:pt x="15585" y="10455"/>
                  <a:pt x="15585" y="10455"/>
                  <a:pt x="15585" y="10455"/>
                </a:cubicBezTo>
                <a:cubicBezTo>
                  <a:pt x="15529" y="10419"/>
                  <a:pt x="15547" y="10237"/>
                  <a:pt x="15510" y="10165"/>
                </a:cubicBezTo>
                <a:cubicBezTo>
                  <a:pt x="15491" y="10201"/>
                  <a:pt x="15491" y="10201"/>
                  <a:pt x="15472" y="10201"/>
                </a:cubicBezTo>
                <a:cubicBezTo>
                  <a:pt x="15472" y="10165"/>
                  <a:pt x="15453" y="10165"/>
                  <a:pt x="15453" y="10128"/>
                </a:cubicBezTo>
                <a:cubicBezTo>
                  <a:pt x="15453" y="10128"/>
                  <a:pt x="15453" y="10165"/>
                  <a:pt x="15453" y="10165"/>
                </a:cubicBezTo>
                <a:cubicBezTo>
                  <a:pt x="15453" y="10165"/>
                  <a:pt x="15453" y="10165"/>
                  <a:pt x="15453" y="10165"/>
                </a:cubicBezTo>
                <a:cubicBezTo>
                  <a:pt x="15453" y="10201"/>
                  <a:pt x="15453" y="10237"/>
                  <a:pt x="15453" y="10274"/>
                </a:cubicBezTo>
                <a:cubicBezTo>
                  <a:pt x="15434" y="10274"/>
                  <a:pt x="15434" y="10274"/>
                  <a:pt x="15434" y="10310"/>
                </a:cubicBezTo>
                <a:cubicBezTo>
                  <a:pt x="15434" y="10310"/>
                  <a:pt x="15434" y="10310"/>
                  <a:pt x="15434" y="10310"/>
                </a:cubicBezTo>
                <a:cubicBezTo>
                  <a:pt x="15415" y="10274"/>
                  <a:pt x="15415" y="10274"/>
                  <a:pt x="15415" y="10237"/>
                </a:cubicBezTo>
                <a:cubicBezTo>
                  <a:pt x="15415" y="10237"/>
                  <a:pt x="15415" y="10237"/>
                  <a:pt x="15415" y="10237"/>
                </a:cubicBezTo>
                <a:cubicBezTo>
                  <a:pt x="15415" y="10274"/>
                  <a:pt x="15396" y="10274"/>
                  <a:pt x="15396" y="10310"/>
                </a:cubicBezTo>
                <a:cubicBezTo>
                  <a:pt x="15396" y="10310"/>
                  <a:pt x="15396" y="10310"/>
                  <a:pt x="15396" y="10310"/>
                </a:cubicBezTo>
                <a:cubicBezTo>
                  <a:pt x="15396" y="10310"/>
                  <a:pt x="15396" y="10274"/>
                  <a:pt x="15377" y="10274"/>
                </a:cubicBezTo>
                <a:cubicBezTo>
                  <a:pt x="15377" y="10274"/>
                  <a:pt x="15377" y="10274"/>
                  <a:pt x="15377" y="10274"/>
                </a:cubicBezTo>
                <a:cubicBezTo>
                  <a:pt x="15377" y="10310"/>
                  <a:pt x="15377" y="10310"/>
                  <a:pt x="15377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58" y="10310"/>
                  <a:pt x="15358" y="10310"/>
                </a:cubicBezTo>
                <a:cubicBezTo>
                  <a:pt x="15358" y="10310"/>
                  <a:pt x="15339" y="10310"/>
                  <a:pt x="15339" y="10310"/>
                </a:cubicBezTo>
                <a:cubicBezTo>
                  <a:pt x="15339" y="10310"/>
                  <a:pt x="15339" y="10274"/>
                  <a:pt x="15320" y="10274"/>
                </a:cubicBezTo>
                <a:cubicBezTo>
                  <a:pt x="15320" y="10274"/>
                  <a:pt x="15320" y="10274"/>
                  <a:pt x="15320" y="10274"/>
                </a:cubicBezTo>
                <a:cubicBezTo>
                  <a:pt x="15320" y="10310"/>
                  <a:pt x="15320" y="10310"/>
                  <a:pt x="15320" y="10310"/>
                </a:cubicBezTo>
                <a:cubicBezTo>
                  <a:pt x="15320" y="10310"/>
                  <a:pt x="15320" y="10310"/>
                  <a:pt x="15302" y="10310"/>
                </a:cubicBezTo>
                <a:cubicBezTo>
                  <a:pt x="15302" y="10310"/>
                  <a:pt x="15302" y="10274"/>
                  <a:pt x="15302" y="10274"/>
                </a:cubicBezTo>
                <a:cubicBezTo>
                  <a:pt x="15283" y="10274"/>
                  <a:pt x="15283" y="10310"/>
                  <a:pt x="15283" y="10310"/>
                </a:cubicBezTo>
                <a:cubicBezTo>
                  <a:pt x="15264" y="10346"/>
                  <a:pt x="15226" y="10346"/>
                  <a:pt x="15226" y="10383"/>
                </a:cubicBezTo>
                <a:cubicBezTo>
                  <a:pt x="15226" y="10383"/>
                  <a:pt x="15226" y="10419"/>
                  <a:pt x="15226" y="10419"/>
                </a:cubicBezTo>
                <a:cubicBezTo>
                  <a:pt x="15207" y="10455"/>
                  <a:pt x="15207" y="10528"/>
                  <a:pt x="15188" y="10528"/>
                </a:cubicBezTo>
                <a:cubicBezTo>
                  <a:pt x="15169" y="10564"/>
                  <a:pt x="15131" y="10564"/>
                  <a:pt x="15112" y="10564"/>
                </a:cubicBezTo>
                <a:cubicBezTo>
                  <a:pt x="15094" y="10637"/>
                  <a:pt x="15075" y="10673"/>
                  <a:pt x="15056" y="10709"/>
                </a:cubicBezTo>
                <a:cubicBezTo>
                  <a:pt x="15056" y="10746"/>
                  <a:pt x="15037" y="10746"/>
                  <a:pt x="15037" y="10746"/>
                </a:cubicBezTo>
                <a:cubicBezTo>
                  <a:pt x="15018" y="10746"/>
                  <a:pt x="14999" y="10818"/>
                  <a:pt x="14999" y="10818"/>
                </a:cubicBezTo>
                <a:cubicBezTo>
                  <a:pt x="14980" y="10818"/>
                  <a:pt x="14961" y="10854"/>
                  <a:pt x="14961" y="10854"/>
                </a:cubicBezTo>
                <a:cubicBezTo>
                  <a:pt x="14942" y="10891"/>
                  <a:pt x="14942" y="10927"/>
                  <a:pt x="14923" y="10963"/>
                </a:cubicBezTo>
                <a:cubicBezTo>
                  <a:pt x="14923" y="10963"/>
                  <a:pt x="14885" y="10963"/>
                  <a:pt x="14885" y="10963"/>
                </a:cubicBezTo>
                <a:cubicBezTo>
                  <a:pt x="14885" y="11000"/>
                  <a:pt x="14867" y="11036"/>
                  <a:pt x="14867" y="11036"/>
                </a:cubicBezTo>
                <a:cubicBezTo>
                  <a:pt x="14848" y="11036"/>
                  <a:pt x="14829" y="11036"/>
                  <a:pt x="14829" y="11036"/>
                </a:cubicBezTo>
                <a:cubicBezTo>
                  <a:pt x="14810" y="11072"/>
                  <a:pt x="14810" y="11072"/>
                  <a:pt x="14810" y="11109"/>
                </a:cubicBezTo>
                <a:cubicBezTo>
                  <a:pt x="14791" y="11145"/>
                  <a:pt x="14810" y="11217"/>
                  <a:pt x="14810" y="11290"/>
                </a:cubicBezTo>
                <a:cubicBezTo>
                  <a:pt x="14848" y="11363"/>
                  <a:pt x="14791" y="11472"/>
                  <a:pt x="14791" y="11544"/>
                </a:cubicBezTo>
                <a:cubicBezTo>
                  <a:pt x="14772" y="11581"/>
                  <a:pt x="14791" y="11653"/>
                  <a:pt x="14791" y="11689"/>
                </a:cubicBezTo>
                <a:cubicBezTo>
                  <a:pt x="14772" y="11689"/>
                  <a:pt x="14753" y="11689"/>
                  <a:pt x="14753" y="11689"/>
                </a:cubicBezTo>
                <a:cubicBezTo>
                  <a:pt x="14753" y="11726"/>
                  <a:pt x="14734" y="11762"/>
                  <a:pt x="14734" y="11798"/>
                </a:cubicBezTo>
                <a:cubicBezTo>
                  <a:pt x="14734" y="11798"/>
                  <a:pt x="14753" y="11798"/>
                  <a:pt x="14753" y="11798"/>
                </a:cubicBezTo>
                <a:cubicBezTo>
                  <a:pt x="14734" y="11835"/>
                  <a:pt x="14715" y="11835"/>
                  <a:pt x="14696" y="11835"/>
                </a:cubicBezTo>
                <a:cubicBezTo>
                  <a:pt x="14696" y="11871"/>
                  <a:pt x="14696" y="11871"/>
                  <a:pt x="14696" y="11907"/>
                </a:cubicBezTo>
                <a:cubicBezTo>
                  <a:pt x="14677" y="11944"/>
                  <a:pt x="14658" y="11944"/>
                  <a:pt x="14640" y="11944"/>
                </a:cubicBezTo>
                <a:cubicBezTo>
                  <a:pt x="14621" y="11944"/>
                  <a:pt x="14602" y="11907"/>
                  <a:pt x="14602" y="11871"/>
                </a:cubicBezTo>
                <a:cubicBezTo>
                  <a:pt x="14583" y="11835"/>
                  <a:pt x="14583" y="11798"/>
                  <a:pt x="14583" y="11726"/>
                </a:cubicBezTo>
                <a:cubicBezTo>
                  <a:pt x="14564" y="11689"/>
                  <a:pt x="14545" y="11617"/>
                  <a:pt x="14526" y="11544"/>
                </a:cubicBezTo>
                <a:cubicBezTo>
                  <a:pt x="14526" y="11508"/>
                  <a:pt x="14507" y="11508"/>
                  <a:pt x="14507" y="11472"/>
                </a:cubicBezTo>
                <a:cubicBezTo>
                  <a:pt x="14507" y="11435"/>
                  <a:pt x="14488" y="11399"/>
                  <a:pt x="14488" y="11399"/>
                </a:cubicBezTo>
                <a:cubicBezTo>
                  <a:pt x="14488" y="11326"/>
                  <a:pt x="14469" y="11254"/>
                  <a:pt x="14450" y="11181"/>
                </a:cubicBezTo>
                <a:cubicBezTo>
                  <a:pt x="14432" y="11109"/>
                  <a:pt x="14413" y="11036"/>
                  <a:pt x="14394" y="10927"/>
                </a:cubicBezTo>
                <a:cubicBezTo>
                  <a:pt x="14394" y="10854"/>
                  <a:pt x="14375" y="10782"/>
                  <a:pt x="14375" y="10673"/>
                </a:cubicBezTo>
                <a:cubicBezTo>
                  <a:pt x="14375" y="10637"/>
                  <a:pt x="14356" y="10564"/>
                  <a:pt x="14356" y="10491"/>
                </a:cubicBezTo>
                <a:cubicBezTo>
                  <a:pt x="14356" y="10491"/>
                  <a:pt x="14375" y="10455"/>
                  <a:pt x="14375" y="10419"/>
                </a:cubicBezTo>
                <a:cubicBezTo>
                  <a:pt x="14375" y="10419"/>
                  <a:pt x="14356" y="10383"/>
                  <a:pt x="14356" y="10383"/>
                </a:cubicBezTo>
                <a:cubicBezTo>
                  <a:pt x="14356" y="10346"/>
                  <a:pt x="14356" y="10274"/>
                  <a:pt x="14356" y="10237"/>
                </a:cubicBezTo>
                <a:cubicBezTo>
                  <a:pt x="14337" y="10237"/>
                  <a:pt x="14337" y="10237"/>
                  <a:pt x="14318" y="10274"/>
                </a:cubicBezTo>
                <a:cubicBezTo>
                  <a:pt x="14318" y="10274"/>
                  <a:pt x="14318" y="10274"/>
                  <a:pt x="14318" y="10310"/>
                </a:cubicBezTo>
                <a:cubicBezTo>
                  <a:pt x="14337" y="10383"/>
                  <a:pt x="14299" y="10383"/>
                  <a:pt x="14261" y="10419"/>
                </a:cubicBezTo>
                <a:cubicBezTo>
                  <a:pt x="14261" y="10419"/>
                  <a:pt x="14242" y="10419"/>
                  <a:pt x="14242" y="10419"/>
                </a:cubicBezTo>
                <a:cubicBezTo>
                  <a:pt x="14205" y="10419"/>
                  <a:pt x="14129" y="10274"/>
                  <a:pt x="14110" y="10237"/>
                </a:cubicBezTo>
                <a:cubicBezTo>
                  <a:pt x="14110" y="10237"/>
                  <a:pt x="14110" y="10237"/>
                  <a:pt x="14129" y="10237"/>
                </a:cubicBezTo>
                <a:cubicBezTo>
                  <a:pt x="14148" y="10201"/>
                  <a:pt x="14167" y="10274"/>
                  <a:pt x="14205" y="10201"/>
                </a:cubicBezTo>
                <a:cubicBezTo>
                  <a:pt x="14205" y="10201"/>
                  <a:pt x="14205" y="10165"/>
                  <a:pt x="14205" y="10165"/>
                </a:cubicBezTo>
                <a:cubicBezTo>
                  <a:pt x="14167" y="10201"/>
                  <a:pt x="14110" y="10165"/>
                  <a:pt x="14091" y="10092"/>
                </a:cubicBezTo>
                <a:cubicBezTo>
                  <a:pt x="14072" y="10092"/>
                  <a:pt x="14072" y="10056"/>
                  <a:pt x="14072" y="10056"/>
                </a:cubicBezTo>
                <a:cubicBezTo>
                  <a:pt x="14053" y="10019"/>
                  <a:pt x="14034" y="10056"/>
                  <a:pt x="14015" y="10019"/>
                </a:cubicBezTo>
                <a:cubicBezTo>
                  <a:pt x="14015" y="9983"/>
                  <a:pt x="14015" y="9947"/>
                  <a:pt x="14015" y="9947"/>
                </a:cubicBezTo>
                <a:cubicBezTo>
                  <a:pt x="13996" y="9911"/>
                  <a:pt x="13996" y="9911"/>
                  <a:pt x="13978" y="9911"/>
                </a:cubicBezTo>
                <a:cubicBezTo>
                  <a:pt x="13978" y="9874"/>
                  <a:pt x="13978" y="9838"/>
                  <a:pt x="13959" y="9838"/>
                </a:cubicBezTo>
                <a:cubicBezTo>
                  <a:pt x="13940" y="9838"/>
                  <a:pt x="13826" y="9911"/>
                  <a:pt x="13826" y="9838"/>
                </a:cubicBezTo>
                <a:cubicBezTo>
                  <a:pt x="13807" y="9838"/>
                  <a:pt x="13788" y="9874"/>
                  <a:pt x="13770" y="9874"/>
                </a:cubicBezTo>
                <a:cubicBezTo>
                  <a:pt x="13751" y="9874"/>
                  <a:pt x="13732" y="9874"/>
                  <a:pt x="13713" y="9874"/>
                </a:cubicBezTo>
                <a:cubicBezTo>
                  <a:pt x="13694" y="9874"/>
                  <a:pt x="13675" y="9911"/>
                  <a:pt x="13637" y="9874"/>
                </a:cubicBezTo>
                <a:cubicBezTo>
                  <a:pt x="13618" y="9874"/>
                  <a:pt x="13618" y="9874"/>
                  <a:pt x="13599" y="9838"/>
                </a:cubicBezTo>
                <a:cubicBezTo>
                  <a:pt x="13561" y="9838"/>
                  <a:pt x="13543" y="9838"/>
                  <a:pt x="13505" y="9838"/>
                </a:cubicBezTo>
                <a:cubicBezTo>
                  <a:pt x="13505" y="9838"/>
                  <a:pt x="13505" y="9838"/>
                  <a:pt x="13486" y="9838"/>
                </a:cubicBezTo>
                <a:cubicBezTo>
                  <a:pt x="13467" y="9838"/>
                  <a:pt x="13448" y="9838"/>
                  <a:pt x="13429" y="9838"/>
                </a:cubicBezTo>
                <a:cubicBezTo>
                  <a:pt x="13429" y="9802"/>
                  <a:pt x="13410" y="9802"/>
                  <a:pt x="13391" y="9802"/>
                </a:cubicBezTo>
                <a:cubicBezTo>
                  <a:pt x="13391" y="9765"/>
                  <a:pt x="13391" y="9729"/>
                  <a:pt x="13372" y="9693"/>
                </a:cubicBezTo>
                <a:cubicBezTo>
                  <a:pt x="13372" y="9693"/>
                  <a:pt x="13372" y="9656"/>
                  <a:pt x="13372" y="9656"/>
                </a:cubicBezTo>
                <a:cubicBezTo>
                  <a:pt x="13353" y="9656"/>
                  <a:pt x="13372" y="9620"/>
                  <a:pt x="13353" y="9620"/>
                </a:cubicBezTo>
                <a:cubicBezTo>
                  <a:pt x="13335" y="9620"/>
                  <a:pt x="13297" y="9620"/>
                  <a:pt x="13278" y="9656"/>
                </a:cubicBezTo>
                <a:cubicBezTo>
                  <a:pt x="13278" y="9656"/>
                  <a:pt x="13259" y="9693"/>
                  <a:pt x="13240" y="9729"/>
                </a:cubicBezTo>
                <a:cubicBezTo>
                  <a:pt x="13221" y="9693"/>
                  <a:pt x="13221" y="9693"/>
                  <a:pt x="13202" y="9693"/>
                </a:cubicBezTo>
                <a:cubicBezTo>
                  <a:pt x="13183" y="9656"/>
                  <a:pt x="13145" y="9656"/>
                  <a:pt x="13126" y="9620"/>
                </a:cubicBezTo>
                <a:cubicBezTo>
                  <a:pt x="13126" y="9620"/>
                  <a:pt x="13108" y="9584"/>
                  <a:pt x="13108" y="9548"/>
                </a:cubicBezTo>
                <a:cubicBezTo>
                  <a:pt x="13089" y="9548"/>
                  <a:pt x="13051" y="9548"/>
                  <a:pt x="13032" y="9511"/>
                </a:cubicBezTo>
                <a:cubicBezTo>
                  <a:pt x="13032" y="9475"/>
                  <a:pt x="12994" y="9402"/>
                  <a:pt x="12994" y="9366"/>
                </a:cubicBezTo>
                <a:cubicBezTo>
                  <a:pt x="12994" y="9366"/>
                  <a:pt x="12994" y="9330"/>
                  <a:pt x="12994" y="9330"/>
                </a:cubicBezTo>
                <a:cubicBezTo>
                  <a:pt x="12994" y="9293"/>
                  <a:pt x="12975" y="9257"/>
                  <a:pt x="12956" y="9257"/>
                </a:cubicBezTo>
                <a:cubicBezTo>
                  <a:pt x="12937" y="9257"/>
                  <a:pt x="12918" y="9257"/>
                  <a:pt x="12899" y="9221"/>
                </a:cubicBezTo>
                <a:cubicBezTo>
                  <a:pt x="12899" y="9221"/>
                  <a:pt x="12899" y="9221"/>
                  <a:pt x="12899" y="9185"/>
                </a:cubicBezTo>
                <a:cubicBezTo>
                  <a:pt x="12899" y="9185"/>
                  <a:pt x="12899" y="9185"/>
                  <a:pt x="12899" y="9185"/>
                </a:cubicBezTo>
                <a:cubicBezTo>
                  <a:pt x="12881" y="9221"/>
                  <a:pt x="12881" y="9221"/>
                  <a:pt x="12881" y="9257"/>
                </a:cubicBezTo>
                <a:cubicBezTo>
                  <a:pt x="12862" y="9257"/>
                  <a:pt x="12824" y="9257"/>
                  <a:pt x="12824" y="9257"/>
                </a:cubicBezTo>
                <a:cubicBezTo>
                  <a:pt x="12824" y="9293"/>
                  <a:pt x="12824" y="9293"/>
                  <a:pt x="12824" y="9330"/>
                </a:cubicBezTo>
                <a:cubicBezTo>
                  <a:pt x="12824" y="9330"/>
                  <a:pt x="12824" y="9330"/>
                  <a:pt x="12824" y="9330"/>
                </a:cubicBezTo>
                <a:cubicBezTo>
                  <a:pt x="12824" y="9330"/>
                  <a:pt x="12805" y="9330"/>
                  <a:pt x="12805" y="9366"/>
                </a:cubicBezTo>
                <a:cubicBezTo>
                  <a:pt x="12805" y="9366"/>
                  <a:pt x="12805" y="9366"/>
                  <a:pt x="12805" y="9366"/>
                </a:cubicBezTo>
                <a:cubicBezTo>
                  <a:pt x="12824" y="9366"/>
                  <a:pt x="12824" y="9366"/>
                  <a:pt x="12843" y="9330"/>
                </a:cubicBezTo>
                <a:cubicBezTo>
                  <a:pt x="12843" y="9439"/>
                  <a:pt x="12862" y="9511"/>
                  <a:pt x="12881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899" y="9584"/>
                  <a:pt x="12899" y="9584"/>
                  <a:pt x="12899" y="9584"/>
                </a:cubicBezTo>
                <a:cubicBezTo>
                  <a:pt x="12918" y="9656"/>
                  <a:pt x="12937" y="9620"/>
                  <a:pt x="12956" y="9656"/>
                </a:cubicBezTo>
                <a:cubicBezTo>
                  <a:pt x="12956" y="9693"/>
                  <a:pt x="12956" y="9693"/>
                  <a:pt x="12956" y="9693"/>
                </a:cubicBezTo>
                <a:cubicBezTo>
                  <a:pt x="12956" y="9693"/>
                  <a:pt x="12956" y="9729"/>
                  <a:pt x="12956" y="9729"/>
                </a:cubicBezTo>
                <a:cubicBezTo>
                  <a:pt x="12956" y="9765"/>
                  <a:pt x="12956" y="9765"/>
                  <a:pt x="12956" y="9802"/>
                </a:cubicBezTo>
                <a:cubicBezTo>
                  <a:pt x="12975" y="9802"/>
                  <a:pt x="12975" y="9838"/>
                  <a:pt x="12975" y="9838"/>
                </a:cubicBezTo>
                <a:cubicBezTo>
                  <a:pt x="12975" y="9874"/>
                  <a:pt x="12994" y="9947"/>
                  <a:pt x="12994" y="9947"/>
                </a:cubicBezTo>
                <a:cubicBezTo>
                  <a:pt x="13013" y="9947"/>
                  <a:pt x="13013" y="9947"/>
                  <a:pt x="13013" y="9911"/>
                </a:cubicBezTo>
                <a:cubicBezTo>
                  <a:pt x="12994" y="9874"/>
                  <a:pt x="13013" y="9765"/>
                  <a:pt x="13032" y="9765"/>
                </a:cubicBezTo>
                <a:cubicBezTo>
                  <a:pt x="13032" y="9765"/>
                  <a:pt x="13032" y="9765"/>
                  <a:pt x="13032" y="9765"/>
                </a:cubicBezTo>
                <a:cubicBezTo>
                  <a:pt x="13032" y="9765"/>
                  <a:pt x="13051" y="9765"/>
                  <a:pt x="13051" y="9802"/>
                </a:cubicBezTo>
                <a:cubicBezTo>
                  <a:pt x="13051" y="9802"/>
                  <a:pt x="13051" y="9874"/>
                  <a:pt x="13051" y="9911"/>
                </a:cubicBezTo>
                <a:cubicBezTo>
                  <a:pt x="13051" y="9947"/>
                  <a:pt x="13032" y="9947"/>
                  <a:pt x="13032" y="9983"/>
                </a:cubicBezTo>
                <a:cubicBezTo>
                  <a:pt x="13051" y="9983"/>
                  <a:pt x="13051" y="9983"/>
                  <a:pt x="13051" y="10019"/>
                </a:cubicBezTo>
                <a:cubicBezTo>
                  <a:pt x="13070" y="10019"/>
                  <a:pt x="13070" y="10019"/>
                  <a:pt x="13089" y="10019"/>
                </a:cubicBezTo>
                <a:cubicBezTo>
                  <a:pt x="13089" y="10019"/>
                  <a:pt x="13089" y="10019"/>
                  <a:pt x="13108" y="9983"/>
                </a:cubicBezTo>
                <a:cubicBezTo>
                  <a:pt x="13108" y="10019"/>
                  <a:pt x="13183" y="10019"/>
                  <a:pt x="13202" y="10019"/>
                </a:cubicBezTo>
                <a:cubicBezTo>
                  <a:pt x="13202" y="10019"/>
                  <a:pt x="13202" y="9983"/>
                  <a:pt x="13202" y="9983"/>
                </a:cubicBezTo>
                <a:cubicBezTo>
                  <a:pt x="13202" y="10019"/>
                  <a:pt x="13202" y="10019"/>
                  <a:pt x="13221" y="9983"/>
                </a:cubicBezTo>
                <a:cubicBezTo>
                  <a:pt x="13221" y="9983"/>
                  <a:pt x="13221" y="9983"/>
                  <a:pt x="13240" y="9983"/>
                </a:cubicBezTo>
                <a:cubicBezTo>
                  <a:pt x="13240" y="9947"/>
                  <a:pt x="13240" y="9947"/>
                  <a:pt x="13259" y="9911"/>
                </a:cubicBezTo>
                <a:cubicBezTo>
                  <a:pt x="13278" y="9874"/>
                  <a:pt x="13297" y="9838"/>
                  <a:pt x="13316" y="9802"/>
                </a:cubicBezTo>
                <a:cubicBezTo>
                  <a:pt x="13316" y="9802"/>
                  <a:pt x="13335" y="9765"/>
                  <a:pt x="13335" y="9729"/>
                </a:cubicBezTo>
                <a:cubicBezTo>
                  <a:pt x="13353" y="9729"/>
                  <a:pt x="13353" y="9729"/>
                  <a:pt x="13353" y="9729"/>
                </a:cubicBezTo>
                <a:cubicBezTo>
                  <a:pt x="13353" y="9765"/>
                  <a:pt x="13335" y="9802"/>
                  <a:pt x="13335" y="9838"/>
                </a:cubicBezTo>
                <a:cubicBezTo>
                  <a:pt x="13335" y="9838"/>
                  <a:pt x="13335" y="9838"/>
                  <a:pt x="13353" y="9838"/>
                </a:cubicBezTo>
                <a:cubicBezTo>
                  <a:pt x="13353" y="9874"/>
                  <a:pt x="13335" y="9911"/>
                  <a:pt x="13353" y="9911"/>
                </a:cubicBezTo>
                <a:cubicBezTo>
                  <a:pt x="13353" y="9947"/>
                  <a:pt x="13372" y="9983"/>
                  <a:pt x="13391" y="10019"/>
                </a:cubicBezTo>
                <a:cubicBezTo>
                  <a:pt x="13410" y="10056"/>
                  <a:pt x="13429" y="10056"/>
                  <a:pt x="13448" y="10092"/>
                </a:cubicBezTo>
                <a:cubicBezTo>
                  <a:pt x="13467" y="10092"/>
                  <a:pt x="13467" y="10056"/>
                  <a:pt x="13486" y="10092"/>
                </a:cubicBezTo>
                <a:cubicBezTo>
                  <a:pt x="13505" y="10128"/>
                  <a:pt x="13505" y="10165"/>
                  <a:pt x="13524" y="10165"/>
                </a:cubicBezTo>
                <a:cubicBezTo>
                  <a:pt x="13524" y="10201"/>
                  <a:pt x="13561" y="10201"/>
                  <a:pt x="13561" y="10237"/>
                </a:cubicBezTo>
                <a:cubicBezTo>
                  <a:pt x="13543" y="10274"/>
                  <a:pt x="13543" y="10310"/>
                  <a:pt x="13524" y="10346"/>
                </a:cubicBezTo>
                <a:cubicBezTo>
                  <a:pt x="13524" y="10346"/>
                  <a:pt x="13505" y="10346"/>
                  <a:pt x="13505" y="10383"/>
                </a:cubicBezTo>
                <a:cubicBezTo>
                  <a:pt x="13486" y="10419"/>
                  <a:pt x="13486" y="10455"/>
                  <a:pt x="13467" y="10455"/>
                </a:cubicBezTo>
                <a:cubicBezTo>
                  <a:pt x="13467" y="10491"/>
                  <a:pt x="13448" y="10455"/>
                  <a:pt x="13448" y="10455"/>
                </a:cubicBezTo>
                <a:cubicBezTo>
                  <a:pt x="13429" y="10528"/>
                  <a:pt x="13429" y="10600"/>
                  <a:pt x="13429" y="10637"/>
                </a:cubicBezTo>
                <a:cubicBezTo>
                  <a:pt x="13391" y="10637"/>
                  <a:pt x="13372" y="10637"/>
                  <a:pt x="13353" y="10709"/>
                </a:cubicBezTo>
                <a:cubicBezTo>
                  <a:pt x="13353" y="10709"/>
                  <a:pt x="13353" y="10746"/>
                  <a:pt x="13353" y="10746"/>
                </a:cubicBezTo>
                <a:cubicBezTo>
                  <a:pt x="13335" y="10782"/>
                  <a:pt x="13316" y="10746"/>
                  <a:pt x="13297" y="10782"/>
                </a:cubicBezTo>
                <a:cubicBezTo>
                  <a:pt x="13278" y="10782"/>
                  <a:pt x="13278" y="10818"/>
                  <a:pt x="13278" y="10854"/>
                </a:cubicBezTo>
                <a:cubicBezTo>
                  <a:pt x="13259" y="10891"/>
                  <a:pt x="13259" y="10891"/>
                  <a:pt x="13259" y="10891"/>
                </a:cubicBezTo>
                <a:cubicBezTo>
                  <a:pt x="13240" y="10891"/>
                  <a:pt x="13221" y="10891"/>
                  <a:pt x="13202" y="10891"/>
                </a:cubicBezTo>
                <a:cubicBezTo>
                  <a:pt x="13183" y="10891"/>
                  <a:pt x="13164" y="10891"/>
                  <a:pt x="13126" y="10927"/>
                </a:cubicBezTo>
                <a:cubicBezTo>
                  <a:pt x="13126" y="10927"/>
                  <a:pt x="13089" y="10963"/>
                  <a:pt x="13089" y="11000"/>
                </a:cubicBezTo>
                <a:cubicBezTo>
                  <a:pt x="13089" y="11036"/>
                  <a:pt x="13089" y="11036"/>
                  <a:pt x="13070" y="11072"/>
                </a:cubicBezTo>
                <a:cubicBezTo>
                  <a:pt x="13032" y="11109"/>
                  <a:pt x="12956" y="11109"/>
                  <a:pt x="12918" y="11181"/>
                </a:cubicBezTo>
                <a:cubicBezTo>
                  <a:pt x="12899" y="11181"/>
                  <a:pt x="12899" y="11217"/>
                  <a:pt x="12881" y="11217"/>
                </a:cubicBezTo>
                <a:cubicBezTo>
                  <a:pt x="12862" y="11254"/>
                  <a:pt x="12843" y="11217"/>
                  <a:pt x="12824" y="11254"/>
                </a:cubicBezTo>
                <a:cubicBezTo>
                  <a:pt x="12805" y="11254"/>
                  <a:pt x="12786" y="11290"/>
                  <a:pt x="12748" y="11326"/>
                </a:cubicBezTo>
                <a:cubicBezTo>
                  <a:pt x="12748" y="11326"/>
                  <a:pt x="12710" y="11290"/>
                  <a:pt x="12691" y="11326"/>
                </a:cubicBezTo>
                <a:cubicBezTo>
                  <a:pt x="12691" y="11326"/>
                  <a:pt x="12673" y="11363"/>
                  <a:pt x="12654" y="11363"/>
                </a:cubicBezTo>
                <a:cubicBezTo>
                  <a:pt x="12616" y="11399"/>
                  <a:pt x="12559" y="11435"/>
                  <a:pt x="12540" y="11363"/>
                </a:cubicBezTo>
                <a:cubicBezTo>
                  <a:pt x="12540" y="11326"/>
                  <a:pt x="12540" y="11290"/>
                  <a:pt x="12540" y="11254"/>
                </a:cubicBezTo>
                <a:cubicBezTo>
                  <a:pt x="12521" y="11217"/>
                  <a:pt x="12521" y="11145"/>
                  <a:pt x="12502" y="11072"/>
                </a:cubicBezTo>
                <a:cubicBezTo>
                  <a:pt x="12502" y="11036"/>
                  <a:pt x="12502" y="11036"/>
                  <a:pt x="12521" y="11000"/>
                </a:cubicBezTo>
                <a:cubicBezTo>
                  <a:pt x="12502" y="10963"/>
                  <a:pt x="12502" y="10963"/>
                  <a:pt x="12502" y="10927"/>
                </a:cubicBezTo>
                <a:cubicBezTo>
                  <a:pt x="12502" y="10891"/>
                  <a:pt x="12483" y="10818"/>
                  <a:pt x="12464" y="10782"/>
                </a:cubicBezTo>
                <a:cubicBezTo>
                  <a:pt x="12446" y="10782"/>
                  <a:pt x="12446" y="10782"/>
                  <a:pt x="12427" y="10746"/>
                </a:cubicBezTo>
                <a:cubicBezTo>
                  <a:pt x="12408" y="10673"/>
                  <a:pt x="12389" y="10600"/>
                  <a:pt x="12370" y="10528"/>
                </a:cubicBezTo>
                <a:cubicBezTo>
                  <a:pt x="12370" y="10491"/>
                  <a:pt x="12332" y="10491"/>
                  <a:pt x="12313" y="10455"/>
                </a:cubicBezTo>
                <a:cubicBezTo>
                  <a:pt x="12313" y="10419"/>
                  <a:pt x="12294" y="10383"/>
                  <a:pt x="12275" y="10346"/>
                </a:cubicBezTo>
                <a:cubicBezTo>
                  <a:pt x="12275" y="10310"/>
                  <a:pt x="12294" y="10237"/>
                  <a:pt x="12275" y="10165"/>
                </a:cubicBezTo>
                <a:cubicBezTo>
                  <a:pt x="12256" y="10128"/>
                  <a:pt x="12237" y="10092"/>
                  <a:pt x="12237" y="10019"/>
                </a:cubicBezTo>
                <a:cubicBezTo>
                  <a:pt x="12219" y="9983"/>
                  <a:pt x="12181" y="9983"/>
                  <a:pt x="12162" y="9947"/>
                </a:cubicBezTo>
                <a:cubicBezTo>
                  <a:pt x="12181" y="9874"/>
                  <a:pt x="12143" y="9802"/>
                  <a:pt x="12124" y="9765"/>
                </a:cubicBezTo>
                <a:cubicBezTo>
                  <a:pt x="12105" y="9693"/>
                  <a:pt x="12086" y="9656"/>
                  <a:pt x="12067" y="9584"/>
                </a:cubicBezTo>
                <a:cubicBezTo>
                  <a:pt x="12048" y="9548"/>
                  <a:pt x="12048" y="9511"/>
                  <a:pt x="12029" y="9511"/>
                </a:cubicBezTo>
                <a:cubicBezTo>
                  <a:pt x="12029" y="9511"/>
                  <a:pt x="12029" y="9511"/>
                  <a:pt x="12011" y="9511"/>
                </a:cubicBezTo>
                <a:cubicBezTo>
                  <a:pt x="12011" y="9439"/>
                  <a:pt x="12029" y="9402"/>
                  <a:pt x="12029" y="9330"/>
                </a:cubicBezTo>
                <a:cubicBezTo>
                  <a:pt x="12029" y="9330"/>
                  <a:pt x="12029" y="9330"/>
                  <a:pt x="12029" y="9330"/>
                </a:cubicBezTo>
                <a:cubicBezTo>
                  <a:pt x="12011" y="9257"/>
                  <a:pt x="11992" y="9185"/>
                  <a:pt x="11973" y="9076"/>
                </a:cubicBezTo>
                <a:cubicBezTo>
                  <a:pt x="11992" y="9076"/>
                  <a:pt x="12011" y="9003"/>
                  <a:pt x="12011" y="8967"/>
                </a:cubicBezTo>
                <a:cubicBezTo>
                  <a:pt x="12011" y="8930"/>
                  <a:pt x="12011" y="8930"/>
                  <a:pt x="12011" y="8894"/>
                </a:cubicBezTo>
                <a:cubicBezTo>
                  <a:pt x="12029" y="8822"/>
                  <a:pt x="12048" y="8713"/>
                  <a:pt x="12086" y="8676"/>
                </a:cubicBezTo>
                <a:cubicBezTo>
                  <a:pt x="12067" y="8604"/>
                  <a:pt x="12086" y="8567"/>
                  <a:pt x="12067" y="8531"/>
                </a:cubicBezTo>
                <a:cubicBezTo>
                  <a:pt x="12067" y="8531"/>
                  <a:pt x="12067" y="8495"/>
                  <a:pt x="12086" y="8458"/>
                </a:cubicBezTo>
                <a:cubicBezTo>
                  <a:pt x="12067" y="8458"/>
                  <a:pt x="12067" y="8458"/>
                  <a:pt x="12067" y="8422"/>
                </a:cubicBezTo>
                <a:cubicBezTo>
                  <a:pt x="12067" y="8422"/>
                  <a:pt x="12086" y="8422"/>
                  <a:pt x="12086" y="8386"/>
                </a:cubicBezTo>
                <a:cubicBezTo>
                  <a:pt x="12086" y="8386"/>
                  <a:pt x="12086" y="8386"/>
                  <a:pt x="12086" y="8386"/>
                </a:cubicBezTo>
                <a:cubicBezTo>
                  <a:pt x="12086" y="8386"/>
                  <a:pt x="12086" y="8350"/>
                  <a:pt x="12086" y="8350"/>
                </a:cubicBezTo>
                <a:cubicBezTo>
                  <a:pt x="12086" y="8350"/>
                  <a:pt x="12086" y="8350"/>
                  <a:pt x="12086" y="8350"/>
                </a:cubicBezTo>
                <a:cubicBezTo>
                  <a:pt x="12067" y="8386"/>
                  <a:pt x="12067" y="8386"/>
                  <a:pt x="12048" y="8386"/>
                </a:cubicBezTo>
                <a:cubicBezTo>
                  <a:pt x="12029" y="8386"/>
                  <a:pt x="12029" y="8386"/>
                  <a:pt x="11992" y="8386"/>
                </a:cubicBezTo>
                <a:cubicBezTo>
                  <a:pt x="11973" y="8386"/>
                  <a:pt x="11973" y="8422"/>
                  <a:pt x="11954" y="8458"/>
                </a:cubicBezTo>
                <a:cubicBezTo>
                  <a:pt x="11935" y="8458"/>
                  <a:pt x="11916" y="8458"/>
                  <a:pt x="11878" y="8458"/>
                </a:cubicBezTo>
                <a:cubicBezTo>
                  <a:pt x="11859" y="8458"/>
                  <a:pt x="11859" y="8422"/>
                  <a:pt x="11840" y="8386"/>
                </a:cubicBezTo>
                <a:cubicBezTo>
                  <a:pt x="11821" y="8350"/>
                  <a:pt x="11784" y="8350"/>
                  <a:pt x="11746" y="8350"/>
                </a:cubicBezTo>
                <a:cubicBezTo>
                  <a:pt x="11746" y="8386"/>
                  <a:pt x="11746" y="8422"/>
                  <a:pt x="11746" y="8458"/>
                </a:cubicBezTo>
                <a:cubicBezTo>
                  <a:pt x="11746" y="8458"/>
                  <a:pt x="11746" y="8458"/>
                  <a:pt x="11746" y="8458"/>
                </a:cubicBezTo>
                <a:cubicBezTo>
                  <a:pt x="11727" y="8422"/>
                  <a:pt x="11689" y="8458"/>
                  <a:pt x="11670" y="8422"/>
                </a:cubicBezTo>
                <a:cubicBezTo>
                  <a:pt x="11670" y="8422"/>
                  <a:pt x="11670" y="8386"/>
                  <a:pt x="11651" y="8350"/>
                </a:cubicBezTo>
                <a:cubicBezTo>
                  <a:pt x="11651" y="8386"/>
                  <a:pt x="11651" y="8386"/>
                  <a:pt x="11651" y="8386"/>
                </a:cubicBezTo>
                <a:cubicBezTo>
                  <a:pt x="11632" y="8386"/>
                  <a:pt x="11632" y="8350"/>
                  <a:pt x="11613" y="8350"/>
                </a:cubicBezTo>
                <a:cubicBezTo>
                  <a:pt x="11613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86"/>
                </a:cubicBezTo>
                <a:cubicBezTo>
                  <a:pt x="11594" y="8386"/>
                  <a:pt x="11594" y="8386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94" y="8350"/>
                  <a:pt x="11594" y="8350"/>
                  <a:pt x="11594" y="8350"/>
                </a:cubicBezTo>
                <a:cubicBezTo>
                  <a:pt x="11575" y="8350"/>
                  <a:pt x="11575" y="8350"/>
                  <a:pt x="11557" y="8350"/>
                </a:cubicBezTo>
                <a:cubicBezTo>
                  <a:pt x="11557" y="8313"/>
                  <a:pt x="11557" y="8313"/>
                  <a:pt x="11557" y="8313"/>
                </a:cubicBezTo>
                <a:cubicBezTo>
                  <a:pt x="11557" y="8313"/>
                  <a:pt x="11557" y="8313"/>
                  <a:pt x="11575" y="8313"/>
                </a:cubicBezTo>
                <a:cubicBezTo>
                  <a:pt x="11575" y="8313"/>
                  <a:pt x="11557" y="8313"/>
                  <a:pt x="11557" y="8277"/>
                </a:cubicBezTo>
                <a:cubicBezTo>
                  <a:pt x="11557" y="8277"/>
                  <a:pt x="11557" y="8277"/>
                  <a:pt x="11538" y="8277"/>
                </a:cubicBezTo>
                <a:cubicBezTo>
                  <a:pt x="11538" y="8241"/>
                  <a:pt x="11538" y="8241"/>
                  <a:pt x="11538" y="8204"/>
                </a:cubicBezTo>
                <a:cubicBezTo>
                  <a:pt x="11519" y="8204"/>
                  <a:pt x="11519" y="8168"/>
                  <a:pt x="11500" y="8168"/>
                </a:cubicBezTo>
                <a:cubicBezTo>
                  <a:pt x="11500" y="8168"/>
                  <a:pt x="11500" y="8168"/>
                  <a:pt x="11500" y="8168"/>
                </a:cubicBezTo>
                <a:cubicBezTo>
                  <a:pt x="11500" y="8132"/>
                  <a:pt x="11500" y="8132"/>
                  <a:pt x="11500" y="8132"/>
                </a:cubicBezTo>
                <a:cubicBezTo>
                  <a:pt x="11519" y="8132"/>
                  <a:pt x="11519" y="8132"/>
                  <a:pt x="11519" y="8132"/>
                </a:cubicBezTo>
                <a:cubicBezTo>
                  <a:pt x="11538" y="8132"/>
                  <a:pt x="11538" y="8132"/>
                  <a:pt x="11519" y="8132"/>
                </a:cubicBezTo>
                <a:cubicBezTo>
                  <a:pt x="11519" y="8095"/>
                  <a:pt x="11519" y="8095"/>
                  <a:pt x="11519" y="8095"/>
                </a:cubicBezTo>
                <a:cubicBezTo>
                  <a:pt x="11519" y="8095"/>
                  <a:pt x="11538" y="8095"/>
                  <a:pt x="11538" y="8059"/>
                </a:cubicBezTo>
                <a:cubicBezTo>
                  <a:pt x="11538" y="8059"/>
                  <a:pt x="11538" y="8059"/>
                  <a:pt x="11538" y="8059"/>
                </a:cubicBezTo>
                <a:cubicBezTo>
                  <a:pt x="11519" y="8059"/>
                  <a:pt x="11519" y="8059"/>
                  <a:pt x="11519" y="8059"/>
                </a:cubicBezTo>
                <a:cubicBezTo>
                  <a:pt x="11519" y="8059"/>
                  <a:pt x="11519" y="8059"/>
                  <a:pt x="11519" y="8023"/>
                </a:cubicBezTo>
                <a:cubicBezTo>
                  <a:pt x="11519" y="8023"/>
                  <a:pt x="11519" y="8023"/>
                  <a:pt x="11500" y="8023"/>
                </a:cubicBezTo>
                <a:cubicBezTo>
                  <a:pt x="11519" y="8023"/>
                  <a:pt x="11519" y="7987"/>
                  <a:pt x="11519" y="7987"/>
                </a:cubicBezTo>
                <a:cubicBezTo>
                  <a:pt x="11519" y="7987"/>
                  <a:pt x="11519" y="7987"/>
                  <a:pt x="11538" y="7987"/>
                </a:cubicBezTo>
                <a:cubicBezTo>
                  <a:pt x="11538" y="7987"/>
                  <a:pt x="11538" y="7987"/>
                  <a:pt x="11538" y="7987"/>
                </a:cubicBezTo>
                <a:cubicBezTo>
                  <a:pt x="11519" y="7987"/>
                  <a:pt x="11500" y="7987"/>
                  <a:pt x="11481" y="7987"/>
                </a:cubicBezTo>
                <a:cubicBezTo>
                  <a:pt x="11481" y="7950"/>
                  <a:pt x="11481" y="7950"/>
                  <a:pt x="11481" y="7914"/>
                </a:cubicBezTo>
                <a:cubicBezTo>
                  <a:pt x="11500" y="7914"/>
                  <a:pt x="11481" y="7914"/>
                  <a:pt x="11500" y="7878"/>
                </a:cubicBezTo>
                <a:cubicBezTo>
                  <a:pt x="11500" y="7878"/>
                  <a:pt x="11538" y="7841"/>
                  <a:pt x="11557" y="7841"/>
                </a:cubicBezTo>
                <a:cubicBezTo>
                  <a:pt x="11557" y="7878"/>
                  <a:pt x="11575" y="7878"/>
                  <a:pt x="11575" y="7878"/>
                </a:cubicBezTo>
                <a:cubicBezTo>
                  <a:pt x="11575" y="7878"/>
                  <a:pt x="11575" y="7878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75" y="7841"/>
                  <a:pt x="11575" y="7841"/>
                </a:cubicBezTo>
                <a:cubicBezTo>
                  <a:pt x="11575" y="7841"/>
                  <a:pt x="11594" y="7841"/>
                  <a:pt x="11594" y="7841"/>
                </a:cubicBezTo>
                <a:cubicBezTo>
                  <a:pt x="11594" y="7841"/>
                  <a:pt x="11594" y="7841"/>
                  <a:pt x="11594" y="7878"/>
                </a:cubicBezTo>
                <a:cubicBezTo>
                  <a:pt x="11613" y="7841"/>
                  <a:pt x="11632" y="7841"/>
                  <a:pt x="11670" y="7878"/>
                </a:cubicBezTo>
                <a:cubicBezTo>
                  <a:pt x="11670" y="7878"/>
                  <a:pt x="11670" y="7841"/>
                  <a:pt x="11670" y="7841"/>
                </a:cubicBezTo>
                <a:cubicBezTo>
                  <a:pt x="11670" y="7841"/>
                  <a:pt x="11670" y="7841"/>
                  <a:pt x="11670" y="7841"/>
                </a:cubicBezTo>
                <a:cubicBezTo>
                  <a:pt x="11651" y="7841"/>
                  <a:pt x="11651" y="7841"/>
                  <a:pt x="11651" y="7841"/>
                </a:cubicBezTo>
                <a:cubicBezTo>
                  <a:pt x="11651" y="7841"/>
                  <a:pt x="11651" y="7841"/>
                  <a:pt x="11651" y="7805"/>
                </a:cubicBezTo>
                <a:cubicBezTo>
                  <a:pt x="11670" y="7805"/>
                  <a:pt x="11689" y="7805"/>
                  <a:pt x="11708" y="7805"/>
                </a:cubicBezTo>
                <a:cubicBezTo>
                  <a:pt x="11708" y="7805"/>
                  <a:pt x="11708" y="7805"/>
                  <a:pt x="11708" y="7805"/>
                </a:cubicBezTo>
                <a:cubicBezTo>
                  <a:pt x="11689" y="7805"/>
                  <a:pt x="11689" y="7805"/>
                  <a:pt x="11670" y="7805"/>
                </a:cubicBezTo>
                <a:cubicBezTo>
                  <a:pt x="11670" y="7805"/>
                  <a:pt x="11670" y="7769"/>
                  <a:pt x="11651" y="7769"/>
                </a:cubicBezTo>
                <a:cubicBezTo>
                  <a:pt x="11670" y="7769"/>
                  <a:pt x="11670" y="7769"/>
                  <a:pt x="11670" y="7732"/>
                </a:cubicBezTo>
                <a:cubicBezTo>
                  <a:pt x="11689" y="7732"/>
                  <a:pt x="11708" y="7732"/>
                  <a:pt x="11727" y="7769"/>
                </a:cubicBezTo>
                <a:cubicBezTo>
                  <a:pt x="11727" y="7732"/>
                  <a:pt x="11727" y="7732"/>
                  <a:pt x="11746" y="7732"/>
                </a:cubicBezTo>
                <a:cubicBezTo>
                  <a:pt x="11765" y="7769"/>
                  <a:pt x="11784" y="7769"/>
                  <a:pt x="11802" y="7732"/>
                </a:cubicBezTo>
                <a:cubicBezTo>
                  <a:pt x="11802" y="7732"/>
                  <a:pt x="11802" y="7732"/>
                  <a:pt x="11802" y="7732"/>
                </a:cubicBezTo>
                <a:cubicBezTo>
                  <a:pt x="11840" y="7696"/>
                  <a:pt x="11878" y="7660"/>
                  <a:pt x="11916" y="7624"/>
                </a:cubicBezTo>
                <a:cubicBezTo>
                  <a:pt x="11954" y="7624"/>
                  <a:pt x="11992" y="7660"/>
                  <a:pt x="12029" y="7624"/>
                </a:cubicBezTo>
                <a:cubicBezTo>
                  <a:pt x="12029" y="7660"/>
                  <a:pt x="12029" y="7660"/>
                  <a:pt x="12048" y="7696"/>
                </a:cubicBezTo>
                <a:cubicBezTo>
                  <a:pt x="12067" y="7696"/>
                  <a:pt x="12086" y="7660"/>
                  <a:pt x="12086" y="7660"/>
                </a:cubicBezTo>
                <a:cubicBezTo>
                  <a:pt x="12105" y="7696"/>
                  <a:pt x="12105" y="7732"/>
                  <a:pt x="12105" y="7732"/>
                </a:cubicBezTo>
                <a:cubicBezTo>
                  <a:pt x="12143" y="7696"/>
                  <a:pt x="12143" y="7769"/>
                  <a:pt x="12181" y="7769"/>
                </a:cubicBezTo>
                <a:cubicBezTo>
                  <a:pt x="12200" y="7769"/>
                  <a:pt x="12237" y="7805"/>
                  <a:pt x="12256" y="7769"/>
                </a:cubicBezTo>
                <a:cubicBezTo>
                  <a:pt x="12275" y="7769"/>
                  <a:pt x="12275" y="7769"/>
                  <a:pt x="12294" y="7769"/>
                </a:cubicBezTo>
                <a:cubicBezTo>
                  <a:pt x="12313" y="7769"/>
                  <a:pt x="12332" y="7805"/>
                  <a:pt x="12351" y="7769"/>
                </a:cubicBezTo>
                <a:cubicBezTo>
                  <a:pt x="12408" y="7769"/>
                  <a:pt x="12446" y="7696"/>
                  <a:pt x="12427" y="7587"/>
                </a:cubicBezTo>
                <a:cubicBezTo>
                  <a:pt x="12427" y="7587"/>
                  <a:pt x="12427" y="7551"/>
                  <a:pt x="12427" y="7515"/>
                </a:cubicBezTo>
                <a:cubicBezTo>
                  <a:pt x="12408" y="7478"/>
                  <a:pt x="12351" y="7478"/>
                  <a:pt x="12332" y="7442"/>
                </a:cubicBezTo>
                <a:cubicBezTo>
                  <a:pt x="12332" y="7442"/>
                  <a:pt x="12332" y="7442"/>
                  <a:pt x="12332" y="7406"/>
                </a:cubicBezTo>
                <a:cubicBezTo>
                  <a:pt x="12332" y="7406"/>
                  <a:pt x="12313" y="7369"/>
                  <a:pt x="12313" y="7369"/>
                </a:cubicBezTo>
                <a:cubicBezTo>
                  <a:pt x="12294" y="7333"/>
                  <a:pt x="12275" y="7297"/>
                  <a:pt x="12237" y="7297"/>
                </a:cubicBezTo>
                <a:cubicBezTo>
                  <a:pt x="12237" y="7261"/>
                  <a:pt x="12219" y="7261"/>
                  <a:pt x="12219" y="7261"/>
                </a:cubicBezTo>
                <a:cubicBezTo>
                  <a:pt x="12200" y="7261"/>
                  <a:pt x="12200" y="7224"/>
                  <a:pt x="12200" y="7224"/>
                </a:cubicBezTo>
                <a:cubicBezTo>
                  <a:pt x="12181" y="7224"/>
                  <a:pt x="12181" y="7224"/>
                  <a:pt x="12181" y="7224"/>
                </a:cubicBezTo>
                <a:cubicBezTo>
                  <a:pt x="12162" y="7224"/>
                  <a:pt x="12162" y="7188"/>
                  <a:pt x="12143" y="7152"/>
                </a:cubicBezTo>
                <a:cubicBezTo>
                  <a:pt x="12162" y="7152"/>
                  <a:pt x="12181" y="7152"/>
                  <a:pt x="12181" y="7152"/>
                </a:cubicBezTo>
                <a:cubicBezTo>
                  <a:pt x="12181" y="7079"/>
                  <a:pt x="12200" y="7079"/>
                  <a:pt x="12200" y="7043"/>
                </a:cubicBezTo>
                <a:cubicBezTo>
                  <a:pt x="12219" y="7043"/>
                  <a:pt x="12237" y="7043"/>
                  <a:pt x="12237" y="7043"/>
                </a:cubicBezTo>
                <a:cubicBezTo>
                  <a:pt x="12219" y="7006"/>
                  <a:pt x="12219" y="6970"/>
                  <a:pt x="12200" y="6970"/>
                </a:cubicBezTo>
                <a:cubicBezTo>
                  <a:pt x="12200" y="6970"/>
                  <a:pt x="12200" y="6934"/>
                  <a:pt x="12200" y="6934"/>
                </a:cubicBezTo>
                <a:cubicBezTo>
                  <a:pt x="12237" y="6934"/>
                  <a:pt x="12275" y="6897"/>
                  <a:pt x="12294" y="6897"/>
                </a:cubicBezTo>
                <a:cubicBezTo>
                  <a:pt x="12294" y="6861"/>
                  <a:pt x="12275" y="6861"/>
                  <a:pt x="12275" y="6861"/>
                </a:cubicBezTo>
                <a:cubicBezTo>
                  <a:pt x="12256" y="6861"/>
                  <a:pt x="12237" y="6861"/>
                  <a:pt x="12219" y="6861"/>
                </a:cubicBezTo>
                <a:cubicBezTo>
                  <a:pt x="12219" y="6897"/>
                  <a:pt x="12219" y="6897"/>
                  <a:pt x="12219" y="6897"/>
                </a:cubicBezTo>
                <a:cubicBezTo>
                  <a:pt x="12200" y="6897"/>
                  <a:pt x="12181" y="6897"/>
                  <a:pt x="12181" y="6897"/>
                </a:cubicBezTo>
                <a:cubicBezTo>
                  <a:pt x="12162" y="6897"/>
                  <a:pt x="12162" y="6934"/>
                  <a:pt x="12162" y="6934"/>
                </a:cubicBezTo>
                <a:cubicBezTo>
                  <a:pt x="12124" y="6934"/>
                  <a:pt x="12105" y="6934"/>
                  <a:pt x="12086" y="6970"/>
                </a:cubicBezTo>
                <a:cubicBezTo>
                  <a:pt x="12067" y="6970"/>
                  <a:pt x="12067" y="6970"/>
                  <a:pt x="12048" y="6970"/>
                </a:cubicBezTo>
                <a:cubicBezTo>
                  <a:pt x="12048" y="6970"/>
                  <a:pt x="12048" y="7006"/>
                  <a:pt x="12048" y="6970"/>
                </a:cubicBezTo>
                <a:cubicBezTo>
                  <a:pt x="12048" y="6970"/>
                  <a:pt x="12048" y="6970"/>
                  <a:pt x="12029" y="6970"/>
                </a:cubicBezTo>
                <a:cubicBezTo>
                  <a:pt x="12029" y="6970"/>
                  <a:pt x="12029" y="6970"/>
                  <a:pt x="12029" y="6970"/>
                </a:cubicBezTo>
                <a:cubicBezTo>
                  <a:pt x="12029" y="7006"/>
                  <a:pt x="12029" y="7006"/>
                  <a:pt x="12011" y="7006"/>
                </a:cubicBezTo>
                <a:cubicBezTo>
                  <a:pt x="11992" y="7006"/>
                  <a:pt x="11973" y="7006"/>
                  <a:pt x="11954" y="7043"/>
                </a:cubicBezTo>
                <a:cubicBezTo>
                  <a:pt x="11954" y="7043"/>
                  <a:pt x="11954" y="7043"/>
                  <a:pt x="11954" y="7043"/>
                </a:cubicBezTo>
                <a:cubicBezTo>
                  <a:pt x="11992" y="7043"/>
                  <a:pt x="12029" y="7115"/>
                  <a:pt x="12029" y="7152"/>
                </a:cubicBezTo>
                <a:cubicBezTo>
                  <a:pt x="12048" y="7152"/>
                  <a:pt x="12067" y="7152"/>
                  <a:pt x="12067" y="7152"/>
                </a:cubicBezTo>
                <a:cubicBezTo>
                  <a:pt x="12086" y="7152"/>
                  <a:pt x="12105" y="7152"/>
                  <a:pt x="12124" y="7152"/>
                </a:cubicBezTo>
                <a:cubicBezTo>
                  <a:pt x="12105" y="7152"/>
                  <a:pt x="12105" y="7188"/>
                  <a:pt x="12105" y="7188"/>
                </a:cubicBezTo>
                <a:cubicBezTo>
                  <a:pt x="12086" y="7188"/>
                  <a:pt x="12086" y="7188"/>
                  <a:pt x="12086" y="7188"/>
                </a:cubicBezTo>
                <a:cubicBezTo>
                  <a:pt x="12067" y="7188"/>
                  <a:pt x="12067" y="7188"/>
                  <a:pt x="12048" y="7188"/>
                </a:cubicBezTo>
                <a:cubicBezTo>
                  <a:pt x="12048" y="7224"/>
                  <a:pt x="12029" y="7224"/>
                  <a:pt x="12029" y="7224"/>
                </a:cubicBezTo>
                <a:cubicBezTo>
                  <a:pt x="12011" y="7224"/>
                  <a:pt x="12011" y="7224"/>
                  <a:pt x="11992" y="7224"/>
                </a:cubicBezTo>
                <a:cubicBezTo>
                  <a:pt x="11954" y="7261"/>
                  <a:pt x="11992" y="7297"/>
                  <a:pt x="11916" y="7261"/>
                </a:cubicBezTo>
                <a:cubicBezTo>
                  <a:pt x="11916" y="7261"/>
                  <a:pt x="11916" y="7261"/>
                  <a:pt x="11916" y="7261"/>
                </a:cubicBezTo>
                <a:cubicBezTo>
                  <a:pt x="11954" y="7152"/>
                  <a:pt x="11916" y="7152"/>
                  <a:pt x="11878" y="7152"/>
                </a:cubicBezTo>
                <a:cubicBezTo>
                  <a:pt x="11878" y="7152"/>
                  <a:pt x="11878" y="7152"/>
                  <a:pt x="11878" y="7152"/>
                </a:cubicBezTo>
                <a:cubicBezTo>
                  <a:pt x="11878" y="7115"/>
                  <a:pt x="11916" y="7115"/>
                  <a:pt x="11935" y="7079"/>
                </a:cubicBezTo>
                <a:cubicBezTo>
                  <a:pt x="11935" y="7043"/>
                  <a:pt x="11935" y="7043"/>
                  <a:pt x="11935" y="7043"/>
                </a:cubicBezTo>
                <a:cubicBezTo>
                  <a:pt x="11897" y="7043"/>
                  <a:pt x="11859" y="7043"/>
                  <a:pt x="11840" y="7006"/>
                </a:cubicBezTo>
                <a:cubicBezTo>
                  <a:pt x="11840" y="7006"/>
                  <a:pt x="11840" y="7006"/>
                  <a:pt x="11840" y="7006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70"/>
                  <a:pt x="11840" y="6970"/>
                </a:cubicBezTo>
                <a:cubicBezTo>
                  <a:pt x="11840" y="6970"/>
                  <a:pt x="11840" y="6934"/>
                  <a:pt x="11840" y="6934"/>
                </a:cubicBezTo>
                <a:cubicBezTo>
                  <a:pt x="11840" y="6934"/>
                  <a:pt x="11840" y="6934"/>
                  <a:pt x="11840" y="6934"/>
                </a:cubicBezTo>
                <a:cubicBezTo>
                  <a:pt x="11821" y="6934"/>
                  <a:pt x="11821" y="6970"/>
                  <a:pt x="11821" y="6970"/>
                </a:cubicBezTo>
                <a:cubicBezTo>
                  <a:pt x="11746" y="6970"/>
                  <a:pt x="11765" y="7043"/>
                  <a:pt x="11727" y="7079"/>
                </a:cubicBezTo>
                <a:cubicBezTo>
                  <a:pt x="11708" y="7115"/>
                  <a:pt x="11670" y="7079"/>
                  <a:pt x="11689" y="7152"/>
                </a:cubicBezTo>
                <a:cubicBezTo>
                  <a:pt x="11689" y="7152"/>
                  <a:pt x="11689" y="7152"/>
                  <a:pt x="11689" y="7152"/>
                </a:cubicBezTo>
                <a:cubicBezTo>
                  <a:pt x="11689" y="7188"/>
                  <a:pt x="11689" y="7188"/>
                  <a:pt x="11689" y="7224"/>
                </a:cubicBezTo>
                <a:cubicBezTo>
                  <a:pt x="11632" y="7224"/>
                  <a:pt x="11632" y="7297"/>
                  <a:pt x="11613" y="7369"/>
                </a:cubicBezTo>
                <a:cubicBezTo>
                  <a:pt x="11613" y="7406"/>
                  <a:pt x="11613" y="7406"/>
                  <a:pt x="11613" y="7442"/>
                </a:cubicBezTo>
                <a:cubicBezTo>
                  <a:pt x="11613" y="7442"/>
                  <a:pt x="11594" y="7442"/>
                  <a:pt x="11594" y="7442"/>
                </a:cubicBezTo>
                <a:cubicBezTo>
                  <a:pt x="11594" y="7478"/>
                  <a:pt x="11594" y="7515"/>
                  <a:pt x="11575" y="7551"/>
                </a:cubicBezTo>
                <a:cubicBezTo>
                  <a:pt x="11575" y="7551"/>
                  <a:pt x="11575" y="7551"/>
                  <a:pt x="11557" y="7551"/>
                </a:cubicBezTo>
                <a:cubicBezTo>
                  <a:pt x="11557" y="7587"/>
                  <a:pt x="11557" y="7587"/>
                  <a:pt x="11557" y="7587"/>
                </a:cubicBezTo>
                <a:cubicBezTo>
                  <a:pt x="11575" y="7587"/>
                  <a:pt x="11594" y="7696"/>
                  <a:pt x="11613" y="7696"/>
                </a:cubicBezTo>
                <a:cubicBezTo>
                  <a:pt x="11632" y="7732"/>
                  <a:pt x="11651" y="7732"/>
                  <a:pt x="11670" y="7732"/>
                </a:cubicBezTo>
                <a:cubicBezTo>
                  <a:pt x="11651" y="7769"/>
                  <a:pt x="11651" y="7769"/>
                  <a:pt x="11651" y="7769"/>
                </a:cubicBezTo>
                <a:cubicBezTo>
                  <a:pt x="11613" y="7769"/>
                  <a:pt x="11613" y="7769"/>
                  <a:pt x="11594" y="7769"/>
                </a:cubicBezTo>
                <a:cubicBezTo>
                  <a:pt x="11575" y="7769"/>
                  <a:pt x="11575" y="7769"/>
                  <a:pt x="11557" y="7769"/>
                </a:cubicBezTo>
                <a:cubicBezTo>
                  <a:pt x="11557" y="7805"/>
                  <a:pt x="11557" y="7805"/>
                  <a:pt x="11557" y="7805"/>
                </a:cubicBezTo>
                <a:cubicBezTo>
                  <a:pt x="11538" y="7841"/>
                  <a:pt x="11519" y="7841"/>
                  <a:pt x="11519" y="7841"/>
                </a:cubicBezTo>
                <a:cubicBezTo>
                  <a:pt x="11500" y="7878"/>
                  <a:pt x="11500" y="7878"/>
                  <a:pt x="11481" y="7914"/>
                </a:cubicBezTo>
                <a:cubicBezTo>
                  <a:pt x="11481" y="7878"/>
                  <a:pt x="11481" y="7878"/>
                  <a:pt x="11481" y="7878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500" y="7841"/>
                  <a:pt x="11500" y="7841"/>
                </a:cubicBezTo>
                <a:cubicBezTo>
                  <a:pt x="11500" y="7841"/>
                  <a:pt x="11481" y="7841"/>
                  <a:pt x="11481" y="7805"/>
                </a:cubicBezTo>
                <a:cubicBezTo>
                  <a:pt x="11481" y="7805"/>
                  <a:pt x="11462" y="7841"/>
                  <a:pt x="11462" y="7841"/>
                </a:cubicBezTo>
                <a:cubicBezTo>
                  <a:pt x="11462" y="7769"/>
                  <a:pt x="11424" y="7805"/>
                  <a:pt x="11405" y="7769"/>
                </a:cubicBezTo>
                <a:cubicBezTo>
                  <a:pt x="11405" y="7805"/>
                  <a:pt x="11386" y="7805"/>
                  <a:pt x="11367" y="7805"/>
                </a:cubicBezTo>
                <a:cubicBezTo>
                  <a:pt x="11367" y="7805"/>
                  <a:pt x="11367" y="7805"/>
                  <a:pt x="11367" y="7805"/>
                </a:cubicBezTo>
                <a:cubicBezTo>
                  <a:pt x="11349" y="7841"/>
                  <a:pt x="11349" y="7805"/>
                  <a:pt x="11330" y="7805"/>
                </a:cubicBezTo>
                <a:cubicBezTo>
                  <a:pt x="11330" y="7805"/>
                  <a:pt x="11330" y="7805"/>
                  <a:pt x="11330" y="7805"/>
                </a:cubicBezTo>
                <a:cubicBezTo>
                  <a:pt x="11330" y="7878"/>
                  <a:pt x="11349" y="7878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67" y="7914"/>
                  <a:pt x="11367" y="7914"/>
                  <a:pt x="11367" y="7914"/>
                </a:cubicBezTo>
                <a:cubicBezTo>
                  <a:pt x="11349" y="7914"/>
                  <a:pt x="11349" y="7878"/>
                  <a:pt x="11349" y="7878"/>
                </a:cubicBezTo>
                <a:cubicBezTo>
                  <a:pt x="11349" y="7878"/>
                  <a:pt x="11330" y="7878"/>
                  <a:pt x="11330" y="7878"/>
                </a:cubicBezTo>
                <a:cubicBezTo>
                  <a:pt x="11330" y="7878"/>
                  <a:pt x="11330" y="7878"/>
                  <a:pt x="11330" y="7878"/>
                </a:cubicBezTo>
                <a:cubicBezTo>
                  <a:pt x="11330" y="7914"/>
                  <a:pt x="11330" y="7914"/>
                  <a:pt x="11349" y="7914"/>
                </a:cubicBezTo>
                <a:cubicBezTo>
                  <a:pt x="11349" y="7914"/>
                  <a:pt x="11349" y="7914"/>
                  <a:pt x="11349" y="7914"/>
                </a:cubicBezTo>
                <a:cubicBezTo>
                  <a:pt x="11330" y="7914"/>
                  <a:pt x="11330" y="7914"/>
                  <a:pt x="11330" y="7914"/>
                </a:cubicBezTo>
                <a:cubicBezTo>
                  <a:pt x="11330" y="7914"/>
                  <a:pt x="11311" y="7878"/>
                  <a:pt x="11292" y="7878"/>
                </a:cubicBezTo>
                <a:cubicBezTo>
                  <a:pt x="11292" y="7878"/>
                  <a:pt x="11292" y="7878"/>
                  <a:pt x="11292" y="7878"/>
                </a:cubicBezTo>
                <a:cubicBezTo>
                  <a:pt x="11311" y="7914"/>
                  <a:pt x="11311" y="7914"/>
                  <a:pt x="11330" y="7914"/>
                </a:cubicBezTo>
                <a:cubicBezTo>
                  <a:pt x="11330" y="7914"/>
                  <a:pt x="11330" y="7914"/>
                  <a:pt x="11311" y="7914"/>
                </a:cubicBezTo>
                <a:cubicBezTo>
                  <a:pt x="11311" y="7914"/>
                  <a:pt x="11311" y="7914"/>
                  <a:pt x="11292" y="7914"/>
                </a:cubicBezTo>
                <a:cubicBezTo>
                  <a:pt x="11292" y="7878"/>
                  <a:pt x="11273" y="7878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73" y="7841"/>
                  <a:pt x="11273" y="7841"/>
                </a:cubicBezTo>
                <a:cubicBezTo>
                  <a:pt x="11273" y="7841"/>
                  <a:pt x="11254" y="7841"/>
                  <a:pt x="11254" y="7841"/>
                </a:cubicBezTo>
                <a:cubicBezTo>
                  <a:pt x="11254" y="7878"/>
                  <a:pt x="11254" y="7878"/>
                  <a:pt x="11254" y="7878"/>
                </a:cubicBezTo>
                <a:cubicBezTo>
                  <a:pt x="11254" y="7878"/>
                  <a:pt x="11254" y="7878"/>
                  <a:pt x="11254" y="7914"/>
                </a:cubicBezTo>
                <a:cubicBezTo>
                  <a:pt x="11254" y="7950"/>
                  <a:pt x="11273" y="7987"/>
                  <a:pt x="11292" y="8023"/>
                </a:cubicBezTo>
                <a:cubicBezTo>
                  <a:pt x="11292" y="8023"/>
                  <a:pt x="11292" y="8023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59"/>
                  <a:pt x="11292" y="8059"/>
                  <a:pt x="11292" y="8059"/>
                </a:cubicBezTo>
                <a:cubicBezTo>
                  <a:pt x="11292" y="8023"/>
                  <a:pt x="11292" y="8023"/>
                  <a:pt x="11292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23"/>
                  <a:pt x="11273" y="8023"/>
                </a:cubicBezTo>
                <a:cubicBezTo>
                  <a:pt x="11273" y="8023"/>
                  <a:pt x="11273" y="8059"/>
                  <a:pt x="11273" y="8059"/>
                </a:cubicBezTo>
                <a:cubicBezTo>
                  <a:pt x="11273" y="8059"/>
                  <a:pt x="11273" y="8059"/>
                  <a:pt x="11254" y="8095"/>
                </a:cubicBezTo>
                <a:cubicBezTo>
                  <a:pt x="11254" y="8095"/>
                  <a:pt x="11254" y="8095"/>
                  <a:pt x="11254" y="8095"/>
                </a:cubicBezTo>
                <a:cubicBezTo>
                  <a:pt x="11273" y="8095"/>
                  <a:pt x="11349" y="8168"/>
                  <a:pt x="11349" y="8168"/>
                </a:cubicBezTo>
                <a:cubicBezTo>
                  <a:pt x="11349" y="8168"/>
                  <a:pt x="11349" y="8168"/>
                  <a:pt x="11330" y="8168"/>
                </a:cubicBezTo>
                <a:cubicBezTo>
                  <a:pt x="11349" y="8204"/>
                  <a:pt x="11349" y="8204"/>
                  <a:pt x="11349" y="8241"/>
                </a:cubicBezTo>
                <a:cubicBezTo>
                  <a:pt x="11349" y="8241"/>
                  <a:pt x="11349" y="8241"/>
                  <a:pt x="11330" y="8241"/>
                </a:cubicBezTo>
                <a:cubicBezTo>
                  <a:pt x="11330" y="8241"/>
                  <a:pt x="11330" y="8241"/>
                  <a:pt x="11330" y="8241"/>
                </a:cubicBezTo>
                <a:cubicBezTo>
                  <a:pt x="11330" y="8241"/>
                  <a:pt x="11311" y="8204"/>
                  <a:pt x="11311" y="8204"/>
                </a:cubicBezTo>
                <a:cubicBezTo>
                  <a:pt x="11292" y="8204"/>
                  <a:pt x="11292" y="8204"/>
                  <a:pt x="11273" y="8204"/>
                </a:cubicBezTo>
                <a:cubicBezTo>
                  <a:pt x="11292" y="8241"/>
                  <a:pt x="11292" y="8241"/>
                  <a:pt x="11292" y="8241"/>
                </a:cubicBezTo>
                <a:cubicBezTo>
                  <a:pt x="11292" y="8241"/>
                  <a:pt x="11292" y="8241"/>
                  <a:pt x="11311" y="8241"/>
                </a:cubicBezTo>
                <a:cubicBezTo>
                  <a:pt x="11311" y="8277"/>
                  <a:pt x="11311" y="8277"/>
                  <a:pt x="11311" y="8277"/>
                </a:cubicBezTo>
                <a:cubicBezTo>
                  <a:pt x="11292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92" y="8277"/>
                  <a:pt x="11292" y="8277"/>
                </a:cubicBezTo>
                <a:cubicBezTo>
                  <a:pt x="11292" y="8277"/>
                  <a:pt x="11292" y="8277"/>
                  <a:pt x="11273" y="8277"/>
                </a:cubicBezTo>
                <a:cubicBezTo>
                  <a:pt x="11273" y="8277"/>
                  <a:pt x="11273" y="8277"/>
                  <a:pt x="11254" y="8241"/>
                </a:cubicBezTo>
                <a:cubicBezTo>
                  <a:pt x="11254" y="8277"/>
                  <a:pt x="11254" y="8277"/>
                  <a:pt x="11254" y="8277"/>
                </a:cubicBezTo>
                <a:cubicBezTo>
                  <a:pt x="11273" y="8313"/>
                  <a:pt x="11273" y="8350"/>
                  <a:pt x="11273" y="8386"/>
                </a:cubicBezTo>
                <a:cubicBezTo>
                  <a:pt x="11273" y="8386"/>
                  <a:pt x="11254" y="8350"/>
                  <a:pt x="11254" y="8386"/>
                </a:cubicBezTo>
                <a:cubicBezTo>
                  <a:pt x="11254" y="8386"/>
                  <a:pt x="11254" y="8386"/>
                  <a:pt x="11254" y="8386"/>
                </a:cubicBezTo>
                <a:cubicBezTo>
                  <a:pt x="11235" y="8386"/>
                  <a:pt x="11235" y="8386"/>
                  <a:pt x="11235" y="8386"/>
                </a:cubicBezTo>
                <a:cubicBezTo>
                  <a:pt x="11235" y="8386"/>
                  <a:pt x="11235" y="8350"/>
                  <a:pt x="11216" y="8350"/>
                </a:cubicBezTo>
                <a:cubicBezTo>
                  <a:pt x="11216" y="8350"/>
                  <a:pt x="11216" y="8350"/>
                  <a:pt x="11216" y="8350"/>
                </a:cubicBezTo>
                <a:cubicBezTo>
                  <a:pt x="11197" y="8350"/>
                  <a:pt x="11197" y="8350"/>
                  <a:pt x="11197" y="8350"/>
                </a:cubicBezTo>
                <a:cubicBezTo>
                  <a:pt x="11197" y="8313"/>
                  <a:pt x="11197" y="8313"/>
                  <a:pt x="11197" y="8277"/>
                </a:cubicBezTo>
                <a:cubicBezTo>
                  <a:pt x="11197" y="8277"/>
                  <a:pt x="11178" y="8241"/>
                  <a:pt x="11178" y="8241"/>
                </a:cubicBezTo>
                <a:cubicBezTo>
                  <a:pt x="11178" y="8204"/>
                  <a:pt x="11178" y="8204"/>
                  <a:pt x="11178" y="8168"/>
                </a:cubicBezTo>
                <a:cubicBezTo>
                  <a:pt x="11197" y="8168"/>
                  <a:pt x="11216" y="8168"/>
                  <a:pt x="11216" y="8168"/>
                </a:cubicBezTo>
                <a:cubicBezTo>
                  <a:pt x="11254" y="8168"/>
                  <a:pt x="11273" y="8241"/>
                  <a:pt x="11292" y="8168"/>
                </a:cubicBezTo>
                <a:cubicBezTo>
                  <a:pt x="11292" y="8168"/>
                  <a:pt x="11292" y="8168"/>
                  <a:pt x="11292" y="8168"/>
                </a:cubicBezTo>
                <a:cubicBezTo>
                  <a:pt x="11273" y="8168"/>
                  <a:pt x="11254" y="8132"/>
                  <a:pt x="11235" y="8132"/>
                </a:cubicBezTo>
                <a:cubicBezTo>
                  <a:pt x="11216" y="8132"/>
                  <a:pt x="11197" y="8132"/>
                  <a:pt x="11159" y="8168"/>
                </a:cubicBezTo>
                <a:cubicBezTo>
                  <a:pt x="11159" y="8132"/>
                  <a:pt x="11159" y="8095"/>
                  <a:pt x="11140" y="8095"/>
                </a:cubicBezTo>
                <a:cubicBezTo>
                  <a:pt x="11140" y="8095"/>
                  <a:pt x="11140" y="8095"/>
                  <a:pt x="11140" y="8095"/>
                </a:cubicBezTo>
                <a:cubicBezTo>
                  <a:pt x="11159" y="8095"/>
                  <a:pt x="11159" y="8095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59" y="8059"/>
                  <a:pt x="11159" y="8059"/>
                  <a:pt x="11159" y="8059"/>
                </a:cubicBezTo>
                <a:cubicBezTo>
                  <a:pt x="11140" y="8059"/>
                  <a:pt x="11122" y="8023"/>
                  <a:pt x="11103" y="7987"/>
                </a:cubicBezTo>
                <a:cubicBezTo>
                  <a:pt x="11103" y="7987"/>
                  <a:pt x="11103" y="7950"/>
                  <a:pt x="11103" y="7950"/>
                </a:cubicBezTo>
                <a:cubicBezTo>
                  <a:pt x="11084" y="7914"/>
                  <a:pt x="11065" y="7914"/>
                  <a:pt x="11065" y="7878"/>
                </a:cubicBezTo>
                <a:cubicBezTo>
                  <a:pt x="11065" y="7878"/>
                  <a:pt x="11065" y="7878"/>
                  <a:pt x="11065" y="7878"/>
                </a:cubicBezTo>
                <a:cubicBezTo>
                  <a:pt x="11065" y="7878"/>
                  <a:pt x="11065" y="7841"/>
                  <a:pt x="11065" y="7841"/>
                </a:cubicBezTo>
                <a:cubicBezTo>
                  <a:pt x="11065" y="7841"/>
                  <a:pt x="11065" y="7805"/>
                  <a:pt x="11065" y="7805"/>
                </a:cubicBezTo>
                <a:cubicBezTo>
                  <a:pt x="11065" y="7805"/>
                  <a:pt x="11065" y="7732"/>
                  <a:pt x="11065" y="7696"/>
                </a:cubicBezTo>
                <a:cubicBezTo>
                  <a:pt x="11084" y="7696"/>
                  <a:pt x="11084" y="7696"/>
                  <a:pt x="11084" y="7696"/>
                </a:cubicBezTo>
                <a:cubicBezTo>
                  <a:pt x="11065" y="7660"/>
                  <a:pt x="11065" y="7660"/>
                  <a:pt x="11046" y="7660"/>
                </a:cubicBezTo>
                <a:cubicBezTo>
                  <a:pt x="11046" y="7624"/>
                  <a:pt x="11027" y="7624"/>
                  <a:pt x="11027" y="7624"/>
                </a:cubicBezTo>
                <a:cubicBezTo>
                  <a:pt x="11008" y="7587"/>
                  <a:pt x="10970" y="7551"/>
                  <a:pt x="10951" y="7515"/>
                </a:cubicBezTo>
                <a:cubicBezTo>
                  <a:pt x="10932" y="7478"/>
                  <a:pt x="10932" y="7478"/>
                  <a:pt x="10913" y="7442"/>
                </a:cubicBezTo>
                <a:cubicBezTo>
                  <a:pt x="10913" y="7442"/>
                  <a:pt x="10876" y="7442"/>
                  <a:pt x="10876" y="7442"/>
                </a:cubicBezTo>
                <a:cubicBezTo>
                  <a:pt x="10876" y="7406"/>
                  <a:pt x="10857" y="7442"/>
                  <a:pt x="10857" y="7442"/>
                </a:cubicBezTo>
                <a:cubicBezTo>
                  <a:pt x="10838" y="7406"/>
                  <a:pt x="10819" y="7369"/>
                  <a:pt x="10800" y="7333"/>
                </a:cubicBezTo>
                <a:cubicBezTo>
                  <a:pt x="10800" y="7333"/>
                  <a:pt x="10800" y="7333"/>
                  <a:pt x="10800" y="7333"/>
                </a:cubicBezTo>
                <a:cubicBezTo>
                  <a:pt x="10800" y="7333"/>
                  <a:pt x="10819" y="7333"/>
                  <a:pt x="10819" y="7333"/>
                </a:cubicBezTo>
                <a:cubicBezTo>
                  <a:pt x="10762" y="7297"/>
                  <a:pt x="10800" y="7188"/>
                  <a:pt x="10743" y="7152"/>
                </a:cubicBezTo>
                <a:cubicBezTo>
                  <a:pt x="10743" y="7188"/>
                  <a:pt x="10743" y="7188"/>
                  <a:pt x="10743" y="7224"/>
                </a:cubicBezTo>
                <a:cubicBezTo>
                  <a:pt x="10724" y="7224"/>
                  <a:pt x="10724" y="7224"/>
                  <a:pt x="10724" y="7261"/>
                </a:cubicBezTo>
                <a:cubicBezTo>
                  <a:pt x="10705" y="7224"/>
                  <a:pt x="10705" y="7188"/>
                  <a:pt x="10705" y="7152"/>
                </a:cubicBezTo>
                <a:cubicBezTo>
                  <a:pt x="10705" y="7152"/>
                  <a:pt x="10705" y="7152"/>
                  <a:pt x="10724" y="7115"/>
                </a:cubicBezTo>
                <a:cubicBezTo>
                  <a:pt x="10705" y="7115"/>
                  <a:pt x="10705" y="7115"/>
                  <a:pt x="10705" y="7115"/>
                </a:cubicBezTo>
                <a:cubicBezTo>
                  <a:pt x="10687" y="7115"/>
                  <a:pt x="10687" y="7115"/>
                  <a:pt x="10668" y="7115"/>
                </a:cubicBezTo>
                <a:cubicBezTo>
                  <a:pt x="10668" y="7115"/>
                  <a:pt x="10668" y="7115"/>
                  <a:pt x="10668" y="7115"/>
                </a:cubicBezTo>
                <a:cubicBezTo>
                  <a:pt x="10649" y="7115"/>
                  <a:pt x="10630" y="7152"/>
                  <a:pt x="10630" y="7152"/>
                </a:cubicBezTo>
                <a:cubicBezTo>
                  <a:pt x="10611" y="7152"/>
                  <a:pt x="10611" y="7188"/>
                  <a:pt x="10611" y="7188"/>
                </a:cubicBezTo>
                <a:cubicBezTo>
                  <a:pt x="10611" y="7188"/>
                  <a:pt x="10630" y="7188"/>
                  <a:pt x="10630" y="7188"/>
                </a:cubicBezTo>
                <a:cubicBezTo>
                  <a:pt x="10630" y="7224"/>
                  <a:pt x="10630" y="7224"/>
                  <a:pt x="10630" y="7224"/>
                </a:cubicBezTo>
                <a:cubicBezTo>
                  <a:pt x="10630" y="7224"/>
                  <a:pt x="10630" y="7261"/>
                  <a:pt x="10630" y="7261"/>
                </a:cubicBezTo>
                <a:cubicBezTo>
                  <a:pt x="10630" y="7333"/>
                  <a:pt x="10649" y="7369"/>
                  <a:pt x="10687" y="7406"/>
                </a:cubicBezTo>
                <a:cubicBezTo>
                  <a:pt x="10687" y="7406"/>
                  <a:pt x="10705" y="7406"/>
                  <a:pt x="10705" y="7442"/>
                </a:cubicBezTo>
                <a:cubicBezTo>
                  <a:pt x="10724" y="7442"/>
                  <a:pt x="10724" y="7478"/>
                  <a:pt x="10724" y="7515"/>
                </a:cubicBezTo>
                <a:cubicBezTo>
                  <a:pt x="10724" y="7551"/>
                  <a:pt x="10762" y="7587"/>
                  <a:pt x="10781" y="7624"/>
                </a:cubicBezTo>
                <a:cubicBezTo>
                  <a:pt x="10800" y="7660"/>
                  <a:pt x="10857" y="7624"/>
                  <a:pt x="10857" y="7660"/>
                </a:cubicBezTo>
                <a:cubicBezTo>
                  <a:pt x="10857" y="7660"/>
                  <a:pt x="10857" y="7660"/>
                  <a:pt x="10857" y="7696"/>
                </a:cubicBezTo>
                <a:cubicBezTo>
                  <a:pt x="10857" y="7696"/>
                  <a:pt x="10857" y="7696"/>
                  <a:pt x="10838" y="7696"/>
                </a:cubicBezTo>
                <a:cubicBezTo>
                  <a:pt x="10838" y="7732"/>
                  <a:pt x="10857" y="7732"/>
                  <a:pt x="10857" y="7732"/>
                </a:cubicBezTo>
                <a:cubicBezTo>
                  <a:pt x="10913" y="7769"/>
                  <a:pt x="10970" y="7841"/>
                  <a:pt x="11008" y="7914"/>
                </a:cubicBezTo>
                <a:cubicBezTo>
                  <a:pt x="11008" y="7914"/>
                  <a:pt x="11008" y="7950"/>
                  <a:pt x="10989" y="7950"/>
                </a:cubicBezTo>
                <a:cubicBezTo>
                  <a:pt x="10989" y="7950"/>
                  <a:pt x="10989" y="7950"/>
                  <a:pt x="10970" y="7914"/>
                </a:cubicBezTo>
                <a:cubicBezTo>
                  <a:pt x="10970" y="7914"/>
                  <a:pt x="10970" y="7914"/>
                  <a:pt x="10970" y="7914"/>
                </a:cubicBezTo>
                <a:cubicBezTo>
                  <a:pt x="10951" y="7878"/>
                  <a:pt x="10932" y="7878"/>
                  <a:pt x="10932" y="7841"/>
                </a:cubicBezTo>
                <a:cubicBezTo>
                  <a:pt x="10895" y="7841"/>
                  <a:pt x="10895" y="7914"/>
                  <a:pt x="10876" y="7950"/>
                </a:cubicBezTo>
                <a:cubicBezTo>
                  <a:pt x="10895" y="7987"/>
                  <a:pt x="10913" y="7987"/>
                  <a:pt x="10932" y="7987"/>
                </a:cubicBezTo>
                <a:cubicBezTo>
                  <a:pt x="10913" y="8023"/>
                  <a:pt x="10913" y="8023"/>
                  <a:pt x="10932" y="8059"/>
                </a:cubicBezTo>
                <a:cubicBezTo>
                  <a:pt x="10932" y="8059"/>
                  <a:pt x="10913" y="8059"/>
                  <a:pt x="10913" y="8059"/>
                </a:cubicBezTo>
                <a:cubicBezTo>
                  <a:pt x="10895" y="8059"/>
                  <a:pt x="10895" y="8095"/>
                  <a:pt x="10876" y="8095"/>
                </a:cubicBezTo>
                <a:cubicBezTo>
                  <a:pt x="10895" y="8132"/>
                  <a:pt x="10895" y="8132"/>
                  <a:pt x="10876" y="8132"/>
                </a:cubicBezTo>
                <a:cubicBezTo>
                  <a:pt x="10876" y="8168"/>
                  <a:pt x="10857" y="8168"/>
                  <a:pt x="10857" y="8204"/>
                </a:cubicBezTo>
                <a:cubicBezTo>
                  <a:pt x="10857" y="8204"/>
                  <a:pt x="10838" y="8204"/>
                  <a:pt x="10838" y="8204"/>
                </a:cubicBezTo>
                <a:cubicBezTo>
                  <a:pt x="10838" y="8204"/>
                  <a:pt x="10838" y="8204"/>
                  <a:pt x="10838" y="8204"/>
                </a:cubicBezTo>
                <a:cubicBezTo>
                  <a:pt x="10838" y="8204"/>
                  <a:pt x="10838" y="8168"/>
                  <a:pt x="10838" y="8168"/>
                </a:cubicBezTo>
                <a:cubicBezTo>
                  <a:pt x="10838" y="8168"/>
                  <a:pt x="10838" y="8132"/>
                  <a:pt x="10838" y="8095"/>
                </a:cubicBezTo>
                <a:cubicBezTo>
                  <a:pt x="10838" y="8095"/>
                  <a:pt x="10838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57" y="8095"/>
                  <a:pt x="10857" y="8095"/>
                </a:cubicBezTo>
                <a:cubicBezTo>
                  <a:pt x="10857" y="8095"/>
                  <a:pt x="10838" y="7914"/>
                  <a:pt x="10819" y="7914"/>
                </a:cubicBezTo>
                <a:cubicBezTo>
                  <a:pt x="10819" y="7914"/>
                  <a:pt x="10819" y="7914"/>
                  <a:pt x="10819" y="7914"/>
                </a:cubicBezTo>
                <a:cubicBezTo>
                  <a:pt x="10800" y="7914"/>
                  <a:pt x="10800" y="7914"/>
                  <a:pt x="10781" y="7878"/>
                </a:cubicBezTo>
                <a:cubicBezTo>
                  <a:pt x="10781" y="7878"/>
                  <a:pt x="10781" y="7878"/>
                  <a:pt x="10781" y="7841"/>
                </a:cubicBezTo>
                <a:cubicBezTo>
                  <a:pt x="10781" y="7841"/>
                  <a:pt x="10781" y="7841"/>
                  <a:pt x="10781" y="7841"/>
                </a:cubicBezTo>
                <a:cubicBezTo>
                  <a:pt x="10762" y="7841"/>
                  <a:pt x="10762" y="7841"/>
                  <a:pt x="10743" y="7841"/>
                </a:cubicBezTo>
                <a:cubicBezTo>
                  <a:pt x="10743" y="7841"/>
                  <a:pt x="10743" y="7841"/>
                  <a:pt x="10743" y="7841"/>
                </a:cubicBezTo>
                <a:cubicBezTo>
                  <a:pt x="10762" y="7841"/>
                  <a:pt x="10762" y="7841"/>
                  <a:pt x="10762" y="7841"/>
                </a:cubicBezTo>
                <a:cubicBezTo>
                  <a:pt x="10762" y="7805"/>
                  <a:pt x="10762" y="7805"/>
                  <a:pt x="10743" y="7805"/>
                </a:cubicBezTo>
                <a:cubicBezTo>
                  <a:pt x="10743" y="7805"/>
                  <a:pt x="10743" y="7805"/>
                  <a:pt x="10743" y="7805"/>
                </a:cubicBezTo>
                <a:cubicBezTo>
                  <a:pt x="10743" y="7805"/>
                  <a:pt x="10743" y="7805"/>
                  <a:pt x="10724" y="7805"/>
                </a:cubicBezTo>
                <a:cubicBezTo>
                  <a:pt x="10724" y="7732"/>
                  <a:pt x="10687" y="7769"/>
                  <a:pt x="10668" y="7732"/>
                </a:cubicBezTo>
                <a:cubicBezTo>
                  <a:pt x="10630" y="7696"/>
                  <a:pt x="10592" y="7624"/>
                  <a:pt x="10554" y="7551"/>
                </a:cubicBezTo>
                <a:cubicBezTo>
                  <a:pt x="10516" y="7515"/>
                  <a:pt x="10516" y="7369"/>
                  <a:pt x="10460" y="7333"/>
                </a:cubicBezTo>
                <a:cubicBezTo>
                  <a:pt x="10422" y="7297"/>
                  <a:pt x="10403" y="7297"/>
                  <a:pt x="10365" y="7333"/>
                </a:cubicBezTo>
                <a:cubicBezTo>
                  <a:pt x="10365" y="7333"/>
                  <a:pt x="10365" y="7369"/>
                  <a:pt x="10365" y="7369"/>
                </a:cubicBezTo>
                <a:cubicBezTo>
                  <a:pt x="10346" y="7369"/>
                  <a:pt x="10346" y="7369"/>
                  <a:pt x="10327" y="7369"/>
                </a:cubicBezTo>
                <a:cubicBezTo>
                  <a:pt x="10289" y="7406"/>
                  <a:pt x="10270" y="7478"/>
                  <a:pt x="10233" y="7515"/>
                </a:cubicBezTo>
                <a:cubicBezTo>
                  <a:pt x="10195" y="7515"/>
                  <a:pt x="10195" y="7478"/>
                  <a:pt x="10176" y="7442"/>
                </a:cubicBezTo>
                <a:cubicBezTo>
                  <a:pt x="10176" y="7442"/>
                  <a:pt x="10157" y="7442"/>
                  <a:pt x="10157" y="7442"/>
                </a:cubicBezTo>
                <a:cubicBezTo>
                  <a:pt x="10119" y="7442"/>
                  <a:pt x="10119" y="7406"/>
                  <a:pt x="10081" y="7442"/>
                </a:cubicBezTo>
                <a:cubicBezTo>
                  <a:pt x="10025" y="7515"/>
                  <a:pt x="10081" y="7587"/>
                  <a:pt x="10062" y="7660"/>
                </a:cubicBezTo>
                <a:cubicBezTo>
                  <a:pt x="10043" y="7696"/>
                  <a:pt x="10025" y="7696"/>
                  <a:pt x="10006" y="7732"/>
                </a:cubicBezTo>
                <a:cubicBezTo>
                  <a:pt x="10006" y="7732"/>
                  <a:pt x="9987" y="7732"/>
                  <a:pt x="9987" y="7732"/>
                </a:cubicBezTo>
                <a:cubicBezTo>
                  <a:pt x="9968" y="7769"/>
                  <a:pt x="9930" y="7732"/>
                  <a:pt x="9911" y="7805"/>
                </a:cubicBezTo>
                <a:cubicBezTo>
                  <a:pt x="9911" y="7805"/>
                  <a:pt x="9911" y="7805"/>
                  <a:pt x="9911" y="7841"/>
                </a:cubicBezTo>
                <a:cubicBezTo>
                  <a:pt x="9911" y="7841"/>
                  <a:pt x="9911" y="7841"/>
                  <a:pt x="9911" y="7841"/>
                </a:cubicBezTo>
                <a:cubicBezTo>
                  <a:pt x="9892" y="7841"/>
                  <a:pt x="9854" y="7950"/>
                  <a:pt x="9835" y="8023"/>
                </a:cubicBezTo>
                <a:cubicBezTo>
                  <a:pt x="9854" y="8023"/>
                  <a:pt x="9854" y="8059"/>
                  <a:pt x="9854" y="8059"/>
                </a:cubicBezTo>
                <a:cubicBezTo>
                  <a:pt x="9854" y="8095"/>
                  <a:pt x="9873" y="8095"/>
                  <a:pt x="9873" y="8095"/>
                </a:cubicBezTo>
                <a:cubicBezTo>
                  <a:pt x="9873" y="8095"/>
                  <a:pt x="9873" y="8095"/>
                  <a:pt x="9873" y="8095"/>
                </a:cubicBezTo>
                <a:cubicBezTo>
                  <a:pt x="9854" y="8132"/>
                  <a:pt x="9816" y="8168"/>
                  <a:pt x="9816" y="8241"/>
                </a:cubicBezTo>
                <a:cubicBezTo>
                  <a:pt x="9816" y="8241"/>
                  <a:pt x="9816" y="8241"/>
                  <a:pt x="9816" y="8241"/>
                </a:cubicBezTo>
                <a:cubicBezTo>
                  <a:pt x="9798" y="8277"/>
                  <a:pt x="9760" y="8277"/>
                  <a:pt x="9760" y="8313"/>
                </a:cubicBezTo>
                <a:cubicBezTo>
                  <a:pt x="9741" y="8350"/>
                  <a:pt x="9741" y="8350"/>
                  <a:pt x="9722" y="8386"/>
                </a:cubicBezTo>
                <a:cubicBezTo>
                  <a:pt x="9722" y="8386"/>
                  <a:pt x="9722" y="8350"/>
                  <a:pt x="9722" y="8350"/>
                </a:cubicBezTo>
                <a:cubicBezTo>
                  <a:pt x="9703" y="8350"/>
                  <a:pt x="9703" y="8386"/>
                  <a:pt x="9703" y="8386"/>
                </a:cubicBezTo>
                <a:cubicBezTo>
                  <a:pt x="9665" y="8386"/>
                  <a:pt x="9627" y="8386"/>
                  <a:pt x="9589" y="8386"/>
                </a:cubicBezTo>
                <a:cubicBezTo>
                  <a:pt x="9589" y="8386"/>
                  <a:pt x="9571" y="8386"/>
                  <a:pt x="9571" y="8422"/>
                </a:cubicBezTo>
                <a:cubicBezTo>
                  <a:pt x="9552" y="8422"/>
                  <a:pt x="9533" y="8422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533" y="8458"/>
                  <a:pt x="9533" y="8458"/>
                  <a:pt x="9533" y="8458"/>
                </a:cubicBezTo>
                <a:cubicBezTo>
                  <a:pt x="9495" y="8495"/>
                  <a:pt x="9476" y="8422"/>
                  <a:pt x="9476" y="8386"/>
                </a:cubicBezTo>
                <a:cubicBezTo>
                  <a:pt x="9476" y="8386"/>
                  <a:pt x="9476" y="8386"/>
                  <a:pt x="9457" y="8386"/>
                </a:cubicBezTo>
                <a:cubicBezTo>
                  <a:pt x="9476" y="8350"/>
                  <a:pt x="9438" y="8277"/>
                  <a:pt x="9400" y="8313"/>
                </a:cubicBezTo>
                <a:cubicBezTo>
                  <a:pt x="9400" y="8313"/>
                  <a:pt x="9381" y="8313"/>
                  <a:pt x="9381" y="8350"/>
                </a:cubicBezTo>
                <a:cubicBezTo>
                  <a:pt x="9363" y="8350"/>
                  <a:pt x="9363" y="8313"/>
                  <a:pt x="9363" y="8313"/>
                </a:cubicBezTo>
                <a:cubicBezTo>
                  <a:pt x="9344" y="8313"/>
                  <a:pt x="9325" y="8313"/>
                  <a:pt x="9306" y="8350"/>
                </a:cubicBezTo>
                <a:cubicBezTo>
                  <a:pt x="9306" y="8350"/>
                  <a:pt x="9306" y="8350"/>
                  <a:pt x="9306" y="8350"/>
                </a:cubicBezTo>
                <a:cubicBezTo>
                  <a:pt x="9306" y="8313"/>
                  <a:pt x="9325" y="8277"/>
                  <a:pt x="9325" y="8277"/>
                </a:cubicBezTo>
                <a:cubicBezTo>
                  <a:pt x="9325" y="8241"/>
                  <a:pt x="9325" y="8204"/>
                  <a:pt x="9306" y="8204"/>
                </a:cubicBezTo>
                <a:cubicBezTo>
                  <a:pt x="9306" y="8204"/>
                  <a:pt x="9325" y="8204"/>
                  <a:pt x="9325" y="8204"/>
                </a:cubicBezTo>
                <a:cubicBezTo>
                  <a:pt x="9325" y="8168"/>
                  <a:pt x="9325" y="8168"/>
                  <a:pt x="9325" y="8132"/>
                </a:cubicBezTo>
                <a:cubicBezTo>
                  <a:pt x="9325" y="8132"/>
                  <a:pt x="9325" y="8132"/>
                  <a:pt x="9325" y="8132"/>
                </a:cubicBezTo>
                <a:cubicBezTo>
                  <a:pt x="9306" y="8132"/>
                  <a:pt x="9306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287" y="8132"/>
                  <a:pt x="9287" y="8132"/>
                  <a:pt x="9287" y="8132"/>
                </a:cubicBezTo>
                <a:cubicBezTo>
                  <a:pt x="9306" y="8132"/>
                  <a:pt x="9306" y="8095"/>
                  <a:pt x="9306" y="8095"/>
                </a:cubicBezTo>
                <a:cubicBezTo>
                  <a:pt x="9306" y="8095"/>
                  <a:pt x="9306" y="8095"/>
                  <a:pt x="9306" y="8059"/>
                </a:cubicBezTo>
                <a:cubicBezTo>
                  <a:pt x="9306" y="8095"/>
                  <a:pt x="9306" y="8095"/>
                  <a:pt x="9306" y="8095"/>
                </a:cubicBezTo>
                <a:cubicBezTo>
                  <a:pt x="9306" y="8095"/>
                  <a:pt x="9287" y="8095"/>
                  <a:pt x="9287" y="8095"/>
                </a:cubicBezTo>
                <a:cubicBezTo>
                  <a:pt x="9287" y="8095"/>
                  <a:pt x="9287" y="8095"/>
                  <a:pt x="9268" y="8095"/>
                </a:cubicBezTo>
                <a:cubicBezTo>
                  <a:pt x="9287" y="8059"/>
                  <a:pt x="9287" y="8059"/>
                  <a:pt x="9287" y="8023"/>
                </a:cubicBezTo>
                <a:cubicBezTo>
                  <a:pt x="9325" y="7987"/>
                  <a:pt x="9344" y="7769"/>
                  <a:pt x="9306" y="7660"/>
                </a:cubicBezTo>
                <a:cubicBezTo>
                  <a:pt x="9325" y="7660"/>
                  <a:pt x="9325" y="7587"/>
                  <a:pt x="9325" y="7587"/>
                </a:cubicBezTo>
                <a:cubicBezTo>
                  <a:pt x="9325" y="7551"/>
                  <a:pt x="9325" y="7515"/>
                  <a:pt x="9287" y="7515"/>
                </a:cubicBezTo>
                <a:cubicBezTo>
                  <a:pt x="9287" y="7515"/>
                  <a:pt x="9287" y="7515"/>
                  <a:pt x="9287" y="7478"/>
                </a:cubicBezTo>
                <a:cubicBezTo>
                  <a:pt x="9306" y="7442"/>
                  <a:pt x="9306" y="7442"/>
                  <a:pt x="9344" y="7442"/>
                </a:cubicBezTo>
                <a:cubicBezTo>
                  <a:pt x="9344" y="7442"/>
                  <a:pt x="9344" y="7442"/>
                  <a:pt x="9363" y="7442"/>
                </a:cubicBezTo>
                <a:cubicBezTo>
                  <a:pt x="9363" y="7442"/>
                  <a:pt x="9363" y="7406"/>
                  <a:pt x="9363" y="7406"/>
                </a:cubicBezTo>
                <a:cubicBezTo>
                  <a:pt x="9400" y="7369"/>
                  <a:pt x="9419" y="7406"/>
                  <a:pt x="9438" y="7442"/>
                </a:cubicBezTo>
                <a:cubicBezTo>
                  <a:pt x="9457" y="7442"/>
                  <a:pt x="9476" y="7406"/>
                  <a:pt x="9495" y="7406"/>
                </a:cubicBezTo>
                <a:cubicBezTo>
                  <a:pt x="9495" y="7406"/>
                  <a:pt x="9552" y="7442"/>
                  <a:pt x="9571" y="7442"/>
                </a:cubicBezTo>
                <a:cubicBezTo>
                  <a:pt x="9608" y="7442"/>
                  <a:pt x="9665" y="7442"/>
                  <a:pt x="9684" y="7406"/>
                </a:cubicBezTo>
                <a:cubicBezTo>
                  <a:pt x="9703" y="7442"/>
                  <a:pt x="9722" y="7442"/>
                  <a:pt x="9760" y="7442"/>
                </a:cubicBezTo>
                <a:cubicBezTo>
                  <a:pt x="9779" y="7406"/>
                  <a:pt x="9779" y="7333"/>
                  <a:pt x="9779" y="7261"/>
                </a:cubicBezTo>
                <a:cubicBezTo>
                  <a:pt x="9779" y="7261"/>
                  <a:pt x="9798" y="7261"/>
                  <a:pt x="9798" y="7261"/>
                </a:cubicBezTo>
                <a:cubicBezTo>
                  <a:pt x="9798" y="7261"/>
                  <a:pt x="9798" y="7261"/>
                  <a:pt x="9798" y="7261"/>
                </a:cubicBezTo>
                <a:cubicBezTo>
                  <a:pt x="9779" y="7261"/>
                  <a:pt x="9779" y="7261"/>
                  <a:pt x="9779" y="7261"/>
                </a:cubicBezTo>
                <a:cubicBezTo>
                  <a:pt x="9779" y="7224"/>
                  <a:pt x="9779" y="7152"/>
                  <a:pt x="9798" y="7152"/>
                </a:cubicBezTo>
                <a:cubicBezTo>
                  <a:pt x="9798" y="7152"/>
                  <a:pt x="9798" y="7152"/>
                  <a:pt x="9798" y="7152"/>
                </a:cubicBezTo>
                <a:cubicBezTo>
                  <a:pt x="9798" y="7152"/>
                  <a:pt x="9816" y="7188"/>
                  <a:pt x="9816" y="7188"/>
                </a:cubicBezTo>
                <a:cubicBezTo>
                  <a:pt x="9816" y="7152"/>
                  <a:pt x="9798" y="7152"/>
                  <a:pt x="9798" y="7115"/>
                </a:cubicBezTo>
                <a:cubicBezTo>
                  <a:pt x="9798" y="7079"/>
                  <a:pt x="9798" y="7079"/>
                  <a:pt x="9798" y="7043"/>
                </a:cubicBezTo>
                <a:cubicBezTo>
                  <a:pt x="9779" y="7006"/>
                  <a:pt x="9798" y="7006"/>
                  <a:pt x="9760" y="7006"/>
                </a:cubicBezTo>
                <a:cubicBezTo>
                  <a:pt x="9760" y="6970"/>
                  <a:pt x="9741" y="6970"/>
                  <a:pt x="9741" y="6934"/>
                </a:cubicBezTo>
                <a:cubicBezTo>
                  <a:pt x="9741" y="6934"/>
                  <a:pt x="9741" y="6934"/>
                  <a:pt x="9741" y="6897"/>
                </a:cubicBezTo>
                <a:cubicBezTo>
                  <a:pt x="9741" y="6897"/>
                  <a:pt x="9722" y="6897"/>
                  <a:pt x="9703" y="6861"/>
                </a:cubicBezTo>
                <a:cubicBezTo>
                  <a:pt x="9703" y="6861"/>
                  <a:pt x="9703" y="6861"/>
                  <a:pt x="9722" y="6825"/>
                </a:cubicBezTo>
                <a:cubicBezTo>
                  <a:pt x="9703" y="6825"/>
                  <a:pt x="9703" y="6825"/>
                  <a:pt x="9703" y="6825"/>
                </a:cubicBezTo>
                <a:cubicBezTo>
                  <a:pt x="9703" y="6825"/>
                  <a:pt x="9703" y="6825"/>
                  <a:pt x="9684" y="6825"/>
                </a:cubicBezTo>
                <a:cubicBezTo>
                  <a:pt x="9665" y="6789"/>
                  <a:pt x="9627" y="6789"/>
                  <a:pt x="9589" y="6789"/>
                </a:cubicBezTo>
                <a:cubicBezTo>
                  <a:pt x="9589" y="6789"/>
                  <a:pt x="9589" y="6789"/>
                  <a:pt x="9589" y="6789"/>
                </a:cubicBezTo>
                <a:cubicBezTo>
                  <a:pt x="9589" y="6752"/>
                  <a:pt x="9571" y="6752"/>
                  <a:pt x="9571" y="6752"/>
                </a:cubicBezTo>
                <a:cubicBezTo>
                  <a:pt x="9589" y="6752"/>
                  <a:pt x="9589" y="6752"/>
                  <a:pt x="9608" y="6752"/>
                </a:cubicBezTo>
                <a:cubicBezTo>
                  <a:pt x="9608" y="6752"/>
                  <a:pt x="9608" y="6752"/>
                  <a:pt x="9608" y="6752"/>
                </a:cubicBezTo>
                <a:cubicBezTo>
                  <a:pt x="9589" y="6752"/>
                  <a:pt x="9589" y="6752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89" y="6716"/>
                  <a:pt x="9589" y="6716"/>
                </a:cubicBezTo>
                <a:cubicBezTo>
                  <a:pt x="9589" y="6716"/>
                  <a:pt x="9571" y="6716"/>
                  <a:pt x="9571" y="6716"/>
                </a:cubicBezTo>
                <a:cubicBezTo>
                  <a:pt x="9571" y="6716"/>
                  <a:pt x="9571" y="6680"/>
                  <a:pt x="9571" y="6680"/>
                </a:cubicBezTo>
                <a:cubicBezTo>
                  <a:pt x="9589" y="6680"/>
                  <a:pt x="9608" y="6643"/>
                  <a:pt x="9627" y="6643"/>
                </a:cubicBezTo>
                <a:cubicBezTo>
                  <a:pt x="9627" y="6643"/>
                  <a:pt x="9627" y="6643"/>
                  <a:pt x="9627" y="6643"/>
                </a:cubicBezTo>
                <a:cubicBezTo>
                  <a:pt x="9627" y="6643"/>
                  <a:pt x="9646" y="6643"/>
                  <a:pt x="9646" y="6643"/>
                </a:cubicBezTo>
                <a:cubicBezTo>
                  <a:pt x="9646" y="6643"/>
                  <a:pt x="9646" y="6643"/>
                  <a:pt x="9646" y="6643"/>
                </a:cubicBezTo>
                <a:cubicBezTo>
                  <a:pt x="9665" y="6643"/>
                  <a:pt x="9665" y="6643"/>
                  <a:pt x="9684" y="6643"/>
                </a:cubicBezTo>
                <a:cubicBezTo>
                  <a:pt x="9684" y="6643"/>
                  <a:pt x="9684" y="6643"/>
                  <a:pt x="9684" y="6680"/>
                </a:cubicBezTo>
                <a:cubicBezTo>
                  <a:pt x="9703" y="6680"/>
                  <a:pt x="9741" y="6680"/>
                  <a:pt x="9760" y="6643"/>
                </a:cubicBezTo>
                <a:cubicBezTo>
                  <a:pt x="9760" y="6643"/>
                  <a:pt x="9760" y="6680"/>
                  <a:pt x="9760" y="6680"/>
                </a:cubicBezTo>
                <a:cubicBezTo>
                  <a:pt x="9760" y="6680"/>
                  <a:pt x="9760" y="6680"/>
                  <a:pt x="9779" y="6643"/>
                </a:cubicBezTo>
                <a:cubicBezTo>
                  <a:pt x="9760" y="6643"/>
                  <a:pt x="9760" y="6607"/>
                  <a:pt x="9760" y="6571"/>
                </a:cubicBezTo>
                <a:cubicBezTo>
                  <a:pt x="9760" y="6571"/>
                  <a:pt x="9741" y="6534"/>
                  <a:pt x="9741" y="6498"/>
                </a:cubicBezTo>
                <a:cubicBezTo>
                  <a:pt x="9760" y="6498"/>
                  <a:pt x="9779" y="6498"/>
                  <a:pt x="9798" y="6498"/>
                </a:cubicBezTo>
                <a:cubicBezTo>
                  <a:pt x="9779" y="6534"/>
                  <a:pt x="9798" y="6534"/>
                  <a:pt x="9798" y="6571"/>
                </a:cubicBezTo>
                <a:cubicBezTo>
                  <a:pt x="9816" y="6534"/>
                  <a:pt x="9854" y="6571"/>
                  <a:pt x="9892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73" y="6534"/>
                  <a:pt x="9873" y="6534"/>
                  <a:pt x="9873" y="6534"/>
                </a:cubicBezTo>
                <a:cubicBezTo>
                  <a:pt x="9892" y="6462"/>
                  <a:pt x="9930" y="6498"/>
                  <a:pt x="9949" y="6462"/>
                </a:cubicBezTo>
                <a:cubicBezTo>
                  <a:pt x="9968" y="6426"/>
                  <a:pt x="9949" y="6389"/>
                  <a:pt x="9968" y="6317"/>
                </a:cubicBezTo>
                <a:cubicBezTo>
                  <a:pt x="9968" y="6317"/>
                  <a:pt x="9987" y="6317"/>
                  <a:pt x="9987" y="6280"/>
                </a:cubicBezTo>
                <a:cubicBezTo>
                  <a:pt x="10006" y="6280"/>
                  <a:pt x="10006" y="6280"/>
                  <a:pt x="10025" y="6280"/>
                </a:cubicBezTo>
                <a:cubicBezTo>
                  <a:pt x="10025" y="6280"/>
                  <a:pt x="10043" y="6280"/>
                  <a:pt x="10043" y="6244"/>
                </a:cubicBezTo>
                <a:cubicBezTo>
                  <a:pt x="10062" y="6244"/>
                  <a:pt x="10081" y="6280"/>
                  <a:pt x="10100" y="6244"/>
                </a:cubicBezTo>
                <a:cubicBezTo>
                  <a:pt x="10100" y="6244"/>
                  <a:pt x="10081" y="6208"/>
                  <a:pt x="10081" y="6208"/>
                </a:cubicBezTo>
                <a:cubicBezTo>
                  <a:pt x="10100" y="6171"/>
                  <a:pt x="10119" y="6171"/>
                  <a:pt x="10138" y="6135"/>
                </a:cubicBezTo>
                <a:cubicBezTo>
                  <a:pt x="10138" y="6099"/>
                  <a:pt x="10138" y="6063"/>
                  <a:pt x="10157" y="6026"/>
                </a:cubicBezTo>
                <a:cubicBezTo>
                  <a:pt x="10157" y="6026"/>
                  <a:pt x="10176" y="6026"/>
                  <a:pt x="10176" y="5990"/>
                </a:cubicBezTo>
                <a:cubicBezTo>
                  <a:pt x="10176" y="6026"/>
                  <a:pt x="10176" y="6026"/>
                  <a:pt x="10195" y="6026"/>
                </a:cubicBezTo>
                <a:cubicBezTo>
                  <a:pt x="10195" y="6026"/>
                  <a:pt x="10195" y="6063"/>
                  <a:pt x="10176" y="6063"/>
                </a:cubicBezTo>
                <a:cubicBezTo>
                  <a:pt x="10176" y="6063"/>
                  <a:pt x="10176" y="6063"/>
                  <a:pt x="10176" y="6063"/>
                </a:cubicBezTo>
                <a:cubicBezTo>
                  <a:pt x="10176" y="6063"/>
                  <a:pt x="10176" y="6099"/>
                  <a:pt x="10176" y="6099"/>
                </a:cubicBezTo>
                <a:cubicBezTo>
                  <a:pt x="10195" y="6099"/>
                  <a:pt x="10195" y="6135"/>
                  <a:pt x="10214" y="6099"/>
                </a:cubicBezTo>
                <a:cubicBezTo>
                  <a:pt x="10214" y="6099"/>
                  <a:pt x="10214" y="6099"/>
                  <a:pt x="10233" y="6063"/>
                </a:cubicBezTo>
                <a:cubicBezTo>
                  <a:pt x="10214" y="6063"/>
                  <a:pt x="10214" y="6063"/>
                  <a:pt x="10214" y="6063"/>
                </a:cubicBezTo>
                <a:cubicBezTo>
                  <a:pt x="10214" y="6026"/>
                  <a:pt x="10214" y="6026"/>
                  <a:pt x="10214" y="6026"/>
                </a:cubicBezTo>
                <a:cubicBezTo>
                  <a:pt x="10214" y="6026"/>
                  <a:pt x="10195" y="6026"/>
                  <a:pt x="10195" y="6026"/>
                </a:cubicBezTo>
                <a:cubicBezTo>
                  <a:pt x="10195" y="5990"/>
                  <a:pt x="10195" y="5990"/>
                  <a:pt x="10195" y="5954"/>
                </a:cubicBezTo>
                <a:cubicBezTo>
                  <a:pt x="10214" y="5954"/>
                  <a:pt x="10251" y="5917"/>
                  <a:pt x="10289" y="5917"/>
                </a:cubicBezTo>
                <a:cubicBezTo>
                  <a:pt x="10289" y="5954"/>
                  <a:pt x="10289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308" y="5954"/>
                  <a:pt x="10308" y="5954"/>
                </a:cubicBezTo>
                <a:cubicBezTo>
                  <a:pt x="10308" y="5954"/>
                  <a:pt x="10289" y="5954"/>
                  <a:pt x="10289" y="5917"/>
                </a:cubicBezTo>
                <a:cubicBezTo>
                  <a:pt x="10289" y="5917"/>
                  <a:pt x="10289" y="5917"/>
                  <a:pt x="10289" y="5917"/>
                </a:cubicBezTo>
                <a:cubicBezTo>
                  <a:pt x="10308" y="5881"/>
                  <a:pt x="10327" y="5881"/>
                  <a:pt x="10365" y="5881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65" y="5917"/>
                </a:cubicBezTo>
                <a:cubicBezTo>
                  <a:pt x="10365" y="5917"/>
                  <a:pt x="10365" y="5917"/>
                  <a:pt x="10384" y="5917"/>
                </a:cubicBezTo>
                <a:cubicBezTo>
                  <a:pt x="10365" y="5917"/>
                  <a:pt x="10365" y="5917"/>
                  <a:pt x="10365" y="5881"/>
                </a:cubicBezTo>
                <a:cubicBezTo>
                  <a:pt x="10384" y="5917"/>
                  <a:pt x="10384" y="5917"/>
                  <a:pt x="10384" y="5917"/>
                </a:cubicBezTo>
                <a:cubicBezTo>
                  <a:pt x="10384" y="5881"/>
                  <a:pt x="10384" y="5881"/>
                  <a:pt x="10384" y="5845"/>
                </a:cubicBezTo>
                <a:cubicBezTo>
                  <a:pt x="10403" y="5845"/>
                  <a:pt x="10422" y="5881"/>
                  <a:pt x="10422" y="5845"/>
                </a:cubicBezTo>
                <a:cubicBezTo>
                  <a:pt x="10422" y="5845"/>
                  <a:pt x="10422" y="5845"/>
                  <a:pt x="10403" y="5845"/>
                </a:cubicBezTo>
                <a:cubicBezTo>
                  <a:pt x="10403" y="5845"/>
                  <a:pt x="10403" y="5845"/>
                  <a:pt x="10403" y="5845"/>
                </a:cubicBezTo>
                <a:cubicBezTo>
                  <a:pt x="10403" y="5845"/>
                  <a:pt x="10422" y="5808"/>
                  <a:pt x="10422" y="5808"/>
                </a:cubicBezTo>
                <a:cubicBezTo>
                  <a:pt x="10403" y="5808"/>
                  <a:pt x="10403" y="5808"/>
                  <a:pt x="10403" y="5808"/>
                </a:cubicBezTo>
                <a:cubicBezTo>
                  <a:pt x="10403" y="5808"/>
                  <a:pt x="10403" y="5808"/>
                  <a:pt x="10422" y="5772"/>
                </a:cubicBezTo>
                <a:cubicBezTo>
                  <a:pt x="10403" y="5808"/>
                  <a:pt x="10403" y="5808"/>
                  <a:pt x="10384" y="5772"/>
                </a:cubicBezTo>
                <a:cubicBezTo>
                  <a:pt x="10403" y="5772"/>
                  <a:pt x="10403" y="5772"/>
                  <a:pt x="10422" y="5772"/>
                </a:cubicBezTo>
                <a:cubicBezTo>
                  <a:pt x="10403" y="5736"/>
                  <a:pt x="10403" y="5736"/>
                  <a:pt x="10403" y="5699"/>
                </a:cubicBezTo>
                <a:cubicBezTo>
                  <a:pt x="10384" y="5663"/>
                  <a:pt x="10403" y="5627"/>
                  <a:pt x="10403" y="5591"/>
                </a:cubicBezTo>
                <a:cubicBezTo>
                  <a:pt x="10384" y="5591"/>
                  <a:pt x="10384" y="5591"/>
                  <a:pt x="10384" y="5591"/>
                </a:cubicBezTo>
                <a:cubicBezTo>
                  <a:pt x="10384" y="5591"/>
                  <a:pt x="10365" y="5591"/>
                  <a:pt x="10365" y="5591"/>
                </a:cubicBezTo>
                <a:cubicBezTo>
                  <a:pt x="10365" y="5591"/>
                  <a:pt x="10365" y="5591"/>
                  <a:pt x="10365" y="5591"/>
                </a:cubicBezTo>
                <a:cubicBezTo>
                  <a:pt x="10365" y="5554"/>
                  <a:pt x="10365" y="5554"/>
                  <a:pt x="10384" y="5518"/>
                </a:cubicBezTo>
                <a:cubicBezTo>
                  <a:pt x="10384" y="5482"/>
                  <a:pt x="10365" y="5445"/>
                  <a:pt x="10365" y="5409"/>
                </a:cubicBezTo>
                <a:cubicBezTo>
                  <a:pt x="10384" y="5409"/>
                  <a:pt x="10384" y="5445"/>
                  <a:pt x="10403" y="5445"/>
                </a:cubicBezTo>
                <a:cubicBezTo>
                  <a:pt x="10403" y="5409"/>
                  <a:pt x="10403" y="5409"/>
                  <a:pt x="10422" y="5373"/>
                </a:cubicBezTo>
                <a:cubicBezTo>
                  <a:pt x="10422" y="5409"/>
                  <a:pt x="10422" y="5409"/>
                  <a:pt x="10422" y="5409"/>
                </a:cubicBezTo>
                <a:cubicBezTo>
                  <a:pt x="10441" y="5409"/>
                  <a:pt x="10441" y="5409"/>
                  <a:pt x="10441" y="5409"/>
                </a:cubicBezTo>
                <a:cubicBezTo>
                  <a:pt x="10441" y="5373"/>
                  <a:pt x="10441" y="5373"/>
                  <a:pt x="10441" y="5336"/>
                </a:cubicBezTo>
                <a:cubicBezTo>
                  <a:pt x="10460" y="5336"/>
                  <a:pt x="10478" y="5336"/>
                  <a:pt x="10497" y="5336"/>
                </a:cubicBezTo>
                <a:cubicBezTo>
                  <a:pt x="10497" y="5373"/>
                  <a:pt x="10497" y="5409"/>
                  <a:pt x="10497" y="5409"/>
                </a:cubicBezTo>
                <a:cubicBezTo>
                  <a:pt x="10516" y="5409"/>
                  <a:pt x="10516" y="5409"/>
                  <a:pt x="10535" y="5409"/>
                </a:cubicBezTo>
                <a:cubicBezTo>
                  <a:pt x="10535" y="5445"/>
                  <a:pt x="10535" y="5482"/>
                  <a:pt x="10535" y="5482"/>
                </a:cubicBezTo>
                <a:cubicBezTo>
                  <a:pt x="10516" y="5482"/>
                  <a:pt x="10516" y="5482"/>
                  <a:pt x="10516" y="5482"/>
                </a:cubicBezTo>
                <a:cubicBezTo>
                  <a:pt x="10516" y="5482"/>
                  <a:pt x="10516" y="5482"/>
                  <a:pt x="10497" y="5482"/>
                </a:cubicBezTo>
                <a:cubicBezTo>
                  <a:pt x="10497" y="5482"/>
                  <a:pt x="10497" y="5482"/>
                  <a:pt x="10497" y="5482"/>
                </a:cubicBezTo>
                <a:cubicBezTo>
                  <a:pt x="10497" y="5518"/>
                  <a:pt x="10478" y="5518"/>
                  <a:pt x="10478" y="5554"/>
                </a:cubicBezTo>
                <a:cubicBezTo>
                  <a:pt x="10478" y="5554"/>
                  <a:pt x="10460" y="5554"/>
                  <a:pt x="10460" y="5554"/>
                </a:cubicBezTo>
                <a:cubicBezTo>
                  <a:pt x="10460" y="5554"/>
                  <a:pt x="10460" y="5554"/>
                  <a:pt x="10460" y="5591"/>
                </a:cubicBezTo>
                <a:cubicBezTo>
                  <a:pt x="10460" y="5591"/>
                  <a:pt x="10460" y="5627"/>
                  <a:pt x="10441" y="5663"/>
                </a:cubicBezTo>
                <a:cubicBezTo>
                  <a:pt x="10460" y="5663"/>
                  <a:pt x="10497" y="5699"/>
                  <a:pt x="10478" y="5736"/>
                </a:cubicBezTo>
                <a:cubicBezTo>
                  <a:pt x="10478" y="5736"/>
                  <a:pt x="10478" y="5736"/>
                  <a:pt x="10497" y="5772"/>
                </a:cubicBezTo>
                <a:cubicBezTo>
                  <a:pt x="10497" y="5772"/>
                  <a:pt x="10497" y="5772"/>
                  <a:pt x="10516" y="5772"/>
                </a:cubicBezTo>
                <a:cubicBezTo>
                  <a:pt x="10516" y="5772"/>
                  <a:pt x="10535" y="5772"/>
                  <a:pt x="10554" y="5772"/>
                </a:cubicBezTo>
                <a:cubicBezTo>
                  <a:pt x="10554" y="5772"/>
                  <a:pt x="10554" y="5772"/>
                  <a:pt x="10554" y="5772"/>
                </a:cubicBezTo>
                <a:cubicBezTo>
                  <a:pt x="10535" y="5808"/>
                  <a:pt x="10535" y="5808"/>
                  <a:pt x="10535" y="5845"/>
                </a:cubicBezTo>
                <a:cubicBezTo>
                  <a:pt x="10535" y="5845"/>
                  <a:pt x="10535" y="5845"/>
                  <a:pt x="10535" y="5845"/>
                </a:cubicBezTo>
                <a:cubicBezTo>
                  <a:pt x="10535" y="5845"/>
                  <a:pt x="10535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54" y="5845"/>
                  <a:pt x="10554" y="5845"/>
                </a:cubicBezTo>
                <a:cubicBezTo>
                  <a:pt x="10554" y="5845"/>
                  <a:pt x="10573" y="5845"/>
                  <a:pt x="10573" y="5845"/>
                </a:cubicBezTo>
                <a:cubicBezTo>
                  <a:pt x="10573" y="5808"/>
                  <a:pt x="10649" y="5772"/>
                  <a:pt x="10668" y="5772"/>
                </a:cubicBezTo>
                <a:cubicBezTo>
                  <a:pt x="10668" y="5808"/>
                  <a:pt x="10705" y="5808"/>
                  <a:pt x="10705" y="5808"/>
                </a:cubicBezTo>
                <a:cubicBezTo>
                  <a:pt x="10705" y="5845"/>
                  <a:pt x="10724" y="5845"/>
                  <a:pt x="10724" y="5845"/>
                </a:cubicBezTo>
                <a:cubicBezTo>
                  <a:pt x="10724" y="5881"/>
                  <a:pt x="10743" y="5881"/>
                  <a:pt x="10762" y="5881"/>
                </a:cubicBezTo>
                <a:cubicBezTo>
                  <a:pt x="10762" y="5881"/>
                  <a:pt x="10762" y="5881"/>
                  <a:pt x="10762" y="5845"/>
                </a:cubicBezTo>
                <a:cubicBezTo>
                  <a:pt x="10838" y="5808"/>
                  <a:pt x="10876" y="5772"/>
                  <a:pt x="10932" y="5736"/>
                </a:cubicBezTo>
                <a:cubicBezTo>
                  <a:pt x="10951" y="5699"/>
                  <a:pt x="10989" y="5699"/>
                  <a:pt x="10989" y="5736"/>
                </a:cubicBezTo>
                <a:cubicBezTo>
                  <a:pt x="11008" y="5736"/>
                  <a:pt x="11008" y="5736"/>
                  <a:pt x="11008" y="5772"/>
                </a:cubicBezTo>
                <a:cubicBezTo>
                  <a:pt x="11046" y="5808"/>
                  <a:pt x="11065" y="5772"/>
                  <a:pt x="11084" y="5736"/>
                </a:cubicBezTo>
                <a:cubicBezTo>
                  <a:pt x="11084" y="5699"/>
                  <a:pt x="11084" y="5699"/>
                  <a:pt x="11103" y="5663"/>
                </a:cubicBezTo>
                <a:cubicBezTo>
                  <a:pt x="11122" y="5663"/>
                  <a:pt x="11159" y="5699"/>
                  <a:pt x="11178" y="5663"/>
                </a:cubicBezTo>
                <a:cubicBezTo>
                  <a:pt x="11178" y="5663"/>
                  <a:pt x="11178" y="5627"/>
                  <a:pt x="11159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78" y="5627"/>
                  <a:pt x="11178" y="5627"/>
                  <a:pt x="11178" y="5627"/>
                </a:cubicBezTo>
                <a:cubicBezTo>
                  <a:pt x="11159" y="5591"/>
                  <a:pt x="11140" y="5445"/>
                  <a:pt x="11159" y="5373"/>
                </a:cubicBezTo>
                <a:cubicBezTo>
                  <a:pt x="11159" y="5373"/>
                  <a:pt x="11178" y="5373"/>
                  <a:pt x="11178" y="5336"/>
                </a:cubicBezTo>
                <a:cubicBezTo>
                  <a:pt x="11178" y="5336"/>
                  <a:pt x="11178" y="5300"/>
                  <a:pt x="11178" y="5300"/>
                </a:cubicBezTo>
                <a:cubicBezTo>
                  <a:pt x="11178" y="5264"/>
                  <a:pt x="11197" y="5264"/>
                  <a:pt x="11197" y="5228"/>
                </a:cubicBezTo>
                <a:cubicBezTo>
                  <a:pt x="11235" y="5228"/>
                  <a:pt x="11235" y="5228"/>
                  <a:pt x="11254" y="5228"/>
                </a:cubicBezTo>
                <a:cubicBezTo>
                  <a:pt x="11254" y="5228"/>
                  <a:pt x="11254" y="5228"/>
                  <a:pt x="11254" y="5228"/>
                </a:cubicBezTo>
                <a:cubicBezTo>
                  <a:pt x="11273" y="5264"/>
                  <a:pt x="11273" y="5264"/>
                  <a:pt x="11292" y="5264"/>
                </a:cubicBezTo>
                <a:cubicBezTo>
                  <a:pt x="11292" y="5300"/>
                  <a:pt x="11292" y="5300"/>
                  <a:pt x="11292" y="5336"/>
                </a:cubicBezTo>
                <a:cubicBezTo>
                  <a:pt x="11311" y="5373"/>
                  <a:pt x="11349" y="5336"/>
                  <a:pt x="11367" y="5300"/>
                </a:cubicBezTo>
                <a:cubicBezTo>
                  <a:pt x="11349" y="5228"/>
                  <a:pt x="11367" y="5191"/>
                  <a:pt x="11367" y="5119"/>
                </a:cubicBezTo>
                <a:cubicBezTo>
                  <a:pt x="11367" y="5119"/>
                  <a:pt x="11367" y="5119"/>
                  <a:pt x="11367" y="5119"/>
                </a:cubicBezTo>
                <a:cubicBezTo>
                  <a:pt x="11367" y="5119"/>
                  <a:pt x="11349" y="5119"/>
                  <a:pt x="11349" y="5119"/>
                </a:cubicBezTo>
                <a:cubicBezTo>
                  <a:pt x="11349" y="5119"/>
                  <a:pt x="11330" y="5119"/>
                  <a:pt x="11330" y="5119"/>
                </a:cubicBezTo>
                <a:cubicBezTo>
                  <a:pt x="11330" y="5082"/>
                  <a:pt x="11330" y="5082"/>
                  <a:pt x="11330" y="5046"/>
                </a:cubicBezTo>
                <a:cubicBezTo>
                  <a:pt x="11330" y="5046"/>
                  <a:pt x="11311" y="5046"/>
                  <a:pt x="11311" y="5046"/>
                </a:cubicBezTo>
                <a:cubicBezTo>
                  <a:pt x="11311" y="5010"/>
                  <a:pt x="11311" y="5010"/>
                  <a:pt x="11311" y="4973"/>
                </a:cubicBezTo>
                <a:cubicBezTo>
                  <a:pt x="11311" y="4973"/>
                  <a:pt x="11311" y="4973"/>
                  <a:pt x="11311" y="4973"/>
                </a:cubicBezTo>
                <a:cubicBezTo>
                  <a:pt x="11330" y="4973"/>
                  <a:pt x="11349" y="4937"/>
                  <a:pt x="11367" y="4901"/>
                </a:cubicBezTo>
                <a:cubicBezTo>
                  <a:pt x="11367" y="4937"/>
                  <a:pt x="11386" y="4901"/>
                  <a:pt x="11386" y="4937"/>
                </a:cubicBezTo>
                <a:cubicBezTo>
                  <a:pt x="11386" y="4901"/>
                  <a:pt x="11386" y="4901"/>
                  <a:pt x="11386" y="4901"/>
                </a:cubicBezTo>
                <a:cubicBezTo>
                  <a:pt x="11405" y="4901"/>
                  <a:pt x="11405" y="4901"/>
                  <a:pt x="11424" y="4901"/>
                </a:cubicBezTo>
                <a:cubicBezTo>
                  <a:pt x="11424" y="4901"/>
                  <a:pt x="11424" y="4901"/>
                  <a:pt x="11443" y="4901"/>
                </a:cubicBezTo>
                <a:cubicBezTo>
                  <a:pt x="11443" y="4901"/>
                  <a:pt x="11462" y="4901"/>
                  <a:pt x="11481" y="4901"/>
                </a:cubicBezTo>
                <a:cubicBezTo>
                  <a:pt x="11519" y="4901"/>
                  <a:pt x="11538" y="4937"/>
                  <a:pt x="11575" y="4937"/>
                </a:cubicBezTo>
                <a:cubicBezTo>
                  <a:pt x="11575" y="4937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901"/>
                </a:cubicBezTo>
                <a:cubicBezTo>
                  <a:pt x="11594" y="4901"/>
                  <a:pt x="11594" y="4901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594" y="4865"/>
                  <a:pt x="11594" y="4865"/>
                </a:cubicBezTo>
                <a:cubicBezTo>
                  <a:pt x="11594" y="4865"/>
                  <a:pt x="11613" y="4865"/>
                  <a:pt x="11613" y="4865"/>
                </a:cubicBezTo>
                <a:cubicBezTo>
                  <a:pt x="11613" y="4865"/>
                  <a:pt x="11613" y="4865"/>
                  <a:pt x="11613" y="4828"/>
                </a:cubicBezTo>
                <a:cubicBezTo>
                  <a:pt x="11632" y="4828"/>
                  <a:pt x="11632" y="4828"/>
                  <a:pt x="11632" y="4865"/>
                </a:cubicBezTo>
                <a:cubicBezTo>
                  <a:pt x="11651" y="4828"/>
                  <a:pt x="11651" y="4792"/>
                  <a:pt x="11670" y="4792"/>
                </a:cubicBezTo>
                <a:cubicBezTo>
                  <a:pt x="11689" y="4828"/>
                  <a:pt x="11689" y="4828"/>
                  <a:pt x="11708" y="4828"/>
                </a:cubicBezTo>
                <a:cubicBezTo>
                  <a:pt x="11708" y="4828"/>
                  <a:pt x="11727" y="4828"/>
                  <a:pt x="11727" y="4828"/>
                </a:cubicBezTo>
                <a:cubicBezTo>
                  <a:pt x="11689" y="4719"/>
                  <a:pt x="11651" y="4828"/>
                  <a:pt x="11613" y="4719"/>
                </a:cubicBezTo>
                <a:cubicBezTo>
                  <a:pt x="11613" y="4719"/>
                  <a:pt x="11632" y="4683"/>
                  <a:pt x="11632" y="4683"/>
                </a:cubicBezTo>
                <a:cubicBezTo>
                  <a:pt x="11613" y="4683"/>
                  <a:pt x="11613" y="4683"/>
                  <a:pt x="11613" y="4719"/>
                </a:cubicBezTo>
                <a:cubicBezTo>
                  <a:pt x="11594" y="4719"/>
                  <a:pt x="11575" y="4719"/>
                  <a:pt x="11557" y="4756"/>
                </a:cubicBezTo>
                <a:cubicBezTo>
                  <a:pt x="11557" y="4756"/>
                  <a:pt x="11538" y="4719"/>
                  <a:pt x="11538" y="4719"/>
                </a:cubicBezTo>
                <a:cubicBezTo>
                  <a:pt x="11538" y="4719"/>
                  <a:pt x="11538" y="4756"/>
                  <a:pt x="11519" y="4756"/>
                </a:cubicBezTo>
                <a:cubicBezTo>
                  <a:pt x="11519" y="4756"/>
                  <a:pt x="11500" y="4756"/>
                  <a:pt x="11500" y="4719"/>
                </a:cubicBezTo>
                <a:cubicBezTo>
                  <a:pt x="11500" y="4719"/>
                  <a:pt x="11500" y="4719"/>
                  <a:pt x="11500" y="4719"/>
                </a:cubicBezTo>
                <a:cubicBezTo>
                  <a:pt x="11500" y="4719"/>
                  <a:pt x="11500" y="4756"/>
                  <a:pt x="11500" y="4756"/>
                </a:cubicBezTo>
                <a:cubicBezTo>
                  <a:pt x="11481" y="4756"/>
                  <a:pt x="11462" y="4756"/>
                  <a:pt x="11462" y="4792"/>
                </a:cubicBezTo>
                <a:cubicBezTo>
                  <a:pt x="11462" y="4792"/>
                  <a:pt x="11462" y="4792"/>
                  <a:pt x="11462" y="4792"/>
                </a:cubicBezTo>
                <a:cubicBezTo>
                  <a:pt x="11443" y="4792"/>
                  <a:pt x="11443" y="4756"/>
                  <a:pt x="11443" y="4756"/>
                </a:cubicBezTo>
                <a:cubicBezTo>
                  <a:pt x="11443" y="4792"/>
                  <a:pt x="11424" y="4792"/>
                  <a:pt x="11405" y="4792"/>
                </a:cubicBezTo>
                <a:cubicBezTo>
                  <a:pt x="11405" y="4792"/>
                  <a:pt x="11405" y="4792"/>
                  <a:pt x="11405" y="4792"/>
                </a:cubicBezTo>
                <a:cubicBezTo>
                  <a:pt x="11386" y="4792"/>
                  <a:pt x="11386" y="4792"/>
                  <a:pt x="11367" y="4828"/>
                </a:cubicBezTo>
                <a:cubicBezTo>
                  <a:pt x="11367" y="4828"/>
                  <a:pt x="11349" y="4828"/>
                  <a:pt x="11349" y="4828"/>
                </a:cubicBezTo>
                <a:cubicBezTo>
                  <a:pt x="11349" y="4828"/>
                  <a:pt x="11349" y="4828"/>
                  <a:pt x="11349" y="4828"/>
                </a:cubicBezTo>
                <a:cubicBezTo>
                  <a:pt x="11330" y="4828"/>
                  <a:pt x="11311" y="4865"/>
                  <a:pt x="11292" y="4828"/>
                </a:cubicBezTo>
                <a:cubicBezTo>
                  <a:pt x="11292" y="4828"/>
                  <a:pt x="11273" y="4828"/>
                  <a:pt x="11273" y="4792"/>
                </a:cubicBezTo>
                <a:cubicBezTo>
                  <a:pt x="11273" y="4792"/>
                  <a:pt x="11273" y="4792"/>
                  <a:pt x="11273" y="4756"/>
                </a:cubicBezTo>
                <a:cubicBezTo>
                  <a:pt x="11273" y="4756"/>
                  <a:pt x="11254" y="4792"/>
                  <a:pt x="11254" y="4792"/>
                </a:cubicBezTo>
                <a:cubicBezTo>
                  <a:pt x="11254" y="4792"/>
                  <a:pt x="11254" y="4756"/>
                  <a:pt x="11254" y="4756"/>
                </a:cubicBezTo>
                <a:cubicBezTo>
                  <a:pt x="11235" y="4756"/>
                  <a:pt x="11235" y="4756"/>
                  <a:pt x="11216" y="4756"/>
                </a:cubicBezTo>
                <a:cubicBezTo>
                  <a:pt x="11178" y="4719"/>
                  <a:pt x="11178" y="4647"/>
                  <a:pt x="11197" y="4574"/>
                </a:cubicBezTo>
                <a:cubicBezTo>
                  <a:pt x="11197" y="4574"/>
                  <a:pt x="11197" y="4538"/>
                  <a:pt x="11197" y="4538"/>
                </a:cubicBezTo>
                <a:cubicBezTo>
                  <a:pt x="11197" y="4502"/>
                  <a:pt x="11178" y="4502"/>
                  <a:pt x="11178" y="4465"/>
                </a:cubicBezTo>
                <a:cubicBezTo>
                  <a:pt x="11178" y="4429"/>
                  <a:pt x="11178" y="4429"/>
                  <a:pt x="11178" y="4393"/>
                </a:cubicBezTo>
                <a:cubicBezTo>
                  <a:pt x="11178" y="4356"/>
                  <a:pt x="11159" y="4356"/>
                  <a:pt x="11159" y="4356"/>
                </a:cubicBezTo>
                <a:cubicBezTo>
                  <a:pt x="11159" y="4320"/>
                  <a:pt x="11178" y="4284"/>
                  <a:pt x="11197" y="4284"/>
                </a:cubicBezTo>
                <a:cubicBezTo>
                  <a:pt x="11197" y="4247"/>
                  <a:pt x="11197" y="4247"/>
                  <a:pt x="11197" y="4247"/>
                </a:cubicBezTo>
                <a:cubicBezTo>
                  <a:pt x="11197" y="4211"/>
                  <a:pt x="11216" y="4247"/>
                  <a:pt x="11216" y="4247"/>
                </a:cubicBezTo>
                <a:cubicBezTo>
                  <a:pt x="11254" y="4211"/>
                  <a:pt x="11235" y="4175"/>
                  <a:pt x="11254" y="4138"/>
                </a:cubicBezTo>
                <a:cubicBezTo>
                  <a:pt x="11254" y="4138"/>
                  <a:pt x="11254" y="4138"/>
                  <a:pt x="11254" y="4138"/>
                </a:cubicBezTo>
                <a:cubicBezTo>
                  <a:pt x="11254" y="4138"/>
                  <a:pt x="11273" y="4138"/>
                  <a:pt x="11273" y="4138"/>
                </a:cubicBezTo>
                <a:cubicBezTo>
                  <a:pt x="11273" y="4138"/>
                  <a:pt x="11273" y="4138"/>
                  <a:pt x="11273" y="4138"/>
                </a:cubicBezTo>
                <a:cubicBezTo>
                  <a:pt x="11292" y="4102"/>
                  <a:pt x="11386" y="3921"/>
                  <a:pt x="11405" y="3921"/>
                </a:cubicBezTo>
                <a:cubicBezTo>
                  <a:pt x="11405" y="3921"/>
                  <a:pt x="11424" y="3921"/>
                  <a:pt x="11424" y="3921"/>
                </a:cubicBezTo>
                <a:cubicBezTo>
                  <a:pt x="11424" y="3921"/>
                  <a:pt x="11424" y="3884"/>
                  <a:pt x="11424" y="3884"/>
                </a:cubicBezTo>
                <a:cubicBezTo>
                  <a:pt x="11424" y="3884"/>
                  <a:pt x="11424" y="3884"/>
                  <a:pt x="11424" y="3884"/>
                </a:cubicBezTo>
                <a:cubicBezTo>
                  <a:pt x="11424" y="3848"/>
                  <a:pt x="11424" y="3812"/>
                  <a:pt x="11424" y="3812"/>
                </a:cubicBezTo>
                <a:cubicBezTo>
                  <a:pt x="11424" y="3812"/>
                  <a:pt x="11424" y="3775"/>
                  <a:pt x="11405" y="3775"/>
                </a:cubicBezTo>
                <a:cubicBezTo>
                  <a:pt x="11386" y="3775"/>
                  <a:pt x="11367" y="3775"/>
                  <a:pt x="11349" y="3739"/>
                </a:cubicBezTo>
                <a:cubicBezTo>
                  <a:pt x="11349" y="3739"/>
                  <a:pt x="11292" y="3739"/>
                  <a:pt x="11292" y="3739"/>
                </a:cubicBezTo>
                <a:cubicBezTo>
                  <a:pt x="11273" y="3739"/>
                  <a:pt x="11273" y="3703"/>
                  <a:pt x="11254" y="3703"/>
                </a:cubicBezTo>
                <a:cubicBezTo>
                  <a:pt x="11235" y="3739"/>
                  <a:pt x="11235" y="3775"/>
                  <a:pt x="11216" y="3812"/>
                </a:cubicBezTo>
                <a:cubicBezTo>
                  <a:pt x="11197" y="3812"/>
                  <a:pt x="11197" y="3812"/>
                  <a:pt x="11178" y="3848"/>
                </a:cubicBezTo>
                <a:cubicBezTo>
                  <a:pt x="11178" y="3848"/>
                  <a:pt x="11197" y="3884"/>
                  <a:pt x="11178" y="3884"/>
                </a:cubicBezTo>
                <a:cubicBezTo>
                  <a:pt x="11178" y="3921"/>
                  <a:pt x="11159" y="3921"/>
                  <a:pt x="11159" y="3957"/>
                </a:cubicBezTo>
                <a:cubicBezTo>
                  <a:pt x="11159" y="3957"/>
                  <a:pt x="11159" y="3957"/>
                  <a:pt x="11159" y="3957"/>
                </a:cubicBezTo>
                <a:cubicBezTo>
                  <a:pt x="11159" y="3957"/>
                  <a:pt x="11178" y="3993"/>
                  <a:pt x="11178" y="3993"/>
                </a:cubicBezTo>
                <a:cubicBezTo>
                  <a:pt x="11178" y="3993"/>
                  <a:pt x="11178" y="3993"/>
                  <a:pt x="11178" y="3993"/>
                </a:cubicBezTo>
                <a:cubicBezTo>
                  <a:pt x="11159" y="4030"/>
                  <a:pt x="11159" y="4066"/>
                  <a:pt x="11140" y="4102"/>
                </a:cubicBezTo>
                <a:cubicBezTo>
                  <a:pt x="11122" y="4138"/>
                  <a:pt x="11103" y="4175"/>
                  <a:pt x="11084" y="4175"/>
                </a:cubicBezTo>
                <a:cubicBezTo>
                  <a:pt x="11084" y="4175"/>
                  <a:pt x="11065" y="4175"/>
                  <a:pt x="11065" y="4175"/>
                </a:cubicBezTo>
                <a:cubicBezTo>
                  <a:pt x="11046" y="4175"/>
                  <a:pt x="11046" y="4211"/>
                  <a:pt x="11046" y="4211"/>
                </a:cubicBezTo>
                <a:cubicBezTo>
                  <a:pt x="11027" y="4247"/>
                  <a:pt x="11008" y="4247"/>
                  <a:pt x="10989" y="4320"/>
                </a:cubicBezTo>
                <a:cubicBezTo>
                  <a:pt x="10989" y="4320"/>
                  <a:pt x="10970" y="4320"/>
                  <a:pt x="10970" y="4320"/>
                </a:cubicBezTo>
                <a:cubicBezTo>
                  <a:pt x="10970" y="4320"/>
                  <a:pt x="10970" y="4320"/>
                  <a:pt x="10970" y="4356"/>
                </a:cubicBezTo>
                <a:cubicBezTo>
                  <a:pt x="10970" y="4356"/>
                  <a:pt x="10951" y="4356"/>
                  <a:pt x="10951" y="4393"/>
                </a:cubicBezTo>
                <a:cubicBezTo>
                  <a:pt x="10951" y="4393"/>
                  <a:pt x="10932" y="4356"/>
                  <a:pt x="10932" y="4356"/>
                </a:cubicBezTo>
                <a:cubicBezTo>
                  <a:pt x="10932" y="4429"/>
                  <a:pt x="10951" y="4429"/>
                  <a:pt x="10932" y="4502"/>
                </a:cubicBezTo>
                <a:cubicBezTo>
                  <a:pt x="10932" y="4502"/>
                  <a:pt x="10932" y="4502"/>
                  <a:pt x="10913" y="4502"/>
                </a:cubicBezTo>
                <a:cubicBezTo>
                  <a:pt x="10913" y="4574"/>
                  <a:pt x="10932" y="4683"/>
                  <a:pt x="10932" y="4683"/>
                </a:cubicBezTo>
                <a:cubicBezTo>
                  <a:pt x="10932" y="4683"/>
                  <a:pt x="10932" y="4683"/>
                  <a:pt x="10932" y="4683"/>
                </a:cubicBezTo>
                <a:cubicBezTo>
                  <a:pt x="10951" y="4683"/>
                  <a:pt x="10951" y="4683"/>
                  <a:pt x="10951" y="4719"/>
                </a:cubicBezTo>
                <a:cubicBezTo>
                  <a:pt x="10970" y="4719"/>
                  <a:pt x="10970" y="4719"/>
                  <a:pt x="10970" y="4719"/>
                </a:cubicBezTo>
                <a:cubicBezTo>
                  <a:pt x="10989" y="4756"/>
                  <a:pt x="10989" y="4792"/>
                  <a:pt x="11027" y="4792"/>
                </a:cubicBezTo>
                <a:cubicBezTo>
                  <a:pt x="11027" y="4828"/>
                  <a:pt x="11046" y="4828"/>
                  <a:pt x="11046" y="4865"/>
                </a:cubicBezTo>
                <a:cubicBezTo>
                  <a:pt x="11027" y="4865"/>
                  <a:pt x="11027" y="4865"/>
                  <a:pt x="11027" y="4865"/>
                </a:cubicBezTo>
                <a:cubicBezTo>
                  <a:pt x="11027" y="4865"/>
                  <a:pt x="10970" y="4937"/>
                  <a:pt x="10970" y="4901"/>
                </a:cubicBezTo>
                <a:cubicBezTo>
                  <a:pt x="10951" y="4901"/>
                  <a:pt x="10895" y="4865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876" y="4901"/>
                  <a:pt x="10876" y="4901"/>
                  <a:pt x="10876" y="4901"/>
                </a:cubicBezTo>
                <a:cubicBezTo>
                  <a:pt x="10913" y="4901"/>
                  <a:pt x="10913" y="4937"/>
                  <a:pt x="10951" y="4937"/>
                </a:cubicBezTo>
                <a:cubicBezTo>
                  <a:pt x="10970" y="4937"/>
                  <a:pt x="10989" y="4901"/>
                  <a:pt x="11008" y="4937"/>
                </a:cubicBezTo>
                <a:cubicBezTo>
                  <a:pt x="11008" y="4937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01"/>
                  <a:pt x="11008" y="4901"/>
                  <a:pt x="11008" y="4901"/>
                </a:cubicBezTo>
                <a:cubicBezTo>
                  <a:pt x="11008" y="4937"/>
                  <a:pt x="11008" y="4937"/>
                  <a:pt x="11008" y="4937"/>
                </a:cubicBezTo>
                <a:cubicBezTo>
                  <a:pt x="11008" y="4937"/>
                  <a:pt x="11008" y="4937"/>
                  <a:pt x="10989" y="4937"/>
                </a:cubicBezTo>
                <a:cubicBezTo>
                  <a:pt x="10989" y="4937"/>
                  <a:pt x="10989" y="4937"/>
                  <a:pt x="10989" y="4973"/>
                </a:cubicBezTo>
                <a:cubicBezTo>
                  <a:pt x="10989" y="4973"/>
                  <a:pt x="10970" y="4973"/>
                  <a:pt x="10970" y="5010"/>
                </a:cubicBezTo>
                <a:cubicBezTo>
                  <a:pt x="10970" y="5010"/>
                  <a:pt x="10970" y="5010"/>
                  <a:pt x="10951" y="5010"/>
                </a:cubicBezTo>
                <a:cubicBezTo>
                  <a:pt x="10951" y="5010"/>
                  <a:pt x="10951" y="5010"/>
                  <a:pt x="10951" y="5010"/>
                </a:cubicBezTo>
                <a:cubicBezTo>
                  <a:pt x="10951" y="4973"/>
                  <a:pt x="10951" y="4973"/>
                  <a:pt x="10951" y="4973"/>
                </a:cubicBezTo>
                <a:cubicBezTo>
                  <a:pt x="10932" y="4973"/>
                  <a:pt x="10951" y="5046"/>
                  <a:pt x="10913" y="5046"/>
                </a:cubicBezTo>
                <a:cubicBezTo>
                  <a:pt x="10913" y="5046"/>
                  <a:pt x="10913" y="5046"/>
                  <a:pt x="10913" y="5046"/>
                </a:cubicBezTo>
                <a:cubicBezTo>
                  <a:pt x="10913" y="5046"/>
                  <a:pt x="10895" y="5046"/>
                  <a:pt x="10876" y="5046"/>
                </a:cubicBezTo>
                <a:cubicBezTo>
                  <a:pt x="10876" y="5082"/>
                  <a:pt x="10913" y="5155"/>
                  <a:pt x="10895" y="5191"/>
                </a:cubicBezTo>
                <a:cubicBezTo>
                  <a:pt x="10895" y="5191"/>
                  <a:pt x="10895" y="5191"/>
                  <a:pt x="10876" y="5191"/>
                </a:cubicBezTo>
                <a:cubicBezTo>
                  <a:pt x="10876" y="5191"/>
                  <a:pt x="10876" y="5191"/>
                  <a:pt x="10876" y="5191"/>
                </a:cubicBezTo>
                <a:cubicBezTo>
                  <a:pt x="10876" y="5191"/>
                  <a:pt x="10895" y="5228"/>
                  <a:pt x="10895" y="5228"/>
                </a:cubicBezTo>
                <a:cubicBezTo>
                  <a:pt x="10895" y="5228"/>
                  <a:pt x="10895" y="5228"/>
                  <a:pt x="10895" y="5264"/>
                </a:cubicBezTo>
                <a:cubicBezTo>
                  <a:pt x="10895" y="5264"/>
                  <a:pt x="10876" y="5300"/>
                  <a:pt x="10876" y="5300"/>
                </a:cubicBezTo>
                <a:cubicBezTo>
                  <a:pt x="10876" y="5336"/>
                  <a:pt x="10876" y="5336"/>
                  <a:pt x="10876" y="5373"/>
                </a:cubicBezTo>
                <a:cubicBezTo>
                  <a:pt x="10857" y="5409"/>
                  <a:pt x="10857" y="5445"/>
                  <a:pt x="10838" y="5482"/>
                </a:cubicBezTo>
                <a:cubicBezTo>
                  <a:pt x="10838" y="5482"/>
                  <a:pt x="10838" y="5482"/>
                  <a:pt x="10838" y="5482"/>
                </a:cubicBezTo>
                <a:cubicBezTo>
                  <a:pt x="10838" y="5482"/>
                  <a:pt x="10819" y="5482"/>
                  <a:pt x="10819" y="5482"/>
                </a:cubicBezTo>
                <a:cubicBezTo>
                  <a:pt x="10800" y="5482"/>
                  <a:pt x="10800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62" y="5482"/>
                  <a:pt x="10762" y="5482"/>
                  <a:pt x="10762" y="5482"/>
                </a:cubicBezTo>
                <a:cubicBezTo>
                  <a:pt x="10743" y="5518"/>
                  <a:pt x="10743" y="5518"/>
                  <a:pt x="10743" y="5554"/>
                </a:cubicBezTo>
                <a:cubicBezTo>
                  <a:pt x="10743" y="5554"/>
                  <a:pt x="10743" y="5554"/>
                  <a:pt x="10743" y="5591"/>
                </a:cubicBezTo>
                <a:cubicBezTo>
                  <a:pt x="10743" y="5591"/>
                  <a:pt x="10743" y="5591"/>
                  <a:pt x="10743" y="5591"/>
                </a:cubicBezTo>
                <a:cubicBezTo>
                  <a:pt x="10705" y="5591"/>
                  <a:pt x="10687" y="5627"/>
                  <a:pt x="10649" y="5591"/>
                </a:cubicBezTo>
                <a:cubicBezTo>
                  <a:pt x="10649" y="5591"/>
                  <a:pt x="10668" y="5554"/>
                  <a:pt x="10668" y="5554"/>
                </a:cubicBezTo>
                <a:cubicBezTo>
                  <a:pt x="10649" y="5518"/>
                  <a:pt x="10649" y="5482"/>
                  <a:pt x="10630" y="5445"/>
                </a:cubicBezTo>
                <a:cubicBezTo>
                  <a:pt x="10630" y="5445"/>
                  <a:pt x="10649" y="5445"/>
                  <a:pt x="10649" y="5445"/>
                </a:cubicBezTo>
                <a:cubicBezTo>
                  <a:pt x="10649" y="5445"/>
                  <a:pt x="10649" y="5445"/>
                  <a:pt x="10649" y="5409"/>
                </a:cubicBezTo>
                <a:cubicBezTo>
                  <a:pt x="10649" y="5409"/>
                  <a:pt x="10649" y="5409"/>
                  <a:pt x="10649" y="5409"/>
                </a:cubicBezTo>
                <a:cubicBezTo>
                  <a:pt x="10649" y="5409"/>
                  <a:pt x="10649" y="5409"/>
                  <a:pt x="10668" y="5409"/>
                </a:cubicBezTo>
                <a:cubicBezTo>
                  <a:pt x="10630" y="5373"/>
                  <a:pt x="10611" y="5336"/>
                  <a:pt x="10611" y="5264"/>
                </a:cubicBezTo>
                <a:cubicBezTo>
                  <a:pt x="10611" y="5264"/>
                  <a:pt x="10592" y="5264"/>
                  <a:pt x="10592" y="5264"/>
                </a:cubicBezTo>
                <a:cubicBezTo>
                  <a:pt x="10592" y="5228"/>
                  <a:pt x="10592" y="5228"/>
                  <a:pt x="10573" y="5191"/>
                </a:cubicBezTo>
                <a:cubicBezTo>
                  <a:pt x="10592" y="5155"/>
                  <a:pt x="10592" y="5155"/>
                  <a:pt x="10592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73" y="5119"/>
                  <a:pt x="10573" y="5119"/>
                </a:cubicBezTo>
                <a:cubicBezTo>
                  <a:pt x="10573" y="5119"/>
                  <a:pt x="10554" y="5119"/>
                  <a:pt x="10554" y="5119"/>
                </a:cubicBezTo>
                <a:cubicBezTo>
                  <a:pt x="10554" y="5082"/>
                  <a:pt x="10554" y="5010"/>
                  <a:pt x="10554" y="5010"/>
                </a:cubicBezTo>
                <a:cubicBezTo>
                  <a:pt x="10554" y="4973"/>
                  <a:pt x="10554" y="4973"/>
                  <a:pt x="10554" y="4973"/>
                </a:cubicBezTo>
                <a:cubicBezTo>
                  <a:pt x="10554" y="4973"/>
                  <a:pt x="10554" y="4937"/>
                  <a:pt x="10554" y="4937"/>
                </a:cubicBezTo>
                <a:cubicBezTo>
                  <a:pt x="10535" y="4973"/>
                  <a:pt x="10535" y="4937"/>
                  <a:pt x="10516" y="4901"/>
                </a:cubicBezTo>
                <a:cubicBezTo>
                  <a:pt x="10516" y="4901"/>
                  <a:pt x="10516" y="4901"/>
                  <a:pt x="10516" y="4865"/>
                </a:cubicBezTo>
                <a:cubicBezTo>
                  <a:pt x="10516" y="4901"/>
                  <a:pt x="10516" y="4901"/>
                  <a:pt x="10516" y="4901"/>
                </a:cubicBezTo>
                <a:cubicBezTo>
                  <a:pt x="10516" y="4937"/>
                  <a:pt x="10497" y="4973"/>
                  <a:pt x="10497" y="4973"/>
                </a:cubicBezTo>
                <a:cubicBezTo>
                  <a:pt x="10478" y="5010"/>
                  <a:pt x="10460" y="4973"/>
                  <a:pt x="10460" y="4973"/>
                </a:cubicBezTo>
                <a:cubicBezTo>
                  <a:pt x="10441" y="5010"/>
                  <a:pt x="10441" y="5010"/>
                  <a:pt x="10441" y="5010"/>
                </a:cubicBezTo>
                <a:cubicBezTo>
                  <a:pt x="10422" y="5082"/>
                  <a:pt x="10384" y="5082"/>
                  <a:pt x="10365" y="5155"/>
                </a:cubicBezTo>
                <a:cubicBezTo>
                  <a:pt x="10346" y="5155"/>
                  <a:pt x="10308" y="5155"/>
                  <a:pt x="10289" y="5155"/>
                </a:cubicBezTo>
                <a:cubicBezTo>
                  <a:pt x="10289" y="5155"/>
                  <a:pt x="10289" y="5155"/>
                  <a:pt x="10289" y="5119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55"/>
                  <a:pt x="10270" y="5155"/>
                  <a:pt x="10270" y="5155"/>
                </a:cubicBezTo>
                <a:cubicBezTo>
                  <a:pt x="10270" y="5119"/>
                  <a:pt x="10270" y="5119"/>
                  <a:pt x="10270" y="5119"/>
                </a:cubicBezTo>
                <a:cubicBezTo>
                  <a:pt x="10251" y="5119"/>
                  <a:pt x="10233" y="5082"/>
                  <a:pt x="10214" y="5082"/>
                </a:cubicBezTo>
                <a:cubicBezTo>
                  <a:pt x="10214" y="5046"/>
                  <a:pt x="10195" y="5046"/>
                  <a:pt x="10195" y="5046"/>
                </a:cubicBezTo>
                <a:cubicBezTo>
                  <a:pt x="10195" y="5010"/>
                  <a:pt x="10214" y="5010"/>
                  <a:pt x="10195" y="4973"/>
                </a:cubicBezTo>
                <a:cubicBezTo>
                  <a:pt x="10214" y="4973"/>
                  <a:pt x="10214" y="4973"/>
                  <a:pt x="10214" y="4973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14" y="5010"/>
                  <a:pt x="10214" y="5010"/>
                  <a:pt x="10214" y="5010"/>
                </a:cubicBezTo>
                <a:cubicBezTo>
                  <a:pt x="10233" y="4973"/>
                  <a:pt x="10233" y="5010"/>
                  <a:pt x="10233" y="5010"/>
                </a:cubicBezTo>
                <a:cubicBezTo>
                  <a:pt x="10233" y="5010"/>
                  <a:pt x="10233" y="5010"/>
                  <a:pt x="10233" y="5010"/>
                </a:cubicBezTo>
                <a:cubicBezTo>
                  <a:pt x="10233" y="5010"/>
                  <a:pt x="10233" y="4973"/>
                  <a:pt x="10251" y="4973"/>
                </a:cubicBezTo>
                <a:cubicBezTo>
                  <a:pt x="10251" y="4973"/>
                  <a:pt x="10251" y="4973"/>
                  <a:pt x="10251" y="4973"/>
                </a:cubicBezTo>
                <a:cubicBezTo>
                  <a:pt x="10233" y="4973"/>
                  <a:pt x="10233" y="5010"/>
                  <a:pt x="10233" y="4973"/>
                </a:cubicBezTo>
                <a:cubicBezTo>
                  <a:pt x="10214" y="4973"/>
                  <a:pt x="10214" y="4973"/>
                  <a:pt x="10233" y="4973"/>
                </a:cubicBezTo>
                <a:cubicBezTo>
                  <a:pt x="10233" y="4937"/>
                  <a:pt x="10233" y="4937"/>
                  <a:pt x="10251" y="4937"/>
                </a:cubicBezTo>
                <a:cubicBezTo>
                  <a:pt x="10251" y="4937"/>
                  <a:pt x="10251" y="4937"/>
                  <a:pt x="10251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33" y="4901"/>
                  <a:pt x="10233" y="4901"/>
                  <a:pt x="10251" y="4901"/>
                </a:cubicBezTo>
                <a:cubicBezTo>
                  <a:pt x="10233" y="4901"/>
                  <a:pt x="10233" y="4901"/>
                  <a:pt x="10233" y="4937"/>
                </a:cubicBezTo>
                <a:cubicBezTo>
                  <a:pt x="10233" y="4937"/>
                  <a:pt x="10233" y="4937"/>
                  <a:pt x="10233" y="4937"/>
                </a:cubicBezTo>
                <a:cubicBezTo>
                  <a:pt x="10214" y="4901"/>
                  <a:pt x="10214" y="4901"/>
                  <a:pt x="10214" y="4901"/>
                </a:cubicBezTo>
                <a:cubicBezTo>
                  <a:pt x="10214" y="4901"/>
                  <a:pt x="10214" y="4901"/>
                  <a:pt x="10214" y="4937"/>
                </a:cubicBezTo>
                <a:cubicBezTo>
                  <a:pt x="10214" y="4937"/>
                  <a:pt x="10214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95" y="4937"/>
                </a:cubicBezTo>
                <a:cubicBezTo>
                  <a:pt x="10195" y="4937"/>
                  <a:pt x="10195" y="4937"/>
                  <a:pt x="10176" y="4937"/>
                </a:cubicBezTo>
                <a:cubicBezTo>
                  <a:pt x="10176" y="4901"/>
                  <a:pt x="10176" y="4901"/>
                  <a:pt x="10176" y="4901"/>
                </a:cubicBezTo>
                <a:cubicBezTo>
                  <a:pt x="10176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195" y="4865"/>
                  <a:pt x="10195" y="4865"/>
                  <a:pt x="10195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14" y="4865"/>
                  <a:pt x="10214" y="4865"/>
                  <a:pt x="10214" y="4865"/>
                </a:cubicBezTo>
                <a:cubicBezTo>
                  <a:pt x="10233" y="4865"/>
                  <a:pt x="10233" y="4865"/>
                  <a:pt x="10251" y="4828"/>
                </a:cubicBezTo>
                <a:cubicBezTo>
                  <a:pt x="10233" y="4828"/>
                  <a:pt x="10233" y="4865"/>
                  <a:pt x="10214" y="4865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14" y="4828"/>
                  <a:pt x="10214" y="4828"/>
                </a:cubicBezTo>
                <a:cubicBezTo>
                  <a:pt x="10214" y="4828"/>
                  <a:pt x="10233" y="4792"/>
                  <a:pt x="10233" y="4792"/>
                </a:cubicBezTo>
                <a:cubicBezTo>
                  <a:pt x="10195" y="4792"/>
                  <a:pt x="10195" y="4792"/>
                  <a:pt x="10176" y="4756"/>
                </a:cubicBezTo>
                <a:cubicBezTo>
                  <a:pt x="10195" y="4756"/>
                  <a:pt x="10195" y="4719"/>
                  <a:pt x="10214" y="4719"/>
                </a:cubicBezTo>
                <a:cubicBezTo>
                  <a:pt x="10214" y="4719"/>
                  <a:pt x="10195" y="4719"/>
                  <a:pt x="10195" y="4683"/>
                </a:cubicBezTo>
                <a:cubicBezTo>
                  <a:pt x="10195" y="4719"/>
                  <a:pt x="10176" y="4719"/>
                  <a:pt x="10176" y="4683"/>
                </a:cubicBezTo>
                <a:cubicBezTo>
                  <a:pt x="10176" y="4683"/>
                  <a:pt x="10176" y="4683"/>
                  <a:pt x="10176" y="4683"/>
                </a:cubicBezTo>
                <a:cubicBezTo>
                  <a:pt x="10176" y="4647"/>
                  <a:pt x="10176" y="4647"/>
                  <a:pt x="10195" y="4610"/>
                </a:cubicBezTo>
                <a:cubicBezTo>
                  <a:pt x="10195" y="4610"/>
                  <a:pt x="10195" y="4610"/>
                  <a:pt x="10195" y="4610"/>
                </a:cubicBezTo>
                <a:cubicBezTo>
                  <a:pt x="10176" y="4610"/>
                  <a:pt x="10176" y="4610"/>
                  <a:pt x="10176" y="4574"/>
                </a:cubicBezTo>
                <a:cubicBezTo>
                  <a:pt x="10176" y="4538"/>
                  <a:pt x="10176" y="4538"/>
                  <a:pt x="10176" y="4502"/>
                </a:cubicBezTo>
                <a:cubicBezTo>
                  <a:pt x="10195" y="4502"/>
                  <a:pt x="10214" y="4502"/>
                  <a:pt x="10233" y="4502"/>
                </a:cubicBezTo>
                <a:cubicBezTo>
                  <a:pt x="10233" y="4465"/>
                  <a:pt x="10233" y="4465"/>
                  <a:pt x="10233" y="4465"/>
                </a:cubicBezTo>
                <a:cubicBezTo>
                  <a:pt x="10214" y="4465"/>
                  <a:pt x="10214" y="4465"/>
                  <a:pt x="10195" y="4429"/>
                </a:cubicBezTo>
                <a:cubicBezTo>
                  <a:pt x="10195" y="4429"/>
                  <a:pt x="10195" y="4429"/>
                  <a:pt x="10195" y="4429"/>
                </a:cubicBezTo>
                <a:cubicBezTo>
                  <a:pt x="10233" y="4429"/>
                  <a:pt x="10233" y="4393"/>
                  <a:pt x="10251" y="4393"/>
                </a:cubicBezTo>
                <a:cubicBezTo>
                  <a:pt x="10270" y="4393"/>
                  <a:pt x="10270" y="4356"/>
                  <a:pt x="10270" y="4356"/>
                </a:cubicBezTo>
                <a:cubicBezTo>
                  <a:pt x="10289" y="4356"/>
                  <a:pt x="10308" y="4356"/>
                  <a:pt x="10327" y="4320"/>
                </a:cubicBezTo>
                <a:cubicBezTo>
                  <a:pt x="10308" y="4320"/>
                  <a:pt x="10308" y="4320"/>
                  <a:pt x="10289" y="4284"/>
                </a:cubicBezTo>
                <a:cubicBezTo>
                  <a:pt x="10289" y="4284"/>
                  <a:pt x="10308" y="4284"/>
                  <a:pt x="10308" y="4284"/>
                </a:cubicBezTo>
                <a:cubicBezTo>
                  <a:pt x="10327" y="4284"/>
                  <a:pt x="10365" y="4284"/>
                  <a:pt x="10365" y="4284"/>
                </a:cubicBezTo>
                <a:cubicBezTo>
                  <a:pt x="10365" y="4247"/>
                  <a:pt x="10403" y="4175"/>
                  <a:pt x="10422" y="4175"/>
                </a:cubicBezTo>
                <a:cubicBezTo>
                  <a:pt x="10422" y="4211"/>
                  <a:pt x="10422" y="4211"/>
                  <a:pt x="10441" y="4211"/>
                </a:cubicBezTo>
                <a:cubicBezTo>
                  <a:pt x="10441" y="4211"/>
                  <a:pt x="10441" y="4211"/>
                  <a:pt x="10441" y="4211"/>
                </a:cubicBezTo>
                <a:cubicBezTo>
                  <a:pt x="10441" y="4175"/>
                  <a:pt x="10460" y="4175"/>
                  <a:pt x="10478" y="4138"/>
                </a:cubicBezTo>
                <a:cubicBezTo>
                  <a:pt x="10478" y="4138"/>
                  <a:pt x="10478" y="4102"/>
                  <a:pt x="10478" y="4102"/>
                </a:cubicBezTo>
                <a:cubicBezTo>
                  <a:pt x="10478" y="4066"/>
                  <a:pt x="10516" y="3993"/>
                  <a:pt x="10535" y="3993"/>
                </a:cubicBezTo>
                <a:cubicBezTo>
                  <a:pt x="10554" y="3993"/>
                  <a:pt x="10554" y="3993"/>
                  <a:pt x="10573" y="3993"/>
                </a:cubicBezTo>
                <a:cubicBezTo>
                  <a:pt x="10573" y="3993"/>
                  <a:pt x="10573" y="3993"/>
                  <a:pt x="10573" y="3993"/>
                </a:cubicBezTo>
                <a:cubicBezTo>
                  <a:pt x="10573" y="3957"/>
                  <a:pt x="10573" y="3957"/>
                  <a:pt x="10573" y="3957"/>
                </a:cubicBezTo>
                <a:cubicBezTo>
                  <a:pt x="10592" y="3921"/>
                  <a:pt x="10592" y="3884"/>
                  <a:pt x="10611" y="3848"/>
                </a:cubicBezTo>
                <a:cubicBezTo>
                  <a:pt x="10630" y="3848"/>
                  <a:pt x="10630" y="3848"/>
                  <a:pt x="10630" y="3848"/>
                </a:cubicBezTo>
                <a:cubicBezTo>
                  <a:pt x="10630" y="3848"/>
                  <a:pt x="10630" y="3812"/>
                  <a:pt x="10630" y="3812"/>
                </a:cubicBezTo>
                <a:cubicBezTo>
                  <a:pt x="10630" y="3812"/>
                  <a:pt x="10630" y="3812"/>
                  <a:pt x="10630" y="3812"/>
                </a:cubicBezTo>
                <a:cubicBezTo>
                  <a:pt x="10630" y="3739"/>
                  <a:pt x="10630" y="3703"/>
                  <a:pt x="10668" y="3703"/>
                </a:cubicBezTo>
                <a:cubicBezTo>
                  <a:pt x="10668" y="3703"/>
                  <a:pt x="10668" y="3667"/>
                  <a:pt x="10668" y="3667"/>
                </a:cubicBezTo>
                <a:cubicBezTo>
                  <a:pt x="10687" y="3667"/>
                  <a:pt x="10687" y="3667"/>
                  <a:pt x="10705" y="3667"/>
                </a:cubicBezTo>
                <a:cubicBezTo>
                  <a:pt x="10705" y="3667"/>
                  <a:pt x="10705" y="3667"/>
                  <a:pt x="10705" y="3667"/>
                </a:cubicBezTo>
                <a:cubicBezTo>
                  <a:pt x="10687" y="3630"/>
                  <a:pt x="10687" y="3630"/>
                  <a:pt x="10668" y="3594"/>
                </a:cubicBezTo>
                <a:cubicBezTo>
                  <a:pt x="10687" y="3594"/>
                  <a:pt x="10687" y="3558"/>
                  <a:pt x="10687" y="3558"/>
                </a:cubicBezTo>
                <a:cubicBezTo>
                  <a:pt x="10705" y="3558"/>
                  <a:pt x="10705" y="3558"/>
                  <a:pt x="10724" y="3558"/>
                </a:cubicBezTo>
                <a:cubicBezTo>
                  <a:pt x="10724" y="3558"/>
                  <a:pt x="10724" y="3558"/>
                  <a:pt x="10724" y="3558"/>
                </a:cubicBezTo>
                <a:cubicBezTo>
                  <a:pt x="10724" y="3521"/>
                  <a:pt x="10724" y="3521"/>
                  <a:pt x="10705" y="3521"/>
                </a:cubicBezTo>
                <a:cubicBezTo>
                  <a:pt x="10705" y="3521"/>
                  <a:pt x="10724" y="3521"/>
                  <a:pt x="10724" y="3521"/>
                </a:cubicBezTo>
                <a:cubicBezTo>
                  <a:pt x="10724" y="3485"/>
                  <a:pt x="10762" y="3485"/>
                  <a:pt x="10781" y="3449"/>
                </a:cubicBezTo>
                <a:cubicBezTo>
                  <a:pt x="10762" y="3449"/>
                  <a:pt x="10762" y="3449"/>
                  <a:pt x="10762" y="3412"/>
                </a:cubicBezTo>
                <a:cubicBezTo>
                  <a:pt x="10781" y="3412"/>
                  <a:pt x="10781" y="3412"/>
                  <a:pt x="10781" y="3376"/>
                </a:cubicBezTo>
                <a:cubicBezTo>
                  <a:pt x="10800" y="3376"/>
                  <a:pt x="10800" y="3376"/>
                  <a:pt x="10819" y="3412"/>
                </a:cubicBezTo>
                <a:cubicBezTo>
                  <a:pt x="10819" y="3376"/>
                  <a:pt x="10819" y="3376"/>
                  <a:pt x="10838" y="3376"/>
                </a:cubicBezTo>
                <a:cubicBezTo>
                  <a:pt x="10838" y="3376"/>
                  <a:pt x="10838" y="3376"/>
                  <a:pt x="10838" y="3340"/>
                </a:cubicBezTo>
                <a:cubicBezTo>
                  <a:pt x="10838" y="3340"/>
                  <a:pt x="10819" y="3340"/>
                  <a:pt x="10819" y="3340"/>
                </a:cubicBezTo>
                <a:cubicBezTo>
                  <a:pt x="10838" y="3304"/>
                  <a:pt x="10838" y="3267"/>
                  <a:pt x="10857" y="3267"/>
                </a:cubicBezTo>
                <a:cubicBezTo>
                  <a:pt x="10857" y="3267"/>
                  <a:pt x="10857" y="3267"/>
                  <a:pt x="10857" y="3267"/>
                </a:cubicBezTo>
                <a:cubicBezTo>
                  <a:pt x="10857" y="3304"/>
                  <a:pt x="10857" y="3304"/>
                  <a:pt x="10876" y="3304"/>
                </a:cubicBezTo>
                <a:cubicBezTo>
                  <a:pt x="10876" y="3304"/>
                  <a:pt x="10876" y="3304"/>
                  <a:pt x="10876" y="3304"/>
                </a:cubicBezTo>
                <a:cubicBezTo>
                  <a:pt x="10876" y="3304"/>
                  <a:pt x="10895" y="3304"/>
                  <a:pt x="10895" y="3267"/>
                </a:cubicBezTo>
                <a:cubicBezTo>
                  <a:pt x="10895" y="3267"/>
                  <a:pt x="10895" y="3231"/>
                  <a:pt x="10876" y="3231"/>
                </a:cubicBezTo>
                <a:cubicBezTo>
                  <a:pt x="10895" y="3231"/>
                  <a:pt x="10913" y="3231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95"/>
                  <a:pt x="10913" y="3195"/>
                  <a:pt x="10913" y="3195"/>
                </a:cubicBezTo>
                <a:cubicBezTo>
                  <a:pt x="10913" y="3158"/>
                  <a:pt x="10913" y="3158"/>
                  <a:pt x="10913" y="3158"/>
                </a:cubicBezTo>
                <a:cubicBezTo>
                  <a:pt x="10932" y="3122"/>
                  <a:pt x="10932" y="3122"/>
                  <a:pt x="10951" y="3086"/>
                </a:cubicBezTo>
                <a:cubicBezTo>
                  <a:pt x="10970" y="3049"/>
                  <a:pt x="10989" y="3122"/>
                  <a:pt x="10989" y="3013"/>
                </a:cubicBezTo>
                <a:cubicBezTo>
                  <a:pt x="11008" y="3013"/>
                  <a:pt x="11008" y="3013"/>
                  <a:pt x="11008" y="3049"/>
                </a:cubicBezTo>
                <a:cubicBezTo>
                  <a:pt x="11046" y="3013"/>
                  <a:pt x="11046" y="3049"/>
                  <a:pt x="11065" y="3049"/>
                </a:cubicBezTo>
                <a:cubicBezTo>
                  <a:pt x="11084" y="3013"/>
                  <a:pt x="11103" y="2941"/>
                  <a:pt x="11122" y="2904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41"/>
                  <a:pt x="11122" y="2941"/>
                  <a:pt x="11122" y="2941"/>
                </a:cubicBezTo>
                <a:cubicBezTo>
                  <a:pt x="11122" y="2977"/>
                  <a:pt x="11122" y="2977"/>
                  <a:pt x="11103" y="3013"/>
                </a:cubicBezTo>
                <a:cubicBezTo>
                  <a:pt x="11122" y="2977"/>
                  <a:pt x="11140" y="2977"/>
                  <a:pt x="11140" y="2941"/>
                </a:cubicBezTo>
                <a:cubicBezTo>
                  <a:pt x="11159" y="2904"/>
                  <a:pt x="11178" y="2904"/>
                  <a:pt x="11178" y="2868"/>
                </a:cubicBezTo>
                <a:cubicBezTo>
                  <a:pt x="11178" y="2868"/>
                  <a:pt x="11197" y="2868"/>
                  <a:pt x="11197" y="2868"/>
                </a:cubicBezTo>
                <a:cubicBezTo>
                  <a:pt x="11197" y="2904"/>
                  <a:pt x="11216" y="2904"/>
                  <a:pt x="11216" y="2904"/>
                </a:cubicBezTo>
                <a:cubicBezTo>
                  <a:pt x="11235" y="2759"/>
                  <a:pt x="11254" y="2832"/>
                  <a:pt x="11292" y="2868"/>
                </a:cubicBezTo>
                <a:cubicBezTo>
                  <a:pt x="11311" y="2832"/>
                  <a:pt x="11311" y="2795"/>
                  <a:pt x="11330" y="2759"/>
                </a:cubicBezTo>
                <a:cubicBezTo>
                  <a:pt x="11349" y="2759"/>
                  <a:pt x="11349" y="2759"/>
                  <a:pt x="11367" y="2759"/>
                </a:cubicBezTo>
                <a:cubicBezTo>
                  <a:pt x="11386" y="2723"/>
                  <a:pt x="11405" y="2686"/>
                  <a:pt x="11462" y="2686"/>
                </a:cubicBezTo>
                <a:cubicBezTo>
                  <a:pt x="11443" y="2723"/>
                  <a:pt x="11405" y="2759"/>
                  <a:pt x="11405" y="2832"/>
                </a:cubicBezTo>
                <a:cubicBezTo>
                  <a:pt x="11424" y="2832"/>
                  <a:pt x="11424" y="2832"/>
                  <a:pt x="11424" y="2868"/>
                </a:cubicBezTo>
                <a:cubicBezTo>
                  <a:pt x="11443" y="2795"/>
                  <a:pt x="11481" y="2723"/>
                  <a:pt x="11500" y="2686"/>
                </a:cubicBezTo>
                <a:cubicBezTo>
                  <a:pt x="11500" y="2723"/>
                  <a:pt x="11500" y="2759"/>
                  <a:pt x="11500" y="2795"/>
                </a:cubicBezTo>
                <a:cubicBezTo>
                  <a:pt x="11538" y="2759"/>
                  <a:pt x="11557" y="2723"/>
                  <a:pt x="11557" y="2650"/>
                </a:cubicBezTo>
                <a:cubicBezTo>
                  <a:pt x="11575" y="2650"/>
                  <a:pt x="11594" y="2650"/>
                  <a:pt x="11613" y="2686"/>
                </a:cubicBezTo>
                <a:cubicBezTo>
                  <a:pt x="11594" y="2723"/>
                  <a:pt x="11594" y="2723"/>
                  <a:pt x="11575" y="2795"/>
                </a:cubicBezTo>
                <a:cubicBezTo>
                  <a:pt x="11594" y="2795"/>
                  <a:pt x="11594" y="2795"/>
                  <a:pt x="11613" y="2795"/>
                </a:cubicBezTo>
                <a:cubicBezTo>
                  <a:pt x="11613" y="2759"/>
                  <a:pt x="11632" y="2723"/>
                  <a:pt x="11651" y="2686"/>
                </a:cubicBezTo>
                <a:cubicBezTo>
                  <a:pt x="11670" y="2686"/>
                  <a:pt x="11689" y="2723"/>
                  <a:pt x="11708" y="2759"/>
                </a:cubicBezTo>
                <a:cubicBezTo>
                  <a:pt x="11708" y="2759"/>
                  <a:pt x="11727" y="2759"/>
                  <a:pt x="11746" y="2759"/>
                </a:cubicBezTo>
                <a:cubicBezTo>
                  <a:pt x="11746" y="2759"/>
                  <a:pt x="11765" y="2759"/>
                  <a:pt x="11765" y="2795"/>
                </a:cubicBezTo>
                <a:cubicBezTo>
                  <a:pt x="11765" y="2795"/>
                  <a:pt x="11765" y="2795"/>
                  <a:pt x="11765" y="2795"/>
                </a:cubicBezTo>
                <a:cubicBezTo>
                  <a:pt x="11746" y="2868"/>
                  <a:pt x="11689" y="2832"/>
                  <a:pt x="11632" y="2832"/>
                </a:cubicBezTo>
                <a:cubicBezTo>
                  <a:pt x="11651" y="2868"/>
                  <a:pt x="11689" y="2904"/>
                  <a:pt x="11689" y="2941"/>
                </a:cubicBezTo>
                <a:cubicBezTo>
                  <a:pt x="11727" y="2941"/>
                  <a:pt x="11746" y="2904"/>
                  <a:pt x="11784" y="2941"/>
                </a:cubicBezTo>
                <a:cubicBezTo>
                  <a:pt x="11784" y="2941"/>
                  <a:pt x="11802" y="2941"/>
                  <a:pt x="11802" y="2941"/>
                </a:cubicBezTo>
                <a:cubicBezTo>
                  <a:pt x="11821" y="2904"/>
                  <a:pt x="11840" y="2904"/>
                  <a:pt x="11840" y="2868"/>
                </a:cubicBezTo>
                <a:cubicBezTo>
                  <a:pt x="11840" y="2977"/>
                  <a:pt x="11878" y="2977"/>
                  <a:pt x="11916" y="3013"/>
                </a:cubicBezTo>
                <a:cubicBezTo>
                  <a:pt x="11916" y="3013"/>
                  <a:pt x="11916" y="3049"/>
                  <a:pt x="11916" y="3049"/>
                </a:cubicBezTo>
                <a:cubicBezTo>
                  <a:pt x="11935" y="3049"/>
                  <a:pt x="11935" y="3049"/>
                  <a:pt x="11935" y="3013"/>
                </a:cubicBezTo>
                <a:cubicBezTo>
                  <a:pt x="11973" y="3049"/>
                  <a:pt x="12011" y="3049"/>
                  <a:pt x="12048" y="3049"/>
                </a:cubicBezTo>
                <a:cubicBezTo>
                  <a:pt x="12086" y="3049"/>
                  <a:pt x="12105" y="3086"/>
                  <a:pt x="12124" y="3086"/>
                </a:cubicBezTo>
                <a:cubicBezTo>
                  <a:pt x="12143" y="3086"/>
                  <a:pt x="12143" y="3122"/>
                  <a:pt x="12162" y="3122"/>
                </a:cubicBezTo>
                <a:cubicBezTo>
                  <a:pt x="12200" y="3158"/>
                  <a:pt x="12219" y="3195"/>
                  <a:pt x="12237" y="3231"/>
                </a:cubicBezTo>
                <a:cubicBezTo>
                  <a:pt x="12275" y="3267"/>
                  <a:pt x="12294" y="3267"/>
                  <a:pt x="12313" y="3267"/>
                </a:cubicBezTo>
                <a:cubicBezTo>
                  <a:pt x="12351" y="3304"/>
                  <a:pt x="12370" y="3340"/>
                  <a:pt x="12389" y="3376"/>
                </a:cubicBezTo>
                <a:cubicBezTo>
                  <a:pt x="12389" y="3412"/>
                  <a:pt x="12389" y="3449"/>
                  <a:pt x="12408" y="3449"/>
                </a:cubicBezTo>
                <a:cubicBezTo>
                  <a:pt x="12408" y="3521"/>
                  <a:pt x="12389" y="3558"/>
                  <a:pt x="12351" y="3594"/>
                </a:cubicBezTo>
                <a:cubicBezTo>
                  <a:pt x="12256" y="3775"/>
                  <a:pt x="12086" y="3594"/>
                  <a:pt x="11973" y="3558"/>
                </a:cubicBezTo>
                <a:cubicBezTo>
                  <a:pt x="11954" y="3558"/>
                  <a:pt x="11935" y="3558"/>
                  <a:pt x="11935" y="3521"/>
                </a:cubicBezTo>
                <a:cubicBezTo>
                  <a:pt x="11916" y="3521"/>
                  <a:pt x="11897" y="3449"/>
                  <a:pt x="11859" y="3485"/>
                </a:cubicBezTo>
                <a:cubicBezTo>
                  <a:pt x="11878" y="3521"/>
                  <a:pt x="11897" y="3594"/>
                  <a:pt x="11935" y="3630"/>
                </a:cubicBezTo>
                <a:cubicBezTo>
                  <a:pt x="11954" y="3630"/>
                  <a:pt x="11992" y="3630"/>
                  <a:pt x="11992" y="3667"/>
                </a:cubicBezTo>
                <a:cubicBezTo>
                  <a:pt x="12011" y="3703"/>
                  <a:pt x="12011" y="3775"/>
                  <a:pt x="11973" y="3775"/>
                </a:cubicBezTo>
                <a:cubicBezTo>
                  <a:pt x="11992" y="3812"/>
                  <a:pt x="12011" y="3993"/>
                  <a:pt x="12029" y="3993"/>
                </a:cubicBezTo>
                <a:cubicBezTo>
                  <a:pt x="12048" y="4030"/>
                  <a:pt x="12067" y="4030"/>
                  <a:pt x="12086" y="4030"/>
                </a:cubicBezTo>
                <a:cubicBezTo>
                  <a:pt x="12086" y="4030"/>
                  <a:pt x="12105" y="4066"/>
                  <a:pt x="12105" y="4066"/>
                </a:cubicBezTo>
                <a:cubicBezTo>
                  <a:pt x="12105" y="4102"/>
                  <a:pt x="12124" y="4066"/>
                  <a:pt x="12143" y="4102"/>
                </a:cubicBezTo>
                <a:cubicBezTo>
                  <a:pt x="12181" y="4102"/>
                  <a:pt x="12237" y="4102"/>
                  <a:pt x="12200" y="3993"/>
                </a:cubicBezTo>
                <a:cubicBezTo>
                  <a:pt x="12200" y="3993"/>
                  <a:pt x="12181" y="3993"/>
                  <a:pt x="12162" y="3993"/>
                </a:cubicBezTo>
                <a:cubicBezTo>
                  <a:pt x="12143" y="3993"/>
                  <a:pt x="12124" y="3921"/>
                  <a:pt x="12124" y="3921"/>
                </a:cubicBezTo>
                <a:cubicBezTo>
                  <a:pt x="12124" y="3884"/>
                  <a:pt x="12124" y="3848"/>
                  <a:pt x="12162" y="3848"/>
                </a:cubicBezTo>
                <a:cubicBezTo>
                  <a:pt x="12181" y="3884"/>
                  <a:pt x="12237" y="3921"/>
                  <a:pt x="12275" y="3957"/>
                </a:cubicBezTo>
                <a:cubicBezTo>
                  <a:pt x="12294" y="3957"/>
                  <a:pt x="12313" y="3957"/>
                  <a:pt x="12332" y="3957"/>
                </a:cubicBezTo>
                <a:cubicBezTo>
                  <a:pt x="12332" y="3957"/>
                  <a:pt x="12351" y="3957"/>
                  <a:pt x="12351" y="3957"/>
                </a:cubicBezTo>
                <a:cubicBezTo>
                  <a:pt x="12370" y="3884"/>
                  <a:pt x="12332" y="3848"/>
                  <a:pt x="12313" y="3775"/>
                </a:cubicBezTo>
                <a:cubicBezTo>
                  <a:pt x="12351" y="3703"/>
                  <a:pt x="12427" y="3703"/>
                  <a:pt x="12464" y="3594"/>
                </a:cubicBezTo>
                <a:cubicBezTo>
                  <a:pt x="12502" y="3594"/>
                  <a:pt x="12540" y="3667"/>
                  <a:pt x="12578" y="3667"/>
                </a:cubicBezTo>
                <a:cubicBezTo>
                  <a:pt x="12578" y="3667"/>
                  <a:pt x="12578" y="3667"/>
                  <a:pt x="12578" y="3667"/>
                </a:cubicBezTo>
                <a:cubicBezTo>
                  <a:pt x="12578" y="3667"/>
                  <a:pt x="12578" y="3630"/>
                  <a:pt x="12578" y="3630"/>
                </a:cubicBezTo>
                <a:cubicBezTo>
                  <a:pt x="12597" y="3558"/>
                  <a:pt x="12616" y="3558"/>
                  <a:pt x="12597" y="3449"/>
                </a:cubicBezTo>
                <a:cubicBezTo>
                  <a:pt x="12578" y="3449"/>
                  <a:pt x="12559" y="3449"/>
                  <a:pt x="12559" y="3412"/>
                </a:cubicBezTo>
                <a:cubicBezTo>
                  <a:pt x="12559" y="3412"/>
                  <a:pt x="12559" y="3412"/>
                  <a:pt x="12559" y="3412"/>
                </a:cubicBezTo>
                <a:cubicBezTo>
                  <a:pt x="12578" y="3376"/>
                  <a:pt x="12578" y="3340"/>
                  <a:pt x="12597" y="3304"/>
                </a:cubicBezTo>
                <a:cubicBezTo>
                  <a:pt x="12597" y="3231"/>
                  <a:pt x="12559" y="3231"/>
                  <a:pt x="12578" y="3195"/>
                </a:cubicBezTo>
                <a:cubicBezTo>
                  <a:pt x="12578" y="3158"/>
                  <a:pt x="12597" y="3195"/>
                  <a:pt x="12616" y="3195"/>
                </a:cubicBezTo>
                <a:cubicBezTo>
                  <a:pt x="12635" y="3195"/>
                  <a:pt x="12654" y="3195"/>
                  <a:pt x="12673" y="3195"/>
                </a:cubicBezTo>
                <a:cubicBezTo>
                  <a:pt x="12710" y="3195"/>
                  <a:pt x="12729" y="3304"/>
                  <a:pt x="12748" y="3340"/>
                </a:cubicBezTo>
                <a:cubicBezTo>
                  <a:pt x="12691" y="3340"/>
                  <a:pt x="12635" y="3340"/>
                  <a:pt x="12635" y="3412"/>
                </a:cubicBezTo>
                <a:cubicBezTo>
                  <a:pt x="12673" y="3485"/>
                  <a:pt x="12691" y="3558"/>
                  <a:pt x="12767" y="3521"/>
                </a:cubicBezTo>
                <a:cubicBezTo>
                  <a:pt x="12786" y="3521"/>
                  <a:pt x="12786" y="3521"/>
                  <a:pt x="12805" y="3521"/>
                </a:cubicBezTo>
                <a:cubicBezTo>
                  <a:pt x="12824" y="3485"/>
                  <a:pt x="12805" y="3376"/>
                  <a:pt x="12824" y="3376"/>
                </a:cubicBezTo>
                <a:cubicBezTo>
                  <a:pt x="12843" y="3376"/>
                  <a:pt x="12862" y="3340"/>
                  <a:pt x="12862" y="3340"/>
                </a:cubicBezTo>
                <a:cubicBezTo>
                  <a:pt x="12899" y="3304"/>
                  <a:pt x="12956" y="3267"/>
                  <a:pt x="13013" y="3231"/>
                </a:cubicBezTo>
                <a:cubicBezTo>
                  <a:pt x="13032" y="3231"/>
                  <a:pt x="13070" y="3195"/>
                  <a:pt x="13089" y="3158"/>
                </a:cubicBezTo>
                <a:cubicBezTo>
                  <a:pt x="13089" y="3195"/>
                  <a:pt x="13089" y="3195"/>
                  <a:pt x="13089" y="3195"/>
                </a:cubicBezTo>
                <a:cubicBezTo>
                  <a:pt x="13089" y="3195"/>
                  <a:pt x="13108" y="3195"/>
                  <a:pt x="13108" y="3231"/>
                </a:cubicBezTo>
                <a:cubicBezTo>
                  <a:pt x="13145" y="3195"/>
                  <a:pt x="13108" y="3122"/>
                  <a:pt x="13183" y="3122"/>
                </a:cubicBezTo>
                <a:cubicBezTo>
                  <a:pt x="13183" y="3158"/>
                  <a:pt x="13183" y="3158"/>
                  <a:pt x="13183" y="3195"/>
                </a:cubicBezTo>
                <a:cubicBezTo>
                  <a:pt x="13183" y="3195"/>
                  <a:pt x="13164" y="3231"/>
                  <a:pt x="13164" y="3231"/>
                </a:cubicBezTo>
                <a:cubicBezTo>
                  <a:pt x="13145" y="3231"/>
                  <a:pt x="13145" y="3231"/>
                  <a:pt x="13145" y="3267"/>
                </a:cubicBezTo>
                <a:cubicBezTo>
                  <a:pt x="13183" y="3267"/>
                  <a:pt x="13202" y="3231"/>
                  <a:pt x="13240" y="3231"/>
                </a:cubicBezTo>
                <a:cubicBezTo>
                  <a:pt x="13240" y="3267"/>
                  <a:pt x="13240" y="3267"/>
                  <a:pt x="13240" y="3267"/>
                </a:cubicBezTo>
                <a:cubicBezTo>
                  <a:pt x="13259" y="3231"/>
                  <a:pt x="13259" y="3195"/>
                  <a:pt x="13278" y="3195"/>
                </a:cubicBezTo>
                <a:cubicBezTo>
                  <a:pt x="13297" y="3158"/>
                  <a:pt x="13335" y="3158"/>
                  <a:pt x="13353" y="3158"/>
                </a:cubicBezTo>
                <a:cubicBezTo>
                  <a:pt x="13372" y="3158"/>
                  <a:pt x="13391" y="3195"/>
                  <a:pt x="13410" y="3195"/>
                </a:cubicBezTo>
                <a:cubicBezTo>
                  <a:pt x="13410" y="3158"/>
                  <a:pt x="13429" y="3158"/>
                  <a:pt x="13429" y="3158"/>
                </a:cubicBezTo>
                <a:cubicBezTo>
                  <a:pt x="13467" y="3086"/>
                  <a:pt x="13486" y="3086"/>
                  <a:pt x="13524" y="3122"/>
                </a:cubicBezTo>
                <a:cubicBezTo>
                  <a:pt x="13524" y="3158"/>
                  <a:pt x="13505" y="3158"/>
                  <a:pt x="13505" y="3195"/>
                </a:cubicBezTo>
                <a:cubicBezTo>
                  <a:pt x="13505" y="3195"/>
                  <a:pt x="13543" y="3231"/>
                  <a:pt x="13561" y="3231"/>
                </a:cubicBezTo>
                <a:cubicBezTo>
                  <a:pt x="13561" y="3195"/>
                  <a:pt x="13561" y="3158"/>
                  <a:pt x="13561" y="3158"/>
                </a:cubicBezTo>
                <a:cubicBezTo>
                  <a:pt x="13599" y="3158"/>
                  <a:pt x="13618" y="3158"/>
                  <a:pt x="13618" y="3086"/>
                </a:cubicBezTo>
                <a:cubicBezTo>
                  <a:pt x="13618" y="3049"/>
                  <a:pt x="13599" y="3013"/>
                  <a:pt x="13580" y="2977"/>
                </a:cubicBezTo>
                <a:cubicBezTo>
                  <a:pt x="13580" y="2977"/>
                  <a:pt x="13580" y="2977"/>
                  <a:pt x="13580" y="2977"/>
                </a:cubicBezTo>
                <a:cubicBezTo>
                  <a:pt x="13599" y="2941"/>
                  <a:pt x="13618" y="2941"/>
                  <a:pt x="13618" y="2904"/>
                </a:cubicBezTo>
                <a:cubicBezTo>
                  <a:pt x="13656" y="2904"/>
                  <a:pt x="13732" y="2941"/>
                  <a:pt x="13770" y="2941"/>
                </a:cubicBezTo>
                <a:cubicBezTo>
                  <a:pt x="13883" y="3013"/>
                  <a:pt x="13996" y="3086"/>
                  <a:pt x="14072" y="3231"/>
                </a:cubicBezTo>
                <a:cubicBezTo>
                  <a:pt x="14072" y="3231"/>
                  <a:pt x="14091" y="3231"/>
                  <a:pt x="14091" y="3231"/>
                </a:cubicBezTo>
                <a:cubicBezTo>
                  <a:pt x="14110" y="3231"/>
                  <a:pt x="14129" y="3158"/>
                  <a:pt x="14129" y="3122"/>
                </a:cubicBezTo>
                <a:cubicBezTo>
                  <a:pt x="14091" y="3122"/>
                  <a:pt x="14072" y="3086"/>
                  <a:pt x="14072" y="3049"/>
                </a:cubicBezTo>
                <a:cubicBezTo>
                  <a:pt x="14053" y="3013"/>
                  <a:pt x="14072" y="3013"/>
                  <a:pt x="14053" y="2977"/>
                </a:cubicBezTo>
                <a:cubicBezTo>
                  <a:pt x="14034" y="2941"/>
                  <a:pt x="13996" y="2977"/>
                  <a:pt x="13978" y="2904"/>
                </a:cubicBezTo>
                <a:cubicBezTo>
                  <a:pt x="13996" y="2832"/>
                  <a:pt x="14034" y="2868"/>
                  <a:pt x="14015" y="2723"/>
                </a:cubicBezTo>
                <a:cubicBezTo>
                  <a:pt x="13996" y="2723"/>
                  <a:pt x="13996" y="2723"/>
                  <a:pt x="13978" y="2723"/>
                </a:cubicBezTo>
                <a:cubicBezTo>
                  <a:pt x="13959" y="2577"/>
                  <a:pt x="14053" y="2577"/>
                  <a:pt x="14072" y="2505"/>
                </a:cubicBezTo>
                <a:cubicBezTo>
                  <a:pt x="14091" y="2469"/>
                  <a:pt x="14091" y="2432"/>
                  <a:pt x="14110" y="2396"/>
                </a:cubicBezTo>
                <a:cubicBezTo>
                  <a:pt x="14110" y="2360"/>
                  <a:pt x="14110" y="2323"/>
                  <a:pt x="14129" y="2287"/>
                </a:cubicBezTo>
                <a:cubicBezTo>
                  <a:pt x="14129" y="2287"/>
                  <a:pt x="14129" y="2251"/>
                  <a:pt x="14148" y="2251"/>
                </a:cubicBezTo>
                <a:cubicBezTo>
                  <a:pt x="14167" y="2251"/>
                  <a:pt x="14186" y="2287"/>
                  <a:pt x="14205" y="2251"/>
                </a:cubicBezTo>
                <a:cubicBezTo>
                  <a:pt x="14242" y="2251"/>
                  <a:pt x="14261" y="2251"/>
                  <a:pt x="14299" y="2251"/>
                </a:cubicBezTo>
                <a:cubicBezTo>
                  <a:pt x="14318" y="2251"/>
                  <a:pt x="14337" y="2214"/>
                  <a:pt x="14356" y="2251"/>
                </a:cubicBezTo>
                <a:cubicBezTo>
                  <a:pt x="14394" y="2360"/>
                  <a:pt x="14299" y="2505"/>
                  <a:pt x="14299" y="2541"/>
                </a:cubicBezTo>
                <a:cubicBezTo>
                  <a:pt x="14318" y="2577"/>
                  <a:pt x="14356" y="2686"/>
                  <a:pt x="14356" y="2759"/>
                </a:cubicBezTo>
                <a:cubicBezTo>
                  <a:pt x="14337" y="2795"/>
                  <a:pt x="14337" y="2795"/>
                  <a:pt x="14337" y="2832"/>
                </a:cubicBezTo>
                <a:cubicBezTo>
                  <a:pt x="14337" y="2868"/>
                  <a:pt x="14337" y="2868"/>
                  <a:pt x="14337" y="2904"/>
                </a:cubicBezTo>
                <a:cubicBezTo>
                  <a:pt x="14337" y="2977"/>
                  <a:pt x="14337" y="3013"/>
                  <a:pt x="14337" y="3049"/>
                </a:cubicBezTo>
                <a:cubicBezTo>
                  <a:pt x="14356" y="3158"/>
                  <a:pt x="14375" y="3122"/>
                  <a:pt x="14394" y="3195"/>
                </a:cubicBezTo>
                <a:cubicBezTo>
                  <a:pt x="14394" y="3231"/>
                  <a:pt x="14375" y="3231"/>
                  <a:pt x="14375" y="3231"/>
                </a:cubicBezTo>
                <a:cubicBezTo>
                  <a:pt x="14375" y="3267"/>
                  <a:pt x="14375" y="3304"/>
                  <a:pt x="14375" y="3304"/>
                </a:cubicBezTo>
                <a:cubicBezTo>
                  <a:pt x="14356" y="3340"/>
                  <a:pt x="14337" y="3412"/>
                  <a:pt x="14318" y="3449"/>
                </a:cubicBezTo>
                <a:cubicBezTo>
                  <a:pt x="14299" y="3449"/>
                  <a:pt x="14280" y="3449"/>
                  <a:pt x="14261" y="3485"/>
                </a:cubicBezTo>
                <a:cubicBezTo>
                  <a:pt x="14280" y="3521"/>
                  <a:pt x="14280" y="3521"/>
                  <a:pt x="14280" y="3521"/>
                </a:cubicBezTo>
                <a:cubicBezTo>
                  <a:pt x="14261" y="3558"/>
                  <a:pt x="14242" y="3558"/>
                  <a:pt x="14223" y="3558"/>
                </a:cubicBezTo>
                <a:cubicBezTo>
                  <a:pt x="14223" y="3558"/>
                  <a:pt x="14223" y="3558"/>
                  <a:pt x="14205" y="3558"/>
                </a:cubicBezTo>
                <a:cubicBezTo>
                  <a:pt x="14186" y="3521"/>
                  <a:pt x="14148" y="3521"/>
                  <a:pt x="14129" y="3558"/>
                </a:cubicBezTo>
                <a:cubicBezTo>
                  <a:pt x="14148" y="3594"/>
                  <a:pt x="14186" y="3630"/>
                  <a:pt x="14223" y="3630"/>
                </a:cubicBezTo>
                <a:cubicBezTo>
                  <a:pt x="14242" y="3630"/>
                  <a:pt x="14261" y="3630"/>
                  <a:pt x="14261" y="3630"/>
                </a:cubicBezTo>
                <a:cubicBezTo>
                  <a:pt x="14280" y="3630"/>
                  <a:pt x="14299" y="3667"/>
                  <a:pt x="14318" y="3630"/>
                </a:cubicBezTo>
                <a:cubicBezTo>
                  <a:pt x="14337" y="3558"/>
                  <a:pt x="14375" y="3558"/>
                  <a:pt x="14413" y="3521"/>
                </a:cubicBezTo>
                <a:cubicBezTo>
                  <a:pt x="14413" y="3485"/>
                  <a:pt x="14413" y="3449"/>
                  <a:pt x="14432" y="3412"/>
                </a:cubicBezTo>
                <a:cubicBezTo>
                  <a:pt x="14432" y="3412"/>
                  <a:pt x="14450" y="3412"/>
                  <a:pt x="14450" y="3412"/>
                </a:cubicBezTo>
                <a:cubicBezTo>
                  <a:pt x="14450" y="3376"/>
                  <a:pt x="14469" y="3376"/>
                  <a:pt x="14469" y="3340"/>
                </a:cubicBezTo>
                <a:cubicBezTo>
                  <a:pt x="14469" y="3267"/>
                  <a:pt x="14469" y="3231"/>
                  <a:pt x="14450" y="3195"/>
                </a:cubicBezTo>
                <a:cubicBezTo>
                  <a:pt x="14469" y="3086"/>
                  <a:pt x="14583" y="3086"/>
                  <a:pt x="14621" y="3195"/>
                </a:cubicBezTo>
                <a:cubicBezTo>
                  <a:pt x="14621" y="3231"/>
                  <a:pt x="14602" y="3340"/>
                  <a:pt x="14621" y="3340"/>
                </a:cubicBezTo>
                <a:cubicBezTo>
                  <a:pt x="14621" y="3412"/>
                  <a:pt x="14677" y="3412"/>
                  <a:pt x="14696" y="3376"/>
                </a:cubicBezTo>
                <a:cubicBezTo>
                  <a:pt x="14696" y="3376"/>
                  <a:pt x="14715" y="3376"/>
                  <a:pt x="14715" y="3340"/>
                </a:cubicBezTo>
                <a:cubicBezTo>
                  <a:pt x="14696" y="3340"/>
                  <a:pt x="14658" y="3340"/>
                  <a:pt x="14640" y="3304"/>
                </a:cubicBezTo>
                <a:cubicBezTo>
                  <a:pt x="14640" y="3304"/>
                  <a:pt x="14640" y="3304"/>
                  <a:pt x="14640" y="3304"/>
                </a:cubicBezTo>
                <a:cubicBezTo>
                  <a:pt x="14640" y="3304"/>
                  <a:pt x="14640" y="3304"/>
                  <a:pt x="14640" y="3267"/>
                </a:cubicBezTo>
                <a:cubicBezTo>
                  <a:pt x="14658" y="3267"/>
                  <a:pt x="14677" y="3267"/>
                  <a:pt x="14677" y="3231"/>
                </a:cubicBezTo>
                <a:cubicBezTo>
                  <a:pt x="14677" y="3231"/>
                  <a:pt x="14658" y="3195"/>
                  <a:pt x="14658" y="3195"/>
                </a:cubicBezTo>
                <a:cubicBezTo>
                  <a:pt x="14658" y="3158"/>
                  <a:pt x="14658" y="3086"/>
                  <a:pt x="14640" y="3086"/>
                </a:cubicBezTo>
                <a:cubicBezTo>
                  <a:pt x="14621" y="3086"/>
                  <a:pt x="14621" y="3086"/>
                  <a:pt x="14621" y="3086"/>
                </a:cubicBezTo>
                <a:cubicBezTo>
                  <a:pt x="14583" y="3049"/>
                  <a:pt x="14545" y="3013"/>
                  <a:pt x="14526" y="3013"/>
                </a:cubicBezTo>
                <a:cubicBezTo>
                  <a:pt x="14507" y="3049"/>
                  <a:pt x="14507" y="3049"/>
                  <a:pt x="14488" y="3049"/>
                </a:cubicBezTo>
                <a:cubicBezTo>
                  <a:pt x="14469" y="3049"/>
                  <a:pt x="14450" y="3049"/>
                  <a:pt x="14413" y="3049"/>
                </a:cubicBezTo>
                <a:cubicBezTo>
                  <a:pt x="14413" y="2977"/>
                  <a:pt x="14413" y="2941"/>
                  <a:pt x="14413" y="2904"/>
                </a:cubicBezTo>
                <a:cubicBezTo>
                  <a:pt x="14413" y="2832"/>
                  <a:pt x="14450" y="2795"/>
                  <a:pt x="14450" y="2723"/>
                </a:cubicBezTo>
                <a:cubicBezTo>
                  <a:pt x="14432" y="2686"/>
                  <a:pt x="14394" y="2614"/>
                  <a:pt x="14375" y="2541"/>
                </a:cubicBezTo>
                <a:cubicBezTo>
                  <a:pt x="14394" y="2469"/>
                  <a:pt x="14432" y="2505"/>
                  <a:pt x="14469" y="2469"/>
                </a:cubicBezTo>
                <a:cubicBezTo>
                  <a:pt x="14488" y="2432"/>
                  <a:pt x="14488" y="2360"/>
                  <a:pt x="14488" y="2287"/>
                </a:cubicBezTo>
                <a:cubicBezTo>
                  <a:pt x="14507" y="2287"/>
                  <a:pt x="14507" y="2287"/>
                  <a:pt x="14526" y="2287"/>
                </a:cubicBezTo>
                <a:cubicBezTo>
                  <a:pt x="14526" y="2323"/>
                  <a:pt x="14526" y="2360"/>
                  <a:pt x="14526" y="2396"/>
                </a:cubicBezTo>
                <a:cubicBezTo>
                  <a:pt x="14526" y="2432"/>
                  <a:pt x="14488" y="2505"/>
                  <a:pt x="14507" y="2541"/>
                </a:cubicBezTo>
                <a:cubicBezTo>
                  <a:pt x="14526" y="2614"/>
                  <a:pt x="14583" y="2614"/>
                  <a:pt x="14640" y="2650"/>
                </a:cubicBezTo>
                <a:cubicBezTo>
                  <a:pt x="14640" y="2650"/>
                  <a:pt x="14658" y="2650"/>
                  <a:pt x="14658" y="2650"/>
                </a:cubicBezTo>
                <a:cubicBezTo>
                  <a:pt x="14658" y="2650"/>
                  <a:pt x="14677" y="2686"/>
                  <a:pt x="14677" y="2686"/>
                </a:cubicBezTo>
                <a:cubicBezTo>
                  <a:pt x="14696" y="2686"/>
                  <a:pt x="14696" y="2686"/>
                  <a:pt x="14715" y="2686"/>
                </a:cubicBezTo>
                <a:cubicBezTo>
                  <a:pt x="14715" y="2686"/>
                  <a:pt x="14715" y="2686"/>
                  <a:pt x="14715" y="2686"/>
                </a:cubicBezTo>
                <a:cubicBezTo>
                  <a:pt x="14696" y="2650"/>
                  <a:pt x="14696" y="2614"/>
                  <a:pt x="14677" y="2577"/>
                </a:cubicBezTo>
                <a:cubicBezTo>
                  <a:pt x="14621" y="2577"/>
                  <a:pt x="14602" y="2541"/>
                  <a:pt x="14564" y="2505"/>
                </a:cubicBezTo>
                <a:cubicBezTo>
                  <a:pt x="14583" y="2469"/>
                  <a:pt x="14583" y="2469"/>
                  <a:pt x="14583" y="2469"/>
                </a:cubicBezTo>
                <a:cubicBezTo>
                  <a:pt x="14602" y="2469"/>
                  <a:pt x="14602" y="2469"/>
                  <a:pt x="14621" y="2469"/>
                </a:cubicBezTo>
                <a:cubicBezTo>
                  <a:pt x="14640" y="2469"/>
                  <a:pt x="14640" y="2469"/>
                  <a:pt x="14677" y="2469"/>
                </a:cubicBezTo>
                <a:cubicBezTo>
                  <a:pt x="14677" y="2432"/>
                  <a:pt x="14677" y="2432"/>
                  <a:pt x="14677" y="2396"/>
                </a:cubicBezTo>
                <a:cubicBezTo>
                  <a:pt x="14772" y="2287"/>
                  <a:pt x="14829" y="2505"/>
                  <a:pt x="14904" y="2505"/>
                </a:cubicBezTo>
                <a:cubicBezTo>
                  <a:pt x="14923" y="2541"/>
                  <a:pt x="14961" y="2505"/>
                  <a:pt x="14980" y="2505"/>
                </a:cubicBezTo>
                <a:cubicBezTo>
                  <a:pt x="14980" y="2505"/>
                  <a:pt x="14980" y="2541"/>
                  <a:pt x="14980" y="2541"/>
                </a:cubicBezTo>
                <a:cubicBezTo>
                  <a:pt x="14961" y="2577"/>
                  <a:pt x="14942" y="2577"/>
                  <a:pt x="14942" y="2614"/>
                </a:cubicBezTo>
                <a:cubicBezTo>
                  <a:pt x="14923" y="2650"/>
                  <a:pt x="14923" y="2723"/>
                  <a:pt x="14923" y="2759"/>
                </a:cubicBezTo>
                <a:cubicBezTo>
                  <a:pt x="14923" y="2795"/>
                  <a:pt x="14923" y="2795"/>
                  <a:pt x="14942" y="2795"/>
                </a:cubicBezTo>
                <a:cubicBezTo>
                  <a:pt x="14942" y="2759"/>
                  <a:pt x="14942" y="2723"/>
                  <a:pt x="14961" y="2686"/>
                </a:cubicBezTo>
                <a:cubicBezTo>
                  <a:pt x="14961" y="2686"/>
                  <a:pt x="14961" y="2686"/>
                  <a:pt x="14980" y="2686"/>
                </a:cubicBezTo>
                <a:cubicBezTo>
                  <a:pt x="14980" y="2723"/>
                  <a:pt x="14999" y="2759"/>
                  <a:pt x="14980" y="2795"/>
                </a:cubicBezTo>
                <a:cubicBezTo>
                  <a:pt x="14980" y="2795"/>
                  <a:pt x="14980" y="2795"/>
                  <a:pt x="14980" y="2795"/>
                </a:cubicBezTo>
                <a:cubicBezTo>
                  <a:pt x="14999" y="2795"/>
                  <a:pt x="15018" y="2795"/>
                  <a:pt x="15018" y="2759"/>
                </a:cubicBezTo>
                <a:cubicBezTo>
                  <a:pt x="15018" y="2686"/>
                  <a:pt x="14999" y="2650"/>
                  <a:pt x="14999" y="2614"/>
                </a:cubicBezTo>
                <a:cubicBezTo>
                  <a:pt x="14999" y="2577"/>
                  <a:pt x="15018" y="2541"/>
                  <a:pt x="15018" y="2505"/>
                </a:cubicBezTo>
                <a:cubicBezTo>
                  <a:pt x="15018" y="2505"/>
                  <a:pt x="14999" y="2469"/>
                  <a:pt x="14999" y="2469"/>
                </a:cubicBezTo>
                <a:cubicBezTo>
                  <a:pt x="14980" y="2432"/>
                  <a:pt x="14942" y="2432"/>
                  <a:pt x="14942" y="2396"/>
                </a:cubicBezTo>
                <a:cubicBezTo>
                  <a:pt x="14923" y="2360"/>
                  <a:pt x="14848" y="2323"/>
                  <a:pt x="14848" y="2323"/>
                </a:cubicBezTo>
                <a:cubicBezTo>
                  <a:pt x="14848" y="2287"/>
                  <a:pt x="14848" y="2251"/>
                  <a:pt x="14848" y="2214"/>
                </a:cubicBezTo>
                <a:cubicBezTo>
                  <a:pt x="14848" y="2178"/>
                  <a:pt x="14810" y="2142"/>
                  <a:pt x="14829" y="2106"/>
                </a:cubicBezTo>
                <a:cubicBezTo>
                  <a:pt x="14848" y="2069"/>
                  <a:pt x="14999" y="2069"/>
                  <a:pt x="15018" y="2069"/>
                </a:cubicBezTo>
                <a:cubicBezTo>
                  <a:pt x="15037" y="2069"/>
                  <a:pt x="15075" y="2033"/>
                  <a:pt x="15075" y="2033"/>
                </a:cubicBezTo>
                <a:cubicBezTo>
                  <a:pt x="15094" y="2069"/>
                  <a:pt x="15094" y="2069"/>
                  <a:pt x="15112" y="2069"/>
                </a:cubicBezTo>
                <a:cubicBezTo>
                  <a:pt x="15131" y="2033"/>
                  <a:pt x="15169" y="1997"/>
                  <a:pt x="15207" y="2033"/>
                </a:cubicBezTo>
                <a:cubicBezTo>
                  <a:pt x="15207" y="2033"/>
                  <a:pt x="15207" y="2033"/>
                  <a:pt x="15207" y="2033"/>
                </a:cubicBezTo>
                <a:cubicBezTo>
                  <a:pt x="15188" y="2033"/>
                  <a:pt x="15188" y="2069"/>
                  <a:pt x="15169" y="2106"/>
                </a:cubicBezTo>
                <a:cubicBezTo>
                  <a:pt x="15226" y="2106"/>
                  <a:pt x="15264" y="2069"/>
                  <a:pt x="15264" y="1997"/>
                </a:cubicBezTo>
                <a:cubicBezTo>
                  <a:pt x="15264" y="1997"/>
                  <a:pt x="15264" y="1960"/>
                  <a:pt x="15264" y="1960"/>
                </a:cubicBezTo>
                <a:cubicBezTo>
                  <a:pt x="15264" y="1924"/>
                  <a:pt x="15245" y="1924"/>
                  <a:pt x="15226" y="1924"/>
                </a:cubicBezTo>
                <a:cubicBezTo>
                  <a:pt x="15226" y="1888"/>
                  <a:pt x="15226" y="1888"/>
                  <a:pt x="15226" y="1888"/>
                </a:cubicBezTo>
                <a:cubicBezTo>
                  <a:pt x="15226" y="1851"/>
                  <a:pt x="15226" y="1815"/>
                  <a:pt x="15226" y="1779"/>
                </a:cubicBezTo>
                <a:cubicBezTo>
                  <a:pt x="15283" y="1743"/>
                  <a:pt x="15320" y="1670"/>
                  <a:pt x="15377" y="1634"/>
                </a:cubicBezTo>
                <a:cubicBezTo>
                  <a:pt x="15396" y="1634"/>
                  <a:pt x="15415" y="1597"/>
                  <a:pt x="15434" y="1597"/>
                </a:cubicBezTo>
                <a:cubicBezTo>
                  <a:pt x="15510" y="1597"/>
                  <a:pt x="15566" y="1561"/>
                  <a:pt x="15623" y="1525"/>
                </a:cubicBezTo>
                <a:cubicBezTo>
                  <a:pt x="15680" y="1488"/>
                  <a:pt x="15680" y="1452"/>
                  <a:pt x="15756" y="1452"/>
                </a:cubicBezTo>
                <a:cubicBezTo>
                  <a:pt x="15756" y="1452"/>
                  <a:pt x="15774" y="1452"/>
                  <a:pt x="15793" y="1488"/>
                </a:cubicBezTo>
                <a:cubicBezTo>
                  <a:pt x="15793" y="1488"/>
                  <a:pt x="15793" y="1488"/>
                  <a:pt x="15793" y="1488"/>
                </a:cubicBezTo>
                <a:cubicBezTo>
                  <a:pt x="15793" y="1488"/>
                  <a:pt x="15793" y="1525"/>
                  <a:pt x="15774" y="1525"/>
                </a:cubicBezTo>
                <a:cubicBezTo>
                  <a:pt x="15793" y="1525"/>
                  <a:pt x="15812" y="1525"/>
                  <a:pt x="15831" y="1525"/>
                </a:cubicBezTo>
                <a:cubicBezTo>
                  <a:pt x="15869" y="1525"/>
                  <a:pt x="15907" y="1488"/>
                  <a:pt x="15926" y="1488"/>
                </a:cubicBezTo>
                <a:cubicBezTo>
                  <a:pt x="15964" y="1488"/>
                  <a:pt x="15982" y="1525"/>
                  <a:pt x="16001" y="1525"/>
                </a:cubicBezTo>
                <a:cubicBezTo>
                  <a:pt x="16001" y="1488"/>
                  <a:pt x="16020" y="1488"/>
                  <a:pt x="16020" y="1488"/>
                </a:cubicBezTo>
                <a:cubicBezTo>
                  <a:pt x="16020" y="1452"/>
                  <a:pt x="16020" y="1416"/>
                  <a:pt x="16039" y="1379"/>
                </a:cubicBezTo>
                <a:cubicBezTo>
                  <a:pt x="16039" y="1379"/>
                  <a:pt x="16077" y="1379"/>
                  <a:pt x="16077" y="1379"/>
                </a:cubicBezTo>
                <a:cubicBezTo>
                  <a:pt x="16096" y="1379"/>
                  <a:pt x="16115" y="1379"/>
                  <a:pt x="16115" y="1343"/>
                </a:cubicBezTo>
                <a:cubicBezTo>
                  <a:pt x="16115" y="1343"/>
                  <a:pt x="16115" y="1343"/>
                  <a:pt x="16115" y="1343"/>
                </a:cubicBezTo>
                <a:cubicBezTo>
                  <a:pt x="16096" y="1307"/>
                  <a:pt x="16096" y="1307"/>
                  <a:pt x="16096" y="1234"/>
                </a:cubicBezTo>
                <a:cubicBezTo>
                  <a:pt x="16115" y="1234"/>
                  <a:pt x="16115" y="1234"/>
                  <a:pt x="16134" y="1198"/>
                </a:cubicBezTo>
                <a:cubicBezTo>
                  <a:pt x="16191" y="1162"/>
                  <a:pt x="16304" y="1053"/>
                  <a:pt x="16361" y="1162"/>
                </a:cubicBezTo>
                <a:cubicBezTo>
                  <a:pt x="16361" y="1162"/>
                  <a:pt x="16361" y="1162"/>
                  <a:pt x="16361" y="1162"/>
                </a:cubicBezTo>
                <a:cubicBezTo>
                  <a:pt x="16342" y="1198"/>
                  <a:pt x="16323" y="1234"/>
                  <a:pt x="16304" y="1271"/>
                </a:cubicBezTo>
                <a:cubicBezTo>
                  <a:pt x="16304" y="1271"/>
                  <a:pt x="16304" y="1271"/>
                  <a:pt x="16304" y="1271"/>
                </a:cubicBezTo>
                <a:cubicBezTo>
                  <a:pt x="16342" y="1271"/>
                  <a:pt x="16342" y="1271"/>
                  <a:pt x="16380" y="1271"/>
                </a:cubicBezTo>
                <a:cubicBezTo>
                  <a:pt x="16418" y="1271"/>
                  <a:pt x="16436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74" y="1271"/>
                  <a:pt x="16474" y="1271"/>
                  <a:pt x="16474" y="1271"/>
                </a:cubicBezTo>
                <a:cubicBezTo>
                  <a:pt x="16455" y="1307"/>
                  <a:pt x="16436" y="1343"/>
                  <a:pt x="16418" y="1379"/>
                </a:cubicBezTo>
                <a:cubicBezTo>
                  <a:pt x="16436" y="1379"/>
                  <a:pt x="16512" y="1416"/>
                  <a:pt x="16512" y="1416"/>
                </a:cubicBezTo>
                <a:cubicBezTo>
                  <a:pt x="16512" y="1379"/>
                  <a:pt x="16531" y="1379"/>
                  <a:pt x="16531" y="1379"/>
                </a:cubicBezTo>
                <a:cubicBezTo>
                  <a:pt x="16531" y="1343"/>
                  <a:pt x="16531" y="1343"/>
                  <a:pt x="16550" y="1343"/>
                </a:cubicBezTo>
                <a:cubicBezTo>
                  <a:pt x="16644" y="1343"/>
                  <a:pt x="16796" y="1343"/>
                  <a:pt x="16815" y="1488"/>
                </a:cubicBezTo>
                <a:cubicBezTo>
                  <a:pt x="16834" y="1488"/>
                  <a:pt x="16853" y="1488"/>
                  <a:pt x="16871" y="1488"/>
                </a:cubicBezTo>
                <a:cubicBezTo>
                  <a:pt x="16871" y="1488"/>
                  <a:pt x="16871" y="1525"/>
                  <a:pt x="16871" y="1525"/>
                </a:cubicBezTo>
                <a:cubicBezTo>
                  <a:pt x="16871" y="1561"/>
                  <a:pt x="16853" y="1597"/>
                  <a:pt x="16834" y="1634"/>
                </a:cubicBezTo>
                <a:cubicBezTo>
                  <a:pt x="16834" y="1634"/>
                  <a:pt x="16834" y="1634"/>
                  <a:pt x="16834" y="1634"/>
                </a:cubicBezTo>
                <a:cubicBezTo>
                  <a:pt x="16853" y="1634"/>
                  <a:pt x="16871" y="1670"/>
                  <a:pt x="16871" y="1670"/>
                </a:cubicBezTo>
                <a:cubicBezTo>
                  <a:pt x="16871" y="1670"/>
                  <a:pt x="16871" y="1670"/>
                  <a:pt x="16871" y="1670"/>
                </a:cubicBezTo>
                <a:cubicBezTo>
                  <a:pt x="16853" y="1706"/>
                  <a:pt x="16834" y="1743"/>
                  <a:pt x="16815" y="1779"/>
                </a:cubicBezTo>
                <a:cubicBezTo>
                  <a:pt x="16796" y="1779"/>
                  <a:pt x="16758" y="1779"/>
                  <a:pt x="16739" y="1815"/>
                </a:cubicBezTo>
                <a:cubicBezTo>
                  <a:pt x="16682" y="1888"/>
                  <a:pt x="16607" y="1960"/>
                  <a:pt x="16550" y="2033"/>
                </a:cubicBezTo>
                <a:cubicBezTo>
                  <a:pt x="16531" y="2069"/>
                  <a:pt x="16493" y="2069"/>
                  <a:pt x="16474" y="2106"/>
                </a:cubicBezTo>
                <a:cubicBezTo>
                  <a:pt x="16436" y="2142"/>
                  <a:pt x="16380" y="2178"/>
                  <a:pt x="16361" y="2251"/>
                </a:cubicBezTo>
                <a:cubicBezTo>
                  <a:pt x="16399" y="2251"/>
                  <a:pt x="16399" y="2214"/>
                  <a:pt x="16436" y="2178"/>
                </a:cubicBezTo>
                <a:cubicBezTo>
                  <a:pt x="16455" y="2178"/>
                  <a:pt x="16474" y="2178"/>
                  <a:pt x="16512" y="2178"/>
                </a:cubicBezTo>
                <a:cubicBezTo>
                  <a:pt x="16550" y="2178"/>
                  <a:pt x="16644" y="2106"/>
                  <a:pt x="16682" y="2069"/>
                </a:cubicBezTo>
                <a:cubicBezTo>
                  <a:pt x="16682" y="2069"/>
                  <a:pt x="16663" y="2033"/>
                  <a:pt x="16663" y="2033"/>
                </a:cubicBezTo>
                <a:cubicBezTo>
                  <a:pt x="16663" y="2033"/>
                  <a:pt x="16663" y="2033"/>
                  <a:pt x="16663" y="2033"/>
                </a:cubicBezTo>
                <a:cubicBezTo>
                  <a:pt x="16663" y="1997"/>
                  <a:pt x="16663" y="1997"/>
                  <a:pt x="16682" y="1960"/>
                </a:cubicBezTo>
                <a:cubicBezTo>
                  <a:pt x="16701" y="1997"/>
                  <a:pt x="16720" y="2033"/>
                  <a:pt x="16758" y="2069"/>
                </a:cubicBezTo>
                <a:cubicBezTo>
                  <a:pt x="16796" y="2069"/>
                  <a:pt x="16815" y="2033"/>
                  <a:pt x="16853" y="2033"/>
                </a:cubicBezTo>
                <a:cubicBezTo>
                  <a:pt x="16853" y="2069"/>
                  <a:pt x="16853" y="2106"/>
                  <a:pt x="16853" y="2106"/>
                </a:cubicBezTo>
                <a:cubicBezTo>
                  <a:pt x="16853" y="2142"/>
                  <a:pt x="16853" y="2142"/>
                  <a:pt x="16871" y="2178"/>
                </a:cubicBezTo>
                <a:cubicBezTo>
                  <a:pt x="16871" y="2142"/>
                  <a:pt x="16871" y="2142"/>
                  <a:pt x="16871" y="2142"/>
                </a:cubicBezTo>
                <a:cubicBezTo>
                  <a:pt x="16890" y="2142"/>
                  <a:pt x="16890" y="2106"/>
                  <a:pt x="16909" y="2069"/>
                </a:cubicBezTo>
                <a:cubicBezTo>
                  <a:pt x="16928" y="2069"/>
                  <a:pt x="16966" y="2069"/>
                  <a:pt x="17004" y="2069"/>
                </a:cubicBezTo>
                <a:cubicBezTo>
                  <a:pt x="17061" y="2069"/>
                  <a:pt x="17117" y="2069"/>
                  <a:pt x="17174" y="2106"/>
                </a:cubicBezTo>
                <a:cubicBezTo>
                  <a:pt x="17174" y="2142"/>
                  <a:pt x="17155" y="2142"/>
                  <a:pt x="17174" y="2214"/>
                </a:cubicBezTo>
                <a:cubicBezTo>
                  <a:pt x="17212" y="2214"/>
                  <a:pt x="17250" y="2214"/>
                  <a:pt x="17288" y="2251"/>
                </a:cubicBezTo>
                <a:cubicBezTo>
                  <a:pt x="17325" y="2251"/>
                  <a:pt x="17363" y="2214"/>
                  <a:pt x="17401" y="2214"/>
                </a:cubicBezTo>
                <a:cubicBezTo>
                  <a:pt x="17420" y="2214"/>
                  <a:pt x="17439" y="2251"/>
                  <a:pt x="17439" y="2251"/>
                </a:cubicBezTo>
                <a:cubicBezTo>
                  <a:pt x="17458" y="2214"/>
                  <a:pt x="17477" y="2178"/>
                  <a:pt x="17477" y="2178"/>
                </a:cubicBezTo>
                <a:cubicBezTo>
                  <a:pt x="17477" y="2142"/>
                  <a:pt x="17477" y="2106"/>
                  <a:pt x="17477" y="2106"/>
                </a:cubicBezTo>
                <a:cubicBezTo>
                  <a:pt x="17496" y="2069"/>
                  <a:pt x="17515" y="2069"/>
                  <a:pt x="17515" y="2033"/>
                </a:cubicBezTo>
                <a:cubicBezTo>
                  <a:pt x="17552" y="2033"/>
                  <a:pt x="17590" y="2106"/>
                  <a:pt x="17609" y="2106"/>
                </a:cubicBezTo>
                <a:cubicBezTo>
                  <a:pt x="17647" y="2106"/>
                  <a:pt x="17704" y="2106"/>
                  <a:pt x="17741" y="2106"/>
                </a:cubicBezTo>
                <a:cubicBezTo>
                  <a:pt x="17760" y="2142"/>
                  <a:pt x="17779" y="2142"/>
                  <a:pt x="17779" y="2178"/>
                </a:cubicBezTo>
                <a:cubicBezTo>
                  <a:pt x="17779" y="2178"/>
                  <a:pt x="17779" y="2214"/>
                  <a:pt x="17798" y="2214"/>
                </a:cubicBezTo>
                <a:cubicBezTo>
                  <a:pt x="17760" y="2214"/>
                  <a:pt x="17647" y="2323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647" y="2360"/>
                  <a:pt x="17647" y="2360"/>
                  <a:pt x="17647" y="2360"/>
                </a:cubicBezTo>
                <a:cubicBezTo>
                  <a:pt x="17723" y="2396"/>
                  <a:pt x="17723" y="2432"/>
                  <a:pt x="17760" y="2469"/>
                </a:cubicBezTo>
                <a:cubicBezTo>
                  <a:pt x="17779" y="2469"/>
                  <a:pt x="17779" y="2469"/>
                  <a:pt x="17798" y="2505"/>
                </a:cubicBezTo>
                <a:cubicBezTo>
                  <a:pt x="17817" y="2541"/>
                  <a:pt x="17817" y="2577"/>
                  <a:pt x="17855" y="2614"/>
                </a:cubicBezTo>
                <a:cubicBezTo>
                  <a:pt x="17874" y="2650"/>
                  <a:pt x="17912" y="2723"/>
                  <a:pt x="17950" y="2723"/>
                </a:cubicBezTo>
                <a:cubicBezTo>
                  <a:pt x="17987" y="2650"/>
                  <a:pt x="17987" y="2541"/>
                  <a:pt x="18044" y="2469"/>
                </a:cubicBezTo>
                <a:cubicBezTo>
                  <a:pt x="18044" y="2469"/>
                  <a:pt x="18044" y="2469"/>
                  <a:pt x="18044" y="2469"/>
                </a:cubicBezTo>
                <a:cubicBezTo>
                  <a:pt x="18044" y="2541"/>
                  <a:pt x="18063" y="2541"/>
                  <a:pt x="18082" y="2541"/>
                </a:cubicBezTo>
                <a:cubicBezTo>
                  <a:pt x="18101" y="2577"/>
                  <a:pt x="18120" y="2614"/>
                  <a:pt x="18139" y="2577"/>
                </a:cubicBezTo>
                <a:cubicBezTo>
                  <a:pt x="18177" y="2577"/>
                  <a:pt x="18214" y="2505"/>
                  <a:pt x="18252" y="2541"/>
                </a:cubicBezTo>
                <a:cubicBezTo>
                  <a:pt x="18271" y="2541"/>
                  <a:pt x="18347" y="2614"/>
                  <a:pt x="18347" y="2614"/>
                </a:cubicBezTo>
                <a:cubicBezTo>
                  <a:pt x="18385" y="2614"/>
                  <a:pt x="18366" y="2577"/>
                  <a:pt x="18385" y="2541"/>
                </a:cubicBezTo>
                <a:cubicBezTo>
                  <a:pt x="18403" y="2541"/>
                  <a:pt x="18403" y="2505"/>
                  <a:pt x="18422" y="2505"/>
                </a:cubicBezTo>
                <a:cubicBezTo>
                  <a:pt x="18422" y="2541"/>
                  <a:pt x="18441" y="2577"/>
                  <a:pt x="18479" y="2541"/>
                </a:cubicBezTo>
                <a:cubicBezTo>
                  <a:pt x="18479" y="2505"/>
                  <a:pt x="18479" y="2432"/>
                  <a:pt x="18479" y="2396"/>
                </a:cubicBezTo>
                <a:cubicBezTo>
                  <a:pt x="18479" y="2396"/>
                  <a:pt x="18441" y="2396"/>
                  <a:pt x="18422" y="2396"/>
                </a:cubicBezTo>
                <a:cubicBezTo>
                  <a:pt x="18441" y="2396"/>
                  <a:pt x="18441" y="2396"/>
                  <a:pt x="18441" y="2396"/>
                </a:cubicBezTo>
                <a:cubicBezTo>
                  <a:pt x="18441" y="2360"/>
                  <a:pt x="18441" y="2360"/>
                  <a:pt x="18441" y="2360"/>
                </a:cubicBezTo>
                <a:cubicBezTo>
                  <a:pt x="18460" y="2323"/>
                  <a:pt x="18479" y="2360"/>
                  <a:pt x="18517" y="2323"/>
                </a:cubicBezTo>
                <a:cubicBezTo>
                  <a:pt x="18536" y="2323"/>
                  <a:pt x="18555" y="2287"/>
                  <a:pt x="18574" y="2251"/>
                </a:cubicBezTo>
                <a:cubicBezTo>
                  <a:pt x="18630" y="2251"/>
                  <a:pt x="18725" y="2287"/>
                  <a:pt x="18782" y="2323"/>
                </a:cubicBezTo>
                <a:cubicBezTo>
                  <a:pt x="18801" y="2323"/>
                  <a:pt x="18820" y="2323"/>
                  <a:pt x="18839" y="2323"/>
                </a:cubicBezTo>
                <a:cubicBezTo>
                  <a:pt x="18839" y="2323"/>
                  <a:pt x="18839" y="2323"/>
                  <a:pt x="18839" y="2323"/>
                </a:cubicBezTo>
                <a:cubicBezTo>
                  <a:pt x="18820" y="2360"/>
                  <a:pt x="18820" y="2396"/>
                  <a:pt x="18801" y="2396"/>
                </a:cubicBezTo>
                <a:cubicBezTo>
                  <a:pt x="18820" y="2396"/>
                  <a:pt x="18839" y="2396"/>
                  <a:pt x="18857" y="2396"/>
                </a:cubicBezTo>
                <a:cubicBezTo>
                  <a:pt x="18857" y="2396"/>
                  <a:pt x="18857" y="2396"/>
                  <a:pt x="18857" y="2396"/>
                </a:cubicBezTo>
                <a:cubicBezTo>
                  <a:pt x="18857" y="2396"/>
                  <a:pt x="18857" y="2432"/>
                  <a:pt x="18857" y="2432"/>
                </a:cubicBezTo>
                <a:cubicBezTo>
                  <a:pt x="18857" y="2432"/>
                  <a:pt x="18857" y="2432"/>
                  <a:pt x="18839" y="2432"/>
                </a:cubicBezTo>
                <a:cubicBezTo>
                  <a:pt x="18820" y="2469"/>
                  <a:pt x="18801" y="2469"/>
                  <a:pt x="18801" y="2505"/>
                </a:cubicBezTo>
                <a:cubicBezTo>
                  <a:pt x="18857" y="2541"/>
                  <a:pt x="18895" y="2432"/>
                  <a:pt x="18914" y="2396"/>
                </a:cubicBezTo>
                <a:cubicBezTo>
                  <a:pt x="18990" y="2396"/>
                  <a:pt x="19047" y="2396"/>
                  <a:pt x="19103" y="2469"/>
                </a:cubicBezTo>
                <a:cubicBezTo>
                  <a:pt x="19103" y="2469"/>
                  <a:pt x="19103" y="2469"/>
                  <a:pt x="19103" y="2469"/>
                </a:cubicBezTo>
                <a:cubicBezTo>
                  <a:pt x="19065" y="2469"/>
                  <a:pt x="19047" y="2505"/>
                  <a:pt x="19028" y="2505"/>
                </a:cubicBezTo>
                <a:cubicBezTo>
                  <a:pt x="19028" y="2505"/>
                  <a:pt x="19028" y="2505"/>
                  <a:pt x="19028" y="2505"/>
                </a:cubicBezTo>
                <a:cubicBezTo>
                  <a:pt x="19047" y="2541"/>
                  <a:pt x="19065" y="2541"/>
                  <a:pt x="19084" y="2541"/>
                </a:cubicBezTo>
                <a:cubicBezTo>
                  <a:pt x="19122" y="2577"/>
                  <a:pt x="19160" y="2577"/>
                  <a:pt x="19179" y="2577"/>
                </a:cubicBezTo>
                <a:cubicBezTo>
                  <a:pt x="19198" y="2614"/>
                  <a:pt x="19217" y="2723"/>
                  <a:pt x="19236" y="2723"/>
                </a:cubicBezTo>
                <a:cubicBezTo>
                  <a:pt x="19274" y="2723"/>
                  <a:pt x="19311" y="2723"/>
                  <a:pt x="19330" y="2686"/>
                </a:cubicBezTo>
                <a:cubicBezTo>
                  <a:pt x="19368" y="2686"/>
                  <a:pt x="19387" y="2686"/>
                  <a:pt x="19425" y="2650"/>
                </a:cubicBezTo>
                <a:cubicBezTo>
                  <a:pt x="19463" y="2650"/>
                  <a:pt x="19595" y="2650"/>
                  <a:pt x="19633" y="2686"/>
                </a:cubicBezTo>
                <a:cubicBezTo>
                  <a:pt x="19652" y="2723"/>
                  <a:pt x="19690" y="2759"/>
                  <a:pt x="19709" y="2795"/>
                </a:cubicBezTo>
                <a:cubicBezTo>
                  <a:pt x="19709" y="2832"/>
                  <a:pt x="19709" y="2904"/>
                  <a:pt x="19690" y="2904"/>
                </a:cubicBezTo>
                <a:cubicBezTo>
                  <a:pt x="19709" y="2941"/>
                  <a:pt x="19746" y="2941"/>
                  <a:pt x="19765" y="2941"/>
                </a:cubicBezTo>
                <a:cubicBezTo>
                  <a:pt x="19765" y="3013"/>
                  <a:pt x="19765" y="3049"/>
                  <a:pt x="19784" y="3049"/>
                </a:cubicBezTo>
                <a:cubicBezTo>
                  <a:pt x="19803" y="3013"/>
                  <a:pt x="19822" y="2977"/>
                  <a:pt x="19841" y="2977"/>
                </a:cubicBezTo>
                <a:cubicBezTo>
                  <a:pt x="19879" y="2977"/>
                  <a:pt x="19898" y="2977"/>
                  <a:pt x="19917" y="2941"/>
                </a:cubicBezTo>
                <a:cubicBezTo>
                  <a:pt x="19936" y="2941"/>
                  <a:pt x="19936" y="2941"/>
                  <a:pt x="19954" y="2941"/>
                </a:cubicBezTo>
                <a:cubicBezTo>
                  <a:pt x="19992" y="2904"/>
                  <a:pt x="19992" y="2977"/>
                  <a:pt x="20011" y="2977"/>
                </a:cubicBezTo>
                <a:cubicBezTo>
                  <a:pt x="20030" y="2977"/>
                  <a:pt x="20049" y="2977"/>
                  <a:pt x="20068" y="2977"/>
                </a:cubicBezTo>
                <a:cubicBezTo>
                  <a:pt x="20125" y="3013"/>
                  <a:pt x="20144" y="2977"/>
                  <a:pt x="20181" y="2941"/>
                </a:cubicBezTo>
                <a:cubicBezTo>
                  <a:pt x="20200" y="2977"/>
                  <a:pt x="20219" y="3013"/>
                  <a:pt x="20238" y="3013"/>
                </a:cubicBezTo>
                <a:cubicBezTo>
                  <a:pt x="20257" y="3049"/>
                  <a:pt x="20276" y="3049"/>
                  <a:pt x="20295" y="3122"/>
                </a:cubicBezTo>
                <a:cubicBezTo>
                  <a:pt x="20314" y="3122"/>
                  <a:pt x="20389" y="3122"/>
                  <a:pt x="20389" y="3086"/>
                </a:cubicBezTo>
                <a:cubicBezTo>
                  <a:pt x="20408" y="3049"/>
                  <a:pt x="20389" y="2977"/>
                  <a:pt x="20371" y="2941"/>
                </a:cubicBezTo>
                <a:cubicBezTo>
                  <a:pt x="20371" y="2941"/>
                  <a:pt x="20352" y="2941"/>
                  <a:pt x="20352" y="2941"/>
                </a:cubicBezTo>
                <a:cubicBezTo>
                  <a:pt x="20352" y="2904"/>
                  <a:pt x="20371" y="2868"/>
                  <a:pt x="20371" y="2868"/>
                </a:cubicBezTo>
                <a:cubicBezTo>
                  <a:pt x="20427" y="2868"/>
                  <a:pt x="20484" y="2868"/>
                  <a:pt x="20522" y="2904"/>
                </a:cubicBezTo>
                <a:cubicBezTo>
                  <a:pt x="20522" y="2904"/>
                  <a:pt x="20522" y="2904"/>
                  <a:pt x="20522" y="2941"/>
                </a:cubicBezTo>
                <a:cubicBezTo>
                  <a:pt x="20579" y="2904"/>
                  <a:pt x="20654" y="2904"/>
                  <a:pt x="20692" y="2904"/>
                </a:cubicBezTo>
                <a:cubicBezTo>
                  <a:pt x="20711" y="2904"/>
                  <a:pt x="20730" y="2941"/>
                  <a:pt x="20749" y="2941"/>
                </a:cubicBezTo>
                <a:cubicBezTo>
                  <a:pt x="20787" y="2941"/>
                  <a:pt x="20806" y="2977"/>
                  <a:pt x="20825" y="2977"/>
                </a:cubicBezTo>
                <a:cubicBezTo>
                  <a:pt x="20862" y="3013"/>
                  <a:pt x="20919" y="3049"/>
                  <a:pt x="20957" y="3086"/>
                </a:cubicBezTo>
                <a:cubicBezTo>
                  <a:pt x="20957" y="3267"/>
                  <a:pt x="20957" y="3485"/>
                  <a:pt x="20957" y="3667"/>
                </a:cubicBezTo>
                <a:cubicBezTo>
                  <a:pt x="20957" y="3703"/>
                  <a:pt x="20957" y="3848"/>
                  <a:pt x="20957" y="3884"/>
                </a:cubicBezTo>
                <a:cubicBezTo>
                  <a:pt x="20938" y="3884"/>
                  <a:pt x="20919" y="3884"/>
                  <a:pt x="20900" y="3921"/>
                </a:cubicBezTo>
                <a:close/>
                <a:moveTo>
                  <a:pt x="11500" y="7696"/>
                </a:move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00" y="7696"/>
                  <a:pt x="11500" y="7696"/>
                  <a:pt x="11500" y="7696"/>
                </a:cubicBezTo>
                <a:cubicBezTo>
                  <a:pt x="11519" y="7696"/>
                  <a:pt x="11519" y="7696"/>
                  <a:pt x="11519" y="7696"/>
                </a:cubicBezTo>
                <a:cubicBezTo>
                  <a:pt x="11519" y="7696"/>
                  <a:pt x="11519" y="7696"/>
                  <a:pt x="11500" y="7696"/>
                </a:cubicBezTo>
                <a:close/>
                <a:moveTo>
                  <a:pt x="13202" y="7696"/>
                </a:moveTo>
                <a:cubicBezTo>
                  <a:pt x="13202" y="7696"/>
                  <a:pt x="13202" y="7624"/>
                  <a:pt x="13202" y="7624"/>
                </a:cubicBezTo>
                <a:cubicBezTo>
                  <a:pt x="13183" y="7624"/>
                  <a:pt x="13164" y="7624"/>
                  <a:pt x="13145" y="7624"/>
                </a:cubicBezTo>
                <a:cubicBezTo>
                  <a:pt x="13126" y="7660"/>
                  <a:pt x="13145" y="7732"/>
                  <a:pt x="13126" y="7732"/>
                </a:cubicBezTo>
                <a:cubicBezTo>
                  <a:pt x="13126" y="7732"/>
                  <a:pt x="13126" y="7732"/>
                  <a:pt x="13126" y="7732"/>
                </a:cubicBezTo>
                <a:cubicBezTo>
                  <a:pt x="13126" y="7732"/>
                  <a:pt x="13126" y="7696"/>
                  <a:pt x="13126" y="7696"/>
                </a:cubicBezTo>
                <a:cubicBezTo>
                  <a:pt x="13126" y="7696"/>
                  <a:pt x="13126" y="7696"/>
                  <a:pt x="13126" y="7660"/>
                </a:cubicBezTo>
                <a:cubicBezTo>
                  <a:pt x="13108" y="7660"/>
                  <a:pt x="13108" y="7660"/>
                  <a:pt x="13108" y="7660"/>
                </a:cubicBezTo>
                <a:cubicBezTo>
                  <a:pt x="13108" y="7660"/>
                  <a:pt x="13108" y="7624"/>
                  <a:pt x="13108" y="7624"/>
                </a:cubicBezTo>
                <a:cubicBezTo>
                  <a:pt x="13108" y="7587"/>
                  <a:pt x="13126" y="7551"/>
                  <a:pt x="13126" y="7551"/>
                </a:cubicBezTo>
                <a:cubicBezTo>
                  <a:pt x="13108" y="7515"/>
                  <a:pt x="13089" y="7515"/>
                  <a:pt x="13070" y="7515"/>
                </a:cubicBezTo>
                <a:cubicBezTo>
                  <a:pt x="13070" y="7478"/>
                  <a:pt x="13070" y="7478"/>
                  <a:pt x="13051" y="7478"/>
                </a:cubicBezTo>
                <a:cubicBezTo>
                  <a:pt x="13051" y="7478"/>
                  <a:pt x="13051" y="7478"/>
                  <a:pt x="13032" y="7478"/>
                </a:cubicBezTo>
                <a:cubicBezTo>
                  <a:pt x="13032" y="7406"/>
                  <a:pt x="13013" y="7369"/>
                  <a:pt x="13013" y="7297"/>
                </a:cubicBezTo>
                <a:cubicBezTo>
                  <a:pt x="12994" y="7297"/>
                  <a:pt x="12975" y="7297"/>
                  <a:pt x="12975" y="7297"/>
                </a:cubicBezTo>
                <a:cubicBezTo>
                  <a:pt x="12975" y="7297"/>
                  <a:pt x="12975" y="7261"/>
                  <a:pt x="12975" y="7261"/>
                </a:cubicBezTo>
                <a:cubicBezTo>
                  <a:pt x="12975" y="7261"/>
                  <a:pt x="12975" y="7261"/>
                  <a:pt x="12975" y="7261"/>
                </a:cubicBezTo>
                <a:cubicBezTo>
                  <a:pt x="12994" y="7261"/>
                  <a:pt x="13032" y="7261"/>
                  <a:pt x="13051" y="7261"/>
                </a:cubicBezTo>
                <a:cubicBezTo>
                  <a:pt x="13051" y="7261"/>
                  <a:pt x="13051" y="7261"/>
                  <a:pt x="13051" y="7261"/>
                </a:cubicBezTo>
                <a:cubicBezTo>
                  <a:pt x="13032" y="7261"/>
                  <a:pt x="13032" y="7224"/>
                  <a:pt x="13013" y="7224"/>
                </a:cubicBezTo>
                <a:cubicBezTo>
                  <a:pt x="13032" y="7188"/>
                  <a:pt x="13032" y="7188"/>
                  <a:pt x="13032" y="7188"/>
                </a:cubicBezTo>
                <a:cubicBezTo>
                  <a:pt x="13032" y="7188"/>
                  <a:pt x="13032" y="7152"/>
                  <a:pt x="13051" y="7152"/>
                </a:cubicBezTo>
                <a:cubicBezTo>
                  <a:pt x="13051" y="7152"/>
                  <a:pt x="13051" y="7152"/>
                  <a:pt x="13070" y="7115"/>
                </a:cubicBezTo>
                <a:cubicBezTo>
                  <a:pt x="13089" y="7152"/>
                  <a:pt x="13126" y="7152"/>
                  <a:pt x="13145" y="7152"/>
                </a:cubicBezTo>
                <a:cubicBezTo>
                  <a:pt x="13145" y="7152"/>
                  <a:pt x="13145" y="7152"/>
                  <a:pt x="13145" y="7152"/>
                </a:cubicBezTo>
                <a:cubicBezTo>
                  <a:pt x="13145" y="7152"/>
                  <a:pt x="13126" y="7115"/>
                  <a:pt x="13126" y="7115"/>
                </a:cubicBezTo>
                <a:cubicBezTo>
                  <a:pt x="13145" y="7043"/>
                  <a:pt x="13145" y="7043"/>
                  <a:pt x="13145" y="6970"/>
                </a:cubicBezTo>
                <a:cubicBezTo>
                  <a:pt x="13145" y="6970"/>
                  <a:pt x="13145" y="6970"/>
                  <a:pt x="13145" y="6934"/>
                </a:cubicBezTo>
                <a:cubicBezTo>
                  <a:pt x="13145" y="6934"/>
                  <a:pt x="13145" y="6934"/>
                  <a:pt x="13145" y="6934"/>
                </a:cubicBezTo>
                <a:cubicBezTo>
                  <a:pt x="13126" y="6897"/>
                  <a:pt x="13126" y="6897"/>
                  <a:pt x="13108" y="6897"/>
                </a:cubicBezTo>
                <a:cubicBezTo>
                  <a:pt x="13108" y="6897"/>
                  <a:pt x="13089" y="6934"/>
                  <a:pt x="13089" y="6934"/>
                </a:cubicBezTo>
                <a:cubicBezTo>
                  <a:pt x="13070" y="6934"/>
                  <a:pt x="13051" y="6897"/>
                  <a:pt x="13032" y="6897"/>
                </a:cubicBezTo>
                <a:cubicBezTo>
                  <a:pt x="12994" y="6897"/>
                  <a:pt x="12975" y="6934"/>
                  <a:pt x="12956" y="6970"/>
                </a:cubicBezTo>
                <a:cubicBezTo>
                  <a:pt x="12937" y="6970"/>
                  <a:pt x="12937" y="6970"/>
                  <a:pt x="12918" y="6970"/>
                </a:cubicBezTo>
                <a:cubicBezTo>
                  <a:pt x="12899" y="6970"/>
                  <a:pt x="12899" y="7006"/>
                  <a:pt x="12881" y="7043"/>
                </a:cubicBezTo>
                <a:cubicBezTo>
                  <a:pt x="12881" y="7043"/>
                  <a:pt x="12881" y="7043"/>
                  <a:pt x="12881" y="7079"/>
                </a:cubicBezTo>
                <a:cubicBezTo>
                  <a:pt x="12862" y="7043"/>
                  <a:pt x="12862" y="7043"/>
                  <a:pt x="12862" y="7043"/>
                </a:cubicBezTo>
                <a:cubicBezTo>
                  <a:pt x="12843" y="7079"/>
                  <a:pt x="12824" y="7115"/>
                  <a:pt x="12805" y="7079"/>
                </a:cubicBezTo>
                <a:cubicBezTo>
                  <a:pt x="12805" y="7079"/>
                  <a:pt x="12805" y="7079"/>
                  <a:pt x="12805" y="7079"/>
                </a:cubicBezTo>
                <a:cubicBezTo>
                  <a:pt x="12805" y="7115"/>
                  <a:pt x="12786" y="7152"/>
                  <a:pt x="12786" y="7188"/>
                </a:cubicBezTo>
                <a:cubicBezTo>
                  <a:pt x="12767" y="7224"/>
                  <a:pt x="12748" y="7224"/>
                  <a:pt x="12748" y="7261"/>
                </a:cubicBezTo>
                <a:cubicBezTo>
                  <a:pt x="12748" y="7261"/>
                  <a:pt x="12748" y="7261"/>
                  <a:pt x="12748" y="7261"/>
                </a:cubicBezTo>
                <a:cubicBezTo>
                  <a:pt x="12748" y="7297"/>
                  <a:pt x="12767" y="7297"/>
                  <a:pt x="12767" y="7297"/>
                </a:cubicBezTo>
                <a:cubicBezTo>
                  <a:pt x="12786" y="7297"/>
                  <a:pt x="12805" y="7369"/>
                  <a:pt x="12805" y="7406"/>
                </a:cubicBezTo>
                <a:cubicBezTo>
                  <a:pt x="12805" y="7406"/>
                  <a:pt x="12805" y="7406"/>
                  <a:pt x="12805" y="7406"/>
                </a:cubicBezTo>
                <a:cubicBezTo>
                  <a:pt x="12805" y="7406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369"/>
                  <a:pt x="12805" y="7369"/>
                  <a:pt x="12805" y="7369"/>
                </a:cubicBezTo>
                <a:cubicBezTo>
                  <a:pt x="12805" y="7406"/>
                  <a:pt x="12786" y="7442"/>
                  <a:pt x="12805" y="7478"/>
                </a:cubicBezTo>
                <a:cubicBezTo>
                  <a:pt x="12824" y="7515"/>
                  <a:pt x="12805" y="7515"/>
                  <a:pt x="12824" y="7551"/>
                </a:cubicBezTo>
                <a:cubicBezTo>
                  <a:pt x="12824" y="7551"/>
                  <a:pt x="12824" y="7551"/>
                  <a:pt x="12824" y="7551"/>
                </a:cubicBezTo>
                <a:cubicBezTo>
                  <a:pt x="12843" y="7551"/>
                  <a:pt x="12843" y="7587"/>
                  <a:pt x="12862" y="7624"/>
                </a:cubicBezTo>
                <a:cubicBezTo>
                  <a:pt x="12862" y="7624"/>
                  <a:pt x="12862" y="7624"/>
                  <a:pt x="12862" y="7624"/>
                </a:cubicBezTo>
                <a:cubicBezTo>
                  <a:pt x="12881" y="7660"/>
                  <a:pt x="12899" y="7696"/>
                  <a:pt x="12899" y="7696"/>
                </a:cubicBezTo>
                <a:cubicBezTo>
                  <a:pt x="12899" y="7732"/>
                  <a:pt x="12899" y="7732"/>
                  <a:pt x="12899" y="7769"/>
                </a:cubicBezTo>
                <a:cubicBezTo>
                  <a:pt x="12918" y="7769"/>
                  <a:pt x="12918" y="7805"/>
                  <a:pt x="12918" y="7805"/>
                </a:cubicBezTo>
                <a:cubicBezTo>
                  <a:pt x="12937" y="7841"/>
                  <a:pt x="12975" y="7805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75" y="7878"/>
                  <a:pt x="12975" y="7878"/>
                  <a:pt x="12975" y="7878"/>
                </a:cubicBezTo>
                <a:cubicBezTo>
                  <a:pt x="12918" y="7841"/>
                  <a:pt x="12918" y="7950"/>
                  <a:pt x="12918" y="8023"/>
                </a:cubicBezTo>
                <a:cubicBezTo>
                  <a:pt x="12918" y="8023"/>
                  <a:pt x="12918" y="8023"/>
                  <a:pt x="12918" y="8023"/>
                </a:cubicBezTo>
                <a:cubicBezTo>
                  <a:pt x="12918" y="8023"/>
                  <a:pt x="12899" y="8023"/>
                  <a:pt x="12899" y="8059"/>
                </a:cubicBezTo>
                <a:cubicBezTo>
                  <a:pt x="12899" y="8059"/>
                  <a:pt x="12899" y="8059"/>
                  <a:pt x="12899" y="8059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23"/>
                  <a:pt x="12899" y="8023"/>
                  <a:pt x="12899" y="8023"/>
                </a:cubicBezTo>
                <a:cubicBezTo>
                  <a:pt x="12899" y="8095"/>
                  <a:pt x="12862" y="8168"/>
                  <a:pt x="12881" y="8241"/>
                </a:cubicBezTo>
                <a:cubicBezTo>
                  <a:pt x="12899" y="8277"/>
                  <a:pt x="12937" y="8277"/>
                  <a:pt x="12956" y="8277"/>
                </a:cubicBezTo>
                <a:cubicBezTo>
                  <a:pt x="12975" y="8422"/>
                  <a:pt x="13070" y="8386"/>
                  <a:pt x="13126" y="8386"/>
                </a:cubicBezTo>
                <a:cubicBezTo>
                  <a:pt x="13145" y="8350"/>
                  <a:pt x="13183" y="8386"/>
                  <a:pt x="13202" y="8350"/>
                </a:cubicBezTo>
                <a:cubicBezTo>
                  <a:pt x="13221" y="8313"/>
                  <a:pt x="13202" y="8241"/>
                  <a:pt x="13183" y="8204"/>
                </a:cubicBezTo>
                <a:cubicBezTo>
                  <a:pt x="13183" y="8168"/>
                  <a:pt x="13202" y="8168"/>
                  <a:pt x="13202" y="8132"/>
                </a:cubicBezTo>
                <a:cubicBezTo>
                  <a:pt x="13202" y="8095"/>
                  <a:pt x="13202" y="8095"/>
                  <a:pt x="13202" y="8059"/>
                </a:cubicBezTo>
                <a:cubicBezTo>
                  <a:pt x="13202" y="8023"/>
                  <a:pt x="13183" y="8023"/>
                  <a:pt x="13183" y="8023"/>
                </a:cubicBezTo>
                <a:cubicBezTo>
                  <a:pt x="13164" y="7987"/>
                  <a:pt x="13164" y="7987"/>
                  <a:pt x="13145" y="8023"/>
                </a:cubicBezTo>
                <a:cubicBezTo>
                  <a:pt x="13145" y="7987"/>
                  <a:pt x="13145" y="7987"/>
                  <a:pt x="13145" y="7987"/>
                </a:cubicBezTo>
                <a:cubicBezTo>
                  <a:pt x="13145" y="7987"/>
                  <a:pt x="13164" y="7987"/>
                  <a:pt x="13164" y="7987"/>
                </a:cubicBezTo>
                <a:cubicBezTo>
                  <a:pt x="13164" y="7987"/>
                  <a:pt x="13183" y="7987"/>
                  <a:pt x="13183" y="7987"/>
                </a:cubicBezTo>
                <a:cubicBezTo>
                  <a:pt x="13183" y="7987"/>
                  <a:pt x="13183" y="7987"/>
                  <a:pt x="13183" y="7987"/>
                </a:cubicBezTo>
                <a:cubicBezTo>
                  <a:pt x="13183" y="7950"/>
                  <a:pt x="13164" y="7950"/>
                  <a:pt x="13164" y="7950"/>
                </a:cubicBezTo>
                <a:cubicBezTo>
                  <a:pt x="13164" y="7950"/>
                  <a:pt x="13164" y="7950"/>
                  <a:pt x="13164" y="7950"/>
                </a:cubicBezTo>
                <a:cubicBezTo>
                  <a:pt x="13164" y="7914"/>
                  <a:pt x="13183" y="7914"/>
                  <a:pt x="13183" y="7914"/>
                </a:cubicBezTo>
                <a:cubicBezTo>
                  <a:pt x="13164" y="7914"/>
                  <a:pt x="13145" y="7914"/>
                  <a:pt x="13126" y="7914"/>
                </a:cubicBezTo>
                <a:cubicBezTo>
                  <a:pt x="13126" y="7878"/>
                  <a:pt x="13126" y="7805"/>
                  <a:pt x="13145" y="7769"/>
                </a:cubicBezTo>
                <a:cubicBezTo>
                  <a:pt x="13145" y="7769"/>
                  <a:pt x="13145" y="7805"/>
                  <a:pt x="13145" y="7805"/>
                </a:cubicBezTo>
                <a:cubicBezTo>
                  <a:pt x="13164" y="7805"/>
                  <a:pt x="13164" y="7805"/>
                  <a:pt x="13183" y="7805"/>
                </a:cubicBezTo>
                <a:cubicBezTo>
                  <a:pt x="13183" y="7805"/>
                  <a:pt x="13183" y="7805"/>
                  <a:pt x="13183" y="7769"/>
                </a:cubicBezTo>
                <a:cubicBezTo>
                  <a:pt x="13183" y="7769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183" y="7805"/>
                  <a:pt x="13183" y="7805"/>
                  <a:pt x="13183" y="7805"/>
                </a:cubicBezTo>
                <a:cubicBezTo>
                  <a:pt x="13202" y="7805"/>
                  <a:pt x="13202" y="7805"/>
                  <a:pt x="13202" y="7805"/>
                </a:cubicBezTo>
                <a:cubicBezTo>
                  <a:pt x="13221" y="7805"/>
                  <a:pt x="13221" y="7805"/>
                  <a:pt x="13221" y="7805"/>
                </a:cubicBezTo>
                <a:cubicBezTo>
                  <a:pt x="13221" y="7805"/>
                  <a:pt x="13221" y="7805"/>
                  <a:pt x="13221" y="7769"/>
                </a:cubicBezTo>
                <a:cubicBezTo>
                  <a:pt x="13221" y="7769"/>
                  <a:pt x="13221" y="7805"/>
                  <a:pt x="13240" y="7805"/>
                </a:cubicBezTo>
                <a:cubicBezTo>
                  <a:pt x="13240" y="7805"/>
                  <a:pt x="13240" y="7805"/>
                  <a:pt x="13259" y="7769"/>
                </a:cubicBezTo>
                <a:cubicBezTo>
                  <a:pt x="13240" y="7732"/>
                  <a:pt x="13221" y="7732"/>
                  <a:pt x="13202" y="7696"/>
                </a:cubicBezTo>
                <a:close/>
                <a:moveTo>
                  <a:pt x="13978" y="1488"/>
                </a:moveTo>
                <a:cubicBezTo>
                  <a:pt x="13902" y="1525"/>
                  <a:pt x="13807" y="1597"/>
                  <a:pt x="13713" y="1634"/>
                </a:cubicBezTo>
                <a:cubicBezTo>
                  <a:pt x="13675" y="1670"/>
                  <a:pt x="13599" y="1670"/>
                  <a:pt x="13580" y="1743"/>
                </a:cubicBezTo>
                <a:cubicBezTo>
                  <a:pt x="13599" y="1743"/>
                  <a:pt x="13599" y="1743"/>
                  <a:pt x="13599" y="1743"/>
                </a:cubicBezTo>
                <a:cubicBezTo>
                  <a:pt x="13599" y="1779"/>
                  <a:pt x="13599" y="1779"/>
                  <a:pt x="13599" y="1779"/>
                </a:cubicBezTo>
                <a:cubicBezTo>
                  <a:pt x="13580" y="1815"/>
                  <a:pt x="13580" y="1815"/>
                  <a:pt x="13561" y="1815"/>
                </a:cubicBezTo>
                <a:cubicBezTo>
                  <a:pt x="13543" y="1851"/>
                  <a:pt x="13524" y="1815"/>
                  <a:pt x="13486" y="1815"/>
                </a:cubicBezTo>
                <a:cubicBezTo>
                  <a:pt x="13486" y="1815"/>
                  <a:pt x="13486" y="1815"/>
                  <a:pt x="13486" y="1815"/>
                </a:cubicBezTo>
                <a:cubicBezTo>
                  <a:pt x="13486" y="1851"/>
                  <a:pt x="13486" y="1851"/>
                  <a:pt x="13486" y="1851"/>
                </a:cubicBezTo>
                <a:cubicBezTo>
                  <a:pt x="13486" y="1888"/>
                  <a:pt x="13486" y="1888"/>
                  <a:pt x="13505" y="1888"/>
                </a:cubicBezTo>
                <a:cubicBezTo>
                  <a:pt x="13505" y="1888"/>
                  <a:pt x="13505" y="1888"/>
                  <a:pt x="13505" y="1888"/>
                </a:cubicBezTo>
                <a:cubicBezTo>
                  <a:pt x="13486" y="1924"/>
                  <a:pt x="13467" y="1924"/>
                  <a:pt x="13448" y="1960"/>
                </a:cubicBezTo>
                <a:cubicBezTo>
                  <a:pt x="13448" y="1960"/>
                  <a:pt x="13429" y="1924"/>
                  <a:pt x="13429" y="1924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60"/>
                  <a:pt x="13410" y="1960"/>
                  <a:pt x="13410" y="1960"/>
                </a:cubicBezTo>
                <a:cubicBezTo>
                  <a:pt x="13410" y="1997"/>
                  <a:pt x="13429" y="1997"/>
                  <a:pt x="13429" y="1997"/>
                </a:cubicBezTo>
                <a:cubicBezTo>
                  <a:pt x="13429" y="1997"/>
                  <a:pt x="13429" y="2033"/>
                  <a:pt x="13429" y="2033"/>
                </a:cubicBezTo>
                <a:cubicBezTo>
                  <a:pt x="13410" y="2069"/>
                  <a:pt x="13410" y="2106"/>
                  <a:pt x="13372" y="2142"/>
                </a:cubicBezTo>
                <a:cubicBezTo>
                  <a:pt x="13353" y="2106"/>
                  <a:pt x="13335" y="2069"/>
                  <a:pt x="13316" y="2069"/>
                </a:cubicBezTo>
                <a:cubicBezTo>
                  <a:pt x="13240" y="2069"/>
                  <a:pt x="13240" y="2142"/>
                  <a:pt x="13202" y="2033"/>
                </a:cubicBezTo>
                <a:cubicBezTo>
                  <a:pt x="13202" y="2033"/>
                  <a:pt x="13202" y="2033"/>
                  <a:pt x="13202" y="2033"/>
                </a:cubicBezTo>
                <a:cubicBezTo>
                  <a:pt x="13240" y="1997"/>
                  <a:pt x="13240" y="1960"/>
                  <a:pt x="13316" y="1960"/>
                </a:cubicBezTo>
                <a:cubicBezTo>
                  <a:pt x="13316" y="1924"/>
                  <a:pt x="13316" y="1924"/>
                  <a:pt x="13316" y="1924"/>
                </a:cubicBezTo>
                <a:cubicBezTo>
                  <a:pt x="13316" y="1888"/>
                  <a:pt x="13297" y="1888"/>
                  <a:pt x="13297" y="1888"/>
                </a:cubicBezTo>
                <a:cubicBezTo>
                  <a:pt x="13297" y="1888"/>
                  <a:pt x="13297" y="1888"/>
                  <a:pt x="13297" y="1888"/>
                </a:cubicBezTo>
                <a:cubicBezTo>
                  <a:pt x="13316" y="1815"/>
                  <a:pt x="13335" y="1851"/>
                  <a:pt x="13353" y="1815"/>
                </a:cubicBezTo>
                <a:cubicBezTo>
                  <a:pt x="13353" y="1815"/>
                  <a:pt x="13353" y="1779"/>
                  <a:pt x="13335" y="1779"/>
                </a:cubicBezTo>
                <a:cubicBezTo>
                  <a:pt x="13335" y="1779"/>
                  <a:pt x="13335" y="1779"/>
                  <a:pt x="13353" y="1743"/>
                </a:cubicBezTo>
                <a:cubicBezTo>
                  <a:pt x="13353" y="1743"/>
                  <a:pt x="13372" y="1670"/>
                  <a:pt x="13391" y="1670"/>
                </a:cubicBezTo>
                <a:cubicBezTo>
                  <a:pt x="13391" y="1670"/>
                  <a:pt x="13410" y="1670"/>
                  <a:pt x="13429" y="1670"/>
                </a:cubicBezTo>
                <a:cubicBezTo>
                  <a:pt x="13448" y="1634"/>
                  <a:pt x="13467" y="1561"/>
                  <a:pt x="13505" y="1561"/>
                </a:cubicBezTo>
                <a:cubicBezTo>
                  <a:pt x="13580" y="1488"/>
                  <a:pt x="13618" y="1561"/>
                  <a:pt x="13637" y="1452"/>
                </a:cubicBezTo>
                <a:cubicBezTo>
                  <a:pt x="13656" y="1452"/>
                  <a:pt x="13675" y="1416"/>
                  <a:pt x="13675" y="1416"/>
                </a:cubicBezTo>
                <a:cubicBezTo>
                  <a:pt x="13694" y="1452"/>
                  <a:pt x="13713" y="1452"/>
                  <a:pt x="13732" y="1452"/>
                </a:cubicBezTo>
                <a:cubicBezTo>
                  <a:pt x="13751" y="1452"/>
                  <a:pt x="13770" y="1452"/>
                  <a:pt x="13788" y="1416"/>
                </a:cubicBezTo>
                <a:cubicBezTo>
                  <a:pt x="13807" y="1416"/>
                  <a:pt x="13807" y="1416"/>
                  <a:pt x="13826" y="1416"/>
                </a:cubicBezTo>
                <a:cubicBezTo>
                  <a:pt x="13864" y="1416"/>
                  <a:pt x="13883" y="1379"/>
                  <a:pt x="13921" y="1379"/>
                </a:cubicBezTo>
                <a:cubicBezTo>
                  <a:pt x="13959" y="1271"/>
                  <a:pt x="13978" y="1307"/>
                  <a:pt x="14034" y="1271"/>
                </a:cubicBezTo>
                <a:cubicBezTo>
                  <a:pt x="14053" y="1271"/>
                  <a:pt x="14072" y="1271"/>
                  <a:pt x="14072" y="1271"/>
                </a:cubicBezTo>
                <a:cubicBezTo>
                  <a:pt x="14091" y="1271"/>
                  <a:pt x="14129" y="1307"/>
                  <a:pt x="14110" y="1343"/>
                </a:cubicBezTo>
                <a:cubicBezTo>
                  <a:pt x="14091" y="1452"/>
                  <a:pt x="14034" y="1452"/>
                  <a:pt x="13978" y="1488"/>
                </a:cubicBezTo>
                <a:close/>
                <a:moveTo>
                  <a:pt x="13316" y="2142"/>
                </a:moveTo>
                <a:cubicBezTo>
                  <a:pt x="13316" y="2142"/>
                  <a:pt x="13335" y="2142"/>
                  <a:pt x="13353" y="2178"/>
                </a:cubicBezTo>
                <a:cubicBezTo>
                  <a:pt x="13335" y="2287"/>
                  <a:pt x="13278" y="2214"/>
                  <a:pt x="13297" y="2396"/>
                </a:cubicBezTo>
                <a:cubicBezTo>
                  <a:pt x="13297" y="2505"/>
                  <a:pt x="13316" y="2577"/>
                  <a:pt x="13335" y="2614"/>
                </a:cubicBezTo>
                <a:cubicBezTo>
                  <a:pt x="13353" y="2650"/>
                  <a:pt x="13391" y="2650"/>
                  <a:pt x="13391" y="2723"/>
                </a:cubicBezTo>
                <a:cubicBezTo>
                  <a:pt x="13372" y="2723"/>
                  <a:pt x="13335" y="2723"/>
                  <a:pt x="13297" y="2723"/>
                </a:cubicBezTo>
                <a:cubicBezTo>
                  <a:pt x="13278" y="2723"/>
                  <a:pt x="13278" y="2759"/>
                  <a:pt x="13259" y="2759"/>
                </a:cubicBezTo>
                <a:cubicBezTo>
                  <a:pt x="13240" y="2723"/>
                  <a:pt x="13240" y="2723"/>
                  <a:pt x="13240" y="2686"/>
                </a:cubicBezTo>
                <a:cubicBezTo>
                  <a:pt x="13221" y="2686"/>
                  <a:pt x="13202" y="2723"/>
                  <a:pt x="13183" y="2686"/>
                </a:cubicBezTo>
                <a:cubicBezTo>
                  <a:pt x="13183" y="2650"/>
                  <a:pt x="13202" y="2650"/>
                  <a:pt x="13221" y="2614"/>
                </a:cubicBezTo>
                <a:cubicBezTo>
                  <a:pt x="13221" y="2614"/>
                  <a:pt x="13221" y="2614"/>
                  <a:pt x="13221" y="2614"/>
                </a:cubicBezTo>
                <a:cubicBezTo>
                  <a:pt x="13183" y="2577"/>
                  <a:pt x="13164" y="2541"/>
                  <a:pt x="13108" y="2505"/>
                </a:cubicBezTo>
                <a:cubicBezTo>
                  <a:pt x="13089" y="2505"/>
                  <a:pt x="13089" y="2577"/>
                  <a:pt x="13051" y="2541"/>
                </a:cubicBezTo>
                <a:cubicBezTo>
                  <a:pt x="13051" y="2541"/>
                  <a:pt x="13051" y="2505"/>
                  <a:pt x="13051" y="2505"/>
                </a:cubicBezTo>
                <a:cubicBezTo>
                  <a:pt x="13032" y="2469"/>
                  <a:pt x="13051" y="2432"/>
                  <a:pt x="13051" y="2396"/>
                </a:cubicBezTo>
                <a:cubicBezTo>
                  <a:pt x="13070" y="2396"/>
                  <a:pt x="13070" y="2432"/>
                  <a:pt x="13089" y="2432"/>
                </a:cubicBezTo>
                <a:cubicBezTo>
                  <a:pt x="13108" y="2396"/>
                  <a:pt x="13145" y="2323"/>
                  <a:pt x="13145" y="2287"/>
                </a:cubicBezTo>
                <a:cubicBezTo>
                  <a:pt x="13126" y="2287"/>
                  <a:pt x="13126" y="2287"/>
                  <a:pt x="13108" y="2251"/>
                </a:cubicBezTo>
                <a:cubicBezTo>
                  <a:pt x="13108" y="2251"/>
                  <a:pt x="13108" y="2251"/>
                  <a:pt x="13108" y="2251"/>
                </a:cubicBezTo>
                <a:cubicBezTo>
                  <a:pt x="13126" y="2251"/>
                  <a:pt x="13145" y="2178"/>
                  <a:pt x="13164" y="2178"/>
                </a:cubicBezTo>
                <a:cubicBezTo>
                  <a:pt x="13183" y="2178"/>
                  <a:pt x="13202" y="2178"/>
                  <a:pt x="13202" y="2178"/>
                </a:cubicBezTo>
                <a:cubicBezTo>
                  <a:pt x="13240" y="2178"/>
                  <a:pt x="13278" y="2142"/>
                  <a:pt x="13316" y="2142"/>
                </a:cubicBezTo>
                <a:close/>
                <a:moveTo>
                  <a:pt x="11481" y="617"/>
                </a:moveTo>
                <a:cubicBezTo>
                  <a:pt x="11462" y="617"/>
                  <a:pt x="11443" y="653"/>
                  <a:pt x="11424" y="653"/>
                </a:cubicBezTo>
                <a:cubicBezTo>
                  <a:pt x="11405" y="653"/>
                  <a:pt x="11386" y="653"/>
                  <a:pt x="11367" y="690"/>
                </a:cubicBezTo>
                <a:cubicBezTo>
                  <a:pt x="11367" y="690"/>
                  <a:pt x="11349" y="690"/>
                  <a:pt x="11330" y="726"/>
                </a:cubicBezTo>
                <a:cubicBezTo>
                  <a:pt x="11273" y="726"/>
                  <a:pt x="11216" y="726"/>
                  <a:pt x="11159" y="690"/>
                </a:cubicBezTo>
                <a:cubicBezTo>
                  <a:pt x="11159" y="690"/>
                  <a:pt x="11159" y="690"/>
                  <a:pt x="11159" y="653"/>
                </a:cubicBezTo>
                <a:cubicBezTo>
                  <a:pt x="11197" y="653"/>
                  <a:pt x="11197" y="617"/>
                  <a:pt x="11216" y="545"/>
                </a:cubicBezTo>
                <a:cubicBezTo>
                  <a:pt x="11216" y="545"/>
                  <a:pt x="11216" y="545"/>
                  <a:pt x="11216" y="545"/>
                </a:cubicBezTo>
                <a:cubicBezTo>
                  <a:pt x="11140" y="545"/>
                  <a:pt x="11046" y="581"/>
                  <a:pt x="10989" y="508"/>
                </a:cubicBezTo>
                <a:cubicBezTo>
                  <a:pt x="10989" y="508"/>
                  <a:pt x="10989" y="508"/>
                  <a:pt x="11008" y="508"/>
                </a:cubicBezTo>
                <a:cubicBezTo>
                  <a:pt x="11008" y="472"/>
                  <a:pt x="11027" y="472"/>
                  <a:pt x="11046" y="436"/>
                </a:cubicBezTo>
                <a:cubicBezTo>
                  <a:pt x="11065" y="399"/>
                  <a:pt x="11084" y="363"/>
                  <a:pt x="11084" y="327"/>
                </a:cubicBezTo>
                <a:cubicBezTo>
                  <a:pt x="11103" y="363"/>
                  <a:pt x="11122" y="363"/>
                  <a:pt x="11122" y="399"/>
                </a:cubicBezTo>
                <a:cubicBezTo>
                  <a:pt x="11159" y="436"/>
                  <a:pt x="11197" y="363"/>
                  <a:pt x="11235" y="472"/>
                </a:cubicBezTo>
                <a:cubicBezTo>
                  <a:pt x="11235" y="472"/>
                  <a:pt x="11235" y="436"/>
                  <a:pt x="11235" y="436"/>
                </a:cubicBezTo>
                <a:cubicBezTo>
                  <a:pt x="11273" y="436"/>
                  <a:pt x="11273" y="363"/>
                  <a:pt x="11292" y="327"/>
                </a:cubicBezTo>
                <a:cubicBezTo>
                  <a:pt x="11292" y="363"/>
                  <a:pt x="11292" y="436"/>
                  <a:pt x="11292" y="472"/>
                </a:cubicBezTo>
                <a:cubicBezTo>
                  <a:pt x="11292" y="472"/>
                  <a:pt x="11311" y="472"/>
                  <a:pt x="11311" y="472"/>
                </a:cubicBezTo>
                <a:cubicBezTo>
                  <a:pt x="11330" y="436"/>
                  <a:pt x="11349" y="363"/>
                  <a:pt x="11367" y="363"/>
                </a:cubicBezTo>
                <a:cubicBezTo>
                  <a:pt x="11386" y="363"/>
                  <a:pt x="11386" y="399"/>
                  <a:pt x="11386" y="399"/>
                </a:cubicBezTo>
                <a:cubicBezTo>
                  <a:pt x="11405" y="399"/>
                  <a:pt x="11405" y="436"/>
                  <a:pt x="11405" y="436"/>
                </a:cubicBezTo>
                <a:cubicBezTo>
                  <a:pt x="11443" y="436"/>
                  <a:pt x="11462" y="436"/>
                  <a:pt x="11481" y="436"/>
                </a:cubicBezTo>
                <a:cubicBezTo>
                  <a:pt x="11500" y="436"/>
                  <a:pt x="11519" y="436"/>
                  <a:pt x="11519" y="472"/>
                </a:cubicBezTo>
                <a:cubicBezTo>
                  <a:pt x="11538" y="472"/>
                  <a:pt x="11538" y="508"/>
                  <a:pt x="11538" y="508"/>
                </a:cubicBezTo>
                <a:cubicBezTo>
                  <a:pt x="11538" y="508"/>
                  <a:pt x="11538" y="508"/>
                  <a:pt x="11538" y="508"/>
                </a:cubicBezTo>
                <a:cubicBezTo>
                  <a:pt x="11519" y="545"/>
                  <a:pt x="11500" y="581"/>
                  <a:pt x="11481" y="617"/>
                </a:cubicBezTo>
                <a:close/>
                <a:moveTo>
                  <a:pt x="10970" y="653"/>
                </a:moveTo>
                <a:cubicBezTo>
                  <a:pt x="10989" y="653"/>
                  <a:pt x="10989" y="617"/>
                  <a:pt x="11008" y="617"/>
                </a:cubicBezTo>
                <a:cubicBezTo>
                  <a:pt x="11027" y="653"/>
                  <a:pt x="11027" y="690"/>
                  <a:pt x="11046" y="690"/>
                </a:cubicBezTo>
                <a:cubicBezTo>
                  <a:pt x="11065" y="726"/>
                  <a:pt x="11084" y="726"/>
                  <a:pt x="11103" y="726"/>
                </a:cubicBezTo>
                <a:cubicBezTo>
                  <a:pt x="11122" y="726"/>
                  <a:pt x="11140" y="762"/>
                  <a:pt x="11159" y="799"/>
                </a:cubicBezTo>
                <a:cubicBezTo>
                  <a:pt x="11140" y="835"/>
                  <a:pt x="11140" y="835"/>
                  <a:pt x="11122" y="835"/>
                </a:cubicBezTo>
                <a:cubicBezTo>
                  <a:pt x="11103" y="835"/>
                  <a:pt x="11084" y="871"/>
                  <a:pt x="11065" y="871"/>
                </a:cubicBezTo>
                <a:cubicBezTo>
                  <a:pt x="11027" y="908"/>
                  <a:pt x="11046" y="980"/>
                  <a:pt x="11027" y="1053"/>
                </a:cubicBezTo>
                <a:cubicBezTo>
                  <a:pt x="11008" y="1089"/>
                  <a:pt x="11008" y="1089"/>
                  <a:pt x="11008" y="1125"/>
                </a:cubicBezTo>
                <a:cubicBezTo>
                  <a:pt x="10989" y="1125"/>
                  <a:pt x="10970" y="1125"/>
                  <a:pt x="10970" y="1162"/>
                </a:cubicBezTo>
                <a:cubicBezTo>
                  <a:pt x="10951" y="1198"/>
                  <a:pt x="10932" y="1234"/>
                  <a:pt x="10932" y="1307"/>
                </a:cubicBezTo>
                <a:cubicBezTo>
                  <a:pt x="10932" y="1343"/>
                  <a:pt x="10913" y="1343"/>
                  <a:pt x="10913" y="1343"/>
                </a:cubicBezTo>
                <a:cubicBezTo>
                  <a:pt x="10876" y="1343"/>
                  <a:pt x="10781" y="1198"/>
                  <a:pt x="10762" y="1198"/>
                </a:cubicBezTo>
                <a:cubicBezTo>
                  <a:pt x="10762" y="1162"/>
                  <a:pt x="10762" y="1162"/>
                  <a:pt x="10762" y="1162"/>
                </a:cubicBezTo>
                <a:cubicBezTo>
                  <a:pt x="10762" y="1162"/>
                  <a:pt x="10762" y="1162"/>
                  <a:pt x="10781" y="1125"/>
                </a:cubicBezTo>
                <a:cubicBezTo>
                  <a:pt x="10819" y="1125"/>
                  <a:pt x="10876" y="1125"/>
                  <a:pt x="10895" y="1089"/>
                </a:cubicBezTo>
                <a:cubicBezTo>
                  <a:pt x="10895" y="1053"/>
                  <a:pt x="10876" y="1053"/>
                  <a:pt x="10876" y="1053"/>
                </a:cubicBezTo>
                <a:cubicBezTo>
                  <a:pt x="10838" y="1053"/>
                  <a:pt x="10781" y="1089"/>
                  <a:pt x="10743" y="1089"/>
                </a:cubicBezTo>
                <a:cubicBezTo>
                  <a:pt x="10724" y="1053"/>
                  <a:pt x="10724" y="1053"/>
                  <a:pt x="10724" y="1016"/>
                </a:cubicBezTo>
                <a:cubicBezTo>
                  <a:pt x="10724" y="1016"/>
                  <a:pt x="10724" y="1016"/>
                  <a:pt x="10724" y="1016"/>
                </a:cubicBezTo>
                <a:cubicBezTo>
                  <a:pt x="10781" y="980"/>
                  <a:pt x="10857" y="980"/>
                  <a:pt x="10895" y="908"/>
                </a:cubicBezTo>
                <a:cubicBezTo>
                  <a:pt x="10895" y="908"/>
                  <a:pt x="10895" y="908"/>
                  <a:pt x="10895" y="908"/>
                </a:cubicBezTo>
                <a:cubicBezTo>
                  <a:pt x="10857" y="871"/>
                  <a:pt x="10819" y="871"/>
                  <a:pt x="10800" y="835"/>
                </a:cubicBezTo>
                <a:cubicBezTo>
                  <a:pt x="10762" y="835"/>
                  <a:pt x="10762" y="908"/>
                  <a:pt x="10724" y="944"/>
                </a:cubicBezTo>
                <a:cubicBezTo>
                  <a:pt x="10687" y="980"/>
                  <a:pt x="10611" y="835"/>
                  <a:pt x="10592" y="799"/>
                </a:cubicBezTo>
                <a:cubicBezTo>
                  <a:pt x="10611" y="762"/>
                  <a:pt x="10630" y="762"/>
                  <a:pt x="10630" y="726"/>
                </a:cubicBezTo>
                <a:cubicBezTo>
                  <a:pt x="10630" y="726"/>
                  <a:pt x="10630" y="690"/>
                  <a:pt x="10611" y="690"/>
                </a:cubicBezTo>
                <a:cubicBezTo>
                  <a:pt x="10611" y="690"/>
                  <a:pt x="10592" y="690"/>
                  <a:pt x="10573" y="726"/>
                </a:cubicBezTo>
                <a:cubicBezTo>
                  <a:pt x="10554" y="690"/>
                  <a:pt x="10535" y="653"/>
                  <a:pt x="10535" y="617"/>
                </a:cubicBezTo>
                <a:cubicBezTo>
                  <a:pt x="10554" y="581"/>
                  <a:pt x="10573" y="545"/>
                  <a:pt x="10611" y="545"/>
                </a:cubicBezTo>
                <a:cubicBezTo>
                  <a:pt x="10611" y="545"/>
                  <a:pt x="10630" y="545"/>
                  <a:pt x="10630" y="545"/>
                </a:cubicBezTo>
                <a:cubicBezTo>
                  <a:pt x="10649" y="545"/>
                  <a:pt x="10668" y="545"/>
                  <a:pt x="10687" y="545"/>
                </a:cubicBezTo>
                <a:cubicBezTo>
                  <a:pt x="10687" y="581"/>
                  <a:pt x="10687" y="617"/>
                  <a:pt x="10687" y="653"/>
                </a:cubicBezTo>
                <a:cubicBezTo>
                  <a:pt x="10705" y="653"/>
                  <a:pt x="10724" y="653"/>
                  <a:pt x="10743" y="653"/>
                </a:cubicBezTo>
                <a:cubicBezTo>
                  <a:pt x="10743" y="653"/>
                  <a:pt x="10743" y="653"/>
                  <a:pt x="10743" y="653"/>
                </a:cubicBezTo>
                <a:cubicBezTo>
                  <a:pt x="10743" y="617"/>
                  <a:pt x="10743" y="581"/>
                  <a:pt x="10743" y="581"/>
                </a:cubicBezTo>
                <a:cubicBezTo>
                  <a:pt x="10762" y="545"/>
                  <a:pt x="10781" y="545"/>
                  <a:pt x="10781" y="581"/>
                </a:cubicBezTo>
                <a:cubicBezTo>
                  <a:pt x="10800" y="617"/>
                  <a:pt x="10838" y="726"/>
                  <a:pt x="10857" y="726"/>
                </a:cubicBezTo>
                <a:cubicBezTo>
                  <a:pt x="10857" y="726"/>
                  <a:pt x="10876" y="690"/>
                  <a:pt x="10876" y="690"/>
                </a:cubicBezTo>
                <a:cubicBezTo>
                  <a:pt x="10876" y="653"/>
                  <a:pt x="10838" y="581"/>
                  <a:pt x="10857" y="545"/>
                </a:cubicBezTo>
                <a:cubicBezTo>
                  <a:pt x="10857" y="508"/>
                  <a:pt x="10857" y="508"/>
                  <a:pt x="10876" y="472"/>
                </a:cubicBezTo>
                <a:cubicBezTo>
                  <a:pt x="10895" y="472"/>
                  <a:pt x="10895" y="508"/>
                  <a:pt x="10913" y="508"/>
                </a:cubicBezTo>
                <a:cubicBezTo>
                  <a:pt x="10932" y="508"/>
                  <a:pt x="10932" y="508"/>
                  <a:pt x="10951" y="508"/>
                </a:cubicBezTo>
                <a:cubicBezTo>
                  <a:pt x="10951" y="545"/>
                  <a:pt x="10951" y="545"/>
                  <a:pt x="10970" y="545"/>
                </a:cubicBezTo>
                <a:cubicBezTo>
                  <a:pt x="10970" y="581"/>
                  <a:pt x="10951" y="617"/>
                  <a:pt x="10970" y="653"/>
                </a:cubicBezTo>
                <a:cubicBezTo>
                  <a:pt x="10970" y="653"/>
                  <a:pt x="10970" y="653"/>
                  <a:pt x="10970" y="653"/>
                </a:cubicBezTo>
                <a:close/>
                <a:moveTo>
                  <a:pt x="9892" y="6244"/>
                </a:moveTo>
                <a:cubicBezTo>
                  <a:pt x="9892" y="6244"/>
                  <a:pt x="9892" y="6244"/>
                  <a:pt x="9892" y="6244"/>
                </a:cubicBezTo>
                <a:cubicBezTo>
                  <a:pt x="9892" y="6244"/>
                  <a:pt x="9949" y="6244"/>
                  <a:pt x="9949" y="6244"/>
                </a:cubicBezTo>
                <a:cubicBezTo>
                  <a:pt x="9949" y="6244"/>
                  <a:pt x="9949" y="6244"/>
                  <a:pt x="9949" y="6244"/>
                </a:cubicBezTo>
                <a:cubicBezTo>
                  <a:pt x="9949" y="6244"/>
                  <a:pt x="9949" y="6280"/>
                  <a:pt x="9949" y="6280"/>
                </a:cubicBezTo>
                <a:cubicBezTo>
                  <a:pt x="9930" y="6280"/>
                  <a:pt x="9930" y="6280"/>
                  <a:pt x="9930" y="6317"/>
                </a:cubicBezTo>
                <a:cubicBezTo>
                  <a:pt x="9892" y="6317"/>
                  <a:pt x="9892" y="6353"/>
                  <a:pt x="9873" y="6353"/>
                </a:cubicBezTo>
                <a:cubicBezTo>
                  <a:pt x="9873" y="6353"/>
                  <a:pt x="9854" y="6353"/>
                  <a:pt x="9835" y="6317"/>
                </a:cubicBezTo>
                <a:cubicBezTo>
                  <a:pt x="9835" y="6353"/>
                  <a:pt x="9816" y="6353"/>
                  <a:pt x="9816" y="6353"/>
                </a:cubicBezTo>
                <a:cubicBezTo>
                  <a:pt x="9798" y="6353"/>
                  <a:pt x="9798" y="6317"/>
                  <a:pt x="9798" y="6317"/>
                </a:cubicBezTo>
                <a:cubicBezTo>
                  <a:pt x="9779" y="6353"/>
                  <a:pt x="9760" y="6353"/>
                  <a:pt x="9741" y="6353"/>
                </a:cubicBezTo>
                <a:cubicBezTo>
                  <a:pt x="9741" y="6353"/>
                  <a:pt x="9741" y="6353"/>
                  <a:pt x="9741" y="6353"/>
                </a:cubicBezTo>
                <a:cubicBezTo>
                  <a:pt x="9703" y="6353"/>
                  <a:pt x="9684" y="6353"/>
                  <a:pt x="9646" y="6353"/>
                </a:cubicBezTo>
                <a:cubicBezTo>
                  <a:pt x="9646" y="6426"/>
                  <a:pt x="9627" y="6426"/>
                  <a:pt x="9608" y="6389"/>
                </a:cubicBezTo>
                <a:cubicBezTo>
                  <a:pt x="9608" y="6389"/>
                  <a:pt x="9589" y="6426"/>
                  <a:pt x="9589" y="6389"/>
                </a:cubicBezTo>
                <a:cubicBezTo>
                  <a:pt x="9571" y="6426"/>
                  <a:pt x="9552" y="6426"/>
                  <a:pt x="9533" y="6462"/>
                </a:cubicBezTo>
                <a:cubicBezTo>
                  <a:pt x="9533" y="6462"/>
                  <a:pt x="9533" y="6462"/>
                  <a:pt x="9533" y="6462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14" y="6426"/>
                  <a:pt x="9514" y="6426"/>
                  <a:pt x="9514" y="6426"/>
                </a:cubicBezTo>
                <a:cubicBezTo>
                  <a:pt x="9533" y="6426"/>
                  <a:pt x="9589" y="6353"/>
                  <a:pt x="9589" y="6317"/>
                </a:cubicBezTo>
                <a:cubicBezTo>
                  <a:pt x="9608" y="6317"/>
                  <a:pt x="9589" y="6280"/>
                  <a:pt x="9608" y="6280"/>
                </a:cubicBezTo>
                <a:cubicBezTo>
                  <a:pt x="9627" y="6244"/>
                  <a:pt x="9646" y="6280"/>
                  <a:pt x="9684" y="6280"/>
                </a:cubicBezTo>
                <a:cubicBezTo>
                  <a:pt x="9684" y="6244"/>
                  <a:pt x="9684" y="6208"/>
                  <a:pt x="9703" y="6208"/>
                </a:cubicBezTo>
                <a:cubicBezTo>
                  <a:pt x="9684" y="6208"/>
                  <a:pt x="9665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44"/>
                  <a:pt x="9646" y="6244"/>
                  <a:pt x="9646" y="6244"/>
                </a:cubicBezTo>
                <a:cubicBezTo>
                  <a:pt x="9646" y="6208"/>
                  <a:pt x="9627" y="6208"/>
                  <a:pt x="9608" y="6208"/>
                </a:cubicBezTo>
                <a:cubicBezTo>
                  <a:pt x="9589" y="6208"/>
                  <a:pt x="9571" y="6208"/>
                  <a:pt x="9552" y="6208"/>
                </a:cubicBezTo>
                <a:cubicBezTo>
                  <a:pt x="9552" y="6171"/>
                  <a:pt x="9552" y="6171"/>
                  <a:pt x="9533" y="6171"/>
                </a:cubicBezTo>
                <a:cubicBezTo>
                  <a:pt x="9552" y="6171"/>
                  <a:pt x="9552" y="6171"/>
                  <a:pt x="9552" y="6171"/>
                </a:cubicBezTo>
                <a:cubicBezTo>
                  <a:pt x="9552" y="6135"/>
                  <a:pt x="9589" y="6135"/>
                  <a:pt x="9608" y="6099"/>
                </a:cubicBezTo>
                <a:cubicBezTo>
                  <a:pt x="9608" y="6063"/>
                  <a:pt x="9608" y="6026"/>
                  <a:pt x="9608" y="6026"/>
                </a:cubicBezTo>
                <a:cubicBezTo>
                  <a:pt x="9608" y="6026"/>
                  <a:pt x="9608" y="6026"/>
                  <a:pt x="9608" y="6026"/>
                </a:cubicBezTo>
                <a:cubicBezTo>
                  <a:pt x="9608" y="6026"/>
                  <a:pt x="9589" y="6026"/>
                  <a:pt x="9589" y="6026"/>
                </a:cubicBezTo>
                <a:cubicBezTo>
                  <a:pt x="9589" y="6026"/>
                  <a:pt x="9589" y="6026"/>
                  <a:pt x="9589" y="6026"/>
                </a:cubicBezTo>
                <a:cubicBezTo>
                  <a:pt x="9589" y="5954"/>
                  <a:pt x="9646" y="5954"/>
                  <a:pt x="9684" y="5954"/>
                </a:cubicBezTo>
                <a:cubicBezTo>
                  <a:pt x="9684" y="5954"/>
                  <a:pt x="9684" y="5954"/>
                  <a:pt x="9684" y="5954"/>
                </a:cubicBezTo>
                <a:cubicBezTo>
                  <a:pt x="9665" y="5881"/>
                  <a:pt x="9684" y="5845"/>
                  <a:pt x="9684" y="5808"/>
                </a:cubicBezTo>
                <a:cubicBezTo>
                  <a:pt x="9684" y="5808"/>
                  <a:pt x="9684" y="5808"/>
                  <a:pt x="9684" y="5808"/>
                </a:cubicBezTo>
                <a:cubicBezTo>
                  <a:pt x="9684" y="5808"/>
                  <a:pt x="9665" y="5808"/>
                  <a:pt x="9665" y="5808"/>
                </a:cubicBezTo>
                <a:cubicBezTo>
                  <a:pt x="9665" y="5772"/>
                  <a:pt x="9646" y="5772"/>
                  <a:pt x="9646" y="5772"/>
                </a:cubicBezTo>
                <a:cubicBezTo>
                  <a:pt x="9646" y="5736"/>
                  <a:pt x="9665" y="5699"/>
                  <a:pt x="9665" y="5699"/>
                </a:cubicBezTo>
                <a:cubicBezTo>
                  <a:pt x="9627" y="5663"/>
                  <a:pt x="9646" y="5699"/>
                  <a:pt x="9608" y="5699"/>
                </a:cubicBezTo>
                <a:cubicBezTo>
                  <a:pt x="9608" y="5699"/>
                  <a:pt x="9589" y="5699"/>
                  <a:pt x="9589" y="5699"/>
                </a:cubicBezTo>
                <a:cubicBezTo>
                  <a:pt x="9589" y="5699"/>
                  <a:pt x="9589" y="5699"/>
                  <a:pt x="9589" y="5699"/>
                </a:cubicBezTo>
                <a:cubicBezTo>
                  <a:pt x="9571" y="5699"/>
                  <a:pt x="9552" y="5699"/>
                  <a:pt x="9552" y="5699"/>
                </a:cubicBezTo>
                <a:cubicBezTo>
                  <a:pt x="9552" y="5663"/>
                  <a:pt x="9589" y="5591"/>
                  <a:pt x="9571" y="5591"/>
                </a:cubicBezTo>
                <a:cubicBezTo>
                  <a:pt x="9571" y="5591"/>
                  <a:pt x="9571" y="5554"/>
                  <a:pt x="9571" y="5518"/>
                </a:cubicBezTo>
                <a:cubicBezTo>
                  <a:pt x="9571" y="5518"/>
                  <a:pt x="9571" y="5518"/>
                  <a:pt x="9589" y="5518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71" y="5482"/>
                  <a:pt x="9571" y="5482"/>
                  <a:pt x="9571" y="5482"/>
                </a:cubicBezTo>
                <a:cubicBezTo>
                  <a:pt x="9552" y="5482"/>
                  <a:pt x="9533" y="5518"/>
                  <a:pt x="9514" y="5554"/>
                </a:cubicBezTo>
                <a:cubicBezTo>
                  <a:pt x="9514" y="5518"/>
                  <a:pt x="9514" y="5518"/>
                  <a:pt x="9514" y="5518"/>
                </a:cubicBezTo>
                <a:cubicBezTo>
                  <a:pt x="9514" y="5482"/>
                  <a:pt x="9533" y="5445"/>
                  <a:pt x="9533" y="5409"/>
                </a:cubicBezTo>
                <a:cubicBezTo>
                  <a:pt x="9533" y="5409"/>
                  <a:pt x="9533" y="5409"/>
                  <a:pt x="9533" y="5373"/>
                </a:cubicBezTo>
                <a:cubicBezTo>
                  <a:pt x="9533" y="5373"/>
                  <a:pt x="9514" y="5373"/>
                  <a:pt x="9514" y="5409"/>
                </a:cubicBezTo>
                <a:cubicBezTo>
                  <a:pt x="9514" y="5409"/>
                  <a:pt x="9514" y="5409"/>
                  <a:pt x="9514" y="5409"/>
                </a:cubicBezTo>
                <a:cubicBezTo>
                  <a:pt x="9495" y="5409"/>
                  <a:pt x="9495" y="5409"/>
                  <a:pt x="9495" y="5409"/>
                </a:cubicBezTo>
                <a:cubicBezTo>
                  <a:pt x="9495" y="5409"/>
                  <a:pt x="9514" y="5336"/>
                  <a:pt x="9514" y="5336"/>
                </a:cubicBezTo>
                <a:cubicBezTo>
                  <a:pt x="9514" y="5300"/>
                  <a:pt x="9514" y="5300"/>
                  <a:pt x="9514" y="5264"/>
                </a:cubicBezTo>
                <a:cubicBezTo>
                  <a:pt x="9514" y="5264"/>
                  <a:pt x="9533" y="5264"/>
                  <a:pt x="9533" y="5264"/>
                </a:cubicBezTo>
                <a:cubicBezTo>
                  <a:pt x="9514" y="5264"/>
                  <a:pt x="9514" y="5228"/>
                  <a:pt x="9514" y="5228"/>
                </a:cubicBezTo>
                <a:cubicBezTo>
                  <a:pt x="9514" y="5228"/>
                  <a:pt x="9514" y="5191"/>
                  <a:pt x="9533" y="5191"/>
                </a:cubicBezTo>
                <a:cubicBezTo>
                  <a:pt x="9533" y="5191"/>
                  <a:pt x="9533" y="5191"/>
                  <a:pt x="9552" y="5191"/>
                </a:cubicBezTo>
                <a:cubicBezTo>
                  <a:pt x="9552" y="5191"/>
                  <a:pt x="9533" y="5155"/>
                  <a:pt x="9533" y="5155"/>
                </a:cubicBezTo>
                <a:cubicBezTo>
                  <a:pt x="9552" y="5119"/>
                  <a:pt x="9552" y="5119"/>
                  <a:pt x="9571" y="5119"/>
                </a:cubicBezTo>
                <a:cubicBezTo>
                  <a:pt x="9552" y="5119"/>
                  <a:pt x="9552" y="5082"/>
                  <a:pt x="9552" y="5082"/>
                </a:cubicBezTo>
                <a:cubicBezTo>
                  <a:pt x="9552" y="5082"/>
                  <a:pt x="9552" y="5082"/>
                  <a:pt x="9571" y="5046"/>
                </a:cubicBezTo>
                <a:cubicBezTo>
                  <a:pt x="9571" y="5082"/>
                  <a:pt x="9571" y="5082"/>
                  <a:pt x="9589" y="5082"/>
                </a:cubicBezTo>
                <a:cubicBezTo>
                  <a:pt x="9608" y="5082"/>
                  <a:pt x="9646" y="5046"/>
                  <a:pt x="9665" y="5082"/>
                </a:cubicBezTo>
                <a:cubicBezTo>
                  <a:pt x="9684" y="5082"/>
                  <a:pt x="9684" y="5082"/>
                  <a:pt x="9665" y="5082"/>
                </a:cubicBezTo>
                <a:cubicBezTo>
                  <a:pt x="9665" y="5155"/>
                  <a:pt x="9608" y="5155"/>
                  <a:pt x="9608" y="5228"/>
                </a:cubicBezTo>
                <a:cubicBezTo>
                  <a:pt x="9608" y="5228"/>
                  <a:pt x="9608" y="5228"/>
                  <a:pt x="9608" y="5228"/>
                </a:cubicBezTo>
                <a:cubicBezTo>
                  <a:pt x="9646" y="5228"/>
                  <a:pt x="9722" y="5228"/>
                  <a:pt x="9741" y="5228"/>
                </a:cubicBezTo>
                <a:cubicBezTo>
                  <a:pt x="9741" y="5264"/>
                  <a:pt x="9741" y="5264"/>
                  <a:pt x="9741" y="5264"/>
                </a:cubicBezTo>
                <a:cubicBezTo>
                  <a:pt x="9741" y="5336"/>
                  <a:pt x="9722" y="5445"/>
                  <a:pt x="9665" y="5445"/>
                </a:cubicBezTo>
                <a:cubicBezTo>
                  <a:pt x="9665" y="5445"/>
                  <a:pt x="9665" y="5445"/>
                  <a:pt x="9665" y="5445"/>
                </a:cubicBezTo>
                <a:cubicBezTo>
                  <a:pt x="9684" y="5445"/>
                  <a:pt x="9684" y="5445"/>
                  <a:pt x="9703" y="5482"/>
                </a:cubicBezTo>
                <a:cubicBezTo>
                  <a:pt x="9703" y="5482"/>
                  <a:pt x="9703" y="5482"/>
                  <a:pt x="9684" y="5482"/>
                </a:cubicBezTo>
                <a:cubicBezTo>
                  <a:pt x="9684" y="5482"/>
                  <a:pt x="9646" y="5482"/>
                  <a:pt x="9627" y="5482"/>
                </a:cubicBezTo>
                <a:cubicBezTo>
                  <a:pt x="9627" y="5482"/>
                  <a:pt x="9627" y="5518"/>
                  <a:pt x="9627" y="5518"/>
                </a:cubicBezTo>
                <a:cubicBezTo>
                  <a:pt x="9665" y="5518"/>
                  <a:pt x="9665" y="5518"/>
                  <a:pt x="9684" y="5518"/>
                </a:cubicBezTo>
                <a:cubicBezTo>
                  <a:pt x="9703" y="5482"/>
                  <a:pt x="9760" y="5554"/>
                  <a:pt x="9760" y="5591"/>
                </a:cubicBezTo>
                <a:cubicBezTo>
                  <a:pt x="9760" y="5627"/>
                  <a:pt x="9760" y="5663"/>
                  <a:pt x="9779" y="5699"/>
                </a:cubicBezTo>
                <a:cubicBezTo>
                  <a:pt x="9798" y="5736"/>
                  <a:pt x="9798" y="5736"/>
                  <a:pt x="9816" y="5736"/>
                </a:cubicBezTo>
                <a:cubicBezTo>
                  <a:pt x="9816" y="5772"/>
                  <a:pt x="9835" y="5772"/>
                  <a:pt x="9835" y="5808"/>
                </a:cubicBezTo>
                <a:cubicBezTo>
                  <a:pt x="9854" y="5845"/>
                  <a:pt x="9854" y="5881"/>
                  <a:pt x="9854" y="5881"/>
                </a:cubicBezTo>
                <a:cubicBezTo>
                  <a:pt x="9873" y="5954"/>
                  <a:pt x="9892" y="5954"/>
                  <a:pt x="9873" y="6026"/>
                </a:cubicBezTo>
                <a:cubicBezTo>
                  <a:pt x="9873" y="6026"/>
                  <a:pt x="9873" y="6026"/>
                  <a:pt x="9892" y="6026"/>
                </a:cubicBezTo>
                <a:cubicBezTo>
                  <a:pt x="9911" y="5990"/>
                  <a:pt x="9949" y="6026"/>
                  <a:pt x="9968" y="6026"/>
                </a:cubicBezTo>
                <a:cubicBezTo>
                  <a:pt x="9968" y="6063"/>
                  <a:pt x="9968" y="6099"/>
                  <a:pt x="9968" y="6099"/>
                </a:cubicBezTo>
                <a:cubicBezTo>
                  <a:pt x="9968" y="6135"/>
                  <a:pt x="9911" y="6208"/>
                  <a:pt x="9892" y="6244"/>
                </a:cubicBezTo>
                <a:close/>
                <a:moveTo>
                  <a:pt x="9514" y="5554"/>
                </a:moveTo>
                <a:cubicBezTo>
                  <a:pt x="9514" y="5554"/>
                  <a:pt x="9514" y="5554"/>
                  <a:pt x="9533" y="5554"/>
                </a:cubicBezTo>
                <a:cubicBezTo>
                  <a:pt x="9533" y="5554"/>
                  <a:pt x="9533" y="5591"/>
                  <a:pt x="9533" y="5591"/>
                </a:cubicBezTo>
                <a:cubicBezTo>
                  <a:pt x="9533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91"/>
                </a:cubicBezTo>
                <a:cubicBezTo>
                  <a:pt x="9514" y="5591"/>
                  <a:pt x="9514" y="5591"/>
                  <a:pt x="9514" y="5554"/>
                </a:cubicBezTo>
                <a:close/>
                <a:moveTo>
                  <a:pt x="9514" y="5772"/>
                </a:moveTo>
                <a:cubicBezTo>
                  <a:pt x="9495" y="5808"/>
                  <a:pt x="9495" y="5808"/>
                  <a:pt x="9476" y="5845"/>
                </a:cubicBezTo>
                <a:cubicBezTo>
                  <a:pt x="9476" y="5881"/>
                  <a:pt x="9495" y="5954"/>
                  <a:pt x="9495" y="6026"/>
                </a:cubicBezTo>
                <a:cubicBezTo>
                  <a:pt x="9495" y="6063"/>
                  <a:pt x="9476" y="6063"/>
                  <a:pt x="9476" y="6099"/>
                </a:cubicBezTo>
                <a:cubicBezTo>
                  <a:pt x="9457" y="6099"/>
                  <a:pt x="9457" y="6099"/>
                  <a:pt x="9438" y="6099"/>
                </a:cubicBezTo>
                <a:cubicBezTo>
                  <a:pt x="9438" y="6135"/>
                  <a:pt x="9438" y="6135"/>
                  <a:pt x="9438" y="6135"/>
                </a:cubicBezTo>
                <a:cubicBezTo>
                  <a:pt x="9419" y="6135"/>
                  <a:pt x="9400" y="6135"/>
                  <a:pt x="9381" y="6135"/>
                </a:cubicBezTo>
                <a:cubicBezTo>
                  <a:pt x="9381" y="6171"/>
                  <a:pt x="9363" y="6171"/>
                  <a:pt x="9344" y="6208"/>
                </a:cubicBezTo>
                <a:cubicBezTo>
                  <a:pt x="9325" y="6208"/>
                  <a:pt x="9325" y="6208"/>
                  <a:pt x="9325" y="6208"/>
                </a:cubicBezTo>
                <a:cubicBezTo>
                  <a:pt x="9306" y="6208"/>
                  <a:pt x="9287" y="6244"/>
                  <a:pt x="9268" y="6244"/>
                </a:cubicBezTo>
                <a:cubicBezTo>
                  <a:pt x="9268" y="6208"/>
                  <a:pt x="9268" y="6208"/>
                  <a:pt x="9249" y="6171"/>
                </a:cubicBezTo>
                <a:cubicBezTo>
                  <a:pt x="9249" y="6171"/>
                  <a:pt x="9249" y="6171"/>
                  <a:pt x="9230" y="6171"/>
                </a:cubicBezTo>
                <a:cubicBezTo>
                  <a:pt x="9230" y="6171"/>
                  <a:pt x="9230" y="6171"/>
                  <a:pt x="9230" y="6135"/>
                </a:cubicBezTo>
                <a:cubicBezTo>
                  <a:pt x="9230" y="6135"/>
                  <a:pt x="9249" y="6135"/>
                  <a:pt x="9249" y="6135"/>
                </a:cubicBezTo>
                <a:cubicBezTo>
                  <a:pt x="9249" y="6135"/>
                  <a:pt x="9249" y="6135"/>
                  <a:pt x="9249" y="6135"/>
                </a:cubicBezTo>
                <a:cubicBezTo>
                  <a:pt x="9230" y="6135"/>
                  <a:pt x="9230" y="6135"/>
                  <a:pt x="9211" y="6135"/>
                </a:cubicBezTo>
                <a:cubicBezTo>
                  <a:pt x="9211" y="6135"/>
                  <a:pt x="9211" y="6099"/>
                  <a:pt x="9211" y="6099"/>
                </a:cubicBezTo>
                <a:cubicBezTo>
                  <a:pt x="9230" y="6099"/>
                  <a:pt x="9249" y="6099"/>
                  <a:pt x="9249" y="6099"/>
                </a:cubicBezTo>
                <a:cubicBezTo>
                  <a:pt x="9268" y="6099"/>
                  <a:pt x="9268" y="6063"/>
                  <a:pt x="9268" y="6063"/>
                </a:cubicBezTo>
                <a:cubicBezTo>
                  <a:pt x="9287" y="6063"/>
                  <a:pt x="9306" y="6063"/>
                  <a:pt x="9306" y="6026"/>
                </a:cubicBezTo>
                <a:cubicBezTo>
                  <a:pt x="9287" y="6026"/>
                  <a:pt x="9287" y="6026"/>
                  <a:pt x="9268" y="6026"/>
                </a:cubicBezTo>
                <a:cubicBezTo>
                  <a:pt x="9268" y="6026"/>
                  <a:pt x="9268" y="6026"/>
                  <a:pt x="9268" y="6026"/>
                </a:cubicBezTo>
                <a:cubicBezTo>
                  <a:pt x="9268" y="6026"/>
                  <a:pt x="9287" y="6026"/>
                  <a:pt x="9287" y="6026"/>
                </a:cubicBezTo>
                <a:cubicBezTo>
                  <a:pt x="9287" y="5990"/>
                  <a:pt x="9287" y="5990"/>
                  <a:pt x="9287" y="5990"/>
                </a:cubicBezTo>
                <a:cubicBezTo>
                  <a:pt x="9287" y="5954"/>
                  <a:pt x="9306" y="5990"/>
                  <a:pt x="9306" y="5954"/>
                </a:cubicBezTo>
                <a:cubicBezTo>
                  <a:pt x="9306" y="5954"/>
                  <a:pt x="9306" y="5954"/>
                  <a:pt x="9306" y="5954"/>
                </a:cubicBezTo>
                <a:cubicBezTo>
                  <a:pt x="9306" y="5954"/>
                  <a:pt x="9249" y="5917"/>
                  <a:pt x="9230" y="5917"/>
                </a:cubicBezTo>
                <a:cubicBezTo>
                  <a:pt x="9249" y="5917"/>
                  <a:pt x="9249" y="5917"/>
                  <a:pt x="9249" y="5917"/>
                </a:cubicBezTo>
                <a:cubicBezTo>
                  <a:pt x="9249" y="5881"/>
                  <a:pt x="9249" y="5881"/>
                  <a:pt x="9249" y="5881"/>
                </a:cubicBezTo>
                <a:cubicBezTo>
                  <a:pt x="9249" y="5881"/>
                  <a:pt x="9249" y="5881"/>
                  <a:pt x="9268" y="5881"/>
                </a:cubicBezTo>
                <a:cubicBezTo>
                  <a:pt x="9249" y="5845"/>
                  <a:pt x="9268" y="5845"/>
                  <a:pt x="9268" y="5845"/>
                </a:cubicBezTo>
                <a:cubicBezTo>
                  <a:pt x="9268" y="5845"/>
                  <a:pt x="9268" y="5845"/>
                  <a:pt x="9268" y="5845"/>
                </a:cubicBezTo>
                <a:cubicBezTo>
                  <a:pt x="9249" y="5845"/>
                  <a:pt x="9249" y="5845"/>
                  <a:pt x="9230" y="5845"/>
                </a:cubicBezTo>
                <a:cubicBezTo>
                  <a:pt x="9230" y="5845"/>
                  <a:pt x="9230" y="5845"/>
                  <a:pt x="9230" y="5808"/>
                </a:cubicBezTo>
                <a:cubicBezTo>
                  <a:pt x="9249" y="5808"/>
                  <a:pt x="9249" y="5772"/>
                  <a:pt x="9249" y="5772"/>
                </a:cubicBezTo>
                <a:cubicBezTo>
                  <a:pt x="9268" y="5772"/>
                  <a:pt x="9306" y="5772"/>
                  <a:pt x="9344" y="5772"/>
                </a:cubicBezTo>
                <a:cubicBezTo>
                  <a:pt x="9325" y="5772"/>
                  <a:pt x="9325" y="5772"/>
                  <a:pt x="9325" y="5772"/>
                </a:cubicBezTo>
                <a:cubicBezTo>
                  <a:pt x="9344" y="5772"/>
                  <a:pt x="9363" y="5736"/>
                  <a:pt x="9363" y="5736"/>
                </a:cubicBezTo>
                <a:cubicBezTo>
                  <a:pt x="9344" y="5736"/>
                  <a:pt x="9325" y="5736"/>
                  <a:pt x="9325" y="5736"/>
                </a:cubicBezTo>
                <a:cubicBezTo>
                  <a:pt x="9325" y="5699"/>
                  <a:pt x="9325" y="5699"/>
                  <a:pt x="9325" y="5699"/>
                </a:cubicBezTo>
                <a:cubicBezTo>
                  <a:pt x="9325" y="5699"/>
                  <a:pt x="9344" y="5699"/>
                  <a:pt x="9344" y="5699"/>
                </a:cubicBezTo>
                <a:cubicBezTo>
                  <a:pt x="9344" y="5663"/>
                  <a:pt x="9363" y="5627"/>
                  <a:pt x="9381" y="5627"/>
                </a:cubicBezTo>
                <a:cubicBezTo>
                  <a:pt x="9400" y="5627"/>
                  <a:pt x="9400" y="5663"/>
                  <a:pt x="9419" y="5663"/>
                </a:cubicBezTo>
                <a:cubicBezTo>
                  <a:pt x="9438" y="5627"/>
                  <a:pt x="9476" y="5627"/>
                  <a:pt x="9495" y="5627"/>
                </a:cubicBezTo>
                <a:cubicBezTo>
                  <a:pt x="9495" y="5699"/>
                  <a:pt x="9514" y="5736"/>
                  <a:pt x="9514" y="5772"/>
                </a:cubicBezTo>
                <a:close/>
                <a:moveTo>
                  <a:pt x="10460" y="7878"/>
                </a:moveTo>
                <a:cubicBezTo>
                  <a:pt x="10460" y="7878"/>
                  <a:pt x="10460" y="7878"/>
                  <a:pt x="10460" y="7914"/>
                </a:cubicBezTo>
                <a:cubicBezTo>
                  <a:pt x="10460" y="7914"/>
                  <a:pt x="10460" y="7950"/>
                  <a:pt x="10460" y="7950"/>
                </a:cubicBezTo>
                <a:cubicBezTo>
                  <a:pt x="10460" y="7987"/>
                  <a:pt x="10460" y="8023"/>
                  <a:pt x="10460" y="8023"/>
                </a:cubicBezTo>
                <a:cubicBezTo>
                  <a:pt x="10441" y="8023"/>
                  <a:pt x="10441" y="8023"/>
                  <a:pt x="10422" y="8023"/>
                </a:cubicBezTo>
                <a:cubicBezTo>
                  <a:pt x="10422" y="8059"/>
                  <a:pt x="10422" y="8059"/>
                  <a:pt x="10403" y="8059"/>
                </a:cubicBezTo>
                <a:cubicBezTo>
                  <a:pt x="10365" y="8059"/>
                  <a:pt x="10403" y="7950"/>
                  <a:pt x="10384" y="7878"/>
                </a:cubicBezTo>
                <a:cubicBezTo>
                  <a:pt x="10384" y="7841"/>
                  <a:pt x="10365" y="7841"/>
                  <a:pt x="10365" y="7805"/>
                </a:cubicBezTo>
                <a:cubicBezTo>
                  <a:pt x="10365" y="7805"/>
                  <a:pt x="10365" y="7805"/>
                  <a:pt x="10365" y="7805"/>
                </a:cubicBezTo>
                <a:cubicBezTo>
                  <a:pt x="10403" y="7805"/>
                  <a:pt x="10422" y="7805"/>
                  <a:pt x="10441" y="7769"/>
                </a:cubicBezTo>
                <a:cubicBezTo>
                  <a:pt x="10441" y="7769"/>
                  <a:pt x="10478" y="7841"/>
                  <a:pt x="10460" y="7878"/>
                </a:cubicBezTo>
                <a:close/>
                <a:moveTo>
                  <a:pt x="10441" y="7551"/>
                </a:move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15"/>
                  <a:pt x="10441" y="7515"/>
                  <a:pt x="10441" y="7515"/>
                </a:cubicBezTo>
                <a:cubicBezTo>
                  <a:pt x="10441" y="7587"/>
                  <a:pt x="10460" y="7696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22" y="7732"/>
                </a:cubicBezTo>
                <a:cubicBezTo>
                  <a:pt x="10422" y="7732"/>
                  <a:pt x="10422" y="7732"/>
                  <a:pt x="10403" y="7732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96"/>
                </a:cubicBezTo>
                <a:cubicBezTo>
                  <a:pt x="10403" y="7696"/>
                  <a:pt x="10403" y="7696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403" y="7660"/>
                </a:cubicBezTo>
                <a:cubicBezTo>
                  <a:pt x="10403" y="7660"/>
                  <a:pt x="10403" y="7660"/>
                  <a:pt x="10384" y="7660"/>
                </a:cubicBezTo>
                <a:cubicBezTo>
                  <a:pt x="10403" y="7660"/>
                  <a:pt x="10403" y="7624"/>
                  <a:pt x="10403" y="7624"/>
                </a:cubicBezTo>
                <a:cubicBezTo>
                  <a:pt x="10403" y="7624"/>
                  <a:pt x="10384" y="7624"/>
                  <a:pt x="10384" y="7624"/>
                </a:cubicBezTo>
                <a:cubicBezTo>
                  <a:pt x="10384" y="7624"/>
                  <a:pt x="10384" y="7587"/>
                  <a:pt x="10403" y="7587"/>
                </a:cubicBezTo>
                <a:cubicBezTo>
                  <a:pt x="10384" y="7587"/>
                  <a:pt x="10384" y="7587"/>
                  <a:pt x="10384" y="7587"/>
                </a:cubicBezTo>
                <a:cubicBezTo>
                  <a:pt x="10403" y="7551"/>
                  <a:pt x="10441" y="7551"/>
                  <a:pt x="10441" y="7551"/>
                </a:cubicBezTo>
                <a:close/>
                <a:moveTo>
                  <a:pt x="10800" y="8350"/>
                </a:moveTo>
                <a:cubicBezTo>
                  <a:pt x="10800" y="8350"/>
                  <a:pt x="10800" y="8350"/>
                  <a:pt x="10781" y="8386"/>
                </a:cubicBezTo>
                <a:cubicBezTo>
                  <a:pt x="10743" y="8350"/>
                  <a:pt x="10705" y="8313"/>
                  <a:pt x="10668" y="8277"/>
                </a:cubicBezTo>
                <a:cubicBezTo>
                  <a:pt x="10649" y="8241"/>
                  <a:pt x="10649" y="8277"/>
                  <a:pt x="10630" y="8241"/>
                </a:cubicBezTo>
                <a:cubicBezTo>
                  <a:pt x="10649" y="8168"/>
                  <a:pt x="10668" y="8204"/>
                  <a:pt x="10687" y="8168"/>
                </a:cubicBezTo>
                <a:cubicBezTo>
                  <a:pt x="10724" y="8204"/>
                  <a:pt x="10743" y="8204"/>
                  <a:pt x="10781" y="8204"/>
                </a:cubicBezTo>
                <a:cubicBezTo>
                  <a:pt x="10800" y="8168"/>
                  <a:pt x="10800" y="8168"/>
                  <a:pt x="10819" y="8168"/>
                </a:cubicBezTo>
                <a:cubicBezTo>
                  <a:pt x="10819" y="8168"/>
                  <a:pt x="10819" y="8168"/>
                  <a:pt x="10819" y="8168"/>
                </a:cubicBezTo>
                <a:cubicBezTo>
                  <a:pt x="10819" y="8204"/>
                  <a:pt x="10781" y="8277"/>
                  <a:pt x="10800" y="8313"/>
                </a:cubicBezTo>
                <a:cubicBezTo>
                  <a:pt x="10800" y="8313"/>
                  <a:pt x="10819" y="8313"/>
                  <a:pt x="10800" y="8350"/>
                </a:cubicBezTo>
                <a:close/>
                <a:moveTo>
                  <a:pt x="11481" y="8567"/>
                </a:moveTo>
                <a:cubicBezTo>
                  <a:pt x="11481" y="8567"/>
                  <a:pt x="11481" y="8604"/>
                  <a:pt x="11481" y="8604"/>
                </a:cubicBezTo>
                <a:cubicBezTo>
                  <a:pt x="11443" y="8604"/>
                  <a:pt x="11424" y="8604"/>
                  <a:pt x="11386" y="8604"/>
                </a:cubicBezTo>
                <a:cubicBezTo>
                  <a:pt x="11386" y="8604"/>
                  <a:pt x="11386" y="8604"/>
                  <a:pt x="11386" y="8604"/>
                </a:cubicBezTo>
                <a:cubicBezTo>
                  <a:pt x="11367" y="8567"/>
                  <a:pt x="11330" y="8567"/>
                  <a:pt x="11311" y="8567"/>
                </a:cubicBezTo>
                <a:cubicBezTo>
                  <a:pt x="11311" y="8567"/>
                  <a:pt x="11311" y="8531"/>
                  <a:pt x="11311" y="8531"/>
                </a:cubicBezTo>
                <a:cubicBezTo>
                  <a:pt x="11311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30" y="8531"/>
                </a:cubicBezTo>
                <a:cubicBezTo>
                  <a:pt x="11330" y="8531"/>
                  <a:pt x="11330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49" y="8531"/>
                  <a:pt x="11349" y="8531"/>
                  <a:pt x="11349" y="8531"/>
                </a:cubicBezTo>
                <a:cubicBezTo>
                  <a:pt x="11367" y="8531"/>
                  <a:pt x="11349" y="8531"/>
                  <a:pt x="11367" y="8567"/>
                </a:cubicBezTo>
                <a:cubicBezTo>
                  <a:pt x="11367" y="8567"/>
                  <a:pt x="11386" y="8567"/>
                  <a:pt x="11405" y="8531"/>
                </a:cubicBezTo>
                <a:cubicBezTo>
                  <a:pt x="11424" y="8567"/>
                  <a:pt x="11424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567"/>
                  <a:pt x="11443" y="8567"/>
                </a:cubicBezTo>
                <a:cubicBezTo>
                  <a:pt x="11443" y="8567"/>
                  <a:pt x="11443" y="8604"/>
                  <a:pt x="11462" y="8604"/>
                </a:cubicBezTo>
                <a:cubicBezTo>
                  <a:pt x="11462" y="8567"/>
                  <a:pt x="11481" y="8567"/>
                  <a:pt x="11481" y="8567"/>
                </a:cubicBezTo>
                <a:close/>
                <a:moveTo>
                  <a:pt x="11935" y="8567"/>
                </a:moveTo>
                <a:cubicBezTo>
                  <a:pt x="11954" y="8531"/>
                  <a:pt x="11973" y="8531"/>
                  <a:pt x="11992" y="8495"/>
                </a:cubicBezTo>
                <a:cubicBezTo>
                  <a:pt x="11973" y="8531"/>
                  <a:pt x="11954" y="8531"/>
                  <a:pt x="11954" y="8567"/>
                </a:cubicBezTo>
                <a:cubicBezTo>
                  <a:pt x="11954" y="8567"/>
                  <a:pt x="11954" y="8604"/>
                  <a:pt x="11954" y="8604"/>
                </a:cubicBezTo>
                <a:cubicBezTo>
                  <a:pt x="11935" y="8604"/>
                  <a:pt x="11935" y="8640"/>
                  <a:pt x="11897" y="8640"/>
                </a:cubicBezTo>
                <a:cubicBezTo>
                  <a:pt x="11897" y="8640"/>
                  <a:pt x="11897" y="8640"/>
                  <a:pt x="11897" y="8640"/>
                </a:cubicBezTo>
                <a:cubicBezTo>
                  <a:pt x="11878" y="8640"/>
                  <a:pt x="11878" y="8640"/>
                  <a:pt x="11859" y="8640"/>
                </a:cubicBezTo>
                <a:cubicBezTo>
                  <a:pt x="11859" y="8604"/>
                  <a:pt x="11859" y="8604"/>
                  <a:pt x="11859" y="8604"/>
                </a:cubicBezTo>
                <a:cubicBezTo>
                  <a:pt x="11859" y="8604"/>
                  <a:pt x="11897" y="8567"/>
                  <a:pt x="11897" y="8567"/>
                </a:cubicBezTo>
                <a:cubicBezTo>
                  <a:pt x="11897" y="8567"/>
                  <a:pt x="11897" y="8567"/>
                  <a:pt x="11897" y="8531"/>
                </a:cubicBezTo>
                <a:cubicBezTo>
                  <a:pt x="11897" y="8531"/>
                  <a:pt x="11916" y="8567"/>
                  <a:pt x="11935" y="8567"/>
                </a:cubicBezTo>
                <a:close/>
                <a:moveTo>
                  <a:pt x="9249" y="9076"/>
                </a:moveTo>
                <a:cubicBezTo>
                  <a:pt x="9268" y="9039"/>
                  <a:pt x="9287" y="9039"/>
                  <a:pt x="9287" y="9003"/>
                </a:cubicBezTo>
                <a:cubicBezTo>
                  <a:pt x="9287" y="8967"/>
                  <a:pt x="9287" y="8967"/>
                  <a:pt x="9287" y="8930"/>
                </a:cubicBezTo>
                <a:cubicBezTo>
                  <a:pt x="9306" y="8894"/>
                  <a:pt x="9344" y="8858"/>
                  <a:pt x="9344" y="8822"/>
                </a:cubicBezTo>
                <a:cubicBezTo>
                  <a:pt x="9381" y="8785"/>
                  <a:pt x="9419" y="8785"/>
                  <a:pt x="9438" y="8713"/>
                </a:cubicBezTo>
                <a:cubicBezTo>
                  <a:pt x="9457" y="8676"/>
                  <a:pt x="9476" y="8531"/>
                  <a:pt x="9495" y="8495"/>
                </a:cubicBezTo>
                <a:cubicBezTo>
                  <a:pt x="9514" y="8495"/>
                  <a:pt x="9514" y="8495"/>
                  <a:pt x="9514" y="8495"/>
                </a:cubicBezTo>
                <a:cubicBezTo>
                  <a:pt x="9533" y="8531"/>
                  <a:pt x="9552" y="8567"/>
                  <a:pt x="9571" y="8567"/>
                </a:cubicBezTo>
                <a:cubicBezTo>
                  <a:pt x="9608" y="8604"/>
                  <a:pt x="9684" y="8567"/>
                  <a:pt x="9684" y="8567"/>
                </a:cubicBezTo>
                <a:cubicBezTo>
                  <a:pt x="9684" y="8604"/>
                  <a:pt x="9722" y="8604"/>
                  <a:pt x="9741" y="8604"/>
                </a:cubicBezTo>
                <a:cubicBezTo>
                  <a:pt x="9779" y="8567"/>
                  <a:pt x="9779" y="8531"/>
                  <a:pt x="9779" y="8531"/>
                </a:cubicBezTo>
                <a:cubicBezTo>
                  <a:pt x="9798" y="8495"/>
                  <a:pt x="9835" y="8495"/>
                  <a:pt x="9835" y="8495"/>
                </a:cubicBezTo>
                <a:cubicBezTo>
                  <a:pt x="9835" y="8495"/>
                  <a:pt x="9854" y="8495"/>
                  <a:pt x="9854" y="8495"/>
                </a:cubicBezTo>
                <a:cubicBezTo>
                  <a:pt x="9873" y="8458"/>
                  <a:pt x="9892" y="8422"/>
                  <a:pt x="9911" y="8422"/>
                </a:cubicBezTo>
                <a:cubicBezTo>
                  <a:pt x="9930" y="8386"/>
                  <a:pt x="9968" y="8422"/>
                  <a:pt x="10006" y="8386"/>
                </a:cubicBezTo>
                <a:cubicBezTo>
                  <a:pt x="10006" y="8386"/>
                  <a:pt x="10025" y="8386"/>
                  <a:pt x="10043" y="8386"/>
                </a:cubicBezTo>
                <a:cubicBezTo>
                  <a:pt x="10043" y="8350"/>
                  <a:pt x="10043" y="8386"/>
                  <a:pt x="10062" y="8386"/>
                </a:cubicBezTo>
                <a:cubicBezTo>
                  <a:pt x="10081" y="8386"/>
                  <a:pt x="10081" y="8350"/>
                  <a:pt x="10100" y="8350"/>
                </a:cubicBezTo>
                <a:cubicBezTo>
                  <a:pt x="10138" y="8313"/>
                  <a:pt x="10157" y="8386"/>
                  <a:pt x="10195" y="8386"/>
                </a:cubicBezTo>
                <a:cubicBezTo>
                  <a:pt x="10214" y="8350"/>
                  <a:pt x="10233" y="8350"/>
                  <a:pt x="10251" y="8313"/>
                </a:cubicBezTo>
                <a:cubicBezTo>
                  <a:pt x="10270" y="8313"/>
                  <a:pt x="10270" y="8350"/>
                  <a:pt x="10289" y="8350"/>
                </a:cubicBezTo>
                <a:cubicBezTo>
                  <a:pt x="10308" y="8350"/>
                  <a:pt x="10308" y="8313"/>
                  <a:pt x="10327" y="8313"/>
                </a:cubicBezTo>
                <a:cubicBezTo>
                  <a:pt x="10327" y="8350"/>
                  <a:pt x="10346" y="8350"/>
                  <a:pt x="10346" y="8350"/>
                </a:cubicBezTo>
                <a:cubicBezTo>
                  <a:pt x="10384" y="8386"/>
                  <a:pt x="10422" y="8313"/>
                  <a:pt x="10441" y="8277"/>
                </a:cubicBezTo>
                <a:cubicBezTo>
                  <a:pt x="10441" y="8277"/>
                  <a:pt x="10460" y="8277"/>
                  <a:pt x="10460" y="8277"/>
                </a:cubicBezTo>
                <a:cubicBezTo>
                  <a:pt x="10478" y="8313"/>
                  <a:pt x="10478" y="8313"/>
                  <a:pt x="10497" y="8313"/>
                </a:cubicBezTo>
                <a:cubicBezTo>
                  <a:pt x="10497" y="8350"/>
                  <a:pt x="10497" y="8350"/>
                  <a:pt x="10497" y="8350"/>
                </a:cubicBezTo>
                <a:cubicBezTo>
                  <a:pt x="10497" y="8386"/>
                  <a:pt x="10497" y="8386"/>
                  <a:pt x="10497" y="8386"/>
                </a:cubicBezTo>
                <a:cubicBezTo>
                  <a:pt x="10516" y="8350"/>
                  <a:pt x="10535" y="8350"/>
                  <a:pt x="10535" y="8313"/>
                </a:cubicBezTo>
                <a:cubicBezTo>
                  <a:pt x="10535" y="8422"/>
                  <a:pt x="10478" y="8458"/>
                  <a:pt x="10535" y="8531"/>
                </a:cubicBezTo>
                <a:cubicBezTo>
                  <a:pt x="10554" y="8531"/>
                  <a:pt x="10554" y="8567"/>
                  <a:pt x="10554" y="8567"/>
                </a:cubicBezTo>
                <a:cubicBezTo>
                  <a:pt x="10554" y="8604"/>
                  <a:pt x="10497" y="8676"/>
                  <a:pt x="10478" y="8713"/>
                </a:cubicBezTo>
                <a:cubicBezTo>
                  <a:pt x="10478" y="8749"/>
                  <a:pt x="10497" y="8785"/>
                  <a:pt x="10516" y="8822"/>
                </a:cubicBezTo>
                <a:cubicBezTo>
                  <a:pt x="10535" y="8785"/>
                  <a:pt x="10535" y="8785"/>
                  <a:pt x="10554" y="8785"/>
                </a:cubicBezTo>
                <a:cubicBezTo>
                  <a:pt x="10554" y="8822"/>
                  <a:pt x="10554" y="8822"/>
                  <a:pt x="10554" y="8822"/>
                </a:cubicBezTo>
                <a:cubicBezTo>
                  <a:pt x="10573" y="8858"/>
                  <a:pt x="10611" y="8894"/>
                  <a:pt x="10630" y="8894"/>
                </a:cubicBezTo>
                <a:cubicBezTo>
                  <a:pt x="10649" y="8894"/>
                  <a:pt x="10668" y="8894"/>
                  <a:pt x="10705" y="8894"/>
                </a:cubicBezTo>
                <a:cubicBezTo>
                  <a:pt x="10705" y="8894"/>
                  <a:pt x="10724" y="8894"/>
                  <a:pt x="10743" y="8894"/>
                </a:cubicBezTo>
                <a:cubicBezTo>
                  <a:pt x="10743" y="8930"/>
                  <a:pt x="10743" y="8930"/>
                  <a:pt x="10762" y="8930"/>
                </a:cubicBezTo>
                <a:cubicBezTo>
                  <a:pt x="10762" y="8967"/>
                  <a:pt x="10781" y="8930"/>
                  <a:pt x="10781" y="8967"/>
                </a:cubicBezTo>
                <a:cubicBezTo>
                  <a:pt x="10819" y="8967"/>
                  <a:pt x="10819" y="9076"/>
                  <a:pt x="10838" y="9076"/>
                </a:cubicBezTo>
                <a:cubicBezTo>
                  <a:pt x="10857" y="9112"/>
                  <a:pt x="10932" y="9112"/>
                  <a:pt x="10951" y="9148"/>
                </a:cubicBezTo>
                <a:cubicBezTo>
                  <a:pt x="10989" y="9148"/>
                  <a:pt x="11008" y="9221"/>
                  <a:pt x="11046" y="9221"/>
                </a:cubicBezTo>
                <a:cubicBezTo>
                  <a:pt x="11046" y="9221"/>
                  <a:pt x="11065" y="9221"/>
                  <a:pt x="11065" y="9221"/>
                </a:cubicBezTo>
                <a:cubicBezTo>
                  <a:pt x="11140" y="9148"/>
                  <a:pt x="11065" y="9076"/>
                  <a:pt x="11103" y="9003"/>
                </a:cubicBezTo>
                <a:cubicBezTo>
                  <a:pt x="11122" y="8930"/>
                  <a:pt x="11216" y="8858"/>
                  <a:pt x="11273" y="8894"/>
                </a:cubicBezTo>
                <a:cubicBezTo>
                  <a:pt x="11292" y="8930"/>
                  <a:pt x="11273" y="8967"/>
                  <a:pt x="11292" y="8967"/>
                </a:cubicBezTo>
                <a:cubicBezTo>
                  <a:pt x="11311" y="9003"/>
                  <a:pt x="11349" y="9003"/>
                  <a:pt x="11367" y="9003"/>
                </a:cubicBezTo>
                <a:cubicBezTo>
                  <a:pt x="11367" y="9003"/>
                  <a:pt x="11386" y="9003"/>
                  <a:pt x="11386" y="9003"/>
                </a:cubicBezTo>
                <a:cubicBezTo>
                  <a:pt x="11405" y="9003"/>
                  <a:pt x="11405" y="9039"/>
                  <a:pt x="11424" y="9076"/>
                </a:cubicBezTo>
                <a:cubicBezTo>
                  <a:pt x="11443" y="9076"/>
                  <a:pt x="11462" y="9076"/>
                  <a:pt x="11481" y="9076"/>
                </a:cubicBezTo>
                <a:cubicBezTo>
                  <a:pt x="11519" y="9076"/>
                  <a:pt x="11538" y="9076"/>
                  <a:pt x="11575" y="9112"/>
                </a:cubicBezTo>
                <a:cubicBezTo>
                  <a:pt x="11575" y="9112"/>
                  <a:pt x="11575" y="9112"/>
                  <a:pt x="11575" y="9112"/>
                </a:cubicBezTo>
                <a:cubicBezTo>
                  <a:pt x="11594" y="9112"/>
                  <a:pt x="11613" y="9148"/>
                  <a:pt x="11632" y="9148"/>
                </a:cubicBezTo>
                <a:cubicBezTo>
                  <a:pt x="11632" y="9148"/>
                  <a:pt x="11651" y="9185"/>
                  <a:pt x="11670" y="9148"/>
                </a:cubicBezTo>
                <a:cubicBezTo>
                  <a:pt x="11670" y="9148"/>
                  <a:pt x="11689" y="9148"/>
                  <a:pt x="11689" y="9112"/>
                </a:cubicBezTo>
                <a:cubicBezTo>
                  <a:pt x="11727" y="9076"/>
                  <a:pt x="11784" y="9076"/>
                  <a:pt x="11821" y="9076"/>
                </a:cubicBezTo>
                <a:cubicBezTo>
                  <a:pt x="11821" y="9112"/>
                  <a:pt x="11840" y="9112"/>
                  <a:pt x="11840" y="9112"/>
                </a:cubicBezTo>
                <a:cubicBezTo>
                  <a:pt x="11859" y="9112"/>
                  <a:pt x="11878" y="9148"/>
                  <a:pt x="11897" y="9112"/>
                </a:cubicBezTo>
                <a:cubicBezTo>
                  <a:pt x="11935" y="9148"/>
                  <a:pt x="11954" y="9112"/>
                  <a:pt x="11973" y="9112"/>
                </a:cubicBezTo>
                <a:cubicBezTo>
                  <a:pt x="11992" y="9185"/>
                  <a:pt x="12011" y="9257"/>
                  <a:pt x="12011" y="9330"/>
                </a:cubicBezTo>
                <a:cubicBezTo>
                  <a:pt x="11992" y="9366"/>
                  <a:pt x="11992" y="9475"/>
                  <a:pt x="11973" y="9548"/>
                </a:cubicBezTo>
                <a:cubicBezTo>
                  <a:pt x="11973" y="9548"/>
                  <a:pt x="11973" y="9548"/>
                  <a:pt x="11954" y="9548"/>
                </a:cubicBezTo>
                <a:cubicBezTo>
                  <a:pt x="11916" y="9475"/>
                  <a:pt x="11897" y="9366"/>
                  <a:pt x="11878" y="9293"/>
                </a:cubicBezTo>
                <a:cubicBezTo>
                  <a:pt x="11859" y="9293"/>
                  <a:pt x="11859" y="9293"/>
                  <a:pt x="11859" y="9330"/>
                </a:cubicBezTo>
                <a:cubicBezTo>
                  <a:pt x="11859" y="9402"/>
                  <a:pt x="11897" y="9475"/>
                  <a:pt x="11916" y="9511"/>
                </a:cubicBezTo>
                <a:cubicBezTo>
                  <a:pt x="11935" y="9584"/>
                  <a:pt x="11954" y="9656"/>
                  <a:pt x="11954" y="9693"/>
                </a:cubicBezTo>
                <a:cubicBezTo>
                  <a:pt x="11992" y="9802"/>
                  <a:pt x="12011" y="9874"/>
                  <a:pt x="12029" y="9983"/>
                </a:cubicBezTo>
                <a:cubicBezTo>
                  <a:pt x="12048" y="9983"/>
                  <a:pt x="12048" y="10019"/>
                  <a:pt x="12067" y="10019"/>
                </a:cubicBezTo>
                <a:cubicBezTo>
                  <a:pt x="12067" y="10056"/>
                  <a:pt x="12048" y="10056"/>
                  <a:pt x="12048" y="10056"/>
                </a:cubicBezTo>
                <a:cubicBezTo>
                  <a:pt x="12048" y="10092"/>
                  <a:pt x="12067" y="10128"/>
                  <a:pt x="12067" y="10165"/>
                </a:cubicBezTo>
                <a:cubicBezTo>
                  <a:pt x="12067" y="10165"/>
                  <a:pt x="12086" y="10201"/>
                  <a:pt x="12105" y="10201"/>
                </a:cubicBezTo>
                <a:cubicBezTo>
                  <a:pt x="12124" y="10237"/>
                  <a:pt x="12143" y="10310"/>
                  <a:pt x="12162" y="10383"/>
                </a:cubicBezTo>
                <a:cubicBezTo>
                  <a:pt x="12162" y="10455"/>
                  <a:pt x="12143" y="10600"/>
                  <a:pt x="12181" y="10673"/>
                </a:cubicBezTo>
                <a:cubicBezTo>
                  <a:pt x="12181" y="10709"/>
                  <a:pt x="12237" y="10709"/>
                  <a:pt x="12256" y="10782"/>
                </a:cubicBezTo>
                <a:cubicBezTo>
                  <a:pt x="12275" y="10854"/>
                  <a:pt x="12275" y="11072"/>
                  <a:pt x="12313" y="11109"/>
                </a:cubicBezTo>
                <a:cubicBezTo>
                  <a:pt x="12313" y="11109"/>
                  <a:pt x="12313" y="11109"/>
                  <a:pt x="12313" y="11109"/>
                </a:cubicBezTo>
                <a:cubicBezTo>
                  <a:pt x="12332" y="11109"/>
                  <a:pt x="12313" y="11072"/>
                  <a:pt x="12332" y="11072"/>
                </a:cubicBezTo>
                <a:cubicBezTo>
                  <a:pt x="12332" y="11072"/>
                  <a:pt x="12351" y="11109"/>
                  <a:pt x="12351" y="11145"/>
                </a:cubicBezTo>
                <a:cubicBezTo>
                  <a:pt x="12370" y="11145"/>
                  <a:pt x="12370" y="11145"/>
                  <a:pt x="12389" y="11145"/>
                </a:cubicBezTo>
                <a:cubicBezTo>
                  <a:pt x="12408" y="11181"/>
                  <a:pt x="12427" y="11217"/>
                  <a:pt x="12446" y="11254"/>
                </a:cubicBezTo>
                <a:cubicBezTo>
                  <a:pt x="12446" y="11254"/>
                  <a:pt x="12464" y="11254"/>
                  <a:pt x="12464" y="11290"/>
                </a:cubicBezTo>
                <a:cubicBezTo>
                  <a:pt x="12464" y="11290"/>
                  <a:pt x="12483" y="11326"/>
                  <a:pt x="12483" y="11363"/>
                </a:cubicBezTo>
                <a:cubicBezTo>
                  <a:pt x="12502" y="11399"/>
                  <a:pt x="12540" y="11399"/>
                  <a:pt x="12540" y="11472"/>
                </a:cubicBezTo>
                <a:cubicBezTo>
                  <a:pt x="12540" y="11508"/>
                  <a:pt x="12502" y="11508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02" y="11544"/>
                  <a:pt x="12502" y="11544"/>
                </a:cubicBezTo>
                <a:cubicBezTo>
                  <a:pt x="12502" y="11544"/>
                  <a:pt x="12521" y="11544"/>
                  <a:pt x="12540" y="11544"/>
                </a:cubicBezTo>
                <a:cubicBezTo>
                  <a:pt x="12540" y="11581"/>
                  <a:pt x="12578" y="11653"/>
                  <a:pt x="12597" y="11689"/>
                </a:cubicBezTo>
                <a:cubicBezTo>
                  <a:pt x="12616" y="11689"/>
                  <a:pt x="12616" y="11689"/>
                  <a:pt x="12635" y="11689"/>
                </a:cubicBezTo>
                <a:cubicBezTo>
                  <a:pt x="12654" y="11653"/>
                  <a:pt x="12673" y="11653"/>
                  <a:pt x="12691" y="11617"/>
                </a:cubicBezTo>
                <a:cubicBezTo>
                  <a:pt x="12710" y="11617"/>
                  <a:pt x="12729" y="11653"/>
                  <a:pt x="12748" y="11653"/>
                </a:cubicBezTo>
                <a:cubicBezTo>
                  <a:pt x="12748" y="11617"/>
                  <a:pt x="12767" y="11617"/>
                  <a:pt x="12786" y="11581"/>
                </a:cubicBezTo>
                <a:cubicBezTo>
                  <a:pt x="12786" y="11581"/>
                  <a:pt x="12786" y="11581"/>
                  <a:pt x="12786" y="11581"/>
                </a:cubicBezTo>
                <a:cubicBezTo>
                  <a:pt x="12805" y="11581"/>
                  <a:pt x="12824" y="11581"/>
                  <a:pt x="12824" y="11617"/>
                </a:cubicBezTo>
                <a:cubicBezTo>
                  <a:pt x="12843" y="11581"/>
                  <a:pt x="12843" y="11581"/>
                  <a:pt x="12862" y="11581"/>
                </a:cubicBezTo>
                <a:cubicBezTo>
                  <a:pt x="12881" y="11581"/>
                  <a:pt x="12899" y="11581"/>
                  <a:pt x="12918" y="11581"/>
                </a:cubicBezTo>
                <a:cubicBezTo>
                  <a:pt x="12937" y="11581"/>
                  <a:pt x="12956" y="11544"/>
                  <a:pt x="12994" y="11508"/>
                </a:cubicBezTo>
                <a:cubicBezTo>
                  <a:pt x="12994" y="11508"/>
                  <a:pt x="13013" y="11508"/>
                  <a:pt x="13032" y="11508"/>
                </a:cubicBezTo>
                <a:cubicBezTo>
                  <a:pt x="13032" y="11508"/>
                  <a:pt x="13032" y="11544"/>
                  <a:pt x="13032" y="11544"/>
                </a:cubicBezTo>
                <a:cubicBezTo>
                  <a:pt x="13013" y="11544"/>
                  <a:pt x="13013" y="11581"/>
                  <a:pt x="13013" y="11581"/>
                </a:cubicBezTo>
                <a:cubicBezTo>
                  <a:pt x="13013" y="11617"/>
                  <a:pt x="13013" y="11617"/>
                  <a:pt x="13013" y="11653"/>
                </a:cubicBezTo>
                <a:cubicBezTo>
                  <a:pt x="13013" y="11689"/>
                  <a:pt x="13013" y="11689"/>
                  <a:pt x="12994" y="11689"/>
                </a:cubicBezTo>
                <a:cubicBezTo>
                  <a:pt x="12994" y="11726"/>
                  <a:pt x="12994" y="11762"/>
                  <a:pt x="12994" y="11798"/>
                </a:cubicBezTo>
                <a:cubicBezTo>
                  <a:pt x="12994" y="11835"/>
                  <a:pt x="12975" y="11871"/>
                  <a:pt x="12956" y="11907"/>
                </a:cubicBezTo>
                <a:cubicBezTo>
                  <a:pt x="12956" y="11944"/>
                  <a:pt x="12937" y="11944"/>
                  <a:pt x="12937" y="11980"/>
                </a:cubicBezTo>
                <a:cubicBezTo>
                  <a:pt x="12937" y="11980"/>
                  <a:pt x="12937" y="11980"/>
                  <a:pt x="12937" y="12016"/>
                </a:cubicBezTo>
                <a:cubicBezTo>
                  <a:pt x="12918" y="12052"/>
                  <a:pt x="12899" y="12089"/>
                  <a:pt x="12899" y="12161"/>
                </a:cubicBezTo>
                <a:cubicBezTo>
                  <a:pt x="12881" y="12161"/>
                  <a:pt x="12881" y="12198"/>
                  <a:pt x="12881" y="12198"/>
                </a:cubicBezTo>
                <a:cubicBezTo>
                  <a:pt x="12862" y="12307"/>
                  <a:pt x="12805" y="12415"/>
                  <a:pt x="12767" y="12488"/>
                </a:cubicBezTo>
                <a:cubicBezTo>
                  <a:pt x="12748" y="12524"/>
                  <a:pt x="12729" y="12561"/>
                  <a:pt x="12710" y="12597"/>
                </a:cubicBezTo>
                <a:cubicBezTo>
                  <a:pt x="12673" y="12706"/>
                  <a:pt x="12616" y="12742"/>
                  <a:pt x="12559" y="12815"/>
                </a:cubicBezTo>
                <a:cubicBezTo>
                  <a:pt x="12521" y="12924"/>
                  <a:pt x="12464" y="12996"/>
                  <a:pt x="12427" y="13105"/>
                </a:cubicBezTo>
                <a:cubicBezTo>
                  <a:pt x="12427" y="13105"/>
                  <a:pt x="12427" y="13142"/>
                  <a:pt x="12427" y="13142"/>
                </a:cubicBezTo>
                <a:cubicBezTo>
                  <a:pt x="12408" y="13142"/>
                  <a:pt x="12408" y="13178"/>
                  <a:pt x="12389" y="13178"/>
                </a:cubicBezTo>
                <a:cubicBezTo>
                  <a:pt x="12389" y="13214"/>
                  <a:pt x="12370" y="13214"/>
                  <a:pt x="12351" y="13250"/>
                </a:cubicBezTo>
                <a:cubicBezTo>
                  <a:pt x="12351" y="13323"/>
                  <a:pt x="12313" y="13359"/>
                  <a:pt x="12313" y="13396"/>
                </a:cubicBezTo>
                <a:cubicBezTo>
                  <a:pt x="12313" y="13432"/>
                  <a:pt x="12313" y="13432"/>
                  <a:pt x="12313" y="13468"/>
                </a:cubicBezTo>
                <a:cubicBezTo>
                  <a:pt x="12294" y="13468"/>
                  <a:pt x="12294" y="13468"/>
                  <a:pt x="12294" y="13468"/>
                </a:cubicBezTo>
                <a:cubicBezTo>
                  <a:pt x="12275" y="13505"/>
                  <a:pt x="12256" y="13613"/>
                  <a:pt x="12256" y="13650"/>
                </a:cubicBezTo>
                <a:cubicBezTo>
                  <a:pt x="12275" y="13722"/>
                  <a:pt x="12294" y="13722"/>
                  <a:pt x="12313" y="13759"/>
                </a:cubicBezTo>
                <a:cubicBezTo>
                  <a:pt x="12313" y="13795"/>
                  <a:pt x="12294" y="13831"/>
                  <a:pt x="12294" y="13831"/>
                </a:cubicBezTo>
                <a:cubicBezTo>
                  <a:pt x="12294" y="13868"/>
                  <a:pt x="12294" y="13868"/>
                  <a:pt x="12294" y="13868"/>
                </a:cubicBezTo>
                <a:cubicBezTo>
                  <a:pt x="12294" y="13940"/>
                  <a:pt x="12294" y="14049"/>
                  <a:pt x="12313" y="14085"/>
                </a:cubicBezTo>
                <a:cubicBezTo>
                  <a:pt x="12332" y="14122"/>
                  <a:pt x="12351" y="14158"/>
                  <a:pt x="12370" y="14194"/>
                </a:cubicBezTo>
                <a:cubicBezTo>
                  <a:pt x="12370" y="14231"/>
                  <a:pt x="12351" y="14231"/>
                  <a:pt x="12351" y="14267"/>
                </a:cubicBezTo>
                <a:cubicBezTo>
                  <a:pt x="12351" y="14303"/>
                  <a:pt x="12370" y="14376"/>
                  <a:pt x="12370" y="14412"/>
                </a:cubicBezTo>
                <a:cubicBezTo>
                  <a:pt x="12370" y="14448"/>
                  <a:pt x="12351" y="14448"/>
                  <a:pt x="12351" y="14485"/>
                </a:cubicBezTo>
                <a:cubicBezTo>
                  <a:pt x="12370" y="14521"/>
                  <a:pt x="12370" y="14594"/>
                  <a:pt x="12370" y="14630"/>
                </a:cubicBezTo>
                <a:cubicBezTo>
                  <a:pt x="12370" y="14666"/>
                  <a:pt x="12370" y="14666"/>
                  <a:pt x="12389" y="14666"/>
                </a:cubicBezTo>
                <a:cubicBezTo>
                  <a:pt x="12389" y="14666"/>
                  <a:pt x="12389" y="14666"/>
                  <a:pt x="12389" y="14666"/>
                </a:cubicBezTo>
                <a:cubicBezTo>
                  <a:pt x="12389" y="14703"/>
                  <a:pt x="12370" y="14703"/>
                  <a:pt x="12370" y="14739"/>
                </a:cubicBezTo>
                <a:cubicBezTo>
                  <a:pt x="12370" y="14739"/>
                  <a:pt x="12370" y="14739"/>
                  <a:pt x="12370" y="14739"/>
                </a:cubicBezTo>
                <a:cubicBezTo>
                  <a:pt x="12351" y="14811"/>
                  <a:pt x="12332" y="14884"/>
                  <a:pt x="12294" y="14920"/>
                </a:cubicBezTo>
                <a:cubicBezTo>
                  <a:pt x="12256" y="14957"/>
                  <a:pt x="12200" y="14993"/>
                  <a:pt x="12162" y="15029"/>
                </a:cubicBezTo>
                <a:cubicBezTo>
                  <a:pt x="12124" y="15066"/>
                  <a:pt x="12105" y="15138"/>
                  <a:pt x="12086" y="15211"/>
                </a:cubicBezTo>
                <a:cubicBezTo>
                  <a:pt x="12048" y="15247"/>
                  <a:pt x="12029" y="15283"/>
                  <a:pt x="12011" y="15320"/>
                </a:cubicBezTo>
                <a:cubicBezTo>
                  <a:pt x="12011" y="15320"/>
                  <a:pt x="12011" y="15356"/>
                  <a:pt x="12011" y="15392"/>
                </a:cubicBezTo>
                <a:cubicBezTo>
                  <a:pt x="12011" y="15392"/>
                  <a:pt x="12029" y="15429"/>
                  <a:pt x="12029" y="15429"/>
                </a:cubicBezTo>
                <a:cubicBezTo>
                  <a:pt x="12011" y="15501"/>
                  <a:pt x="12029" y="15537"/>
                  <a:pt x="12029" y="15610"/>
                </a:cubicBezTo>
                <a:cubicBezTo>
                  <a:pt x="12048" y="15610"/>
                  <a:pt x="12048" y="15574"/>
                  <a:pt x="12048" y="15574"/>
                </a:cubicBezTo>
                <a:cubicBezTo>
                  <a:pt x="12048" y="15646"/>
                  <a:pt x="12048" y="15683"/>
                  <a:pt x="12048" y="15755"/>
                </a:cubicBezTo>
                <a:cubicBezTo>
                  <a:pt x="12048" y="15755"/>
                  <a:pt x="12048" y="15755"/>
                  <a:pt x="12048" y="15792"/>
                </a:cubicBezTo>
                <a:cubicBezTo>
                  <a:pt x="12048" y="15792"/>
                  <a:pt x="12048" y="15792"/>
                  <a:pt x="12048" y="15792"/>
                </a:cubicBezTo>
                <a:cubicBezTo>
                  <a:pt x="12048" y="15792"/>
                  <a:pt x="12048" y="15792"/>
                  <a:pt x="12048" y="15828"/>
                </a:cubicBezTo>
                <a:cubicBezTo>
                  <a:pt x="12029" y="15937"/>
                  <a:pt x="11973" y="15937"/>
                  <a:pt x="11916" y="15973"/>
                </a:cubicBezTo>
                <a:cubicBezTo>
                  <a:pt x="11897" y="16009"/>
                  <a:pt x="11878" y="16046"/>
                  <a:pt x="11878" y="16082"/>
                </a:cubicBezTo>
                <a:cubicBezTo>
                  <a:pt x="11878" y="16082"/>
                  <a:pt x="11878" y="16082"/>
                  <a:pt x="11878" y="16082"/>
                </a:cubicBezTo>
                <a:cubicBezTo>
                  <a:pt x="11878" y="16082"/>
                  <a:pt x="11878" y="16118"/>
                  <a:pt x="11897" y="16118"/>
                </a:cubicBezTo>
                <a:cubicBezTo>
                  <a:pt x="11897" y="16155"/>
                  <a:pt x="11897" y="16264"/>
                  <a:pt x="11878" y="16300"/>
                </a:cubicBezTo>
                <a:cubicBezTo>
                  <a:pt x="11878" y="16336"/>
                  <a:pt x="11859" y="16336"/>
                  <a:pt x="11859" y="16336"/>
                </a:cubicBezTo>
                <a:cubicBezTo>
                  <a:pt x="11859" y="16336"/>
                  <a:pt x="11859" y="16372"/>
                  <a:pt x="11859" y="16409"/>
                </a:cubicBezTo>
                <a:cubicBezTo>
                  <a:pt x="11859" y="16445"/>
                  <a:pt x="11802" y="16481"/>
                  <a:pt x="11802" y="16518"/>
                </a:cubicBezTo>
                <a:cubicBezTo>
                  <a:pt x="11727" y="16699"/>
                  <a:pt x="11670" y="16844"/>
                  <a:pt x="11575" y="16990"/>
                </a:cubicBezTo>
                <a:cubicBezTo>
                  <a:pt x="11557" y="16990"/>
                  <a:pt x="11538" y="17026"/>
                  <a:pt x="11519" y="17062"/>
                </a:cubicBezTo>
                <a:cubicBezTo>
                  <a:pt x="11519" y="17098"/>
                  <a:pt x="11462" y="17062"/>
                  <a:pt x="11443" y="17098"/>
                </a:cubicBezTo>
                <a:cubicBezTo>
                  <a:pt x="11443" y="17098"/>
                  <a:pt x="11443" y="17135"/>
                  <a:pt x="11443" y="17135"/>
                </a:cubicBezTo>
                <a:cubicBezTo>
                  <a:pt x="11424" y="17135"/>
                  <a:pt x="11405" y="17098"/>
                  <a:pt x="11405" y="17098"/>
                </a:cubicBezTo>
                <a:cubicBezTo>
                  <a:pt x="11386" y="17135"/>
                  <a:pt x="11386" y="17135"/>
                  <a:pt x="11386" y="17135"/>
                </a:cubicBezTo>
                <a:cubicBezTo>
                  <a:pt x="11367" y="17135"/>
                  <a:pt x="11330" y="17098"/>
                  <a:pt x="11311" y="17098"/>
                </a:cubicBezTo>
                <a:cubicBezTo>
                  <a:pt x="11311" y="17098"/>
                  <a:pt x="11292" y="17135"/>
                  <a:pt x="11292" y="17135"/>
                </a:cubicBezTo>
                <a:cubicBezTo>
                  <a:pt x="11273" y="17135"/>
                  <a:pt x="11254" y="17098"/>
                  <a:pt x="11216" y="17135"/>
                </a:cubicBezTo>
                <a:cubicBezTo>
                  <a:pt x="11216" y="17135"/>
                  <a:pt x="11216" y="17171"/>
                  <a:pt x="11197" y="17171"/>
                </a:cubicBezTo>
                <a:cubicBezTo>
                  <a:pt x="11178" y="17171"/>
                  <a:pt x="11159" y="17171"/>
                  <a:pt x="11122" y="17171"/>
                </a:cubicBezTo>
                <a:cubicBezTo>
                  <a:pt x="11103" y="17171"/>
                  <a:pt x="11103" y="17207"/>
                  <a:pt x="11084" y="17244"/>
                </a:cubicBezTo>
                <a:cubicBezTo>
                  <a:pt x="11084" y="17207"/>
                  <a:pt x="11065" y="17207"/>
                  <a:pt x="11046" y="17207"/>
                </a:cubicBezTo>
                <a:cubicBezTo>
                  <a:pt x="11046" y="17171"/>
                  <a:pt x="11046" y="17171"/>
                  <a:pt x="11046" y="17171"/>
                </a:cubicBezTo>
                <a:cubicBezTo>
                  <a:pt x="11027" y="17171"/>
                  <a:pt x="11027" y="17171"/>
                  <a:pt x="11027" y="17171"/>
                </a:cubicBezTo>
                <a:cubicBezTo>
                  <a:pt x="11027" y="17135"/>
                  <a:pt x="11027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1008" y="17135"/>
                </a:cubicBezTo>
                <a:cubicBezTo>
                  <a:pt x="11008" y="17135"/>
                  <a:pt x="11008" y="17135"/>
                  <a:pt x="10989" y="17135"/>
                </a:cubicBezTo>
                <a:cubicBezTo>
                  <a:pt x="10989" y="17135"/>
                  <a:pt x="10989" y="17135"/>
                  <a:pt x="10989" y="17135"/>
                </a:cubicBezTo>
                <a:cubicBezTo>
                  <a:pt x="10989" y="17135"/>
                  <a:pt x="10989" y="17098"/>
                  <a:pt x="11008" y="17062"/>
                </a:cubicBezTo>
                <a:cubicBezTo>
                  <a:pt x="10989" y="17062"/>
                  <a:pt x="10970" y="16990"/>
                  <a:pt x="10970" y="16953"/>
                </a:cubicBezTo>
                <a:cubicBezTo>
                  <a:pt x="10970" y="16953"/>
                  <a:pt x="10989" y="16953"/>
                  <a:pt x="10989" y="16953"/>
                </a:cubicBezTo>
                <a:cubicBezTo>
                  <a:pt x="11008" y="16844"/>
                  <a:pt x="10970" y="16772"/>
                  <a:pt x="10951" y="16699"/>
                </a:cubicBezTo>
                <a:cubicBezTo>
                  <a:pt x="10913" y="16590"/>
                  <a:pt x="10913" y="16518"/>
                  <a:pt x="10895" y="16445"/>
                </a:cubicBezTo>
                <a:cubicBezTo>
                  <a:pt x="10857" y="16372"/>
                  <a:pt x="10838" y="16336"/>
                  <a:pt x="10819" y="16264"/>
                </a:cubicBezTo>
                <a:cubicBezTo>
                  <a:pt x="10800" y="16227"/>
                  <a:pt x="10800" y="16191"/>
                  <a:pt x="10800" y="16155"/>
                </a:cubicBezTo>
                <a:cubicBezTo>
                  <a:pt x="10800" y="16118"/>
                  <a:pt x="10800" y="16118"/>
                  <a:pt x="10800" y="16118"/>
                </a:cubicBezTo>
                <a:cubicBezTo>
                  <a:pt x="10800" y="16082"/>
                  <a:pt x="10781" y="16046"/>
                  <a:pt x="10781" y="16009"/>
                </a:cubicBezTo>
                <a:cubicBezTo>
                  <a:pt x="10781" y="16009"/>
                  <a:pt x="10781" y="15973"/>
                  <a:pt x="10781" y="15937"/>
                </a:cubicBezTo>
                <a:cubicBezTo>
                  <a:pt x="10781" y="15901"/>
                  <a:pt x="10781" y="15901"/>
                  <a:pt x="10762" y="15864"/>
                </a:cubicBezTo>
                <a:cubicBezTo>
                  <a:pt x="10762" y="15828"/>
                  <a:pt x="10762" y="15755"/>
                  <a:pt x="10743" y="15683"/>
                </a:cubicBezTo>
                <a:cubicBezTo>
                  <a:pt x="10781" y="15646"/>
                  <a:pt x="10724" y="15537"/>
                  <a:pt x="10705" y="15465"/>
                </a:cubicBezTo>
                <a:cubicBezTo>
                  <a:pt x="10687" y="15392"/>
                  <a:pt x="10668" y="15283"/>
                  <a:pt x="10630" y="15211"/>
                </a:cubicBezTo>
                <a:cubicBezTo>
                  <a:pt x="10630" y="15174"/>
                  <a:pt x="10592" y="15138"/>
                  <a:pt x="10592" y="15066"/>
                </a:cubicBezTo>
                <a:cubicBezTo>
                  <a:pt x="10573" y="14993"/>
                  <a:pt x="10592" y="14884"/>
                  <a:pt x="10592" y="14811"/>
                </a:cubicBezTo>
                <a:cubicBezTo>
                  <a:pt x="10630" y="14739"/>
                  <a:pt x="10611" y="14630"/>
                  <a:pt x="10630" y="14521"/>
                </a:cubicBezTo>
                <a:cubicBezTo>
                  <a:pt x="10649" y="14521"/>
                  <a:pt x="10649" y="14485"/>
                  <a:pt x="10649" y="14485"/>
                </a:cubicBezTo>
                <a:cubicBezTo>
                  <a:pt x="10668" y="14485"/>
                  <a:pt x="10668" y="14448"/>
                  <a:pt x="10668" y="14448"/>
                </a:cubicBezTo>
                <a:cubicBezTo>
                  <a:pt x="10668" y="14448"/>
                  <a:pt x="10687" y="14412"/>
                  <a:pt x="10687" y="14412"/>
                </a:cubicBezTo>
                <a:cubicBezTo>
                  <a:pt x="10705" y="14412"/>
                  <a:pt x="10705" y="14339"/>
                  <a:pt x="10724" y="14303"/>
                </a:cubicBezTo>
                <a:cubicBezTo>
                  <a:pt x="10705" y="14231"/>
                  <a:pt x="10705" y="14194"/>
                  <a:pt x="10705" y="14158"/>
                </a:cubicBezTo>
                <a:cubicBezTo>
                  <a:pt x="10705" y="14122"/>
                  <a:pt x="10649" y="14013"/>
                  <a:pt x="10687" y="13976"/>
                </a:cubicBezTo>
                <a:cubicBezTo>
                  <a:pt x="10705" y="13868"/>
                  <a:pt x="10668" y="13868"/>
                  <a:pt x="10668" y="13795"/>
                </a:cubicBezTo>
                <a:cubicBezTo>
                  <a:pt x="10668" y="13795"/>
                  <a:pt x="10649" y="13759"/>
                  <a:pt x="10649" y="13722"/>
                </a:cubicBezTo>
                <a:cubicBezTo>
                  <a:pt x="10649" y="13722"/>
                  <a:pt x="10630" y="13686"/>
                  <a:pt x="10630" y="13650"/>
                </a:cubicBezTo>
                <a:cubicBezTo>
                  <a:pt x="10611" y="13613"/>
                  <a:pt x="10630" y="13577"/>
                  <a:pt x="10611" y="13541"/>
                </a:cubicBezTo>
                <a:cubicBezTo>
                  <a:pt x="10611" y="13541"/>
                  <a:pt x="10592" y="13468"/>
                  <a:pt x="10592" y="13468"/>
                </a:cubicBezTo>
                <a:cubicBezTo>
                  <a:pt x="10573" y="13396"/>
                  <a:pt x="10535" y="13359"/>
                  <a:pt x="10516" y="13323"/>
                </a:cubicBezTo>
                <a:cubicBezTo>
                  <a:pt x="10497" y="13287"/>
                  <a:pt x="10497" y="13250"/>
                  <a:pt x="10478" y="13250"/>
                </a:cubicBezTo>
                <a:cubicBezTo>
                  <a:pt x="10478" y="13250"/>
                  <a:pt x="10478" y="13214"/>
                  <a:pt x="10478" y="13214"/>
                </a:cubicBezTo>
                <a:cubicBezTo>
                  <a:pt x="10478" y="13214"/>
                  <a:pt x="10478" y="13214"/>
                  <a:pt x="10460" y="13214"/>
                </a:cubicBezTo>
                <a:cubicBezTo>
                  <a:pt x="10460" y="13178"/>
                  <a:pt x="10441" y="13142"/>
                  <a:pt x="10441" y="13142"/>
                </a:cubicBezTo>
                <a:cubicBezTo>
                  <a:pt x="10441" y="13142"/>
                  <a:pt x="10441" y="13142"/>
                  <a:pt x="10441" y="13142"/>
                </a:cubicBezTo>
                <a:cubicBezTo>
                  <a:pt x="10441" y="13105"/>
                  <a:pt x="10441" y="13105"/>
                  <a:pt x="10441" y="13105"/>
                </a:cubicBezTo>
                <a:cubicBezTo>
                  <a:pt x="10441" y="13069"/>
                  <a:pt x="10422" y="13105"/>
                  <a:pt x="10422" y="13069"/>
                </a:cubicBezTo>
                <a:cubicBezTo>
                  <a:pt x="10422" y="13069"/>
                  <a:pt x="10403" y="13033"/>
                  <a:pt x="10403" y="13033"/>
                </a:cubicBezTo>
                <a:cubicBezTo>
                  <a:pt x="10441" y="12996"/>
                  <a:pt x="10441" y="12960"/>
                  <a:pt x="10441" y="12887"/>
                </a:cubicBezTo>
                <a:cubicBezTo>
                  <a:pt x="10460" y="12887"/>
                  <a:pt x="10460" y="12924"/>
                  <a:pt x="10478" y="12924"/>
                </a:cubicBezTo>
                <a:cubicBezTo>
                  <a:pt x="10478" y="12924"/>
                  <a:pt x="10478" y="12924"/>
                  <a:pt x="10478" y="12887"/>
                </a:cubicBezTo>
                <a:cubicBezTo>
                  <a:pt x="10460" y="12887"/>
                  <a:pt x="10460" y="12887"/>
                  <a:pt x="10441" y="12851"/>
                </a:cubicBezTo>
                <a:cubicBezTo>
                  <a:pt x="10460" y="12851"/>
                  <a:pt x="10460" y="12815"/>
                  <a:pt x="10460" y="12778"/>
                </a:cubicBezTo>
                <a:cubicBezTo>
                  <a:pt x="10460" y="12778"/>
                  <a:pt x="10441" y="12778"/>
                  <a:pt x="10441" y="12778"/>
                </a:cubicBezTo>
                <a:cubicBezTo>
                  <a:pt x="10441" y="12778"/>
                  <a:pt x="10441" y="12778"/>
                  <a:pt x="10441" y="12778"/>
                </a:cubicBezTo>
                <a:cubicBezTo>
                  <a:pt x="10460" y="12742"/>
                  <a:pt x="10478" y="12706"/>
                  <a:pt x="10478" y="12670"/>
                </a:cubicBezTo>
                <a:cubicBezTo>
                  <a:pt x="10478" y="12670"/>
                  <a:pt x="10478" y="12633"/>
                  <a:pt x="10460" y="12633"/>
                </a:cubicBezTo>
                <a:cubicBezTo>
                  <a:pt x="10478" y="12597"/>
                  <a:pt x="10478" y="12597"/>
                  <a:pt x="10478" y="12561"/>
                </a:cubicBezTo>
                <a:cubicBezTo>
                  <a:pt x="10478" y="12524"/>
                  <a:pt x="10460" y="12524"/>
                  <a:pt x="10460" y="12488"/>
                </a:cubicBezTo>
                <a:cubicBezTo>
                  <a:pt x="10460" y="12488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60" y="12452"/>
                  <a:pt x="10460" y="12452"/>
                  <a:pt x="10460" y="12452"/>
                </a:cubicBezTo>
                <a:cubicBezTo>
                  <a:pt x="10403" y="12452"/>
                  <a:pt x="10422" y="12415"/>
                  <a:pt x="10403" y="12379"/>
                </a:cubicBezTo>
                <a:cubicBezTo>
                  <a:pt x="10403" y="12343"/>
                  <a:pt x="10384" y="12343"/>
                  <a:pt x="10365" y="12343"/>
                </a:cubicBezTo>
                <a:cubicBezTo>
                  <a:pt x="10384" y="12379"/>
                  <a:pt x="10384" y="12379"/>
                  <a:pt x="10384" y="12379"/>
                </a:cubicBezTo>
                <a:cubicBezTo>
                  <a:pt x="10346" y="12415"/>
                  <a:pt x="10327" y="12379"/>
                  <a:pt x="10308" y="12379"/>
                </a:cubicBezTo>
                <a:cubicBezTo>
                  <a:pt x="10270" y="12452"/>
                  <a:pt x="10195" y="12379"/>
                  <a:pt x="10195" y="12307"/>
                </a:cubicBezTo>
                <a:cubicBezTo>
                  <a:pt x="10195" y="12307"/>
                  <a:pt x="10195" y="12270"/>
                  <a:pt x="10195" y="12270"/>
                </a:cubicBezTo>
                <a:cubicBezTo>
                  <a:pt x="10195" y="12270"/>
                  <a:pt x="10195" y="12270"/>
                  <a:pt x="10195" y="12270"/>
                </a:cubicBezTo>
                <a:cubicBezTo>
                  <a:pt x="10195" y="12270"/>
                  <a:pt x="10195" y="12234"/>
                  <a:pt x="10176" y="12234"/>
                </a:cubicBezTo>
                <a:cubicBezTo>
                  <a:pt x="10176" y="12234"/>
                  <a:pt x="10176" y="12234"/>
                  <a:pt x="10176" y="12234"/>
                </a:cubicBezTo>
                <a:cubicBezTo>
                  <a:pt x="10157" y="12198"/>
                  <a:pt x="10119" y="12161"/>
                  <a:pt x="10100" y="12125"/>
                </a:cubicBezTo>
                <a:cubicBezTo>
                  <a:pt x="10100" y="12161"/>
                  <a:pt x="10081" y="12161"/>
                  <a:pt x="10081" y="12161"/>
                </a:cubicBezTo>
                <a:cubicBezTo>
                  <a:pt x="10043" y="12161"/>
                  <a:pt x="9987" y="12161"/>
                  <a:pt x="9949" y="12198"/>
                </a:cubicBezTo>
                <a:cubicBezTo>
                  <a:pt x="9930" y="12198"/>
                  <a:pt x="9930" y="12234"/>
                  <a:pt x="9930" y="12234"/>
                </a:cubicBezTo>
                <a:cubicBezTo>
                  <a:pt x="9911" y="12234"/>
                  <a:pt x="9892" y="12234"/>
                  <a:pt x="9873" y="12234"/>
                </a:cubicBezTo>
                <a:cubicBezTo>
                  <a:pt x="9816" y="12270"/>
                  <a:pt x="9779" y="12307"/>
                  <a:pt x="9741" y="12379"/>
                </a:cubicBezTo>
                <a:cubicBezTo>
                  <a:pt x="9722" y="12343"/>
                  <a:pt x="9684" y="12307"/>
                  <a:pt x="9684" y="12307"/>
                </a:cubicBezTo>
                <a:cubicBezTo>
                  <a:pt x="9665" y="12307"/>
                  <a:pt x="9665" y="12307"/>
                  <a:pt x="9665" y="12307"/>
                </a:cubicBezTo>
                <a:cubicBezTo>
                  <a:pt x="9646" y="12307"/>
                  <a:pt x="9627" y="12307"/>
                  <a:pt x="9627" y="12307"/>
                </a:cubicBezTo>
                <a:cubicBezTo>
                  <a:pt x="9608" y="12270"/>
                  <a:pt x="9552" y="12307"/>
                  <a:pt x="9533" y="12307"/>
                </a:cubicBezTo>
                <a:cubicBezTo>
                  <a:pt x="9514" y="12307"/>
                  <a:pt x="9495" y="12343"/>
                  <a:pt x="9476" y="12343"/>
                </a:cubicBezTo>
                <a:cubicBezTo>
                  <a:pt x="9457" y="12379"/>
                  <a:pt x="9438" y="12379"/>
                  <a:pt x="9400" y="12415"/>
                </a:cubicBezTo>
                <a:cubicBezTo>
                  <a:pt x="9400" y="12415"/>
                  <a:pt x="9344" y="12343"/>
                  <a:pt x="9325" y="12343"/>
                </a:cubicBezTo>
                <a:cubicBezTo>
                  <a:pt x="9287" y="12307"/>
                  <a:pt x="9268" y="12234"/>
                  <a:pt x="9230" y="12198"/>
                </a:cubicBezTo>
                <a:cubicBezTo>
                  <a:pt x="9211" y="12161"/>
                  <a:pt x="9192" y="12161"/>
                  <a:pt x="9173" y="12125"/>
                </a:cubicBezTo>
                <a:cubicBezTo>
                  <a:pt x="9154" y="12125"/>
                  <a:pt x="9136" y="12052"/>
                  <a:pt x="9098" y="12052"/>
                </a:cubicBezTo>
                <a:cubicBezTo>
                  <a:pt x="9098" y="12016"/>
                  <a:pt x="9117" y="12016"/>
                  <a:pt x="9098" y="12016"/>
                </a:cubicBezTo>
                <a:cubicBezTo>
                  <a:pt x="9079" y="12016"/>
                  <a:pt x="9060" y="11980"/>
                  <a:pt x="9041" y="11944"/>
                </a:cubicBezTo>
                <a:cubicBezTo>
                  <a:pt x="9041" y="11944"/>
                  <a:pt x="9060" y="11944"/>
                  <a:pt x="9060" y="11944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907"/>
                </a:cubicBezTo>
                <a:cubicBezTo>
                  <a:pt x="9060" y="11907"/>
                  <a:pt x="9060" y="11907"/>
                  <a:pt x="9060" y="11871"/>
                </a:cubicBezTo>
                <a:cubicBezTo>
                  <a:pt x="9060" y="11871"/>
                  <a:pt x="9060" y="11871"/>
                  <a:pt x="9060" y="11835"/>
                </a:cubicBezTo>
                <a:cubicBezTo>
                  <a:pt x="9041" y="11798"/>
                  <a:pt x="9022" y="11798"/>
                  <a:pt x="9022" y="11762"/>
                </a:cubicBezTo>
                <a:cubicBezTo>
                  <a:pt x="9022" y="11762"/>
                  <a:pt x="9022" y="11762"/>
                  <a:pt x="9022" y="11726"/>
                </a:cubicBezTo>
                <a:cubicBezTo>
                  <a:pt x="9003" y="11726"/>
                  <a:pt x="8984" y="11689"/>
                  <a:pt x="8965" y="11689"/>
                </a:cubicBezTo>
                <a:cubicBezTo>
                  <a:pt x="8965" y="11653"/>
                  <a:pt x="8965" y="11653"/>
                  <a:pt x="8965" y="11653"/>
                </a:cubicBezTo>
                <a:cubicBezTo>
                  <a:pt x="8946" y="11653"/>
                  <a:pt x="8946" y="11617"/>
                  <a:pt x="8927" y="11617"/>
                </a:cubicBezTo>
                <a:cubicBezTo>
                  <a:pt x="8946" y="11617"/>
                  <a:pt x="8946" y="11617"/>
                  <a:pt x="8927" y="11617"/>
                </a:cubicBezTo>
                <a:cubicBezTo>
                  <a:pt x="8927" y="11581"/>
                  <a:pt x="8927" y="11581"/>
                  <a:pt x="8909" y="11581"/>
                </a:cubicBezTo>
                <a:cubicBezTo>
                  <a:pt x="8909" y="11544"/>
                  <a:pt x="8927" y="11544"/>
                  <a:pt x="8927" y="11508"/>
                </a:cubicBezTo>
                <a:cubicBezTo>
                  <a:pt x="8927" y="11508"/>
                  <a:pt x="8909" y="11508"/>
                  <a:pt x="8890" y="11508"/>
                </a:cubicBezTo>
                <a:cubicBezTo>
                  <a:pt x="8871" y="11508"/>
                  <a:pt x="8871" y="11508"/>
                  <a:pt x="8852" y="11472"/>
                </a:cubicBezTo>
                <a:cubicBezTo>
                  <a:pt x="8852" y="11472"/>
                  <a:pt x="8852" y="11472"/>
                  <a:pt x="8852" y="11472"/>
                </a:cubicBezTo>
                <a:cubicBezTo>
                  <a:pt x="8833" y="11435"/>
                  <a:pt x="8852" y="11472"/>
                  <a:pt x="8833" y="11435"/>
                </a:cubicBezTo>
                <a:cubicBezTo>
                  <a:pt x="8833" y="11399"/>
                  <a:pt x="8833" y="11326"/>
                  <a:pt x="8833" y="11326"/>
                </a:cubicBezTo>
                <a:cubicBezTo>
                  <a:pt x="8833" y="11326"/>
                  <a:pt x="8833" y="11326"/>
                  <a:pt x="8852" y="11326"/>
                </a:cubicBezTo>
                <a:cubicBezTo>
                  <a:pt x="8852" y="11290"/>
                  <a:pt x="8852" y="11290"/>
                  <a:pt x="8852" y="11290"/>
                </a:cubicBezTo>
                <a:cubicBezTo>
                  <a:pt x="8833" y="11254"/>
                  <a:pt x="8833" y="11181"/>
                  <a:pt x="8795" y="11145"/>
                </a:cubicBezTo>
                <a:cubicBezTo>
                  <a:pt x="8795" y="11145"/>
                  <a:pt x="8795" y="11145"/>
                  <a:pt x="8795" y="11145"/>
                </a:cubicBezTo>
                <a:cubicBezTo>
                  <a:pt x="8814" y="11145"/>
                  <a:pt x="8833" y="11072"/>
                  <a:pt x="8852" y="11000"/>
                </a:cubicBezTo>
                <a:cubicBezTo>
                  <a:pt x="8852" y="10963"/>
                  <a:pt x="8852" y="10963"/>
                  <a:pt x="8852" y="10927"/>
                </a:cubicBezTo>
                <a:cubicBezTo>
                  <a:pt x="8871" y="10818"/>
                  <a:pt x="8890" y="10673"/>
                  <a:pt x="8852" y="10600"/>
                </a:cubicBezTo>
                <a:cubicBezTo>
                  <a:pt x="8871" y="10528"/>
                  <a:pt x="8871" y="10419"/>
                  <a:pt x="8814" y="10419"/>
                </a:cubicBezTo>
                <a:cubicBezTo>
                  <a:pt x="8814" y="10419"/>
                  <a:pt x="8814" y="10419"/>
                  <a:pt x="8814" y="10419"/>
                </a:cubicBezTo>
                <a:cubicBezTo>
                  <a:pt x="8814" y="10383"/>
                  <a:pt x="8814" y="10310"/>
                  <a:pt x="8833" y="10274"/>
                </a:cubicBezTo>
                <a:cubicBezTo>
                  <a:pt x="8833" y="10237"/>
                  <a:pt x="8852" y="10237"/>
                  <a:pt x="8852" y="10201"/>
                </a:cubicBezTo>
                <a:cubicBezTo>
                  <a:pt x="8871" y="10165"/>
                  <a:pt x="8890" y="10092"/>
                  <a:pt x="8890" y="10019"/>
                </a:cubicBezTo>
                <a:cubicBezTo>
                  <a:pt x="8909" y="9983"/>
                  <a:pt x="8946" y="9983"/>
                  <a:pt x="8946" y="9947"/>
                </a:cubicBezTo>
                <a:cubicBezTo>
                  <a:pt x="8946" y="9911"/>
                  <a:pt x="8946" y="9911"/>
                  <a:pt x="8946" y="9874"/>
                </a:cubicBezTo>
                <a:cubicBezTo>
                  <a:pt x="8946" y="9838"/>
                  <a:pt x="8965" y="9802"/>
                  <a:pt x="8984" y="9765"/>
                </a:cubicBezTo>
                <a:cubicBezTo>
                  <a:pt x="8984" y="9729"/>
                  <a:pt x="9022" y="9729"/>
                  <a:pt x="9022" y="9693"/>
                </a:cubicBezTo>
                <a:cubicBezTo>
                  <a:pt x="9041" y="9656"/>
                  <a:pt x="9041" y="9548"/>
                  <a:pt x="9060" y="9548"/>
                </a:cubicBezTo>
                <a:cubicBezTo>
                  <a:pt x="9098" y="9511"/>
                  <a:pt x="9117" y="9511"/>
                  <a:pt x="9136" y="9511"/>
                </a:cubicBezTo>
                <a:cubicBezTo>
                  <a:pt x="9173" y="9475"/>
                  <a:pt x="9230" y="9366"/>
                  <a:pt x="9249" y="9293"/>
                </a:cubicBezTo>
                <a:cubicBezTo>
                  <a:pt x="9287" y="9221"/>
                  <a:pt x="9249" y="9185"/>
                  <a:pt x="9249" y="9076"/>
                </a:cubicBezTo>
                <a:close/>
                <a:moveTo>
                  <a:pt x="8984" y="3957"/>
                </a:moveTo>
                <a:cubicBezTo>
                  <a:pt x="8984" y="3957"/>
                  <a:pt x="8984" y="3957"/>
                  <a:pt x="8984" y="3993"/>
                </a:cubicBezTo>
                <a:cubicBezTo>
                  <a:pt x="8965" y="4030"/>
                  <a:pt x="8946" y="4066"/>
                  <a:pt x="8927" y="4030"/>
                </a:cubicBezTo>
                <a:cubicBezTo>
                  <a:pt x="8909" y="4066"/>
                  <a:pt x="8871" y="4102"/>
                  <a:pt x="8852" y="4102"/>
                </a:cubicBezTo>
                <a:cubicBezTo>
                  <a:pt x="8833" y="4138"/>
                  <a:pt x="8814" y="4138"/>
                  <a:pt x="8776" y="4138"/>
                </a:cubicBezTo>
                <a:cubicBezTo>
                  <a:pt x="8757" y="4138"/>
                  <a:pt x="8757" y="4211"/>
                  <a:pt x="8701" y="4211"/>
                </a:cubicBezTo>
                <a:cubicBezTo>
                  <a:pt x="8682" y="4211"/>
                  <a:pt x="8663" y="4175"/>
                  <a:pt x="8644" y="4175"/>
                </a:cubicBezTo>
                <a:cubicBezTo>
                  <a:pt x="8625" y="4175"/>
                  <a:pt x="8625" y="4138"/>
                  <a:pt x="8606" y="4138"/>
                </a:cubicBezTo>
                <a:cubicBezTo>
                  <a:pt x="8568" y="4102"/>
                  <a:pt x="8492" y="4138"/>
                  <a:pt x="8474" y="4102"/>
                </a:cubicBezTo>
                <a:cubicBezTo>
                  <a:pt x="8492" y="4066"/>
                  <a:pt x="8530" y="4066"/>
                  <a:pt x="8549" y="3993"/>
                </a:cubicBezTo>
                <a:cubicBezTo>
                  <a:pt x="8511" y="3993"/>
                  <a:pt x="8511" y="3993"/>
                  <a:pt x="8492" y="3957"/>
                </a:cubicBezTo>
                <a:cubicBezTo>
                  <a:pt x="8474" y="3957"/>
                  <a:pt x="8436" y="3993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957"/>
                  <a:pt x="8417" y="3957"/>
                  <a:pt x="8417" y="3957"/>
                </a:cubicBezTo>
                <a:cubicBezTo>
                  <a:pt x="8417" y="3884"/>
                  <a:pt x="8492" y="3921"/>
                  <a:pt x="8530" y="3884"/>
                </a:cubicBezTo>
                <a:cubicBezTo>
                  <a:pt x="8530" y="3884"/>
                  <a:pt x="8530" y="3848"/>
                  <a:pt x="8530" y="3848"/>
                </a:cubicBezTo>
                <a:cubicBezTo>
                  <a:pt x="8530" y="3848"/>
                  <a:pt x="8530" y="3848"/>
                  <a:pt x="8530" y="3812"/>
                </a:cubicBezTo>
                <a:cubicBezTo>
                  <a:pt x="8511" y="3812"/>
                  <a:pt x="8492" y="3812"/>
                  <a:pt x="8474" y="3812"/>
                </a:cubicBezTo>
                <a:cubicBezTo>
                  <a:pt x="8436" y="3775"/>
                  <a:pt x="8398" y="3848"/>
                  <a:pt x="8379" y="3775"/>
                </a:cubicBezTo>
                <a:cubicBezTo>
                  <a:pt x="8379" y="3775"/>
                  <a:pt x="8379" y="3775"/>
                  <a:pt x="8379" y="3775"/>
                </a:cubicBezTo>
                <a:cubicBezTo>
                  <a:pt x="8398" y="3739"/>
                  <a:pt x="8417" y="3739"/>
                  <a:pt x="8436" y="3739"/>
                </a:cubicBezTo>
                <a:cubicBezTo>
                  <a:pt x="8436" y="3739"/>
                  <a:pt x="8436" y="3739"/>
                  <a:pt x="8417" y="3739"/>
                </a:cubicBezTo>
                <a:cubicBezTo>
                  <a:pt x="8417" y="3739"/>
                  <a:pt x="8417" y="3703"/>
                  <a:pt x="8417" y="3703"/>
                </a:cubicBezTo>
                <a:cubicBezTo>
                  <a:pt x="8436" y="3630"/>
                  <a:pt x="8455" y="3739"/>
                  <a:pt x="8474" y="3703"/>
                </a:cubicBezTo>
                <a:cubicBezTo>
                  <a:pt x="8474" y="3703"/>
                  <a:pt x="8474" y="3703"/>
                  <a:pt x="8474" y="3703"/>
                </a:cubicBezTo>
                <a:cubicBezTo>
                  <a:pt x="8474" y="3667"/>
                  <a:pt x="8474" y="3667"/>
                  <a:pt x="8455" y="3630"/>
                </a:cubicBezTo>
                <a:cubicBezTo>
                  <a:pt x="8455" y="3630"/>
                  <a:pt x="8455" y="3630"/>
                  <a:pt x="8455" y="3630"/>
                </a:cubicBezTo>
                <a:cubicBezTo>
                  <a:pt x="8455" y="3630"/>
                  <a:pt x="8474" y="3630"/>
                  <a:pt x="8474" y="3630"/>
                </a:cubicBezTo>
                <a:cubicBezTo>
                  <a:pt x="8492" y="3630"/>
                  <a:pt x="8549" y="3630"/>
                  <a:pt x="8549" y="3703"/>
                </a:cubicBezTo>
                <a:cubicBezTo>
                  <a:pt x="8568" y="3739"/>
                  <a:pt x="8549" y="3775"/>
                  <a:pt x="8549" y="3775"/>
                </a:cubicBezTo>
                <a:cubicBezTo>
                  <a:pt x="8549" y="3812"/>
                  <a:pt x="8549" y="3812"/>
                  <a:pt x="8568" y="3848"/>
                </a:cubicBezTo>
                <a:cubicBezTo>
                  <a:pt x="8568" y="3812"/>
                  <a:pt x="8587" y="3812"/>
                  <a:pt x="8587" y="3812"/>
                </a:cubicBezTo>
                <a:cubicBezTo>
                  <a:pt x="8606" y="3775"/>
                  <a:pt x="8606" y="3812"/>
                  <a:pt x="8625" y="3775"/>
                </a:cubicBezTo>
                <a:cubicBezTo>
                  <a:pt x="8625" y="3739"/>
                  <a:pt x="8625" y="3703"/>
                  <a:pt x="8625" y="3667"/>
                </a:cubicBezTo>
                <a:cubicBezTo>
                  <a:pt x="8625" y="3667"/>
                  <a:pt x="8625" y="3667"/>
                  <a:pt x="8625" y="3667"/>
                </a:cubicBezTo>
                <a:cubicBezTo>
                  <a:pt x="8644" y="3667"/>
                  <a:pt x="8644" y="3667"/>
                  <a:pt x="8644" y="3667"/>
                </a:cubicBezTo>
                <a:cubicBezTo>
                  <a:pt x="8644" y="3703"/>
                  <a:pt x="8663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39"/>
                  <a:pt x="8682" y="3739"/>
                </a:cubicBezTo>
                <a:cubicBezTo>
                  <a:pt x="8682" y="3739"/>
                  <a:pt x="8682" y="3703"/>
                  <a:pt x="8682" y="3703"/>
                </a:cubicBezTo>
                <a:cubicBezTo>
                  <a:pt x="8701" y="3667"/>
                  <a:pt x="8701" y="3667"/>
                  <a:pt x="8719" y="3703"/>
                </a:cubicBezTo>
                <a:cubicBezTo>
                  <a:pt x="8719" y="3703"/>
                  <a:pt x="8738" y="3739"/>
                  <a:pt x="8757" y="3739"/>
                </a:cubicBezTo>
                <a:cubicBezTo>
                  <a:pt x="8757" y="3703"/>
                  <a:pt x="8757" y="3703"/>
                  <a:pt x="8757" y="3667"/>
                </a:cubicBezTo>
                <a:cubicBezTo>
                  <a:pt x="8795" y="3703"/>
                  <a:pt x="8833" y="3703"/>
                  <a:pt x="8852" y="3667"/>
                </a:cubicBezTo>
                <a:cubicBezTo>
                  <a:pt x="8852" y="3630"/>
                  <a:pt x="8852" y="3630"/>
                  <a:pt x="8852" y="3594"/>
                </a:cubicBezTo>
                <a:cubicBezTo>
                  <a:pt x="8871" y="3594"/>
                  <a:pt x="8890" y="3594"/>
                  <a:pt x="8890" y="3630"/>
                </a:cubicBezTo>
                <a:cubicBezTo>
                  <a:pt x="8909" y="3667"/>
                  <a:pt x="8927" y="3667"/>
                  <a:pt x="8965" y="3667"/>
                </a:cubicBezTo>
                <a:cubicBezTo>
                  <a:pt x="8965" y="3703"/>
                  <a:pt x="8965" y="3703"/>
                  <a:pt x="8965" y="3703"/>
                </a:cubicBezTo>
                <a:cubicBezTo>
                  <a:pt x="8965" y="3703"/>
                  <a:pt x="8965" y="3739"/>
                  <a:pt x="8965" y="3739"/>
                </a:cubicBezTo>
                <a:cubicBezTo>
                  <a:pt x="8965" y="3775"/>
                  <a:pt x="8965" y="3775"/>
                  <a:pt x="8984" y="3775"/>
                </a:cubicBezTo>
                <a:cubicBezTo>
                  <a:pt x="8984" y="3775"/>
                  <a:pt x="9022" y="3775"/>
                  <a:pt x="9022" y="3775"/>
                </a:cubicBezTo>
                <a:cubicBezTo>
                  <a:pt x="9041" y="3812"/>
                  <a:pt x="9022" y="3884"/>
                  <a:pt x="9022" y="3921"/>
                </a:cubicBezTo>
                <a:cubicBezTo>
                  <a:pt x="9003" y="3921"/>
                  <a:pt x="9003" y="3957"/>
                  <a:pt x="8984" y="3957"/>
                </a:cubicBezTo>
                <a:close/>
                <a:moveTo>
                  <a:pt x="7017" y="3267"/>
                </a:moveTo>
                <a:cubicBezTo>
                  <a:pt x="7017" y="3267"/>
                  <a:pt x="7017" y="3267"/>
                  <a:pt x="7017" y="3267"/>
                </a:cubicBezTo>
                <a:cubicBezTo>
                  <a:pt x="6998" y="3231"/>
                  <a:pt x="7017" y="3195"/>
                  <a:pt x="7036" y="3195"/>
                </a:cubicBezTo>
                <a:cubicBezTo>
                  <a:pt x="7036" y="3195"/>
                  <a:pt x="7036" y="3231"/>
                  <a:pt x="7017" y="3267"/>
                </a:cubicBezTo>
                <a:close/>
                <a:moveTo>
                  <a:pt x="6885" y="2795"/>
                </a:moveTo>
                <a:cubicBezTo>
                  <a:pt x="6904" y="2795"/>
                  <a:pt x="6923" y="2832"/>
                  <a:pt x="6904" y="2832"/>
                </a:cubicBezTo>
                <a:cubicBezTo>
                  <a:pt x="6885" y="2832"/>
                  <a:pt x="6885" y="2832"/>
                  <a:pt x="6885" y="2795"/>
                </a:cubicBezTo>
                <a:cubicBezTo>
                  <a:pt x="6885" y="2795"/>
                  <a:pt x="6885" y="2795"/>
                  <a:pt x="6885" y="2795"/>
                </a:cubicBezTo>
                <a:close/>
                <a:moveTo>
                  <a:pt x="6866" y="2904"/>
                </a:moveTo>
                <a:cubicBezTo>
                  <a:pt x="6866" y="2904"/>
                  <a:pt x="6866" y="2904"/>
                  <a:pt x="6866" y="2868"/>
                </a:cubicBezTo>
                <a:cubicBezTo>
                  <a:pt x="6885" y="2868"/>
                  <a:pt x="6885" y="2868"/>
                  <a:pt x="6885" y="2868"/>
                </a:cubicBezTo>
                <a:cubicBezTo>
                  <a:pt x="6885" y="2904"/>
                  <a:pt x="6904" y="2941"/>
                  <a:pt x="6885" y="2941"/>
                </a:cubicBezTo>
                <a:cubicBezTo>
                  <a:pt x="6866" y="2941"/>
                  <a:pt x="6847" y="2941"/>
                  <a:pt x="6866" y="2904"/>
                </a:cubicBezTo>
                <a:close/>
                <a:moveTo>
                  <a:pt x="8436" y="1597"/>
                </a:moveTo>
                <a:cubicBezTo>
                  <a:pt x="8417" y="1634"/>
                  <a:pt x="8398" y="1597"/>
                  <a:pt x="8379" y="1597"/>
                </a:cubicBezTo>
                <a:cubicBezTo>
                  <a:pt x="8379" y="1561"/>
                  <a:pt x="8398" y="1561"/>
                  <a:pt x="8417" y="1525"/>
                </a:cubicBezTo>
                <a:cubicBezTo>
                  <a:pt x="8436" y="1525"/>
                  <a:pt x="8436" y="1561"/>
                  <a:pt x="8455" y="1561"/>
                </a:cubicBezTo>
                <a:cubicBezTo>
                  <a:pt x="8455" y="1561"/>
                  <a:pt x="8455" y="1597"/>
                  <a:pt x="8455" y="1597"/>
                </a:cubicBezTo>
                <a:cubicBezTo>
                  <a:pt x="8436" y="1597"/>
                  <a:pt x="8436" y="1597"/>
                  <a:pt x="8436" y="1597"/>
                </a:cubicBezTo>
                <a:close/>
                <a:moveTo>
                  <a:pt x="8474" y="2432"/>
                </a:moveTo>
                <a:cubicBezTo>
                  <a:pt x="8474" y="2469"/>
                  <a:pt x="8474" y="2469"/>
                  <a:pt x="8474" y="2469"/>
                </a:cubicBezTo>
                <a:cubicBezTo>
                  <a:pt x="8474" y="2469"/>
                  <a:pt x="8455" y="2469"/>
                  <a:pt x="8455" y="2469"/>
                </a:cubicBezTo>
                <a:cubicBezTo>
                  <a:pt x="8455" y="2505"/>
                  <a:pt x="8436" y="2505"/>
                  <a:pt x="8436" y="2505"/>
                </a:cubicBezTo>
                <a:cubicBezTo>
                  <a:pt x="8436" y="2505"/>
                  <a:pt x="8436" y="2505"/>
                  <a:pt x="8436" y="2505"/>
                </a:cubicBezTo>
                <a:cubicBezTo>
                  <a:pt x="8417" y="2505"/>
                  <a:pt x="8417" y="2541"/>
                  <a:pt x="8417" y="2541"/>
                </a:cubicBezTo>
                <a:cubicBezTo>
                  <a:pt x="8398" y="2541"/>
                  <a:pt x="8379" y="2541"/>
                  <a:pt x="8379" y="2541"/>
                </a:cubicBezTo>
                <a:cubicBezTo>
                  <a:pt x="8379" y="2541"/>
                  <a:pt x="8379" y="2505"/>
                  <a:pt x="8379" y="2505"/>
                </a:cubicBezTo>
                <a:cubicBezTo>
                  <a:pt x="8398" y="2469"/>
                  <a:pt x="8398" y="2469"/>
                  <a:pt x="8398" y="2432"/>
                </a:cubicBezTo>
                <a:cubicBezTo>
                  <a:pt x="8417" y="2432"/>
                  <a:pt x="8417" y="2432"/>
                  <a:pt x="8436" y="2432"/>
                </a:cubicBezTo>
                <a:cubicBezTo>
                  <a:pt x="8436" y="2396"/>
                  <a:pt x="8455" y="2360"/>
                  <a:pt x="8474" y="2360"/>
                </a:cubicBezTo>
                <a:cubicBezTo>
                  <a:pt x="8474" y="2360"/>
                  <a:pt x="8474" y="2360"/>
                  <a:pt x="8474" y="2360"/>
                </a:cubicBezTo>
                <a:cubicBezTo>
                  <a:pt x="8474" y="2360"/>
                  <a:pt x="8511" y="2396"/>
                  <a:pt x="8511" y="2396"/>
                </a:cubicBezTo>
                <a:cubicBezTo>
                  <a:pt x="8492" y="2432"/>
                  <a:pt x="8492" y="2432"/>
                  <a:pt x="8492" y="2469"/>
                </a:cubicBezTo>
                <a:cubicBezTo>
                  <a:pt x="8492" y="2469"/>
                  <a:pt x="8474" y="2469"/>
                  <a:pt x="8474" y="2432"/>
                </a:cubicBezTo>
                <a:close/>
                <a:moveTo>
                  <a:pt x="8701" y="2469"/>
                </a:moveTo>
                <a:cubicBezTo>
                  <a:pt x="8701" y="2469"/>
                  <a:pt x="8719" y="2469"/>
                  <a:pt x="8719" y="2469"/>
                </a:cubicBezTo>
                <a:cubicBezTo>
                  <a:pt x="8719" y="2469"/>
                  <a:pt x="8719" y="2469"/>
                  <a:pt x="8719" y="2505"/>
                </a:cubicBezTo>
                <a:cubicBezTo>
                  <a:pt x="8701" y="2505"/>
                  <a:pt x="8701" y="2505"/>
                  <a:pt x="8682" y="2505"/>
                </a:cubicBezTo>
                <a:cubicBezTo>
                  <a:pt x="8682" y="2505"/>
                  <a:pt x="8682" y="2505"/>
                  <a:pt x="8682" y="2505"/>
                </a:cubicBezTo>
                <a:cubicBezTo>
                  <a:pt x="8682" y="2505"/>
                  <a:pt x="8701" y="2505"/>
                  <a:pt x="8701" y="2505"/>
                </a:cubicBezTo>
                <a:cubicBezTo>
                  <a:pt x="8701" y="2505"/>
                  <a:pt x="8701" y="2505"/>
                  <a:pt x="8701" y="2505"/>
                </a:cubicBezTo>
                <a:cubicBezTo>
                  <a:pt x="8682" y="2505"/>
                  <a:pt x="8644" y="2541"/>
                  <a:pt x="8663" y="2577"/>
                </a:cubicBezTo>
                <a:cubicBezTo>
                  <a:pt x="8663" y="2577"/>
                  <a:pt x="8663" y="2577"/>
                  <a:pt x="8682" y="2614"/>
                </a:cubicBezTo>
                <a:cubicBezTo>
                  <a:pt x="8682" y="2614"/>
                  <a:pt x="8682" y="2614"/>
                  <a:pt x="8682" y="2614"/>
                </a:cubicBezTo>
                <a:cubicBezTo>
                  <a:pt x="8663" y="2614"/>
                  <a:pt x="8663" y="2614"/>
                  <a:pt x="8644" y="2614"/>
                </a:cubicBezTo>
                <a:cubicBezTo>
                  <a:pt x="8644" y="2650"/>
                  <a:pt x="8663" y="2650"/>
                  <a:pt x="8663" y="2650"/>
                </a:cubicBezTo>
                <a:cubicBezTo>
                  <a:pt x="8663" y="2650"/>
                  <a:pt x="8644" y="2650"/>
                  <a:pt x="8625" y="2686"/>
                </a:cubicBezTo>
                <a:cubicBezTo>
                  <a:pt x="8644" y="2686"/>
                  <a:pt x="8644" y="2686"/>
                  <a:pt x="8644" y="2686"/>
                </a:cubicBezTo>
                <a:cubicBezTo>
                  <a:pt x="8644" y="2723"/>
                  <a:pt x="8625" y="2723"/>
                  <a:pt x="8625" y="2723"/>
                </a:cubicBezTo>
                <a:cubicBezTo>
                  <a:pt x="8625" y="2723"/>
                  <a:pt x="8625" y="2759"/>
                  <a:pt x="8625" y="2759"/>
                </a:cubicBezTo>
                <a:cubicBezTo>
                  <a:pt x="8625" y="2759"/>
                  <a:pt x="8625" y="2759"/>
                  <a:pt x="8625" y="2795"/>
                </a:cubicBezTo>
                <a:cubicBezTo>
                  <a:pt x="8625" y="2795"/>
                  <a:pt x="8625" y="2795"/>
                  <a:pt x="8625" y="2795"/>
                </a:cubicBezTo>
                <a:cubicBezTo>
                  <a:pt x="8606" y="2795"/>
                  <a:pt x="8606" y="2795"/>
                  <a:pt x="8606" y="2795"/>
                </a:cubicBezTo>
                <a:cubicBezTo>
                  <a:pt x="8606" y="2832"/>
                  <a:pt x="8606" y="2832"/>
                  <a:pt x="8606" y="2832"/>
                </a:cubicBezTo>
                <a:cubicBezTo>
                  <a:pt x="8625" y="2832"/>
                  <a:pt x="8606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32"/>
                  <a:pt x="8587" y="2832"/>
                  <a:pt x="8587" y="2832"/>
                </a:cubicBezTo>
                <a:cubicBezTo>
                  <a:pt x="8587" y="2868"/>
                  <a:pt x="8568" y="2904"/>
                  <a:pt x="8549" y="2904"/>
                </a:cubicBezTo>
                <a:cubicBezTo>
                  <a:pt x="8549" y="2904"/>
                  <a:pt x="8549" y="2941"/>
                  <a:pt x="8530" y="2941"/>
                </a:cubicBezTo>
                <a:cubicBezTo>
                  <a:pt x="8530" y="2941"/>
                  <a:pt x="8530" y="2941"/>
                  <a:pt x="8511" y="2941"/>
                </a:cubicBezTo>
                <a:cubicBezTo>
                  <a:pt x="8511" y="2941"/>
                  <a:pt x="8492" y="2977"/>
                  <a:pt x="8492" y="2977"/>
                </a:cubicBezTo>
                <a:cubicBezTo>
                  <a:pt x="8474" y="2977"/>
                  <a:pt x="8474" y="2977"/>
                  <a:pt x="8455" y="3013"/>
                </a:cubicBezTo>
                <a:cubicBezTo>
                  <a:pt x="8455" y="3013"/>
                  <a:pt x="8455" y="3049"/>
                  <a:pt x="8455" y="3049"/>
                </a:cubicBezTo>
                <a:cubicBezTo>
                  <a:pt x="8436" y="3049"/>
                  <a:pt x="8417" y="3049"/>
                  <a:pt x="8417" y="3013"/>
                </a:cubicBezTo>
                <a:cubicBezTo>
                  <a:pt x="8417" y="3013"/>
                  <a:pt x="8417" y="3013"/>
                  <a:pt x="8417" y="3013"/>
                </a:cubicBezTo>
                <a:cubicBezTo>
                  <a:pt x="8417" y="3049"/>
                  <a:pt x="8417" y="3049"/>
                  <a:pt x="8417" y="3086"/>
                </a:cubicBezTo>
                <a:cubicBezTo>
                  <a:pt x="8417" y="3086"/>
                  <a:pt x="8417" y="3086"/>
                  <a:pt x="8398" y="3086"/>
                </a:cubicBezTo>
                <a:cubicBezTo>
                  <a:pt x="8379" y="3086"/>
                  <a:pt x="8398" y="3086"/>
                  <a:pt x="8379" y="3086"/>
                </a:cubicBezTo>
                <a:cubicBezTo>
                  <a:pt x="8379" y="3086"/>
                  <a:pt x="8398" y="3086"/>
                  <a:pt x="8398" y="3122"/>
                </a:cubicBezTo>
                <a:cubicBezTo>
                  <a:pt x="8398" y="3122"/>
                  <a:pt x="8360" y="3122"/>
                  <a:pt x="8360" y="3122"/>
                </a:cubicBezTo>
                <a:cubicBezTo>
                  <a:pt x="8341" y="3122"/>
                  <a:pt x="8341" y="3122"/>
                  <a:pt x="8322" y="3122"/>
                </a:cubicBezTo>
                <a:cubicBezTo>
                  <a:pt x="8322" y="3122"/>
                  <a:pt x="8303" y="3122"/>
                  <a:pt x="8303" y="3122"/>
                </a:cubicBezTo>
                <a:cubicBezTo>
                  <a:pt x="8284" y="3122"/>
                  <a:pt x="8265" y="3122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086"/>
                  <a:pt x="8247" y="3086"/>
                  <a:pt x="8247" y="3086"/>
                </a:cubicBezTo>
                <a:cubicBezTo>
                  <a:pt x="8247" y="3122"/>
                  <a:pt x="8284" y="3122"/>
                  <a:pt x="8284" y="3158"/>
                </a:cubicBezTo>
                <a:cubicBezTo>
                  <a:pt x="8284" y="3158"/>
                  <a:pt x="8284" y="3158"/>
                  <a:pt x="8265" y="3158"/>
                </a:cubicBezTo>
                <a:cubicBezTo>
                  <a:pt x="8265" y="3158"/>
                  <a:pt x="8265" y="3158"/>
                  <a:pt x="8265" y="3158"/>
                </a:cubicBezTo>
                <a:cubicBezTo>
                  <a:pt x="8284" y="3158"/>
                  <a:pt x="8284" y="3158"/>
                  <a:pt x="8284" y="3158"/>
                </a:cubicBezTo>
                <a:cubicBezTo>
                  <a:pt x="8303" y="3158"/>
                  <a:pt x="8284" y="3195"/>
                  <a:pt x="8284" y="3231"/>
                </a:cubicBezTo>
                <a:cubicBezTo>
                  <a:pt x="8284" y="3231"/>
                  <a:pt x="8284" y="3231"/>
                  <a:pt x="8284" y="3231"/>
                </a:cubicBezTo>
                <a:cubicBezTo>
                  <a:pt x="8265" y="3267"/>
                  <a:pt x="8247" y="3267"/>
                  <a:pt x="8247" y="3267"/>
                </a:cubicBezTo>
                <a:cubicBezTo>
                  <a:pt x="8247" y="3304"/>
                  <a:pt x="8247" y="3304"/>
                  <a:pt x="8247" y="3340"/>
                </a:cubicBezTo>
                <a:cubicBezTo>
                  <a:pt x="8247" y="3340"/>
                  <a:pt x="8247" y="3340"/>
                  <a:pt x="8228" y="3340"/>
                </a:cubicBezTo>
                <a:cubicBezTo>
                  <a:pt x="8228" y="3376"/>
                  <a:pt x="8228" y="3376"/>
                  <a:pt x="8247" y="3412"/>
                </a:cubicBezTo>
                <a:cubicBezTo>
                  <a:pt x="8247" y="3412"/>
                  <a:pt x="8247" y="3412"/>
                  <a:pt x="8247" y="3412"/>
                </a:cubicBezTo>
                <a:cubicBezTo>
                  <a:pt x="8247" y="3449"/>
                  <a:pt x="8247" y="3449"/>
                  <a:pt x="8228" y="3449"/>
                </a:cubicBezTo>
                <a:cubicBezTo>
                  <a:pt x="8228" y="3449"/>
                  <a:pt x="8228" y="3449"/>
                  <a:pt x="8228" y="3449"/>
                </a:cubicBezTo>
                <a:cubicBezTo>
                  <a:pt x="8247" y="3449"/>
                  <a:pt x="8247" y="3485"/>
                  <a:pt x="8247" y="3485"/>
                </a:cubicBezTo>
                <a:cubicBezTo>
                  <a:pt x="8247" y="3521"/>
                  <a:pt x="8228" y="3521"/>
                  <a:pt x="8228" y="3521"/>
                </a:cubicBezTo>
                <a:cubicBezTo>
                  <a:pt x="8228" y="3558"/>
                  <a:pt x="8228" y="3594"/>
                  <a:pt x="8209" y="3594"/>
                </a:cubicBezTo>
                <a:cubicBezTo>
                  <a:pt x="8209" y="3630"/>
                  <a:pt x="8209" y="3630"/>
                  <a:pt x="8190" y="3630"/>
                </a:cubicBezTo>
                <a:cubicBezTo>
                  <a:pt x="8190" y="3630"/>
                  <a:pt x="8190" y="3630"/>
                  <a:pt x="8190" y="3630"/>
                </a:cubicBezTo>
                <a:cubicBezTo>
                  <a:pt x="8171" y="3630"/>
                  <a:pt x="8133" y="3594"/>
                  <a:pt x="8133" y="3630"/>
                </a:cubicBezTo>
                <a:cubicBezTo>
                  <a:pt x="8133" y="3630"/>
                  <a:pt x="8152" y="3630"/>
                  <a:pt x="8152" y="3667"/>
                </a:cubicBezTo>
                <a:cubicBezTo>
                  <a:pt x="8152" y="3667"/>
                  <a:pt x="8152" y="3667"/>
                  <a:pt x="8152" y="3703"/>
                </a:cubicBezTo>
                <a:cubicBezTo>
                  <a:pt x="8152" y="3703"/>
                  <a:pt x="8152" y="3703"/>
                  <a:pt x="8152" y="3739"/>
                </a:cubicBezTo>
                <a:cubicBezTo>
                  <a:pt x="8133" y="3739"/>
                  <a:pt x="8114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39"/>
                  <a:pt x="8095" y="3739"/>
                </a:cubicBezTo>
                <a:cubicBezTo>
                  <a:pt x="8095" y="3739"/>
                  <a:pt x="8095" y="3775"/>
                  <a:pt x="8076" y="3775"/>
                </a:cubicBezTo>
                <a:cubicBezTo>
                  <a:pt x="8076" y="3775"/>
                  <a:pt x="8076" y="3775"/>
                  <a:pt x="8076" y="3775"/>
                </a:cubicBezTo>
                <a:cubicBezTo>
                  <a:pt x="8076" y="3775"/>
                  <a:pt x="8057" y="3775"/>
                  <a:pt x="8057" y="3775"/>
                </a:cubicBezTo>
                <a:cubicBezTo>
                  <a:pt x="8057" y="3775"/>
                  <a:pt x="8057" y="3775"/>
                  <a:pt x="8057" y="3775"/>
                </a:cubicBezTo>
                <a:cubicBezTo>
                  <a:pt x="8057" y="3775"/>
                  <a:pt x="8057" y="3812"/>
                  <a:pt x="8039" y="3812"/>
                </a:cubicBezTo>
                <a:cubicBezTo>
                  <a:pt x="8039" y="3812"/>
                  <a:pt x="8039" y="3848"/>
                  <a:pt x="8039" y="3848"/>
                </a:cubicBezTo>
                <a:cubicBezTo>
                  <a:pt x="8039" y="3848"/>
                  <a:pt x="8039" y="3848"/>
                  <a:pt x="8039" y="3848"/>
                </a:cubicBezTo>
                <a:cubicBezTo>
                  <a:pt x="8039" y="3848"/>
                  <a:pt x="8020" y="3848"/>
                  <a:pt x="8020" y="3848"/>
                </a:cubicBezTo>
                <a:cubicBezTo>
                  <a:pt x="8001" y="3848"/>
                  <a:pt x="8020" y="3812"/>
                  <a:pt x="8020" y="3812"/>
                </a:cubicBezTo>
                <a:cubicBezTo>
                  <a:pt x="8020" y="3812"/>
                  <a:pt x="8020" y="3812"/>
                  <a:pt x="8020" y="3812"/>
                </a:cubicBezTo>
                <a:cubicBezTo>
                  <a:pt x="8020" y="3775"/>
                  <a:pt x="8020" y="3775"/>
                  <a:pt x="8020" y="3739"/>
                </a:cubicBezTo>
                <a:cubicBezTo>
                  <a:pt x="8039" y="3739"/>
                  <a:pt x="8039" y="3703"/>
                  <a:pt x="8039" y="3703"/>
                </a:cubicBezTo>
                <a:cubicBezTo>
                  <a:pt x="8020" y="3703"/>
                  <a:pt x="8001" y="3703"/>
                  <a:pt x="8001" y="3703"/>
                </a:cubicBezTo>
                <a:cubicBezTo>
                  <a:pt x="8001" y="3703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8001" y="3739"/>
                  <a:pt x="8001" y="3739"/>
                </a:cubicBezTo>
                <a:cubicBezTo>
                  <a:pt x="8001" y="3739"/>
                  <a:pt x="7982" y="3775"/>
                  <a:pt x="7982" y="3775"/>
                </a:cubicBezTo>
                <a:cubicBezTo>
                  <a:pt x="7963" y="3775"/>
                  <a:pt x="7963" y="3812"/>
                  <a:pt x="7963" y="3812"/>
                </a:cubicBezTo>
                <a:cubicBezTo>
                  <a:pt x="7963" y="3812"/>
                  <a:pt x="8020" y="3812"/>
                  <a:pt x="7982" y="3884"/>
                </a:cubicBezTo>
                <a:cubicBezTo>
                  <a:pt x="7982" y="3848"/>
                  <a:pt x="7982" y="3848"/>
                  <a:pt x="7982" y="3884"/>
                </a:cubicBezTo>
                <a:cubicBezTo>
                  <a:pt x="7982" y="3884"/>
                  <a:pt x="7982" y="3884"/>
                  <a:pt x="7963" y="3884"/>
                </a:cubicBezTo>
                <a:cubicBezTo>
                  <a:pt x="7963" y="3921"/>
                  <a:pt x="7944" y="3921"/>
                  <a:pt x="7944" y="3921"/>
                </a:cubicBezTo>
                <a:cubicBezTo>
                  <a:pt x="7925" y="3921"/>
                  <a:pt x="7925" y="3884"/>
                  <a:pt x="7925" y="3884"/>
                </a:cubicBezTo>
                <a:cubicBezTo>
                  <a:pt x="7925" y="3884"/>
                  <a:pt x="7925" y="3884"/>
                  <a:pt x="7925" y="3884"/>
                </a:cubicBezTo>
                <a:cubicBezTo>
                  <a:pt x="7925" y="3884"/>
                  <a:pt x="7906" y="3884"/>
                  <a:pt x="7906" y="3884"/>
                </a:cubicBezTo>
                <a:cubicBezTo>
                  <a:pt x="7906" y="3884"/>
                  <a:pt x="7906" y="3884"/>
                  <a:pt x="7906" y="3884"/>
                </a:cubicBezTo>
                <a:cubicBezTo>
                  <a:pt x="7906" y="3884"/>
                  <a:pt x="7906" y="3921"/>
                  <a:pt x="7925" y="3921"/>
                </a:cubicBezTo>
                <a:cubicBezTo>
                  <a:pt x="7925" y="3921"/>
                  <a:pt x="7925" y="3921"/>
                  <a:pt x="7925" y="3921"/>
                </a:cubicBezTo>
                <a:cubicBezTo>
                  <a:pt x="7906" y="3921"/>
                  <a:pt x="7906" y="3921"/>
                  <a:pt x="7906" y="3921"/>
                </a:cubicBezTo>
                <a:cubicBezTo>
                  <a:pt x="7906" y="3921"/>
                  <a:pt x="7906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21"/>
                  <a:pt x="7887" y="3921"/>
                  <a:pt x="7887" y="3921"/>
                </a:cubicBezTo>
                <a:cubicBezTo>
                  <a:pt x="7887" y="3957"/>
                  <a:pt x="7887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49" y="3957"/>
                  <a:pt x="7849" y="3957"/>
                  <a:pt x="7849" y="3957"/>
                </a:cubicBezTo>
                <a:cubicBezTo>
                  <a:pt x="7868" y="3957"/>
                  <a:pt x="7887" y="3957"/>
                  <a:pt x="7887" y="3957"/>
                </a:cubicBezTo>
                <a:cubicBezTo>
                  <a:pt x="7906" y="3993"/>
                  <a:pt x="7906" y="4030"/>
                  <a:pt x="7887" y="4030"/>
                </a:cubicBezTo>
                <a:cubicBezTo>
                  <a:pt x="7887" y="4066"/>
                  <a:pt x="7868" y="4066"/>
                  <a:pt x="7868" y="4066"/>
                </a:cubicBezTo>
                <a:cubicBezTo>
                  <a:pt x="7830" y="4066"/>
                  <a:pt x="7849" y="4030"/>
                  <a:pt x="7793" y="4066"/>
                </a:cubicBezTo>
                <a:cubicBezTo>
                  <a:pt x="7812" y="4066"/>
                  <a:pt x="7812" y="4066"/>
                  <a:pt x="7812" y="4066"/>
                </a:cubicBezTo>
                <a:cubicBezTo>
                  <a:pt x="7812" y="4102"/>
                  <a:pt x="7830" y="4102"/>
                  <a:pt x="7849" y="4102"/>
                </a:cubicBezTo>
                <a:cubicBezTo>
                  <a:pt x="7849" y="4102"/>
                  <a:pt x="7849" y="4102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38"/>
                  <a:pt x="7868" y="4138"/>
                  <a:pt x="7868" y="4138"/>
                </a:cubicBezTo>
                <a:cubicBezTo>
                  <a:pt x="7868" y="4175"/>
                  <a:pt x="7868" y="4175"/>
                  <a:pt x="7868" y="4175"/>
                </a:cubicBezTo>
                <a:cubicBezTo>
                  <a:pt x="7868" y="4175"/>
                  <a:pt x="7887" y="4175"/>
                  <a:pt x="7887" y="4211"/>
                </a:cubicBezTo>
                <a:cubicBezTo>
                  <a:pt x="7868" y="4211"/>
                  <a:pt x="7868" y="4211"/>
                  <a:pt x="7849" y="4211"/>
                </a:cubicBezTo>
                <a:cubicBezTo>
                  <a:pt x="7849" y="4211"/>
                  <a:pt x="7830" y="4247"/>
                  <a:pt x="7830" y="4247"/>
                </a:cubicBezTo>
                <a:cubicBezTo>
                  <a:pt x="7812" y="4247"/>
                  <a:pt x="7812" y="4247"/>
                  <a:pt x="7793" y="4247"/>
                </a:cubicBezTo>
                <a:cubicBezTo>
                  <a:pt x="7812" y="4247"/>
                  <a:pt x="7830" y="4284"/>
                  <a:pt x="7830" y="4284"/>
                </a:cubicBezTo>
                <a:cubicBezTo>
                  <a:pt x="7830" y="4284"/>
                  <a:pt x="7849" y="4284"/>
                  <a:pt x="7849" y="4284"/>
                </a:cubicBezTo>
                <a:cubicBezTo>
                  <a:pt x="7849" y="4284"/>
                  <a:pt x="7849" y="4284"/>
                  <a:pt x="7849" y="4284"/>
                </a:cubicBezTo>
                <a:cubicBezTo>
                  <a:pt x="7868" y="4284"/>
                  <a:pt x="7868" y="4320"/>
                  <a:pt x="7868" y="4320"/>
                </a:cubicBezTo>
                <a:cubicBezTo>
                  <a:pt x="7887" y="4320"/>
                  <a:pt x="7887" y="4320"/>
                  <a:pt x="7887" y="4356"/>
                </a:cubicBezTo>
                <a:cubicBezTo>
                  <a:pt x="7887" y="4356"/>
                  <a:pt x="7868" y="4356"/>
                  <a:pt x="7868" y="4356"/>
                </a:cubicBezTo>
                <a:cubicBezTo>
                  <a:pt x="7849" y="4356"/>
                  <a:pt x="7849" y="4356"/>
                  <a:pt x="7830" y="4356"/>
                </a:cubicBezTo>
                <a:cubicBezTo>
                  <a:pt x="7830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12" y="4356"/>
                </a:cubicBezTo>
                <a:cubicBezTo>
                  <a:pt x="7812" y="4356"/>
                  <a:pt x="7812" y="4356"/>
                  <a:pt x="7830" y="4356"/>
                </a:cubicBezTo>
                <a:cubicBezTo>
                  <a:pt x="7830" y="4356"/>
                  <a:pt x="7830" y="4356"/>
                  <a:pt x="7830" y="4356"/>
                </a:cubicBezTo>
                <a:cubicBezTo>
                  <a:pt x="7849" y="4356"/>
                  <a:pt x="7868" y="4393"/>
                  <a:pt x="7868" y="4356"/>
                </a:cubicBezTo>
                <a:cubicBezTo>
                  <a:pt x="7868" y="4393"/>
                  <a:pt x="7887" y="4393"/>
                  <a:pt x="7868" y="4393"/>
                </a:cubicBezTo>
                <a:cubicBezTo>
                  <a:pt x="7868" y="4393"/>
                  <a:pt x="7868" y="4393"/>
                  <a:pt x="7849" y="4393"/>
                </a:cubicBezTo>
                <a:cubicBezTo>
                  <a:pt x="7849" y="4393"/>
                  <a:pt x="7849" y="4429"/>
                  <a:pt x="7849" y="4429"/>
                </a:cubicBezTo>
                <a:cubicBezTo>
                  <a:pt x="7849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30" y="4429"/>
                </a:cubicBezTo>
                <a:cubicBezTo>
                  <a:pt x="7830" y="4429"/>
                  <a:pt x="7830" y="4429"/>
                  <a:pt x="7849" y="4465"/>
                </a:cubicBezTo>
                <a:cubicBezTo>
                  <a:pt x="7849" y="4465"/>
                  <a:pt x="7849" y="4465"/>
                  <a:pt x="7830" y="4465"/>
                </a:cubicBezTo>
                <a:cubicBezTo>
                  <a:pt x="7830" y="4465"/>
                  <a:pt x="7830" y="4465"/>
                  <a:pt x="7812" y="4465"/>
                </a:cubicBezTo>
                <a:cubicBezTo>
                  <a:pt x="7812" y="4465"/>
                  <a:pt x="7812" y="4465"/>
                  <a:pt x="7812" y="4465"/>
                </a:cubicBezTo>
                <a:cubicBezTo>
                  <a:pt x="7812" y="4465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830" y="4502"/>
                  <a:pt x="7830" y="4502"/>
                </a:cubicBezTo>
                <a:cubicBezTo>
                  <a:pt x="7830" y="4502"/>
                  <a:pt x="7793" y="4502"/>
                  <a:pt x="7793" y="4502"/>
                </a:cubicBezTo>
                <a:cubicBezTo>
                  <a:pt x="7793" y="4502"/>
                  <a:pt x="7793" y="4502"/>
                  <a:pt x="7793" y="4502"/>
                </a:cubicBezTo>
                <a:cubicBezTo>
                  <a:pt x="7774" y="4502"/>
                  <a:pt x="7793" y="4538"/>
                  <a:pt x="7812" y="4538"/>
                </a:cubicBezTo>
                <a:cubicBezTo>
                  <a:pt x="7812" y="4538"/>
                  <a:pt x="7812" y="4538"/>
                  <a:pt x="7812" y="4574"/>
                </a:cubicBezTo>
                <a:cubicBezTo>
                  <a:pt x="7812" y="4574"/>
                  <a:pt x="7812" y="4574"/>
                  <a:pt x="7812" y="4574"/>
                </a:cubicBezTo>
                <a:cubicBezTo>
                  <a:pt x="7812" y="4574"/>
                  <a:pt x="7793" y="4574"/>
                  <a:pt x="7793" y="4574"/>
                </a:cubicBezTo>
                <a:cubicBezTo>
                  <a:pt x="7774" y="4610"/>
                  <a:pt x="7774" y="4610"/>
                  <a:pt x="7755" y="4610"/>
                </a:cubicBezTo>
                <a:cubicBezTo>
                  <a:pt x="7755" y="4647"/>
                  <a:pt x="7755" y="4647"/>
                  <a:pt x="7774" y="4647"/>
                </a:cubicBezTo>
                <a:cubicBezTo>
                  <a:pt x="7774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93" y="4683"/>
                  <a:pt x="7793" y="4683"/>
                  <a:pt x="7793" y="4683"/>
                </a:cubicBezTo>
                <a:cubicBezTo>
                  <a:pt x="7774" y="4683"/>
                  <a:pt x="7755" y="4683"/>
                  <a:pt x="7736" y="4683"/>
                </a:cubicBezTo>
                <a:cubicBezTo>
                  <a:pt x="7755" y="4683"/>
                  <a:pt x="7774" y="4719"/>
                  <a:pt x="7793" y="4719"/>
                </a:cubicBezTo>
                <a:cubicBezTo>
                  <a:pt x="7793" y="4756"/>
                  <a:pt x="7812" y="4756"/>
                  <a:pt x="7812" y="4792"/>
                </a:cubicBezTo>
                <a:cubicBezTo>
                  <a:pt x="7812" y="4792"/>
                  <a:pt x="7812" y="4828"/>
                  <a:pt x="7793" y="4828"/>
                </a:cubicBezTo>
                <a:cubicBezTo>
                  <a:pt x="7793" y="4828"/>
                  <a:pt x="7793" y="4828"/>
                  <a:pt x="7793" y="4828"/>
                </a:cubicBezTo>
                <a:cubicBezTo>
                  <a:pt x="7793" y="4828"/>
                  <a:pt x="7812" y="4828"/>
                  <a:pt x="7812" y="4828"/>
                </a:cubicBezTo>
                <a:cubicBezTo>
                  <a:pt x="7812" y="4828"/>
                  <a:pt x="7812" y="4828"/>
                  <a:pt x="7812" y="4828"/>
                </a:cubicBezTo>
                <a:cubicBezTo>
                  <a:pt x="7793" y="4865"/>
                  <a:pt x="7812" y="4865"/>
                  <a:pt x="7793" y="4865"/>
                </a:cubicBezTo>
                <a:cubicBezTo>
                  <a:pt x="7793" y="4901"/>
                  <a:pt x="7793" y="4901"/>
                  <a:pt x="7793" y="4937"/>
                </a:cubicBezTo>
                <a:cubicBezTo>
                  <a:pt x="7793" y="4937"/>
                  <a:pt x="7793" y="4937"/>
                  <a:pt x="7793" y="4937"/>
                </a:cubicBezTo>
                <a:cubicBezTo>
                  <a:pt x="7774" y="4901"/>
                  <a:pt x="7755" y="4901"/>
                  <a:pt x="7736" y="4937"/>
                </a:cubicBezTo>
                <a:cubicBezTo>
                  <a:pt x="7736" y="4937"/>
                  <a:pt x="7736" y="4937"/>
                  <a:pt x="7736" y="4937"/>
                </a:cubicBezTo>
                <a:cubicBezTo>
                  <a:pt x="7755" y="4973"/>
                  <a:pt x="7774" y="4937"/>
                  <a:pt x="7793" y="4973"/>
                </a:cubicBezTo>
                <a:cubicBezTo>
                  <a:pt x="7793" y="4973"/>
                  <a:pt x="7793" y="4973"/>
                  <a:pt x="7793" y="4973"/>
                </a:cubicBezTo>
                <a:cubicBezTo>
                  <a:pt x="7774" y="4973"/>
                  <a:pt x="7774" y="5010"/>
                  <a:pt x="7774" y="5010"/>
                </a:cubicBezTo>
                <a:cubicBezTo>
                  <a:pt x="7774" y="5010"/>
                  <a:pt x="7755" y="5010"/>
                  <a:pt x="7755" y="5046"/>
                </a:cubicBezTo>
                <a:cubicBezTo>
                  <a:pt x="7755" y="5046"/>
                  <a:pt x="7755" y="5046"/>
                  <a:pt x="7755" y="5046"/>
                </a:cubicBezTo>
                <a:cubicBezTo>
                  <a:pt x="7755" y="5046"/>
                  <a:pt x="7774" y="5046"/>
                  <a:pt x="7774" y="5046"/>
                </a:cubicBezTo>
                <a:cubicBezTo>
                  <a:pt x="7755" y="5046"/>
                  <a:pt x="7755" y="5046"/>
                  <a:pt x="7736" y="5046"/>
                </a:cubicBezTo>
                <a:cubicBezTo>
                  <a:pt x="7736" y="5082"/>
                  <a:pt x="7755" y="5082"/>
                  <a:pt x="7755" y="5082"/>
                </a:cubicBezTo>
                <a:cubicBezTo>
                  <a:pt x="7774" y="5082"/>
                  <a:pt x="7774" y="5082"/>
                  <a:pt x="7793" y="5082"/>
                </a:cubicBezTo>
                <a:cubicBezTo>
                  <a:pt x="7793" y="5082"/>
                  <a:pt x="7793" y="5082"/>
                  <a:pt x="7793" y="5082"/>
                </a:cubicBezTo>
                <a:cubicBezTo>
                  <a:pt x="7793" y="5082"/>
                  <a:pt x="7736" y="5119"/>
                  <a:pt x="7717" y="5155"/>
                </a:cubicBezTo>
                <a:cubicBezTo>
                  <a:pt x="7717" y="5155"/>
                  <a:pt x="7736" y="5155"/>
                  <a:pt x="7755" y="5155"/>
                </a:cubicBezTo>
                <a:cubicBezTo>
                  <a:pt x="7755" y="5155"/>
                  <a:pt x="7755" y="5155"/>
                  <a:pt x="7774" y="5155"/>
                </a:cubicBezTo>
                <a:cubicBezTo>
                  <a:pt x="7755" y="5155"/>
                  <a:pt x="7793" y="5155"/>
                  <a:pt x="7774" y="5191"/>
                </a:cubicBezTo>
                <a:cubicBezTo>
                  <a:pt x="7774" y="5191"/>
                  <a:pt x="7774" y="5191"/>
                  <a:pt x="7774" y="5191"/>
                </a:cubicBezTo>
                <a:cubicBezTo>
                  <a:pt x="7774" y="5228"/>
                  <a:pt x="7755" y="5191"/>
                  <a:pt x="7755" y="5191"/>
                </a:cubicBezTo>
                <a:cubicBezTo>
                  <a:pt x="7736" y="5191"/>
                  <a:pt x="7736" y="5191"/>
                  <a:pt x="7717" y="5191"/>
                </a:cubicBezTo>
                <a:cubicBezTo>
                  <a:pt x="7717" y="5191"/>
                  <a:pt x="7698" y="5191"/>
                  <a:pt x="7679" y="5191"/>
                </a:cubicBezTo>
                <a:cubicBezTo>
                  <a:pt x="7660" y="5191"/>
                  <a:pt x="7660" y="5228"/>
                  <a:pt x="7660" y="5264"/>
                </a:cubicBezTo>
                <a:cubicBezTo>
                  <a:pt x="7660" y="5264"/>
                  <a:pt x="7660" y="5264"/>
                  <a:pt x="7660" y="5264"/>
                </a:cubicBezTo>
                <a:cubicBezTo>
                  <a:pt x="7641" y="5264"/>
                  <a:pt x="7641" y="5228"/>
                  <a:pt x="7641" y="5228"/>
                </a:cubicBezTo>
                <a:cubicBezTo>
                  <a:pt x="7622" y="5228"/>
                  <a:pt x="7604" y="5264"/>
                  <a:pt x="7604" y="5264"/>
                </a:cubicBezTo>
                <a:cubicBezTo>
                  <a:pt x="7585" y="5228"/>
                  <a:pt x="7622" y="5191"/>
                  <a:pt x="7604" y="5191"/>
                </a:cubicBezTo>
                <a:cubicBezTo>
                  <a:pt x="7604" y="5191"/>
                  <a:pt x="7604" y="5191"/>
                  <a:pt x="7604" y="5191"/>
                </a:cubicBezTo>
                <a:cubicBezTo>
                  <a:pt x="7622" y="5155"/>
                  <a:pt x="7622" y="5155"/>
                  <a:pt x="7622" y="5119"/>
                </a:cubicBezTo>
                <a:cubicBezTo>
                  <a:pt x="7622" y="5119"/>
                  <a:pt x="7604" y="5155"/>
                  <a:pt x="7604" y="5155"/>
                </a:cubicBezTo>
                <a:cubicBezTo>
                  <a:pt x="7604" y="5155"/>
                  <a:pt x="7604" y="5191"/>
                  <a:pt x="7585" y="5191"/>
                </a:cubicBezTo>
                <a:cubicBezTo>
                  <a:pt x="7585" y="5155"/>
                  <a:pt x="7585" y="5155"/>
                  <a:pt x="7585" y="5119"/>
                </a:cubicBezTo>
                <a:cubicBezTo>
                  <a:pt x="7585" y="5119"/>
                  <a:pt x="7585" y="5119"/>
                  <a:pt x="7566" y="5119"/>
                </a:cubicBezTo>
                <a:cubicBezTo>
                  <a:pt x="7566" y="5119"/>
                  <a:pt x="7566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47" y="5155"/>
                  <a:pt x="7547" y="5155"/>
                  <a:pt x="7547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28" y="5155"/>
                  <a:pt x="7528" y="5155"/>
                </a:cubicBezTo>
                <a:cubicBezTo>
                  <a:pt x="7528" y="5155"/>
                  <a:pt x="7547" y="5119"/>
                  <a:pt x="7547" y="5119"/>
                </a:cubicBezTo>
                <a:cubicBezTo>
                  <a:pt x="7547" y="5119"/>
                  <a:pt x="7547" y="5119"/>
                  <a:pt x="7547" y="5119"/>
                </a:cubicBezTo>
                <a:cubicBezTo>
                  <a:pt x="7566" y="5082"/>
                  <a:pt x="7566" y="5082"/>
                  <a:pt x="7566" y="5082"/>
                </a:cubicBezTo>
                <a:cubicBezTo>
                  <a:pt x="7566" y="5082"/>
                  <a:pt x="7566" y="5046"/>
                  <a:pt x="7566" y="5046"/>
                </a:cubicBezTo>
                <a:cubicBezTo>
                  <a:pt x="7566" y="5046"/>
                  <a:pt x="7547" y="5046"/>
                  <a:pt x="7547" y="5046"/>
                </a:cubicBezTo>
                <a:cubicBezTo>
                  <a:pt x="7547" y="5046"/>
                  <a:pt x="7547" y="5046"/>
                  <a:pt x="7547" y="5046"/>
                </a:cubicBezTo>
                <a:cubicBezTo>
                  <a:pt x="7528" y="5046"/>
                  <a:pt x="7528" y="5046"/>
                  <a:pt x="7528" y="5046"/>
                </a:cubicBezTo>
                <a:cubicBezTo>
                  <a:pt x="7509" y="5082"/>
                  <a:pt x="7509" y="5082"/>
                  <a:pt x="7509" y="5082"/>
                </a:cubicBezTo>
                <a:cubicBezTo>
                  <a:pt x="7509" y="5082"/>
                  <a:pt x="7528" y="5046"/>
                  <a:pt x="7528" y="5046"/>
                </a:cubicBezTo>
                <a:cubicBezTo>
                  <a:pt x="7528" y="5010"/>
                  <a:pt x="7528" y="5010"/>
                  <a:pt x="7528" y="5010"/>
                </a:cubicBezTo>
                <a:cubicBezTo>
                  <a:pt x="7528" y="5010"/>
                  <a:pt x="7528" y="5010"/>
                  <a:pt x="7509" y="5010"/>
                </a:cubicBezTo>
                <a:cubicBezTo>
                  <a:pt x="7490" y="5010"/>
                  <a:pt x="7490" y="5010"/>
                  <a:pt x="7509" y="5046"/>
                </a:cubicBezTo>
                <a:cubicBezTo>
                  <a:pt x="7509" y="5046"/>
                  <a:pt x="7490" y="5046"/>
                  <a:pt x="7490" y="5046"/>
                </a:cubicBezTo>
                <a:cubicBezTo>
                  <a:pt x="7490" y="5082"/>
                  <a:pt x="7471" y="5082"/>
                  <a:pt x="7471" y="5082"/>
                </a:cubicBezTo>
                <a:cubicBezTo>
                  <a:pt x="7452" y="5082"/>
                  <a:pt x="7452" y="5082"/>
                  <a:pt x="7433" y="5082"/>
                </a:cubicBezTo>
                <a:cubicBezTo>
                  <a:pt x="7433" y="5119"/>
                  <a:pt x="7433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082"/>
                  <a:pt x="7414" y="5082"/>
                </a:cubicBezTo>
                <a:cubicBezTo>
                  <a:pt x="7414" y="5082"/>
                  <a:pt x="7414" y="5119"/>
                  <a:pt x="7414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95" y="5119"/>
                  <a:pt x="7395" y="5119"/>
                  <a:pt x="7395" y="5119"/>
                </a:cubicBezTo>
                <a:cubicBezTo>
                  <a:pt x="7377" y="5155"/>
                  <a:pt x="7339" y="5155"/>
                  <a:pt x="7339" y="5119"/>
                </a:cubicBezTo>
                <a:cubicBezTo>
                  <a:pt x="7339" y="5119"/>
                  <a:pt x="7358" y="5119"/>
                  <a:pt x="7358" y="5119"/>
                </a:cubicBezTo>
                <a:cubicBezTo>
                  <a:pt x="7358" y="5082"/>
                  <a:pt x="7358" y="5082"/>
                  <a:pt x="7358" y="5082"/>
                </a:cubicBezTo>
                <a:cubicBezTo>
                  <a:pt x="7358" y="5082"/>
                  <a:pt x="7358" y="5082"/>
                  <a:pt x="7339" y="5082"/>
                </a:cubicBezTo>
                <a:cubicBezTo>
                  <a:pt x="7339" y="5082"/>
                  <a:pt x="7339" y="5082"/>
                  <a:pt x="7320" y="5082"/>
                </a:cubicBezTo>
                <a:cubicBezTo>
                  <a:pt x="7320" y="5082"/>
                  <a:pt x="7320" y="5082"/>
                  <a:pt x="7320" y="5082"/>
                </a:cubicBezTo>
                <a:cubicBezTo>
                  <a:pt x="7320" y="5082"/>
                  <a:pt x="7339" y="5046"/>
                  <a:pt x="7320" y="5046"/>
                </a:cubicBezTo>
                <a:cubicBezTo>
                  <a:pt x="7320" y="5010"/>
                  <a:pt x="7282" y="5046"/>
                  <a:pt x="7263" y="5010"/>
                </a:cubicBezTo>
                <a:cubicBezTo>
                  <a:pt x="7282" y="5010"/>
                  <a:pt x="7301" y="5010"/>
                  <a:pt x="7301" y="5010"/>
                </a:cubicBezTo>
                <a:cubicBezTo>
                  <a:pt x="7301" y="5010"/>
                  <a:pt x="7301" y="5010"/>
                  <a:pt x="7301" y="5010"/>
                </a:cubicBezTo>
                <a:cubicBezTo>
                  <a:pt x="7282" y="4973"/>
                  <a:pt x="7282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63" y="5010"/>
                  <a:pt x="7263" y="5010"/>
                  <a:pt x="7263" y="5010"/>
                </a:cubicBezTo>
                <a:cubicBezTo>
                  <a:pt x="7244" y="5046"/>
                  <a:pt x="7225" y="5010"/>
                  <a:pt x="7206" y="5010"/>
                </a:cubicBezTo>
                <a:cubicBezTo>
                  <a:pt x="7225" y="5010"/>
                  <a:pt x="7225" y="5010"/>
                  <a:pt x="7225" y="4973"/>
                </a:cubicBezTo>
                <a:cubicBezTo>
                  <a:pt x="7225" y="4973"/>
                  <a:pt x="7225" y="4973"/>
                  <a:pt x="7225" y="4973"/>
                </a:cubicBezTo>
                <a:cubicBezTo>
                  <a:pt x="7225" y="4937"/>
                  <a:pt x="7244" y="4937"/>
                  <a:pt x="7244" y="4901"/>
                </a:cubicBezTo>
                <a:cubicBezTo>
                  <a:pt x="7225" y="4901"/>
                  <a:pt x="7225" y="4937"/>
                  <a:pt x="7206" y="4937"/>
                </a:cubicBezTo>
                <a:cubicBezTo>
                  <a:pt x="7206" y="4937"/>
                  <a:pt x="7206" y="4937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25" y="4901"/>
                  <a:pt x="7225" y="4901"/>
                </a:cubicBezTo>
                <a:cubicBezTo>
                  <a:pt x="7225" y="4901"/>
                  <a:pt x="7206" y="4901"/>
                  <a:pt x="7206" y="4901"/>
                </a:cubicBezTo>
                <a:cubicBezTo>
                  <a:pt x="7206" y="4901"/>
                  <a:pt x="7187" y="4901"/>
                  <a:pt x="7187" y="4901"/>
                </a:cubicBezTo>
                <a:cubicBezTo>
                  <a:pt x="7187" y="4901"/>
                  <a:pt x="7187" y="4901"/>
                  <a:pt x="7187" y="4901"/>
                </a:cubicBezTo>
                <a:cubicBezTo>
                  <a:pt x="7206" y="4901"/>
                  <a:pt x="7206" y="4865"/>
                  <a:pt x="7206" y="4865"/>
                </a:cubicBezTo>
                <a:cubicBezTo>
                  <a:pt x="7206" y="4865"/>
                  <a:pt x="7206" y="4865"/>
                  <a:pt x="7206" y="4865"/>
                </a:cubicBezTo>
                <a:cubicBezTo>
                  <a:pt x="7187" y="4865"/>
                  <a:pt x="7187" y="4865"/>
                  <a:pt x="7168" y="4828"/>
                </a:cubicBezTo>
                <a:cubicBezTo>
                  <a:pt x="7168" y="4828"/>
                  <a:pt x="7150" y="4828"/>
                  <a:pt x="7150" y="4828"/>
                </a:cubicBezTo>
                <a:cubicBezTo>
                  <a:pt x="7131" y="4828"/>
                  <a:pt x="7112" y="4828"/>
                  <a:pt x="7131" y="4792"/>
                </a:cubicBezTo>
                <a:cubicBezTo>
                  <a:pt x="7131" y="4756"/>
                  <a:pt x="7150" y="4756"/>
                  <a:pt x="7150" y="4719"/>
                </a:cubicBezTo>
                <a:cubicBezTo>
                  <a:pt x="7150" y="4719"/>
                  <a:pt x="7168" y="4683"/>
                  <a:pt x="7168" y="4683"/>
                </a:cubicBezTo>
                <a:cubicBezTo>
                  <a:pt x="7168" y="4683"/>
                  <a:pt x="7150" y="4683"/>
                  <a:pt x="7150" y="4683"/>
                </a:cubicBezTo>
                <a:cubicBezTo>
                  <a:pt x="7150" y="4683"/>
                  <a:pt x="7131" y="4719"/>
                  <a:pt x="7112" y="4756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719"/>
                  <a:pt x="7112" y="4719"/>
                  <a:pt x="7131" y="4719"/>
                </a:cubicBezTo>
                <a:cubicBezTo>
                  <a:pt x="7112" y="4719"/>
                  <a:pt x="7112" y="4719"/>
                  <a:pt x="7112" y="4719"/>
                </a:cubicBezTo>
                <a:cubicBezTo>
                  <a:pt x="7112" y="4683"/>
                  <a:pt x="7112" y="4719"/>
                  <a:pt x="7093" y="4719"/>
                </a:cubicBezTo>
                <a:cubicBezTo>
                  <a:pt x="7074" y="4683"/>
                  <a:pt x="7112" y="4683"/>
                  <a:pt x="7112" y="4647"/>
                </a:cubicBezTo>
                <a:cubicBezTo>
                  <a:pt x="7112" y="4647"/>
                  <a:pt x="7093" y="4610"/>
                  <a:pt x="7093" y="4610"/>
                </a:cubicBezTo>
                <a:cubicBezTo>
                  <a:pt x="7074" y="4610"/>
                  <a:pt x="7055" y="4647"/>
                  <a:pt x="7055" y="4647"/>
                </a:cubicBezTo>
                <a:cubicBezTo>
                  <a:pt x="7055" y="4647"/>
                  <a:pt x="7055" y="4610"/>
                  <a:pt x="7055" y="4610"/>
                </a:cubicBezTo>
                <a:cubicBezTo>
                  <a:pt x="7055" y="4610"/>
                  <a:pt x="7074" y="4574"/>
                  <a:pt x="7093" y="4574"/>
                </a:cubicBezTo>
                <a:cubicBezTo>
                  <a:pt x="7074" y="4574"/>
                  <a:pt x="7074" y="4574"/>
                  <a:pt x="7074" y="4574"/>
                </a:cubicBezTo>
                <a:cubicBezTo>
                  <a:pt x="7055" y="4574"/>
                  <a:pt x="7036" y="4610"/>
                  <a:pt x="7036" y="4610"/>
                </a:cubicBezTo>
                <a:cubicBezTo>
                  <a:pt x="7017" y="4574"/>
                  <a:pt x="7036" y="4574"/>
                  <a:pt x="7017" y="4538"/>
                </a:cubicBezTo>
                <a:cubicBezTo>
                  <a:pt x="7017" y="4538"/>
                  <a:pt x="7017" y="4538"/>
                  <a:pt x="7017" y="4538"/>
                </a:cubicBezTo>
                <a:cubicBezTo>
                  <a:pt x="7017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36" y="4538"/>
                  <a:pt x="7036" y="4538"/>
                  <a:pt x="7036" y="4538"/>
                </a:cubicBezTo>
                <a:cubicBezTo>
                  <a:pt x="7017" y="4502"/>
                  <a:pt x="7017" y="4502"/>
                  <a:pt x="7017" y="4502"/>
                </a:cubicBezTo>
                <a:cubicBezTo>
                  <a:pt x="7017" y="4502"/>
                  <a:pt x="7036" y="4465"/>
                  <a:pt x="7036" y="4465"/>
                </a:cubicBezTo>
                <a:cubicBezTo>
                  <a:pt x="7055" y="4465"/>
                  <a:pt x="7074" y="4465"/>
                  <a:pt x="7093" y="4429"/>
                </a:cubicBezTo>
                <a:cubicBezTo>
                  <a:pt x="7112" y="4429"/>
                  <a:pt x="7112" y="4429"/>
                  <a:pt x="7112" y="4429"/>
                </a:cubicBezTo>
                <a:cubicBezTo>
                  <a:pt x="7112" y="4429"/>
                  <a:pt x="7112" y="4429"/>
                  <a:pt x="7112" y="4393"/>
                </a:cubicBezTo>
                <a:cubicBezTo>
                  <a:pt x="7093" y="4393"/>
                  <a:pt x="7093" y="4429"/>
                  <a:pt x="7093" y="4429"/>
                </a:cubicBezTo>
                <a:cubicBezTo>
                  <a:pt x="7074" y="4429"/>
                  <a:pt x="7055" y="4429"/>
                  <a:pt x="7036" y="4465"/>
                </a:cubicBezTo>
                <a:cubicBezTo>
                  <a:pt x="7017" y="4465"/>
                  <a:pt x="6998" y="4465"/>
                  <a:pt x="6998" y="4465"/>
                </a:cubicBezTo>
                <a:cubicBezTo>
                  <a:pt x="6998" y="4465"/>
                  <a:pt x="7017" y="4429"/>
                  <a:pt x="7017" y="4429"/>
                </a:cubicBezTo>
                <a:cubicBezTo>
                  <a:pt x="7036" y="4429"/>
                  <a:pt x="7055" y="4429"/>
                  <a:pt x="7055" y="4393"/>
                </a:cubicBezTo>
                <a:cubicBezTo>
                  <a:pt x="7074" y="4393"/>
                  <a:pt x="7074" y="4393"/>
                  <a:pt x="7074" y="4393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74" y="4356"/>
                  <a:pt x="7074" y="4356"/>
                </a:cubicBezTo>
                <a:cubicBezTo>
                  <a:pt x="7074" y="4356"/>
                  <a:pt x="7093" y="4320"/>
                  <a:pt x="7093" y="4320"/>
                </a:cubicBezTo>
                <a:cubicBezTo>
                  <a:pt x="7112" y="4320"/>
                  <a:pt x="7112" y="4356"/>
                  <a:pt x="7112" y="4356"/>
                </a:cubicBezTo>
                <a:cubicBezTo>
                  <a:pt x="7131" y="4393"/>
                  <a:pt x="7150" y="4393"/>
                  <a:pt x="7168" y="4393"/>
                </a:cubicBezTo>
                <a:cubicBezTo>
                  <a:pt x="7168" y="4393"/>
                  <a:pt x="7168" y="4393"/>
                  <a:pt x="7168" y="4393"/>
                </a:cubicBezTo>
                <a:cubicBezTo>
                  <a:pt x="7168" y="4393"/>
                  <a:pt x="7150" y="4356"/>
                  <a:pt x="7150" y="4356"/>
                </a:cubicBezTo>
                <a:cubicBezTo>
                  <a:pt x="7150" y="4356"/>
                  <a:pt x="7131" y="4356"/>
                  <a:pt x="7131" y="4356"/>
                </a:cubicBezTo>
                <a:cubicBezTo>
                  <a:pt x="7131" y="4356"/>
                  <a:pt x="7112" y="4320"/>
                  <a:pt x="7112" y="4284"/>
                </a:cubicBezTo>
                <a:cubicBezTo>
                  <a:pt x="7112" y="4284"/>
                  <a:pt x="7093" y="4320"/>
                  <a:pt x="7093" y="4320"/>
                </a:cubicBezTo>
                <a:cubicBezTo>
                  <a:pt x="7074" y="4284"/>
                  <a:pt x="7074" y="4284"/>
                  <a:pt x="7074" y="4284"/>
                </a:cubicBezTo>
                <a:cubicBezTo>
                  <a:pt x="7074" y="4247"/>
                  <a:pt x="7074" y="4247"/>
                  <a:pt x="7074" y="4247"/>
                </a:cubicBezTo>
                <a:cubicBezTo>
                  <a:pt x="7074" y="4247"/>
                  <a:pt x="7074" y="4247"/>
                  <a:pt x="7055" y="4247"/>
                </a:cubicBezTo>
                <a:cubicBezTo>
                  <a:pt x="7055" y="4247"/>
                  <a:pt x="7055" y="4247"/>
                  <a:pt x="7055" y="4247"/>
                </a:cubicBezTo>
                <a:cubicBezTo>
                  <a:pt x="7055" y="4247"/>
                  <a:pt x="7055" y="4247"/>
                  <a:pt x="7055" y="4284"/>
                </a:cubicBezTo>
                <a:cubicBezTo>
                  <a:pt x="7055" y="4284"/>
                  <a:pt x="7055" y="4320"/>
                  <a:pt x="7055" y="4320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55" y="4356"/>
                  <a:pt x="7055" y="4356"/>
                  <a:pt x="7055" y="4356"/>
                </a:cubicBezTo>
                <a:cubicBezTo>
                  <a:pt x="7036" y="4356"/>
                  <a:pt x="7036" y="4320"/>
                  <a:pt x="7036" y="4320"/>
                </a:cubicBezTo>
                <a:cubicBezTo>
                  <a:pt x="7036" y="4320"/>
                  <a:pt x="7036" y="4320"/>
                  <a:pt x="7036" y="4320"/>
                </a:cubicBezTo>
                <a:cubicBezTo>
                  <a:pt x="7017" y="4320"/>
                  <a:pt x="7017" y="4356"/>
                  <a:pt x="7017" y="4356"/>
                </a:cubicBezTo>
                <a:cubicBezTo>
                  <a:pt x="7017" y="4356"/>
                  <a:pt x="7017" y="4356"/>
                  <a:pt x="7017" y="4356"/>
                </a:cubicBezTo>
                <a:cubicBezTo>
                  <a:pt x="7017" y="4393"/>
                  <a:pt x="6998" y="4393"/>
                  <a:pt x="6998" y="4429"/>
                </a:cubicBezTo>
                <a:cubicBezTo>
                  <a:pt x="6998" y="4429"/>
                  <a:pt x="6979" y="4465"/>
                  <a:pt x="6979" y="4465"/>
                </a:cubicBezTo>
                <a:cubicBezTo>
                  <a:pt x="6979" y="4465"/>
                  <a:pt x="6979" y="4465"/>
                  <a:pt x="6979" y="4429"/>
                </a:cubicBezTo>
                <a:cubicBezTo>
                  <a:pt x="6960" y="4429"/>
                  <a:pt x="6979" y="4393"/>
                  <a:pt x="6979" y="4393"/>
                </a:cubicBezTo>
                <a:cubicBezTo>
                  <a:pt x="6979" y="4356"/>
                  <a:pt x="6960" y="4320"/>
                  <a:pt x="6998" y="4284"/>
                </a:cubicBezTo>
                <a:cubicBezTo>
                  <a:pt x="6998" y="4284"/>
                  <a:pt x="6998" y="4284"/>
                  <a:pt x="6998" y="4284"/>
                </a:cubicBezTo>
                <a:cubicBezTo>
                  <a:pt x="6979" y="4247"/>
                  <a:pt x="6960" y="4284"/>
                  <a:pt x="6960" y="4247"/>
                </a:cubicBezTo>
                <a:cubicBezTo>
                  <a:pt x="6960" y="4247"/>
                  <a:pt x="6960" y="4247"/>
                  <a:pt x="6960" y="4247"/>
                </a:cubicBezTo>
                <a:cubicBezTo>
                  <a:pt x="6960" y="4247"/>
                  <a:pt x="6979" y="4247"/>
                  <a:pt x="6979" y="4247"/>
                </a:cubicBezTo>
                <a:cubicBezTo>
                  <a:pt x="6979" y="4211"/>
                  <a:pt x="6979" y="4211"/>
                  <a:pt x="6979" y="4211"/>
                </a:cubicBezTo>
                <a:cubicBezTo>
                  <a:pt x="6960" y="4211"/>
                  <a:pt x="6960" y="4211"/>
                  <a:pt x="6960" y="4211"/>
                </a:cubicBezTo>
                <a:cubicBezTo>
                  <a:pt x="6942" y="4211"/>
                  <a:pt x="6942" y="4211"/>
                  <a:pt x="6942" y="4211"/>
                </a:cubicBezTo>
                <a:cubicBezTo>
                  <a:pt x="6942" y="4175"/>
                  <a:pt x="6979" y="4175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79" y="4138"/>
                  <a:pt x="6979" y="4138"/>
                  <a:pt x="6979" y="4138"/>
                </a:cubicBezTo>
                <a:cubicBezTo>
                  <a:pt x="6960" y="4175"/>
                  <a:pt x="6942" y="4175"/>
                  <a:pt x="6942" y="4175"/>
                </a:cubicBezTo>
                <a:cubicBezTo>
                  <a:pt x="6942" y="4175"/>
                  <a:pt x="6942" y="4175"/>
                  <a:pt x="6942" y="4175"/>
                </a:cubicBezTo>
                <a:cubicBezTo>
                  <a:pt x="6942" y="4175"/>
                  <a:pt x="6942" y="4102"/>
                  <a:pt x="6923" y="4102"/>
                </a:cubicBezTo>
                <a:cubicBezTo>
                  <a:pt x="6923" y="4138"/>
                  <a:pt x="6904" y="4138"/>
                  <a:pt x="6885" y="4138"/>
                </a:cubicBezTo>
                <a:cubicBezTo>
                  <a:pt x="6885" y="4138"/>
                  <a:pt x="6885" y="4138"/>
                  <a:pt x="6885" y="4102"/>
                </a:cubicBezTo>
                <a:cubicBezTo>
                  <a:pt x="6904" y="4102"/>
                  <a:pt x="6904" y="4102"/>
                  <a:pt x="6923" y="4066"/>
                </a:cubicBezTo>
                <a:cubicBezTo>
                  <a:pt x="6904" y="4102"/>
                  <a:pt x="6885" y="4102"/>
                  <a:pt x="6866" y="4066"/>
                </a:cubicBezTo>
                <a:cubicBezTo>
                  <a:pt x="6866" y="4066"/>
                  <a:pt x="6866" y="4066"/>
                  <a:pt x="6866" y="4066"/>
                </a:cubicBezTo>
                <a:cubicBezTo>
                  <a:pt x="6866" y="4066"/>
                  <a:pt x="6885" y="4030"/>
                  <a:pt x="6904" y="4030"/>
                </a:cubicBezTo>
                <a:cubicBezTo>
                  <a:pt x="6923" y="3993"/>
                  <a:pt x="6942" y="3957"/>
                  <a:pt x="6979" y="3957"/>
                </a:cubicBezTo>
                <a:cubicBezTo>
                  <a:pt x="6979" y="3957"/>
                  <a:pt x="6979" y="3957"/>
                  <a:pt x="6979" y="3921"/>
                </a:cubicBezTo>
                <a:cubicBezTo>
                  <a:pt x="6979" y="3921"/>
                  <a:pt x="6998" y="3921"/>
                  <a:pt x="6998" y="3921"/>
                </a:cubicBezTo>
                <a:cubicBezTo>
                  <a:pt x="6998" y="3921"/>
                  <a:pt x="6998" y="3921"/>
                  <a:pt x="6998" y="3884"/>
                </a:cubicBezTo>
                <a:cubicBezTo>
                  <a:pt x="7017" y="3884"/>
                  <a:pt x="7017" y="3884"/>
                  <a:pt x="7036" y="3848"/>
                </a:cubicBezTo>
                <a:cubicBezTo>
                  <a:pt x="7055" y="3848"/>
                  <a:pt x="7074" y="3848"/>
                  <a:pt x="7093" y="3848"/>
                </a:cubicBezTo>
                <a:cubicBezTo>
                  <a:pt x="7112" y="3848"/>
                  <a:pt x="7112" y="3812"/>
                  <a:pt x="7112" y="3812"/>
                </a:cubicBezTo>
                <a:cubicBezTo>
                  <a:pt x="7112" y="3812"/>
                  <a:pt x="7112" y="3812"/>
                  <a:pt x="7093" y="3812"/>
                </a:cubicBezTo>
                <a:cubicBezTo>
                  <a:pt x="7093" y="3812"/>
                  <a:pt x="7093" y="3812"/>
                  <a:pt x="7074" y="3812"/>
                </a:cubicBezTo>
                <a:cubicBezTo>
                  <a:pt x="7074" y="3812"/>
                  <a:pt x="7055" y="3812"/>
                  <a:pt x="7055" y="3848"/>
                </a:cubicBezTo>
                <a:cubicBezTo>
                  <a:pt x="7055" y="3848"/>
                  <a:pt x="7036" y="3848"/>
                  <a:pt x="7036" y="3848"/>
                </a:cubicBezTo>
                <a:cubicBezTo>
                  <a:pt x="7017" y="3848"/>
                  <a:pt x="6998" y="3848"/>
                  <a:pt x="6998" y="3884"/>
                </a:cubicBezTo>
                <a:cubicBezTo>
                  <a:pt x="6979" y="3884"/>
                  <a:pt x="6979" y="3921"/>
                  <a:pt x="6979" y="3921"/>
                </a:cubicBezTo>
                <a:cubicBezTo>
                  <a:pt x="6960" y="3921"/>
                  <a:pt x="6960" y="3921"/>
                  <a:pt x="6960" y="3921"/>
                </a:cubicBezTo>
                <a:cubicBezTo>
                  <a:pt x="6942" y="3957"/>
                  <a:pt x="6923" y="3993"/>
                  <a:pt x="6904" y="3993"/>
                </a:cubicBezTo>
                <a:cubicBezTo>
                  <a:pt x="6904" y="3993"/>
                  <a:pt x="6885" y="4030"/>
                  <a:pt x="6885" y="4030"/>
                </a:cubicBezTo>
                <a:cubicBezTo>
                  <a:pt x="6866" y="4030"/>
                  <a:pt x="6866" y="4030"/>
                  <a:pt x="6866" y="4030"/>
                </a:cubicBezTo>
                <a:cubicBezTo>
                  <a:pt x="6866" y="4030"/>
                  <a:pt x="6866" y="3993"/>
                  <a:pt x="6866" y="3993"/>
                </a:cubicBezTo>
                <a:cubicBezTo>
                  <a:pt x="6866" y="3993"/>
                  <a:pt x="6866" y="3993"/>
                  <a:pt x="6866" y="3993"/>
                </a:cubicBezTo>
                <a:cubicBezTo>
                  <a:pt x="6847" y="3993"/>
                  <a:pt x="6866" y="3957"/>
                  <a:pt x="6866" y="3957"/>
                </a:cubicBezTo>
                <a:cubicBezTo>
                  <a:pt x="6885" y="3957"/>
                  <a:pt x="6885" y="3957"/>
                  <a:pt x="6885" y="3957"/>
                </a:cubicBezTo>
                <a:cubicBezTo>
                  <a:pt x="6885" y="3957"/>
                  <a:pt x="6923" y="3921"/>
                  <a:pt x="6923" y="3921"/>
                </a:cubicBezTo>
                <a:cubicBezTo>
                  <a:pt x="6923" y="3921"/>
                  <a:pt x="6885" y="3921"/>
                  <a:pt x="6885" y="3921"/>
                </a:cubicBezTo>
                <a:cubicBezTo>
                  <a:pt x="6885" y="3921"/>
                  <a:pt x="6885" y="3921"/>
                  <a:pt x="6885" y="3921"/>
                </a:cubicBezTo>
                <a:cubicBezTo>
                  <a:pt x="6904" y="3884"/>
                  <a:pt x="6942" y="3884"/>
                  <a:pt x="6960" y="3884"/>
                </a:cubicBezTo>
                <a:cubicBezTo>
                  <a:pt x="6960" y="3884"/>
                  <a:pt x="6960" y="3848"/>
                  <a:pt x="6942" y="3848"/>
                </a:cubicBezTo>
                <a:cubicBezTo>
                  <a:pt x="6942" y="3848"/>
                  <a:pt x="6942" y="3848"/>
                  <a:pt x="6923" y="3848"/>
                </a:cubicBezTo>
                <a:cubicBezTo>
                  <a:pt x="6923" y="3848"/>
                  <a:pt x="6885" y="3848"/>
                  <a:pt x="6885" y="3848"/>
                </a:cubicBezTo>
                <a:cubicBezTo>
                  <a:pt x="6885" y="3848"/>
                  <a:pt x="6885" y="3848"/>
                  <a:pt x="6866" y="3812"/>
                </a:cubicBezTo>
                <a:cubicBezTo>
                  <a:pt x="6866" y="3812"/>
                  <a:pt x="6847" y="3812"/>
                  <a:pt x="6847" y="3812"/>
                </a:cubicBezTo>
                <a:cubicBezTo>
                  <a:pt x="6866" y="3812"/>
                  <a:pt x="6866" y="3812"/>
                  <a:pt x="6866" y="3812"/>
                </a:cubicBezTo>
                <a:cubicBezTo>
                  <a:pt x="6923" y="3775"/>
                  <a:pt x="6960" y="3775"/>
                  <a:pt x="6998" y="3775"/>
                </a:cubicBezTo>
                <a:cubicBezTo>
                  <a:pt x="7017" y="3775"/>
                  <a:pt x="7017" y="3775"/>
                  <a:pt x="7036" y="3775"/>
                </a:cubicBezTo>
                <a:cubicBezTo>
                  <a:pt x="7017" y="3775"/>
                  <a:pt x="7017" y="3739"/>
                  <a:pt x="6998" y="3739"/>
                </a:cubicBezTo>
                <a:cubicBezTo>
                  <a:pt x="6998" y="3739"/>
                  <a:pt x="6998" y="3739"/>
                  <a:pt x="6979" y="3739"/>
                </a:cubicBezTo>
                <a:cubicBezTo>
                  <a:pt x="6979" y="3739"/>
                  <a:pt x="6979" y="3739"/>
                  <a:pt x="6960" y="3739"/>
                </a:cubicBezTo>
                <a:cubicBezTo>
                  <a:pt x="6960" y="3739"/>
                  <a:pt x="6960" y="3739"/>
                  <a:pt x="6942" y="3739"/>
                </a:cubicBezTo>
                <a:cubicBezTo>
                  <a:pt x="6923" y="3739"/>
                  <a:pt x="6866" y="3775"/>
                  <a:pt x="6847" y="3775"/>
                </a:cubicBezTo>
                <a:cubicBezTo>
                  <a:pt x="6847" y="3775"/>
                  <a:pt x="6847" y="3739"/>
                  <a:pt x="6866" y="3739"/>
                </a:cubicBezTo>
                <a:cubicBezTo>
                  <a:pt x="6866" y="3739"/>
                  <a:pt x="6866" y="3739"/>
                  <a:pt x="6885" y="3739"/>
                </a:cubicBezTo>
                <a:cubicBezTo>
                  <a:pt x="6885" y="3703"/>
                  <a:pt x="6904" y="3703"/>
                  <a:pt x="6923" y="3703"/>
                </a:cubicBezTo>
                <a:cubicBezTo>
                  <a:pt x="6923" y="3703"/>
                  <a:pt x="6923" y="3667"/>
                  <a:pt x="6942" y="3667"/>
                </a:cubicBezTo>
                <a:cubicBezTo>
                  <a:pt x="6960" y="3667"/>
                  <a:pt x="6960" y="3667"/>
                  <a:pt x="6979" y="3667"/>
                </a:cubicBezTo>
                <a:cubicBezTo>
                  <a:pt x="6998" y="3667"/>
                  <a:pt x="7017" y="3667"/>
                  <a:pt x="7036" y="3667"/>
                </a:cubicBezTo>
                <a:cubicBezTo>
                  <a:pt x="7036" y="3667"/>
                  <a:pt x="7036" y="3667"/>
                  <a:pt x="7017" y="3667"/>
                </a:cubicBezTo>
                <a:cubicBezTo>
                  <a:pt x="7017" y="3630"/>
                  <a:pt x="7036" y="3630"/>
                  <a:pt x="7055" y="3630"/>
                </a:cubicBezTo>
                <a:cubicBezTo>
                  <a:pt x="7055" y="3630"/>
                  <a:pt x="7055" y="3630"/>
                  <a:pt x="7036" y="3630"/>
                </a:cubicBezTo>
                <a:cubicBezTo>
                  <a:pt x="7036" y="3594"/>
                  <a:pt x="7017" y="3630"/>
                  <a:pt x="7017" y="3630"/>
                </a:cubicBezTo>
                <a:cubicBezTo>
                  <a:pt x="7017" y="3630"/>
                  <a:pt x="7017" y="3630"/>
                  <a:pt x="7017" y="3630"/>
                </a:cubicBezTo>
                <a:cubicBezTo>
                  <a:pt x="7017" y="3630"/>
                  <a:pt x="6998" y="3630"/>
                  <a:pt x="6998" y="3667"/>
                </a:cubicBezTo>
                <a:cubicBezTo>
                  <a:pt x="6998" y="3667"/>
                  <a:pt x="6998" y="3667"/>
                  <a:pt x="6979" y="3667"/>
                </a:cubicBezTo>
                <a:cubicBezTo>
                  <a:pt x="6979" y="3667"/>
                  <a:pt x="6960" y="3667"/>
                  <a:pt x="6960" y="3630"/>
                </a:cubicBezTo>
                <a:cubicBezTo>
                  <a:pt x="6960" y="3630"/>
                  <a:pt x="6960" y="3630"/>
                  <a:pt x="6960" y="3630"/>
                </a:cubicBezTo>
                <a:cubicBezTo>
                  <a:pt x="6942" y="3630"/>
                  <a:pt x="6923" y="3667"/>
                  <a:pt x="6923" y="3667"/>
                </a:cubicBezTo>
                <a:cubicBezTo>
                  <a:pt x="6904" y="3667"/>
                  <a:pt x="6904" y="3667"/>
                  <a:pt x="6904" y="3667"/>
                </a:cubicBezTo>
                <a:cubicBezTo>
                  <a:pt x="6885" y="3703"/>
                  <a:pt x="6885" y="3739"/>
                  <a:pt x="6847" y="3703"/>
                </a:cubicBezTo>
                <a:cubicBezTo>
                  <a:pt x="6847" y="3703"/>
                  <a:pt x="6847" y="3703"/>
                  <a:pt x="6847" y="3703"/>
                </a:cubicBezTo>
                <a:cubicBezTo>
                  <a:pt x="6866" y="3703"/>
                  <a:pt x="6866" y="3667"/>
                  <a:pt x="6866" y="3667"/>
                </a:cubicBezTo>
                <a:cubicBezTo>
                  <a:pt x="6885" y="3630"/>
                  <a:pt x="6866" y="3630"/>
                  <a:pt x="6904" y="3594"/>
                </a:cubicBezTo>
                <a:cubicBezTo>
                  <a:pt x="6904" y="3594"/>
                  <a:pt x="6942" y="3630"/>
                  <a:pt x="6942" y="3630"/>
                </a:cubicBezTo>
                <a:cubicBezTo>
                  <a:pt x="6942" y="3630"/>
                  <a:pt x="6942" y="3594"/>
                  <a:pt x="6942" y="3594"/>
                </a:cubicBezTo>
                <a:cubicBezTo>
                  <a:pt x="6942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04" y="3594"/>
                  <a:pt x="6904" y="3594"/>
                  <a:pt x="6904" y="3594"/>
                </a:cubicBezTo>
                <a:cubicBezTo>
                  <a:pt x="6923" y="3594"/>
                  <a:pt x="6942" y="3594"/>
                  <a:pt x="6942" y="3594"/>
                </a:cubicBezTo>
                <a:cubicBezTo>
                  <a:pt x="6960" y="3594"/>
                  <a:pt x="6960" y="3594"/>
                  <a:pt x="6979" y="3594"/>
                </a:cubicBezTo>
                <a:cubicBezTo>
                  <a:pt x="6998" y="3594"/>
                  <a:pt x="6998" y="3594"/>
                  <a:pt x="7017" y="3594"/>
                </a:cubicBezTo>
                <a:cubicBezTo>
                  <a:pt x="7036" y="3594"/>
                  <a:pt x="7036" y="3594"/>
                  <a:pt x="7055" y="3594"/>
                </a:cubicBezTo>
                <a:cubicBezTo>
                  <a:pt x="7055" y="3594"/>
                  <a:pt x="7055" y="3594"/>
                  <a:pt x="7055" y="3594"/>
                </a:cubicBezTo>
                <a:cubicBezTo>
                  <a:pt x="7055" y="3594"/>
                  <a:pt x="7017" y="3558"/>
                  <a:pt x="7017" y="3558"/>
                </a:cubicBezTo>
                <a:cubicBezTo>
                  <a:pt x="7017" y="3521"/>
                  <a:pt x="7036" y="3521"/>
                  <a:pt x="7036" y="3521"/>
                </a:cubicBezTo>
                <a:cubicBezTo>
                  <a:pt x="7036" y="3521"/>
                  <a:pt x="7017" y="3521"/>
                  <a:pt x="6998" y="3521"/>
                </a:cubicBezTo>
                <a:cubicBezTo>
                  <a:pt x="6998" y="3521"/>
                  <a:pt x="6998" y="3521"/>
                  <a:pt x="6998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7017" y="3521"/>
                  <a:pt x="7017" y="3521"/>
                  <a:pt x="7017" y="3521"/>
                </a:cubicBezTo>
                <a:cubicBezTo>
                  <a:pt x="6998" y="3558"/>
                  <a:pt x="6998" y="3558"/>
                  <a:pt x="6979" y="3558"/>
                </a:cubicBezTo>
                <a:cubicBezTo>
                  <a:pt x="6979" y="3558"/>
                  <a:pt x="6960" y="3558"/>
                  <a:pt x="6960" y="3558"/>
                </a:cubicBezTo>
                <a:cubicBezTo>
                  <a:pt x="6942" y="3558"/>
                  <a:pt x="6942" y="3558"/>
                  <a:pt x="6942" y="3558"/>
                </a:cubicBezTo>
                <a:cubicBezTo>
                  <a:pt x="6923" y="3558"/>
                  <a:pt x="6923" y="3558"/>
                  <a:pt x="6923" y="3558"/>
                </a:cubicBezTo>
                <a:cubicBezTo>
                  <a:pt x="6904" y="3558"/>
                  <a:pt x="6904" y="3558"/>
                  <a:pt x="6885" y="3558"/>
                </a:cubicBezTo>
                <a:cubicBezTo>
                  <a:pt x="6923" y="3558"/>
                  <a:pt x="6923" y="3485"/>
                  <a:pt x="6942" y="3485"/>
                </a:cubicBezTo>
                <a:cubicBezTo>
                  <a:pt x="6960" y="3485"/>
                  <a:pt x="6979" y="3485"/>
                  <a:pt x="6979" y="3485"/>
                </a:cubicBezTo>
                <a:cubicBezTo>
                  <a:pt x="6998" y="3485"/>
                  <a:pt x="7017" y="3485"/>
                  <a:pt x="7017" y="3449"/>
                </a:cubicBezTo>
                <a:cubicBezTo>
                  <a:pt x="7036" y="3449"/>
                  <a:pt x="7036" y="3449"/>
                  <a:pt x="7036" y="3449"/>
                </a:cubicBezTo>
                <a:cubicBezTo>
                  <a:pt x="7055" y="3449"/>
                  <a:pt x="7055" y="3412"/>
                  <a:pt x="7055" y="3412"/>
                </a:cubicBezTo>
                <a:cubicBezTo>
                  <a:pt x="7036" y="3412"/>
                  <a:pt x="7036" y="3449"/>
                  <a:pt x="7017" y="3449"/>
                </a:cubicBezTo>
                <a:cubicBezTo>
                  <a:pt x="7017" y="3412"/>
                  <a:pt x="7017" y="3412"/>
                  <a:pt x="7036" y="3412"/>
                </a:cubicBezTo>
                <a:cubicBezTo>
                  <a:pt x="7036" y="3412"/>
                  <a:pt x="7036" y="3412"/>
                  <a:pt x="7036" y="3376"/>
                </a:cubicBezTo>
                <a:cubicBezTo>
                  <a:pt x="7036" y="3376"/>
                  <a:pt x="7036" y="3376"/>
                  <a:pt x="7036" y="3376"/>
                </a:cubicBezTo>
                <a:cubicBezTo>
                  <a:pt x="7036" y="3376"/>
                  <a:pt x="7036" y="3340"/>
                  <a:pt x="7055" y="3340"/>
                </a:cubicBezTo>
                <a:cubicBezTo>
                  <a:pt x="7055" y="3340"/>
                  <a:pt x="7074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93" y="3340"/>
                  <a:pt x="7093" y="3340"/>
                  <a:pt x="7093" y="3340"/>
                </a:cubicBezTo>
                <a:cubicBezTo>
                  <a:pt x="7074" y="3340"/>
                  <a:pt x="7074" y="3340"/>
                  <a:pt x="7074" y="3340"/>
                </a:cubicBezTo>
                <a:cubicBezTo>
                  <a:pt x="7074" y="3304"/>
                  <a:pt x="7074" y="3304"/>
                  <a:pt x="7074" y="3304"/>
                </a:cubicBezTo>
                <a:cubicBezTo>
                  <a:pt x="7055" y="3304"/>
                  <a:pt x="7055" y="3340"/>
                  <a:pt x="7036" y="3340"/>
                </a:cubicBezTo>
                <a:cubicBezTo>
                  <a:pt x="7036" y="3340"/>
                  <a:pt x="7036" y="3340"/>
                  <a:pt x="7036" y="3340"/>
                </a:cubicBezTo>
                <a:cubicBezTo>
                  <a:pt x="7036" y="3304"/>
                  <a:pt x="7055" y="3304"/>
                  <a:pt x="7055" y="3304"/>
                </a:cubicBezTo>
                <a:cubicBezTo>
                  <a:pt x="7055" y="3304"/>
                  <a:pt x="7055" y="3304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55" y="3267"/>
                  <a:pt x="7055" y="3267"/>
                  <a:pt x="7055" y="3267"/>
                </a:cubicBezTo>
                <a:cubicBezTo>
                  <a:pt x="7036" y="3267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231"/>
                </a:cubicBezTo>
                <a:cubicBezTo>
                  <a:pt x="7055" y="3231"/>
                  <a:pt x="7055" y="3231"/>
                  <a:pt x="7055" y="3195"/>
                </a:cubicBezTo>
                <a:cubicBezTo>
                  <a:pt x="7055" y="3195"/>
                  <a:pt x="7055" y="3195"/>
                  <a:pt x="7055" y="3195"/>
                </a:cubicBezTo>
                <a:cubicBezTo>
                  <a:pt x="7055" y="3195"/>
                  <a:pt x="7055" y="3158"/>
                  <a:pt x="7074" y="3158"/>
                </a:cubicBezTo>
                <a:cubicBezTo>
                  <a:pt x="7074" y="3158"/>
                  <a:pt x="7074" y="3158"/>
                  <a:pt x="7074" y="3158"/>
                </a:cubicBezTo>
                <a:cubicBezTo>
                  <a:pt x="7074" y="3158"/>
                  <a:pt x="7074" y="3122"/>
                  <a:pt x="7055" y="3158"/>
                </a:cubicBezTo>
                <a:cubicBezTo>
                  <a:pt x="7055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36" y="3158"/>
                  <a:pt x="7036" y="3158"/>
                  <a:pt x="7036" y="3158"/>
                </a:cubicBezTo>
                <a:cubicBezTo>
                  <a:pt x="7017" y="3158"/>
                  <a:pt x="7017" y="3158"/>
                  <a:pt x="7017" y="3158"/>
                </a:cubicBezTo>
                <a:cubicBezTo>
                  <a:pt x="6998" y="3158"/>
                  <a:pt x="6998" y="3158"/>
                  <a:pt x="6998" y="3158"/>
                </a:cubicBezTo>
                <a:cubicBezTo>
                  <a:pt x="6979" y="3158"/>
                  <a:pt x="6960" y="3158"/>
                  <a:pt x="6960" y="3158"/>
                </a:cubicBezTo>
                <a:cubicBezTo>
                  <a:pt x="6942" y="3122"/>
                  <a:pt x="6923" y="3086"/>
                  <a:pt x="6904" y="3086"/>
                </a:cubicBezTo>
                <a:cubicBezTo>
                  <a:pt x="6904" y="3086"/>
                  <a:pt x="6885" y="3086"/>
                  <a:pt x="6885" y="3086"/>
                </a:cubicBezTo>
                <a:cubicBezTo>
                  <a:pt x="6885" y="3086"/>
                  <a:pt x="6885" y="3086"/>
                  <a:pt x="6885" y="3086"/>
                </a:cubicBezTo>
                <a:cubicBezTo>
                  <a:pt x="6866" y="3086"/>
                  <a:pt x="6847" y="3086"/>
                  <a:pt x="6847" y="3086"/>
                </a:cubicBezTo>
                <a:cubicBezTo>
                  <a:pt x="6828" y="3049"/>
                  <a:pt x="6847" y="3049"/>
                  <a:pt x="6828" y="3049"/>
                </a:cubicBezTo>
                <a:cubicBezTo>
                  <a:pt x="6828" y="3049"/>
                  <a:pt x="6828" y="3049"/>
                  <a:pt x="6809" y="3013"/>
                </a:cubicBezTo>
                <a:cubicBezTo>
                  <a:pt x="6828" y="3013"/>
                  <a:pt x="6828" y="2977"/>
                  <a:pt x="6847" y="2977"/>
                </a:cubicBezTo>
                <a:cubicBezTo>
                  <a:pt x="6866" y="2977"/>
                  <a:pt x="6866" y="3013"/>
                  <a:pt x="6885" y="3013"/>
                </a:cubicBezTo>
                <a:cubicBezTo>
                  <a:pt x="6885" y="3013"/>
                  <a:pt x="6904" y="2977"/>
                  <a:pt x="6923" y="2977"/>
                </a:cubicBezTo>
                <a:cubicBezTo>
                  <a:pt x="6923" y="3013"/>
                  <a:pt x="6960" y="3013"/>
                  <a:pt x="6979" y="3049"/>
                </a:cubicBezTo>
                <a:cubicBezTo>
                  <a:pt x="6979" y="3049"/>
                  <a:pt x="6998" y="3049"/>
                  <a:pt x="6998" y="3086"/>
                </a:cubicBezTo>
                <a:cubicBezTo>
                  <a:pt x="7017" y="3086"/>
                  <a:pt x="7036" y="3086"/>
                  <a:pt x="7055" y="3086"/>
                </a:cubicBezTo>
                <a:cubicBezTo>
                  <a:pt x="7055" y="3086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55" y="3049"/>
                  <a:pt x="7055" y="3049"/>
                  <a:pt x="7055" y="3049"/>
                </a:cubicBezTo>
                <a:cubicBezTo>
                  <a:pt x="7036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17" y="3049"/>
                  <a:pt x="7017" y="3049"/>
                  <a:pt x="7017" y="3049"/>
                </a:cubicBezTo>
                <a:cubicBezTo>
                  <a:pt x="7036" y="3013"/>
                  <a:pt x="7036" y="3049"/>
                  <a:pt x="7055" y="3013"/>
                </a:cubicBezTo>
                <a:cubicBezTo>
                  <a:pt x="7055" y="3013"/>
                  <a:pt x="7055" y="3013"/>
                  <a:pt x="7055" y="3013"/>
                </a:cubicBezTo>
                <a:cubicBezTo>
                  <a:pt x="7055" y="3013"/>
                  <a:pt x="7017" y="3013"/>
                  <a:pt x="7017" y="2977"/>
                </a:cubicBezTo>
                <a:cubicBezTo>
                  <a:pt x="7036" y="2977"/>
                  <a:pt x="7036" y="2977"/>
                  <a:pt x="7055" y="2977"/>
                </a:cubicBezTo>
                <a:cubicBezTo>
                  <a:pt x="7036" y="2941"/>
                  <a:pt x="6979" y="2977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79" y="2941"/>
                  <a:pt x="6979" y="2941"/>
                  <a:pt x="6979" y="2941"/>
                </a:cubicBezTo>
                <a:cubicBezTo>
                  <a:pt x="6998" y="2941"/>
                  <a:pt x="7017" y="2941"/>
                  <a:pt x="7036" y="2941"/>
                </a:cubicBezTo>
                <a:cubicBezTo>
                  <a:pt x="7036" y="2904"/>
                  <a:pt x="7017" y="2904"/>
                  <a:pt x="6998" y="2904"/>
                </a:cubicBezTo>
                <a:cubicBezTo>
                  <a:pt x="6998" y="2904"/>
                  <a:pt x="6998" y="2904"/>
                  <a:pt x="6998" y="2904"/>
                </a:cubicBezTo>
                <a:cubicBezTo>
                  <a:pt x="6979" y="2904"/>
                  <a:pt x="6998" y="2868"/>
                  <a:pt x="6998" y="2868"/>
                </a:cubicBezTo>
                <a:cubicBezTo>
                  <a:pt x="6979" y="2868"/>
                  <a:pt x="6960" y="2904"/>
                  <a:pt x="6942" y="2904"/>
                </a:cubicBezTo>
                <a:cubicBezTo>
                  <a:pt x="6942" y="2904"/>
                  <a:pt x="6942" y="2904"/>
                  <a:pt x="6960" y="2868"/>
                </a:cubicBezTo>
                <a:cubicBezTo>
                  <a:pt x="6960" y="2868"/>
                  <a:pt x="6960" y="2868"/>
                  <a:pt x="6960" y="2868"/>
                </a:cubicBezTo>
                <a:cubicBezTo>
                  <a:pt x="6979" y="2832"/>
                  <a:pt x="6979" y="2832"/>
                  <a:pt x="6998" y="2832"/>
                </a:cubicBezTo>
                <a:cubicBezTo>
                  <a:pt x="6998" y="2832"/>
                  <a:pt x="6998" y="2832"/>
                  <a:pt x="6998" y="2832"/>
                </a:cubicBezTo>
                <a:cubicBezTo>
                  <a:pt x="6998" y="2832"/>
                  <a:pt x="6979" y="2832"/>
                  <a:pt x="6979" y="2832"/>
                </a:cubicBezTo>
                <a:cubicBezTo>
                  <a:pt x="6960" y="2832"/>
                  <a:pt x="6960" y="2868"/>
                  <a:pt x="6942" y="2868"/>
                </a:cubicBezTo>
                <a:cubicBezTo>
                  <a:pt x="6942" y="2832"/>
                  <a:pt x="6942" y="2832"/>
                  <a:pt x="6923" y="2832"/>
                </a:cubicBezTo>
                <a:cubicBezTo>
                  <a:pt x="6923" y="2832"/>
                  <a:pt x="6923" y="2832"/>
                  <a:pt x="6923" y="2832"/>
                </a:cubicBezTo>
                <a:cubicBezTo>
                  <a:pt x="6942" y="2832"/>
                  <a:pt x="6979" y="2795"/>
                  <a:pt x="6979" y="2795"/>
                </a:cubicBezTo>
                <a:cubicBezTo>
                  <a:pt x="6998" y="2795"/>
                  <a:pt x="6998" y="2795"/>
                  <a:pt x="6998" y="2795"/>
                </a:cubicBezTo>
                <a:cubicBezTo>
                  <a:pt x="6979" y="2795"/>
                  <a:pt x="6960" y="2795"/>
                  <a:pt x="6942" y="2795"/>
                </a:cubicBezTo>
                <a:cubicBezTo>
                  <a:pt x="6942" y="2795"/>
                  <a:pt x="6923" y="2795"/>
                  <a:pt x="6923" y="2795"/>
                </a:cubicBezTo>
                <a:cubicBezTo>
                  <a:pt x="6923" y="2795"/>
                  <a:pt x="6904" y="2795"/>
                  <a:pt x="6904" y="2795"/>
                </a:cubicBezTo>
                <a:cubicBezTo>
                  <a:pt x="6923" y="2795"/>
                  <a:pt x="6923" y="2759"/>
                  <a:pt x="6923" y="2723"/>
                </a:cubicBezTo>
                <a:cubicBezTo>
                  <a:pt x="6923" y="2723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904" y="2759"/>
                </a:cubicBezTo>
                <a:cubicBezTo>
                  <a:pt x="6904" y="2759"/>
                  <a:pt x="6904" y="2759"/>
                  <a:pt x="6885" y="2759"/>
                </a:cubicBezTo>
                <a:cubicBezTo>
                  <a:pt x="6885" y="2759"/>
                  <a:pt x="6885" y="2759"/>
                  <a:pt x="6866" y="2795"/>
                </a:cubicBezTo>
                <a:cubicBezTo>
                  <a:pt x="6866" y="2832"/>
                  <a:pt x="6866" y="2832"/>
                  <a:pt x="6847" y="2868"/>
                </a:cubicBezTo>
                <a:cubicBezTo>
                  <a:pt x="6828" y="2868"/>
                  <a:pt x="6790" y="2868"/>
                  <a:pt x="6790" y="2868"/>
                </a:cubicBezTo>
                <a:cubicBezTo>
                  <a:pt x="6771" y="2868"/>
                  <a:pt x="6771" y="2868"/>
                  <a:pt x="6771" y="2832"/>
                </a:cubicBezTo>
                <a:cubicBezTo>
                  <a:pt x="6752" y="2832"/>
                  <a:pt x="6771" y="2832"/>
                  <a:pt x="6771" y="2832"/>
                </a:cubicBezTo>
                <a:cubicBezTo>
                  <a:pt x="6771" y="2795"/>
                  <a:pt x="6752" y="2795"/>
                  <a:pt x="6752" y="2795"/>
                </a:cubicBezTo>
                <a:cubicBezTo>
                  <a:pt x="6771" y="2795"/>
                  <a:pt x="6790" y="2795"/>
                  <a:pt x="6790" y="2795"/>
                </a:cubicBezTo>
                <a:cubicBezTo>
                  <a:pt x="6809" y="2759"/>
                  <a:pt x="6809" y="2759"/>
                  <a:pt x="6809" y="2759"/>
                </a:cubicBezTo>
                <a:cubicBezTo>
                  <a:pt x="6828" y="2759"/>
                  <a:pt x="6828" y="2723"/>
                  <a:pt x="6828" y="2723"/>
                </a:cubicBezTo>
                <a:cubicBezTo>
                  <a:pt x="6828" y="2723"/>
                  <a:pt x="6828" y="2723"/>
                  <a:pt x="6828" y="2723"/>
                </a:cubicBezTo>
                <a:cubicBezTo>
                  <a:pt x="6828" y="2723"/>
                  <a:pt x="6828" y="2723"/>
                  <a:pt x="6809" y="2723"/>
                </a:cubicBezTo>
                <a:cubicBezTo>
                  <a:pt x="6809" y="2759"/>
                  <a:pt x="6771" y="2759"/>
                  <a:pt x="6771" y="2723"/>
                </a:cubicBezTo>
                <a:cubicBezTo>
                  <a:pt x="6771" y="2723"/>
                  <a:pt x="6809" y="2686"/>
                  <a:pt x="6809" y="2686"/>
                </a:cubicBezTo>
                <a:cubicBezTo>
                  <a:pt x="6809" y="2650"/>
                  <a:pt x="6828" y="2650"/>
                  <a:pt x="6809" y="2650"/>
                </a:cubicBezTo>
                <a:cubicBezTo>
                  <a:pt x="6809" y="2614"/>
                  <a:pt x="6771" y="2650"/>
                  <a:pt x="6771" y="2614"/>
                </a:cubicBezTo>
                <a:cubicBezTo>
                  <a:pt x="6771" y="2614"/>
                  <a:pt x="6771" y="2614"/>
                  <a:pt x="6771" y="2614"/>
                </a:cubicBezTo>
                <a:cubicBezTo>
                  <a:pt x="6790" y="2614"/>
                  <a:pt x="6790" y="2614"/>
                  <a:pt x="6809" y="2614"/>
                </a:cubicBezTo>
                <a:cubicBezTo>
                  <a:pt x="6809" y="2614"/>
                  <a:pt x="6828" y="2614"/>
                  <a:pt x="6828" y="2614"/>
                </a:cubicBezTo>
                <a:cubicBezTo>
                  <a:pt x="6828" y="2614"/>
                  <a:pt x="6847" y="2614"/>
                  <a:pt x="6847" y="2614"/>
                </a:cubicBezTo>
                <a:cubicBezTo>
                  <a:pt x="6847" y="2614"/>
                  <a:pt x="6847" y="2614"/>
                  <a:pt x="6847" y="2614"/>
                </a:cubicBezTo>
                <a:cubicBezTo>
                  <a:pt x="6847" y="2577"/>
                  <a:pt x="6847" y="2541"/>
                  <a:pt x="6809" y="2541"/>
                </a:cubicBezTo>
                <a:cubicBezTo>
                  <a:pt x="6809" y="2541"/>
                  <a:pt x="6828" y="2541"/>
                  <a:pt x="6828" y="2505"/>
                </a:cubicBezTo>
                <a:cubicBezTo>
                  <a:pt x="6828" y="2505"/>
                  <a:pt x="6828" y="2505"/>
                  <a:pt x="6828" y="2505"/>
                </a:cubicBezTo>
                <a:cubicBezTo>
                  <a:pt x="6809" y="2505"/>
                  <a:pt x="6809" y="2505"/>
                  <a:pt x="6809" y="2505"/>
                </a:cubicBezTo>
                <a:cubicBezTo>
                  <a:pt x="6809" y="2505"/>
                  <a:pt x="6790" y="2505"/>
                  <a:pt x="6790" y="2505"/>
                </a:cubicBezTo>
                <a:cubicBezTo>
                  <a:pt x="6790" y="2505"/>
                  <a:pt x="6771" y="2505"/>
                  <a:pt x="6771" y="2505"/>
                </a:cubicBezTo>
                <a:cubicBezTo>
                  <a:pt x="6771" y="2469"/>
                  <a:pt x="6790" y="2469"/>
                  <a:pt x="6790" y="2469"/>
                </a:cubicBezTo>
                <a:cubicBezTo>
                  <a:pt x="6809" y="2469"/>
                  <a:pt x="6809" y="2432"/>
                  <a:pt x="6809" y="2432"/>
                </a:cubicBezTo>
                <a:cubicBezTo>
                  <a:pt x="6809" y="2432"/>
                  <a:pt x="6809" y="2432"/>
                  <a:pt x="6809" y="2396"/>
                </a:cubicBezTo>
                <a:cubicBezTo>
                  <a:pt x="6809" y="2396"/>
                  <a:pt x="6790" y="2396"/>
                  <a:pt x="6790" y="2396"/>
                </a:cubicBezTo>
                <a:cubicBezTo>
                  <a:pt x="6790" y="2396"/>
                  <a:pt x="6790" y="2396"/>
                  <a:pt x="6771" y="2360"/>
                </a:cubicBezTo>
                <a:cubicBezTo>
                  <a:pt x="6771" y="2360"/>
                  <a:pt x="6771" y="2360"/>
                  <a:pt x="6771" y="2360"/>
                </a:cubicBezTo>
                <a:cubicBezTo>
                  <a:pt x="6771" y="2360"/>
                  <a:pt x="6771" y="2360"/>
                  <a:pt x="6771" y="2323"/>
                </a:cubicBezTo>
                <a:cubicBezTo>
                  <a:pt x="6790" y="2323"/>
                  <a:pt x="6790" y="2323"/>
                  <a:pt x="6790" y="2360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90" y="2323"/>
                  <a:pt x="6790" y="2323"/>
                  <a:pt x="6790" y="2323"/>
                </a:cubicBezTo>
                <a:cubicBezTo>
                  <a:pt x="6771" y="2323"/>
                  <a:pt x="6752" y="2287"/>
                  <a:pt x="6752" y="2251"/>
                </a:cubicBezTo>
                <a:cubicBezTo>
                  <a:pt x="6733" y="2251"/>
                  <a:pt x="6733" y="2251"/>
                  <a:pt x="6715" y="2251"/>
                </a:cubicBezTo>
                <a:cubicBezTo>
                  <a:pt x="6715" y="2251"/>
                  <a:pt x="6715" y="2251"/>
                  <a:pt x="6715" y="2251"/>
                </a:cubicBezTo>
                <a:cubicBezTo>
                  <a:pt x="6733" y="2251"/>
                  <a:pt x="6733" y="2214"/>
                  <a:pt x="6752" y="2214"/>
                </a:cubicBezTo>
                <a:cubicBezTo>
                  <a:pt x="6752" y="2214"/>
                  <a:pt x="6752" y="2214"/>
                  <a:pt x="6752" y="2214"/>
                </a:cubicBezTo>
                <a:cubicBezTo>
                  <a:pt x="6752" y="2214"/>
                  <a:pt x="6771" y="2214"/>
                  <a:pt x="6771" y="2178"/>
                </a:cubicBezTo>
                <a:cubicBezTo>
                  <a:pt x="6771" y="2178"/>
                  <a:pt x="6733" y="2142"/>
                  <a:pt x="6733" y="2142"/>
                </a:cubicBezTo>
                <a:cubicBezTo>
                  <a:pt x="6733" y="2106"/>
                  <a:pt x="6733" y="2069"/>
                  <a:pt x="6715" y="2069"/>
                </a:cubicBezTo>
                <a:cubicBezTo>
                  <a:pt x="6715" y="2069"/>
                  <a:pt x="6696" y="2069"/>
                  <a:pt x="6696" y="2033"/>
                </a:cubicBezTo>
                <a:cubicBezTo>
                  <a:pt x="6677" y="2033"/>
                  <a:pt x="6677" y="2033"/>
                  <a:pt x="6677" y="2033"/>
                </a:cubicBezTo>
                <a:cubicBezTo>
                  <a:pt x="6677" y="1997"/>
                  <a:pt x="6658" y="1960"/>
                  <a:pt x="6658" y="1960"/>
                </a:cubicBezTo>
                <a:cubicBezTo>
                  <a:pt x="6658" y="1924"/>
                  <a:pt x="6658" y="1888"/>
                  <a:pt x="6658" y="1888"/>
                </a:cubicBezTo>
                <a:cubicBezTo>
                  <a:pt x="6639" y="1888"/>
                  <a:pt x="6639" y="1888"/>
                  <a:pt x="6639" y="1888"/>
                </a:cubicBezTo>
                <a:cubicBezTo>
                  <a:pt x="6620" y="1888"/>
                  <a:pt x="6620" y="1851"/>
                  <a:pt x="6620" y="1851"/>
                </a:cubicBezTo>
                <a:cubicBezTo>
                  <a:pt x="6620" y="1851"/>
                  <a:pt x="6601" y="1851"/>
                  <a:pt x="6601" y="1851"/>
                </a:cubicBezTo>
                <a:cubicBezTo>
                  <a:pt x="6582" y="1815"/>
                  <a:pt x="6582" y="1815"/>
                  <a:pt x="6582" y="1815"/>
                </a:cubicBezTo>
                <a:cubicBezTo>
                  <a:pt x="6582" y="1779"/>
                  <a:pt x="6563" y="1779"/>
                  <a:pt x="6544" y="1779"/>
                </a:cubicBezTo>
                <a:cubicBezTo>
                  <a:pt x="6544" y="1779"/>
                  <a:pt x="6544" y="1779"/>
                  <a:pt x="6525" y="1779"/>
                </a:cubicBezTo>
                <a:cubicBezTo>
                  <a:pt x="6525" y="1779"/>
                  <a:pt x="6506" y="1779"/>
                  <a:pt x="6506" y="1779"/>
                </a:cubicBezTo>
                <a:cubicBezTo>
                  <a:pt x="6506" y="1779"/>
                  <a:pt x="6506" y="1779"/>
                  <a:pt x="6506" y="1779"/>
                </a:cubicBezTo>
                <a:cubicBezTo>
                  <a:pt x="6506" y="1779"/>
                  <a:pt x="6506" y="1743"/>
                  <a:pt x="6488" y="1743"/>
                </a:cubicBezTo>
                <a:cubicBezTo>
                  <a:pt x="6488" y="1743"/>
                  <a:pt x="6469" y="1779"/>
                  <a:pt x="6450" y="1779"/>
                </a:cubicBezTo>
                <a:cubicBezTo>
                  <a:pt x="6450" y="1779"/>
                  <a:pt x="6450" y="1779"/>
                  <a:pt x="6450" y="1743"/>
                </a:cubicBezTo>
                <a:cubicBezTo>
                  <a:pt x="6450" y="1743"/>
                  <a:pt x="6450" y="1743"/>
                  <a:pt x="6450" y="1743"/>
                </a:cubicBezTo>
                <a:cubicBezTo>
                  <a:pt x="6450" y="1779"/>
                  <a:pt x="6431" y="1779"/>
                  <a:pt x="6412" y="1779"/>
                </a:cubicBezTo>
                <a:cubicBezTo>
                  <a:pt x="6412" y="1779"/>
                  <a:pt x="6412" y="1779"/>
                  <a:pt x="6393" y="1779"/>
                </a:cubicBezTo>
                <a:cubicBezTo>
                  <a:pt x="6393" y="1779"/>
                  <a:pt x="6393" y="1815"/>
                  <a:pt x="6393" y="1815"/>
                </a:cubicBezTo>
                <a:cubicBezTo>
                  <a:pt x="6374" y="1779"/>
                  <a:pt x="6393" y="1779"/>
                  <a:pt x="6393" y="1743"/>
                </a:cubicBezTo>
                <a:cubicBezTo>
                  <a:pt x="6374" y="1743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55" y="1779"/>
                </a:cubicBezTo>
                <a:cubicBezTo>
                  <a:pt x="6355" y="1779"/>
                  <a:pt x="6355" y="1779"/>
                  <a:pt x="6336" y="1779"/>
                </a:cubicBezTo>
                <a:cubicBezTo>
                  <a:pt x="6336" y="1779"/>
                  <a:pt x="6336" y="1743"/>
                  <a:pt x="6336" y="1743"/>
                </a:cubicBezTo>
                <a:cubicBezTo>
                  <a:pt x="6336" y="1743"/>
                  <a:pt x="6336" y="1743"/>
                  <a:pt x="6336" y="1743"/>
                </a:cubicBezTo>
                <a:cubicBezTo>
                  <a:pt x="6317" y="1779"/>
                  <a:pt x="6336" y="1779"/>
                  <a:pt x="6317" y="1779"/>
                </a:cubicBezTo>
                <a:cubicBezTo>
                  <a:pt x="6298" y="1815"/>
                  <a:pt x="6261" y="1743"/>
                  <a:pt x="6242" y="1706"/>
                </a:cubicBezTo>
                <a:cubicBezTo>
                  <a:pt x="6242" y="1706"/>
                  <a:pt x="6242" y="1706"/>
                  <a:pt x="6242" y="1706"/>
                </a:cubicBezTo>
                <a:cubicBezTo>
                  <a:pt x="6242" y="1670"/>
                  <a:pt x="6242" y="1670"/>
                  <a:pt x="6261" y="1670"/>
                </a:cubicBezTo>
                <a:cubicBezTo>
                  <a:pt x="6261" y="1670"/>
                  <a:pt x="6261" y="1670"/>
                  <a:pt x="6261" y="1670"/>
                </a:cubicBezTo>
                <a:cubicBezTo>
                  <a:pt x="6261" y="1670"/>
                  <a:pt x="6280" y="1670"/>
                  <a:pt x="6280" y="1670"/>
                </a:cubicBezTo>
                <a:cubicBezTo>
                  <a:pt x="6280" y="1670"/>
                  <a:pt x="6298" y="1634"/>
                  <a:pt x="6298" y="1634"/>
                </a:cubicBezTo>
                <a:cubicBezTo>
                  <a:pt x="6298" y="1634"/>
                  <a:pt x="6298" y="1634"/>
                  <a:pt x="6298" y="1634"/>
                </a:cubicBezTo>
                <a:cubicBezTo>
                  <a:pt x="6280" y="1634"/>
                  <a:pt x="6261" y="1634"/>
                  <a:pt x="6242" y="1597"/>
                </a:cubicBezTo>
                <a:cubicBezTo>
                  <a:pt x="6242" y="1597"/>
                  <a:pt x="6242" y="1597"/>
                  <a:pt x="6242" y="1561"/>
                </a:cubicBezTo>
                <a:cubicBezTo>
                  <a:pt x="6242" y="1561"/>
                  <a:pt x="6242" y="1561"/>
                  <a:pt x="6242" y="1561"/>
                </a:cubicBezTo>
                <a:cubicBezTo>
                  <a:pt x="6242" y="1561"/>
                  <a:pt x="6242" y="1597"/>
                  <a:pt x="6223" y="1597"/>
                </a:cubicBezTo>
                <a:cubicBezTo>
                  <a:pt x="6223" y="1597"/>
                  <a:pt x="6204" y="1561"/>
                  <a:pt x="6204" y="1561"/>
                </a:cubicBezTo>
                <a:cubicBezTo>
                  <a:pt x="6223" y="1561"/>
                  <a:pt x="6223" y="1525"/>
                  <a:pt x="6223" y="1525"/>
                </a:cubicBezTo>
                <a:cubicBezTo>
                  <a:pt x="6223" y="1525"/>
                  <a:pt x="6242" y="1525"/>
                  <a:pt x="6242" y="1525"/>
                </a:cubicBezTo>
                <a:cubicBezTo>
                  <a:pt x="6261" y="1525"/>
                  <a:pt x="6261" y="1525"/>
                  <a:pt x="6261" y="1525"/>
                </a:cubicBezTo>
                <a:cubicBezTo>
                  <a:pt x="6280" y="1525"/>
                  <a:pt x="6317" y="1525"/>
                  <a:pt x="6336" y="1525"/>
                </a:cubicBezTo>
                <a:cubicBezTo>
                  <a:pt x="6336" y="1525"/>
                  <a:pt x="6355" y="1561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55" y="1525"/>
                  <a:pt x="6355" y="1525"/>
                  <a:pt x="6355" y="1525"/>
                </a:cubicBezTo>
                <a:cubicBezTo>
                  <a:pt x="6336" y="1525"/>
                  <a:pt x="6317" y="1525"/>
                  <a:pt x="6317" y="1488"/>
                </a:cubicBezTo>
                <a:cubicBezTo>
                  <a:pt x="6317" y="1488"/>
                  <a:pt x="6317" y="1488"/>
                  <a:pt x="6317" y="1488"/>
                </a:cubicBezTo>
                <a:cubicBezTo>
                  <a:pt x="6336" y="1488"/>
                  <a:pt x="6374" y="1488"/>
                  <a:pt x="6393" y="1488"/>
                </a:cubicBezTo>
                <a:cubicBezTo>
                  <a:pt x="6393" y="1525"/>
                  <a:pt x="6393" y="1525"/>
                  <a:pt x="6412" y="1525"/>
                </a:cubicBezTo>
                <a:cubicBezTo>
                  <a:pt x="6393" y="1488"/>
                  <a:pt x="6412" y="1488"/>
                  <a:pt x="6431" y="1488"/>
                </a:cubicBezTo>
                <a:cubicBezTo>
                  <a:pt x="6431" y="1452"/>
                  <a:pt x="6412" y="1452"/>
                  <a:pt x="6412" y="1416"/>
                </a:cubicBezTo>
                <a:cubicBezTo>
                  <a:pt x="6393" y="1452"/>
                  <a:pt x="6393" y="1452"/>
                  <a:pt x="6393" y="1452"/>
                </a:cubicBezTo>
                <a:cubicBezTo>
                  <a:pt x="6393" y="1452"/>
                  <a:pt x="6374" y="1452"/>
                  <a:pt x="6374" y="1452"/>
                </a:cubicBezTo>
                <a:cubicBezTo>
                  <a:pt x="6355" y="1452"/>
                  <a:pt x="6336" y="1452"/>
                  <a:pt x="6336" y="1452"/>
                </a:cubicBezTo>
                <a:cubicBezTo>
                  <a:pt x="6317" y="1452"/>
                  <a:pt x="6298" y="1452"/>
                  <a:pt x="6298" y="1452"/>
                </a:cubicBezTo>
                <a:cubicBezTo>
                  <a:pt x="6298" y="1452"/>
                  <a:pt x="6298" y="1452"/>
                  <a:pt x="6280" y="1452"/>
                </a:cubicBezTo>
                <a:cubicBezTo>
                  <a:pt x="6280" y="1452"/>
                  <a:pt x="6280" y="1416"/>
                  <a:pt x="6280" y="1416"/>
                </a:cubicBezTo>
                <a:cubicBezTo>
                  <a:pt x="6280" y="1416"/>
                  <a:pt x="6298" y="1416"/>
                  <a:pt x="6298" y="1416"/>
                </a:cubicBezTo>
                <a:cubicBezTo>
                  <a:pt x="6298" y="1416"/>
                  <a:pt x="6298" y="1416"/>
                  <a:pt x="6298" y="1416"/>
                </a:cubicBezTo>
                <a:cubicBezTo>
                  <a:pt x="6280" y="1416"/>
                  <a:pt x="6280" y="1416"/>
                  <a:pt x="6261" y="1416"/>
                </a:cubicBezTo>
                <a:cubicBezTo>
                  <a:pt x="6261" y="1416"/>
                  <a:pt x="6261" y="1416"/>
                  <a:pt x="6261" y="1416"/>
                </a:cubicBezTo>
                <a:cubicBezTo>
                  <a:pt x="6280" y="1379"/>
                  <a:pt x="6280" y="1379"/>
                  <a:pt x="6298" y="1379"/>
                </a:cubicBezTo>
                <a:cubicBezTo>
                  <a:pt x="6298" y="1379"/>
                  <a:pt x="6298" y="1379"/>
                  <a:pt x="6298" y="1379"/>
                </a:cubicBezTo>
                <a:cubicBezTo>
                  <a:pt x="6280" y="1379"/>
                  <a:pt x="6261" y="1343"/>
                  <a:pt x="6242" y="1343"/>
                </a:cubicBezTo>
                <a:cubicBezTo>
                  <a:pt x="6242" y="1343"/>
                  <a:pt x="6223" y="1343"/>
                  <a:pt x="6223" y="1343"/>
                </a:cubicBezTo>
                <a:cubicBezTo>
                  <a:pt x="6223" y="1307"/>
                  <a:pt x="6204" y="1271"/>
                  <a:pt x="6204" y="1271"/>
                </a:cubicBezTo>
                <a:cubicBezTo>
                  <a:pt x="6204" y="1271"/>
                  <a:pt x="6204" y="1271"/>
                  <a:pt x="6204" y="1271"/>
                </a:cubicBezTo>
                <a:cubicBezTo>
                  <a:pt x="6204" y="1271"/>
                  <a:pt x="6223" y="1271"/>
                  <a:pt x="6242" y="1234"/>
                </a:cubicBezTo>
                <a:cubicBezTo>
                  <a:pt x="6223" y="1234"/>
                  <a:pt x="6223" y="1234"/>
                  <a:pt x="6223" y="1234"/>
                </a:cubicBezTo>
                <a:cubicBezTo>
                  <a:pt x="6223" y="1234"/>
                  <a:pt x="6242" y="1234"/>
                  <a:pt x="6242" y="1198"/>
                </a:cubicBezTo>
                <a:cubicBezTo>
                  <a:pt x="6242" y="1198"/>
                  <a:pt x="6242" y="1198"/>
                  <a:pt x="6242" y="1198"/>
                </a:cubicBezTo>
                <a:cubicBezTo>
                  <a:pt x="6261" y="1198"/>
                  <a:pt x="6280" y="1198"/>
                  <a:pt x="6280" y="1198"/>
                </a:cubicBezTo>
                <a:cubicBezTo>
                  <a:pt x="6298" y="1198"/>
                  <a:pt x="6298" y="1198"/>
                  <a:pt x="6298" y="1198"/>
                </a:cubicBezTo>
                <a:cubicBezTo>
                  <a:pt x="6317" y="1198"/>
                  <a:pt x="6317" y="1162"/>
                  <a:pt x="6336" y="1162"/>
                </a:cubicBezTo>
                <a:cubicBezTo>
                  <a:pt x="6336" y="1162"/>
                  <a:pt x="6336" y="1162"/>
                  <a:pt x="6336" y="1162"/>
                </a:cubicBezTo>
                <a:cubicBezTo>
                  <a:pt x="6355" y="1162"/>
                  <a:pt x="6355" y="1162"/>
                  <a:pt x="6374" y="1162"/>
                </a:cubicBezTo>
                <a:cubicBezTo>
                  <a:pt x="6374" y="1125"/>
                  <a:pt x="6393" y="1125"/>
                  <a:pt x="6412" y="1125"/>
                </a:cubicBezTo>
                <a:cubicBezTo>
                  <a:pt x="6431" y="1089"/>
                  <a:pt x="6450" y="1125"/>
                  <a:pt x="6469" y="1125"/>
                </a:cubicBezTo>
                <a:cubicBezTo>
                  <a:pt x="6469" y="1089"/>
                  <a:pt x="6488" y="1089"/>
                  <a:pt x="6488" y="1089"/>
                </a:cubicBezTo>
                <a:cubicBezTo>
                  <a:pt x="6506" y="1089"/>
                  <a:pt x="6506" y="1089"/>
                  <a:pt x="6506" y="1089"/>
                </a:cubicBezTo>
                <a:cubicBezTo>
                  <a:pt x="6525" y="1089"/>
                  <a:pt x="6544" y="1053"/>
                  <a:pt x="6544" y="1053"/>
                </a:cubicBezTo>
                <a:cubicBezTo>
                  <a:pt x="6544" y="1016"/>
                  <a:pt x="6563" y="1016"/>
                  <a:pt x="6563" y="1016"/>
                </a:cubicBezTo>
                <a:cubicBezTo>
                  <a:pt x="6563" y="1016"/>
                  <a:pt x="6544" y="1016"/>
                  <a:pt x="6544" y="1016"/>
                </a:cubicBezTo>
                <a:cubicBezTo>
                  <a:pt x="6563" y="980"/>
                  <a:pt x="6563" y="944"/>
                  <a:pt x="6582" y="944"/>
                </a:cubicBezTo>
                <a:cubicBezTo>
                  <a:pt x="6582" y="908"/>
                  <a:pt x="6601" y="908"/>
                  <a:pt x="6601" y="908"/>
                </a:cubicBezTo>
                <a:cubicBezTo>
                  <a:pt x="6601" y="908"/>
                  <a:pt x="6601" y="871"/>
                  <a:pt x="6601" y="871"/>
                </a:cubicBezTo>
                <a:cubicBezTo>
                  <a:pt x="6601" y="871"/>
                  <a:pt x="6601" y="871"/>
                  <a:pt x="6601" y="871"/>
                </a:cubicBezTo>
                <a:cubicBezTo>
                  <a:pt x="6601" y="908"/>
                  <a:pt x="6563" y="908"/>
                  <a:pt x="6525" y="908"/>
                </a:cubicBezTo>
                <a:cubicBezTo>
                  <a:pt x="6525" y="908"/>
                  <a:pt x="6506" y="908"/>
                  <a:pt x="6506" y="908"/>
                </a:cubicBezTo>
                <a:cubicBezTo>
                  <a:pt x="6506" y="871"/>
                  <a:pt x="6525" y="871"/>
                  <a:pt x="6525" y="835"/>
                </a:cubicBezTo>
                <a:cubicBezTo>
                  <a:pt x="6544" y="835"/>
                  <a:pt x="6525" y="835"/>
                  <a:pt x="6544" y="799"/>
                </a:cubicBezTo>
                <a:cubicBezTo>
                  <a:pt x="6544" y="799"/>
                  <a:pt x="6563" y="799"/>
                  <a:pt x="6563" y="762"/>
                </a:cubicBezTo>
                <a:cubicBezTo>
                  <a:pt x="6582" y="762"/>
                  <a:pt x="6601" y="726"/>
                  <a:pt x="6620" y="726"/>
                </a:cubicBezTo>
                <a:cubicBezTo>
                  <a:pt x="6620" y="726"/>
                  <a:pt x="6639" y="726"/>
                  <a:pt x="6639" y="690"/>
                </a:cubicBezTo>
                <a:cubicBezTo>
                  <a:pt x="6639" y="690"/>
                  <a:pt x="6639" y="690"/>
                  <a:pt x="6639" y="690"/>
                </a:cubicBezTo>
                <a:cubicBezTo>
                  <a:pt x="6658" y="690"/>
                  <a:pt x="6677" y="690"/>
                  <a:pt x="6696" y="690"/>
                </a:cubicBezTo>
                <a:cubicBezTo>
                  <a:pt x="6696" y="690"/>
                  <a:pt x="6715" y="690"/>
                  <a:pt x="6715" y="690"/>
                </a:cubicBezTo>
                <a:cubicBezTo>
                  <a:pt x="6715" y="690"/>
                  <a:pt x="6715" y="690"/>
                  <a:pt x="6715" y="653"/>
                </a:cubicBezTo>
                <a:cubicBezTo>
                  <a:pt x="6715" y="653"/>
                  <a:pt x="6715" y="653"/>
                  <a:pt x="6715" y="653"/>
                </a:cubicBezTo>
                <a:cubicBezTo>
                  <a:pt x="6715" y="653"/>
                  <a:pt x="6733" y="617"/>
                  <a:pt x="6733" y="617"/>
                </a:cubicBezTo>
                <a:cubicBezTo>
                  <a:pt x="6733" y="617"/>
                  <a:pt x="6733" y="617"/>
                  <a:pt x="6733" y="617"/>
                </a:cubicBezTo>
                <a:cubicBezTo>
                  <a:pt x="6733" y="581"/>
                  <a:pt x="6752" y="545"/>
                  <a:pt x="6752" y="508"/>
                </a:cubicBezTo>
                <a:cubicBezTo>
                  <a:pt x="6752" y="508"/>
                  <a:pt x="6771" y="508"/>
                  <a:pt x="6771" y="508"/>
                </a:cubicBezTo>
                <a:cubicBezTo>
                  <a:pt x="6790" y="508"/>
                  <a:pt x="6790" y="581"/>
                  <a:pt x="6809" y="581"/>
                </a:cubicBezTo>
                <a:cubicBezTo>
                  <a:pt x="6809" y="581"/>
                  <a:pt x="6809" y="581"/>
                  <a:pt x="6809" y="581"/>
                </a:cubicBezTo>
                <a:cubicBezTo>
                  <a:pt x="6809" y="581"/>
                  <a:pt x="6809" y="545"/>
                  <a:pt x="6809" y="545"/>
                </a:cubicBezTo>
                <a:cubicBezTo>
                  <a:pt x="6790" y="545"/>
                  <a:pt x="6790" y="508"/>
                  <a:pt x="6790" y="508"/>
                </a:cubicBezTo>
                <a:cubicBezTo>
                  <a:pt x="6790" y="508"/>
                  <a:pt x="6790" y="508"/>
                  <a:pt x="6790" y="508"/>
                </a:cubicBezTo>
                <a:cubicBezTo>
                  <a:pt x="6790" y="508"/>
                  <a:pt x="6809" y="472"/>
                  <a:pt x="6809" y="472"/>
                </a:cubicBezTo>
                <a:cubicBezTo>
                  <a:pt x="6828" y="472"/>
                  <a:pt x="6828" y="472"/>
                  <a:pt x="6847" y="472"/>
                </a:cubicBezTo>
                <a:cubicBezTo>
                  <a:pt x="6847" y="436"/>
                  <a:pt x="6847" y="436"/>
                  <a:pt x="6847" y="436"/>
                </a:cubicBezTo>
                <a:cubicBezTo>
                  <a:pt x="6866" y="436"/>
                  <a:pt x="6866" y="472"/>
                  <a:pt x="6885" y="472"/>
                </a:cubicBezTo>
                <a:cubicBezTo>
                  <a:pt x="6885" y="436"/>
                  <a:pt x="6885" y="436"/>
                  <a:pt x="6885" y="436"/>
                </a:cubicBezTo>
                <a:cubicBezTo>
                  <a:pt x="6923" y="363"/>
                  <a:pt x="6923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42" y="508"/>
                  <a:pt x="6942" y="508"/>
                  <a:pt x="6942" y="508"/>
                </a:cubicBezTo>
                <a:cubicBezTo>
                  <a:pt x="6979" y="508"/>
                  <a:pt x="6998" y="545"/>
                  <a:pt x="7017" y="581"/>
                </a:cubicBezTo>
                <a:cubicBezTo>
                  <a:pt x="7017" y="581"/>
                  <a:pt x="7017" y="581"/>
                  <a:pt x="7017" y="581"/>
                </a:cubicBezTo>
                <a:cubicBezTo>
                  <a:pt x="7017" y="581"/>
                  <a:pt x="7036" y="545"/>
                  <a:pt x="7036" y="545"/>
                </a:cubicBezTo>
                <a:cubicBezTo>
                  <a:pt x="7017" y="545"/>
                  <a:pt x="7017" y="545"/>
                  <a:pt x="7017" y="545"/>
                </a:cubicBezTo>
                <a:cubicBezTo>
                  <a:pt x="6998" y="508"/>
                  <a:pt x="6998" y="508"/>
                  <a:pt x="6998" y="508"/>
                </a:cubicBezTo>
                <a:cubicBezTo>
                  <a:pt x="7017" y="508"/>
                  <a:pt x="7017" y="508"/>
                  <a:pt x="7036" y="508"/>
                </a:cubicBezTo>
                <a:cubicBezTo>
                  <a:pt x="7036" y="472"/>
                  <a:pt x="7017" y="472"/>
                  <a:pt x="6998" y="472"/>
                </a:cubicBezTo>
                <a:cubicBezTo>
                  <a:pt x="6979" y="436"/>
                  <a:pt x="6998" y="399"/>
                  <a:pt x="7017" y="399"/>
                </a:cubicBezTo>
                <a:cubicBezTo>
                  <a:pt x="7036" y="363"/>
                  <a:pt x="7036" y="399"/>
                  <a:pt x="7055" y="399"/>
                </a:cubicBezTo>
                <a:cubicBezTo>
                  <a:pt x="7055" y="399"/>
                  <a:pt x="7055" y="399"/>
                  <a:pt x="7055" y="399"/>
                </a:cubicBezTo>
                <a:cubicBezTo>
                  <a:pt x="7074" y="436"/>
                  <a:pt x="7074" y="436"/>
                  <a:pt x="7074" y="436"/>
                </a:cubicBezTo>
                <a:cubicBezTo>
                  <a:pt x="7093" y="436"/>
                  <a:pt x="7093" y="436"/>
                  <a:pt x="7112" y="436"/>
                </a:cubicBezTo>
                <a:cubicBezTo>
                  <a:pt x="7112" y="472"/>
                  <a:pt x="7131" y="508"/>
                  <a:pt x="7150" y="508"/>
                </a:cubicBezTo>
                <a:cubicBezTo>
                  <a:pt x="7150" y="508"/>
                  <a:pt x="7150" y="508"/>
                  <a:pt x="7150" y="508"/>
                </a:cubicBezTo>
                <a:cubicBezTo>
                  <a:pt x="7150" y="508"/>
                  <a:pt x="7168" y="508"/>
                  <a:pt x="7168" y="508"/>
                </a:cubicBezTo>
                <a:cubicBezTo>
                  <a:pt x="7168" y="472"/>
                  <a:pt x="7168" y="508"/>
                  <a:pt x="7168" y="472"/>
                </a:cubicBezTo>
                <a:cubicBezTo>
                  <a:pt x="7168" y="472"/>
                  <a:pt x="7168" y="472"/>
                  <a:pt x="7168" y="472"/>
                </a:cubicBezTo>
                <a:cubicBezTo>
                  <a:pt x="7168" y="472"/>
                  <a:pt x="7168" y="399"/>
                  <a:pt x="7187" y="399"/>
                </a:cubicBezTo>
                <a:cubicBezTo>
                  <a:pt x="7187" y="399"/>
                  <a:pt x="7187" y="399"/>
                  <a:pt x="7187" y="399"/>
                </a:cubicBezTo>
                <a:cubicBezTo>
                  <a:pt x="7187" y="363"/>
                  <a:pt x="7168" y="363"/>
                  <a:pt x="7168" y="363"/>
                </a:cubicBezTo>
                <a:cubicBezTo>
                  <a:pt x="7150" y="363"/>
                  <a:pt x="7150" y="327"/>
                  <a:pt x="7131" y="327"/>
                </a:cubicBezTo>
                <a:cubicBezTo>
                  <a:pt x="7131" y="327"/>
                  <a:pt x="7112" y="290"/>
                  <a:pt x="7112" y="290"/>
                </a:cubicBezTo>
                <a:cubicBezTo>
                  <a:pt x="7131" y="290"/>
                  <a:pt x="7168" y="290"/>
                  <a:pt x="7187" y="290"/>
                </a:cubicBezTo>
                <a:cubicBezTo>
                  <a:pt x="7187" y="290"/>
                  <a:pt x="7206" y="290"/>
                  <a:pt x="7206" y="290"/>
                </a:cubicBezTo>
                <a:cubicBezTo>
                  <a:pt x="7206" y="290"/>
                  <a:pt x="7206" y="327"/>
                  <a:pt x="7206" y="327"/>
                </a:cubicBezTo>
                <a:cubicBezTo>
                  <a:pt x="7206" y="327"/>
                  <a:pt x="7206" y="327"/>
                  <a:pt x="7206" y="327"/>
                </a:cubicBezTo>
                <a:cubicBezTo>
                  <a:pt x="7225" y="327"/>
                  <a:pt x="7225" y="290"/>
                  <a:pt x="7244" y="290"/>
                </a:cubicBezTo>
                <a:cubicBezTo>
                  <a:pt x="7244" y="290"/>
                  <a:pt x="7206" y="254"/>
                  <a:pt x="7187" y="254"/>
                </a:cubicBezTo>
                <a:cubicBezTo>
                  <a:pt x="7168" y="254"/>
                  <a:pt x="7168" y="290"/>
                  <a:pt x="7150" y="290"/>
                </a:cubicBezTo>
                <a:cubicBezTo>
                  <a:pt x="7131" y="290"/>
                  <a:pt x="7131" y="254"/>
                  <a:pt x="7112" y="254"/>
                </a:cubicBezTo>
                <a:cubicBezTo>
                  <a:pt x="7093" y="254"/>
                  <a:pt x="7093" y="254"/>
                  <a:pt x="7074" y="254"/>
                </a:cubicBezTo>
                <a:cubicBezTo>
                  <a:pt x="7093" y="254"/>
                  <a:pt x="7093" y="254"/>
                  <a:pt x="7112" y="254"/>
                </a:cubicBezTo>
                <a:cubicBezTo>
                  <a:pt x="7112" y="254"/>
                  <a:pt x="7112" y="254"/>
                  <a:pt x="7112" y="254"/>
                </a:cubicBezTo>
                <a:cubicBezTo>
                  <a:pt x="7112" y="254"/>
                  <a:pt x="7131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150" y="254"/>
                  <a:pt x="7150" y="254"/>
                </a:cubicBezTo>
                <a:cubicBezTo>
                  <a:pt x="7150" y="254"/>
                  <a:pt x="7093" y="218"/>
                  <a:pt x="7112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218"/>
                  <a:pt x="7131" y="218"/>
                  <a:pt x="7131" y="218"/>
                </a:cubicBezTo>
                <a:cubicBezTo>
                  <a:pt x="7131" y="182"/>
                  <a:pt x="7150" y="218"/>
                  <a:pt x="7150" y="218"/>
                </a:cubicBezTo>
                <a:cubicBezTo>
                  <a:pt x="7168" y="218"/>
                  <a:pt x="7168" y="218"/>
                  <a:pt x="7168" y="182"/>
                </a:cubicBezTo>
                <a:cubicBezTo>
                  <a:pt x="7168" y="182"/>
                  <a:pt x="7168" y="182"/>
                  <a:pt x="7168" y="182"/>
                </a:cubicBezTo>
                <a:cubicBezTo>
                  <a:pt x="7168" y="182"/>
                  <a:pt x="7187" y="182"/>
                  <a:pt x="7187" y="182"/>
                </a:cubicBezTo>
                <a:cubicBezTo>
                  <a:pt x="7187" y="182"/>
                  <a:pt x="7187" y="218"/>
                  <a:pt x="7187" y="218"/>
                </a:cubicBezTo>
                <a:cubicBezTo>
                  <a:pt x="7187" y="218"/>
                  <a:pt x="7206" y="218"/>
                  <a:pt x="7225" y="218"/>
                </a:cubicBezTo>
                <a:cubicBezTo>
                  <a:pt x="7225" y="218"/>
                  <a:pt x="7244" y="218"/>
                  <a:pt x="7244" y="218"/>
                </a:cubicBezTo>
                <a:cubicBezTo>
                  <a:pt x="7244" y="218"/>
                  <a:pt x="7263" y="218"/>
                  <a:pt x="7263" y="218"/>
                </a:cubicBezTo>
                <a:cubicBezTo>
                  <a:pt x="7263" y="218"/>
                  <a:pt x="7263" y="218"/>
                  <a:pt x="7263" y="218"/>
                </a:cubicBezTo>
                <a:cubicBezTo>
                  <a:pt x="7244" y="182"/>
                  <a:pt x="7244" y="182"/>
                  <a:pt x="7263" y="182"/>
                </a:cubicBezTo>
                <a:cubicBezTo>
                  <a:pt x="7263" y="145"/>
                  <a:pt x="7263" y="145"/>
                  <a:pt x="7282" y="145"/>
                </a:cubicBezTo>
                <a:cubicBezTo>
                  <a:pt x="7263" y="145"/>
                  <a:pt x="7244" y="109"/>
                  <a:pt x="7244" y="109"/>
                </a:cubicBezTo>
                <a:cubicBezTo>
                  <a:pt x="7263" y="109"/>
                  <a:pt x="7263" y="109"/>
                  <a:pt x="7263" y="109"/>
                </a:cubicBezTo>
                <a:cubicBezTo>
                  <a:pt x="7263" y="109"/>
                  <a:pt x="7263" y="109"/>
                  <a:pt x="7263" y="73"/>
                </a:cubicBezTo>
                <a:cubicBezTo>
                  <a:pt x="7282" y="73"/>
                  <a:pt x="7282" y="73"/>
                  <a:pt x="7282" y="109"/>
                </a:cubicBezTo>
                <a:cubicBezTo>
                  <a:pt x="7282" y="73"/>
                  <a:pt x="7282" y="73"/>
                  <a:pt x="7282" y="73"/>
                </a:cubicBezTo>
                <a:cubicBezTo>
                  <a:pt x="7282" y="36"/>
                  <a:pt x="7301" y="36"/>
                  <a:pt x="7301" y="36"/>
                </a:cubicBezTo>
                <a:cubicBezTo>
                  <a:pt x="7339" y="36"/>
                  <a:pt x="7377" y="0"/>
                  <a:pt x="7414" y="0"/>
                </a:cubicBezTo>
                <a:cubicBezTo>
                  <a:pt x="7433" y="0"/>
                  <a:pt x="7433" y="0"/>
                  <a:pt x="7452" y="0"/>
                </a:cubicBezTo>
                <a:cubicBezTo>
                  <a:pt x="7452" y="0"/>
                  <a:pt x="7452" y="0"/>
                  <a:pt x="7471" y="0"/>
                </a:cubicBezTo>
                <a:cubicBezTo>
                  <a:pt x="7471" y="0"/>
                  <a:pt x="7471" y="0"/>
                  <a:pt x="7471" y="0"/>
                </a:cubicBezTo>
                <a:cubicBezTo>
                  <a:pt x="7490" y="0"/>
                  <a:pt x="7509" y="0"/>
                  <a:pt x="7509" y="0"/>
                </a:cubicBezTo>
                <a:cubicBezTo>
                  <a:pt x="7490" y="36"/>
                  <a:pt x="7452" y="36"/>
                  <a:pt x="7433" y="73"/>
                </a:cubicBezTo>
                <a:cubicBezTo>
                  <a:pt x="7414" y="73"/>
                  <a:pt x="7414" y="109"/>
                  <a:pt x="7395" y="109"/>
                </a:cubicBezTo>
                <a:cubicBezTo>
                  <a:pt x="7395" y="109"/>
                  <a:pt x="7377" y="109"/>
                  <a:pt x="7377" y="109"/>
                </a:cubicBezTo>
                <a:cubicBezTo>
                  <a:pt x="7377" y="109"/>
                  <a:pt x="7377" y="109"/>
                  <a:pt x="7377" y="109"/>
                </a:cubicBezTo>
                <a:cubicBezTo>
                  <a:pt x="7377" y="109"/>
                  <a:pt x="7395" y="145"/>
                  <a:pt x="7377" y="145"/>
                </a:cubicBezTo>
                <a:cubicBezTo>
                  <a:pt x="7377" y="145"/>
                  <a:pt x="7377" y="145"/>
                  <a:pt x="7377" y="145"/>
                </a:cubicBezTo>
                <a:cubicBezTo>
                  <a:pt x="7377" y="145"/>
                  <a:pt x="7339" y="182"/>
                  <a:pt x="7339" y="182"/>
                </a:cubicBezTo>
                <a:cubicBezTo>
                  <a:pt x="7339" y="182"/>
                  <a:pt x="7339" y="218"/>
                  <a:pt x="7339" y="218"/>
                </a:cubicBezTo>
                <a:cubicBezTo>
                  <a:pt x="7339" y="218"/>
                  <a:pt x="7339" y="218"/>
                  <a:pt x="7339" y="218"/>
                </a:cubicBezTo>
                <a:cubicBezTo>
                  <a:pt x="7358" y="218"/>
                  <a:pt x="7339" y="182"/>
                  <a:pt x="7358" y="182"/>
                </a:cubicBezTo>
                <a:cubicBezTo>
                  <a:pt x="7358" y="182"/>
                  <a:pt x="7377" y="182"/>
                  <a:pt x="7377" y="182"/>
                </a:cubicBezTo>
                <a:cubicBezTo>
                  <a:pt x="7377" y="182"/>
                  <a:pt x="7377" y="145"/>
                  <a:pt x="7395" y="145"/>
                </a:cubicBezTo>
                <a:cubicBezTo>
                  <a:pt x="7414" y="145"/>
                  <a:pt x="7414" y="145"/>
                  <a:pt x="7414" y="145"/>
                </a:cubicBezTo>
                <a:cubicBezTo>
                  <a:pt x="7433" y="109"/>
                  <a:pt x="7433" y="109"/>
                  <a:pt x="7433" y="73"/>
                </a:cubicBezTo>
                <a:cubicBezTo>
                  <a:pt x="7452" y="73"/>
                  <a:pt x="7471" y="73"/>
                  <a:pt x="7471" y="73"/>
                </a:cubicBezTo>
                <a:cubicBezTo>
                  <a:pt x="7490" y="73"/>
                  <a:pt x="7490" y="73"/>
                  <a:pt x="7490" y="73"/>
                </a:cubicBezTo>
                <a:cubicBezTo>
                  <a:pt x="7509" y="73"/>
                  <a:pt x="7528" y="36"/>
                  <a:pt x="7528" y="0"/>
                </a:cubicBezTo>
                <a:cubicBezTo>
                  <a:pt x="7528" y="0"/>
                  <a:pt x="7528" y="0"/>
                  <a:pt x="7528" y="0"/>
                </a:cubicBezTo>
                <a:cubicBezTo>
                  <a:pt x="7528" y="36"/>
                  <a:pt x="7547" y="36"/>
                  <a:pt x="7547" y="36"/>
                </a:cubicBezTo>
                <a:cubicBezTo>
                  <a:pt x="7547" y="36"/>
                  <a:pt x="7566" y="36"/>
                  <a:pt x="7566" y="36"/>
                </a:cubicBezTo>
                <a:cubicBezTo>
                  <a:pt x="7566" y="36"/>
                  <a:pt x="7566" y="36"/>
                  <a:pt x="7566" y="36"/>
                </a:cubicBezTo>
                <a:cubicBezTo>
                  <a:pt x="7566" y="36"/>
                  <a:pt x="7566" y="73"/>
                  <a:pt x="7585" y="73"/>
                </a:cubicBezTo>
                <a:cubicBezTo>
                  <a:pt x="7585" y="73"/>
                  <a:pt x="7585" y="73"/>
                  <a:pt x="7585" y="73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585" y="36"/>
                  <a:pt x="7585" y="36"/>
                  <a:pt x="7585" y="36"/>
                </a:cubicBezTo>
                <a:cubicBezTo>
                  <a:pt x="7604" y="36"/>
                  <a:pt x="7622" y="73"/>
                  <a:pt x="7641" y="73"/>
                </a:cubicBezTo>
                <a:cubicBezTo>
                  <a:pt x="7641" y="73"/>
                  <a:pt x="7660" y="73"/>
                  <a:pt x="7660" y="73"/>
                </a:cubicBezTo>
                <a:cubicBezTo>
                  <a:pt x="7660" y="109"/>
                  <a:pt x="7622" y="182"/>
                  <a:pt x="7604" y="218"/>
                </a:cubicBezTo>
                <a:cubicBezTo>
                  <a:pt x="7604" y="218"/>
                  <a:pt x="7604" y="218"/>
                  <a:pt x="7585" y="218"/>
                </a:cubicBezTo>
                <a:cubicBezTo>
                  <a:pt x="7566" y="218"/>
                  <a:pt x="7566" y="218"/>
                  <a:pt x="7547" y="254"/>
                </a:cubicBezTo>
                <a:cubicBezTo>
                  <a:pt x="7528" y="254"/>
                  <a:pt x="7528" y="254"/>
                  <a:pt x="7528" y="254"/>
                </a:cubicBezTo>
                <a:cubicBezTo>
                  <a:pt x="7509" y="254"/>
                  <a:pt x="7509" y="290"/>
                  <a:pt x="7509" y="290"/>
                </a:cubicBezTo>
                <a:cubicBezTo>
                  <a:pt x="7509" y="290"/>
                  <a:pt x="7490" y="290"/>
                  <a:pt x="7490" y="254"/>
                </a:cubicBezTo>
                <a:cubicBezTo>
                  <a:pt x="7490" y="290"/>
                  <a:pt x="7490" y="327"/>
                  <a:pt x="7471" y="327"/>
                </a:cubicBezTo>
                <a:cubicBezTo>
                  <a:pt x="7471" y="327"/>
                  <a:pt x="7452" y="363"/>
                  <a:pt x="7452" y="399"/>
                </a:cubicBezTo>
                <a:cubicBezTo>
                  <a:pt x="7452" y="399"/>
                  <a:pt x="7452" y="399"/>
                  <a:pt x="7471" y="399"/>
                </a:cubicBezTo>
                <a:cubicBezTo>
                  <a:pt x="7471" y="399"/>
                  <a:pt x="7490" y="363"/>
                  <a:pt x="7490" y="363"/>
                </a:cubicBezTo>
                <a:cubicBezTo>
                  <a:pt x="7509" y="327"/>
                  <a:pt x="7509" y="327"/>
                  <a:pt x="7509" y="327"/>
                </a:cubicBezTo>
                <a:cubicBezTo>
                  <a:pt x="7509" y="327"/>
                  <a:pt x="7528" y="327"/>
                  <a:pt x="7528" y="327"/>
                </a:cubicBezTo>
                <a:cubicBezTo>
                  <a:pt x="7528" y="327"/>
                  <a:pt x="7528" y="327"/>
                  <a:pt x="7528" y="290"/>
                </a:cubicBezTo>
                <a:cubicBezTo>
                  <a:pt x="7528" y="290"/>
                  <a:pt x="7528" y="290"/>
                  <a:pt x="7528" y="290"/>
                </a:cubicBezTo>
                <a:cubicBezTo>
                  <a:pt x="7528" y="290"/>
                  <a:pt x="7547" y="290"/>
                  <a:pt x="7547" y="290"/>
                </a:cubicBezTo>
                <a:cubicBezTo>
                  <a:pt x="7547" y="290"/>
                  <a:pt x="7566" y="254"/>
                  <a:pt x="7585" y="254"/>
                </a:cubicBezTo>
                <a:cubicBezTo>
                  <a:pt x="7585" y="254"/>
                  <a:pt x="7604" y="254"/>
                  <a:pt x="7604" y="254"/>
                </a:cubicBezTo>
                <a:cubicBezTo>
                  <a:pt x="7604" y="254"/>
                  <a:pt x="7604" y="254"/>
                  <a:pt x="7604" y="218"/>
                </a:cubicBezTo>
                <a:cubicBezTo>
                  <a:pt x="7622" y="254"/>
                  <a:pt x="7622" y="254"/>
                  <a:pt x="7622" y="254"/>
                </a:cubicBezTo>
                <a:cubicBezTo>
                  <a:pt x="7622" y="254"/>
                  <a:pt x="7622" y="254"/>
                  <a:pt x="7641" y="254"/>
                </a:cubicBezTo>
                <a:cubicBezTo>
                  <a:pt x="7641" y="327"/>
                  <a:pt x="7604" y="327"/>
                  <a:pt x="7604" y="363"/>
                </a:cubicBezTo>
                <a:cubicBezTo>
                  <a:pt x="7604" y="363"/>
                  <a:pt x="7622" y="399"/>
                  <a:pt x="7622" y="399"/>
                </a:cubicBezTo>
                <a:cubicBezTo>
                  <a:pt x="7641" y="363"/>
                  <a:pt x="7641" y="290"/>
                  <a:pt x="7660" y="254"/>
                </a:cubicBezTo>
                <a:cubicBezTo>
                  <a:pt x="7660" y="254"/>
                  <a:pt x="7660" y="218"/>
                  <a:pt x="7641" y="218"/>
                </a:cubicBezTo>
                <a:cubicBezTo>
                  <a:pt x="7660" y="218"/>
                  <a:pt x="7660" y="182"/>
                  <a:pt x="7679" y="182"/>
                </a:cubicBezTo>
                <a:cubicBezTo>
                  <a:pt x="7698" y="182"/>
                  <a:pt x="7717" y="218"/>
                  <a:pt x="7736" y="254"/>
                </a:cubicBezTo>
                <a:cubicBezTo>
                  <a:pt x="7736" y="254"/>
                  <a:pt x="7717" y="290"/>
                  <a:pt x="7736" y="290"/>
                </a:cubicBezTo>
                <a:cubicBezTo>
                  <a:pt x="7736" y="290"/>
                  <a:pt x="7736" y="327"/>
                  <a:pt x="7755" y="363"/>
                </a:cubicBezTo>
                <a:cubicBezTo>
                  <a:pt x="7755" y="399"/>
                  <a:pt x="7755" y="399"/>
                  <a:pt x="7755" y="436"/>
                </a:cubicBezTo>
                <a:cubicBezTo>
                  <a:pt x="7755" y="436"/>
                  <a:pt x="7755" y="436"/>
                  <a:pt x="7755" y="436"/>
                </a:cubicBezTo>
                <a:cubicBezTo>
                  <a:pt x="7755" y="436"/>
                  <a:pt x="7755" y="399"/>
                  <a:pt x="7755" y="399"/>
                </a:cubicBezTo>
                <a:cubicBezTo>
                  <a:pt x="7755" y="399"/>
                  <a:pt x="7755" y="363"/>
                  <a:pt x="7755" y="363"/>
                </a:cubicBezTo>
                <a:cubicBezTo>
                  <a:pt x="7755" y="327"/>
                  <a:pt x="7755" y="290"/>
                  <a:pt x="7774" y="254"/>
                </a:cubicBezTo>
                <a:cubicBezTo>
                  <a:pt x="7774" y="254"/>
                  <a:pt x="7774" y="218"/>
                  <a:pt x="7774" y="218"/>
                </a:cubicBezTo>
                <a:cubicBezTo>
                  <a:pt x="7774" y="218"/>
                  <a:pt x="7793" y="218"/>
                  <a:pt x="7793" y="218"/>
                </a:cubicBezTo>
                <a:cubicBezTo>
                  <a:pt x="7812" y="218"/>
                  <a:pt x="7812" y="182"/>
                  <a:pt x="7812" y="182"/>
                </a:cubicBezTo>
                <a:cubicBezTo>
                  <a:pt x="7812" y="145"/>
                  <a:pt x="7812" y="145"/>
                  <a:pt x="7812" y="145"/>
                </a:cubicBezTo>
                <a:cubicBezTo>
                  <a:pt x="7812" y="109"/>
                  <a:pt x="7812" y="109"/>
                  <a:pt x="7812" y="109"/>
                </a:cubicBezTo>
                <a:cubicBezTo>
                  <a:pt x="7812" y="73"/>
                  <a:pt x="7830" y="73"/>
                  <a:pt x="7830" y="73"/>
                </a:cubicBezTo>
                <a:cubicBezTo>
                  <a:pt x="7849" y="73"/>
                  <a:pt x="7849" y="73"/>
                  <a:pt x="7849" y="36"/>
                </a:cubicBezTo>
                <a:cubicBezTo>
                  <a:pt x="7849" y="36"/>
                  <a:pt x="7868" y="73"/>
                  <a:pt x="7868" y="73"/>
                </a:cubicBezTo>
                <a:cubicBezTo>
                  <a:pt x="7887" y="73"/>
                  <a:pt x="7887" y="73"/>
                  <a:pt x="7906" y="73"/>
                </a:cubicBezTo>
                <a:cubicBezTo>
                  <a:pt x="7925" y="73"/>
                  <a:pt x="7944" y="73"/>
                  <a:pt x="7944" y="73"/>
                </a:cubicBezTo>
                <a:cubicBezTo>
                  <a:pt x="7944" y="109"/>
                  <a:pt x="7944" y="145"/>
                  <a:pt x="7944" y="145"/>
                </a:cubicBezTo>
                <a:cubicBezTo>
                  <a:pt x="7944" y="182"/>
                  <a:pt x="7925" y="182"/>
                  <a:pt x="7944" y="218"/>
                </a:cubicBezTo>
                <a:cubicBezTo>
                  <a:pt x="7944" y="218"/>
                  <a:pt x="7963" y="218"/>
                  <a:pt x="7963" y="218"/>
                </a:cubicBezTo>
                <a:cubicBezTo>
                  <a:pt x="7963" y="218"/>
                  <a:pt x="7944" y="290"/>
                  <a:pt x="7944" y="290"/>
                </a:cubicBezTo>
                <a:cubicBezTo>
                  <a:pt x="7944" y="290"/>
                  <a:pt x="7925" y="290"/>
                  <a:pt x="7925" y="290"/>
                </a:cubicBezTo>
                <a:cubicBezTo>
                  <a:pt x="7925" y="290"/>
                  <a:pt x="7925" y="327"/>
                  <a:pt x="7906" y="327"/>
                </a:cubicBezTo>
                <a:cubicBezTo>
                  <a:pt x="7906" y="327"/>
                  <a:pt x="7906" y="363"/>
                  <a:pt x="7906" y="363"/>
                </a:cubicBezTo>
                <a:cubicBezTo>
                  <a:pt x="7887" y="363"/>
                  <a:pt x="7868" y="363"/>
                  <a:pt x="7849" y="399"/>
                </a:cubicBezTo>
                <a:cubicBezTo>
                  <a:pt x="7849" y="399"/>
                  <a:pt x="7868" y="399"/>
                  <a:pt x="7868" y="399"/>
                </a:cubicBezTo>
                <a:cubicBezTo>
                  <a:pt x="7868" y="399"/>
                  <a:pt x="7868" y="399"/>
                  <a:pt x="7887" y="399"/>
                </a:cubicBezTo>
                <a:cubicBezTo>
                  <a:pt x="7887" y="363"/>
                  <a:pt x="7906" y="363"/>
                  <a:pt x="7906" y="363"/>
                </a:cubicBezTo>
                <a:cubicBezTo>
                  <a:pt x="7925" y="363"/>
                  <a:pt x="7925" y="327"/>
                  <a:pt x="7925" y="327"/>
                </a:cubicBezTo>
                <a:cubicBezTo>
                  <a:pt x="7925" y="327"/>
                  <a:pt x="7925" y="327"/>
                  <a:pt x="7925" y="327"/>
                </a:cubicBezTo>
                <a:cubicBezTo>
                  <a:pt x="7944" y="327"/>
                  <a:pt x="7944" y="327"/>
                  <a:pt x="7944" y="327"/>
                </a:cubicBezTo>
                <a:cubicBezTo>
                  <a:pt x="7963" y="327"/>
                  <a:pt x="7963" y="363"/>
                  <a:pt x="7963" y="363"/>
                </a:cubicBezTo>
                <a:cubicBezTo>
                  <a:pt x="7982" y="363"/>
                  <a:pt x="7944" y="436"/>
                  <a:pt x="7925" y="436"/>
                </a:cubicBezTo>
                <a:cubicBezTo>
                  <a:pt x="7925" y="436"/>
                  <a:pt x="7906" y="436"/>
                  <a:pt x="7906" y="472"/>
                </a:cubicBezTo>
                <a:cubicBezTo>
                  <a:pt x="7887" y="472"/>
                  <a:pt x="7906" y="508"/>
                  <a:pt x="7906" y="508"/>
                </a:cubicBezTo>
                <a:cubicBezTo>
                  <a:pt x="7906" y="508"/>
                  <a:pt x="7906" y="508"/>
                  <a:pt x="7906" y="508"/>
                </a:cubicBezTo>
                <a:cubicBezTo>
                  <a:pt x="7906" y="545"/>
                  <a:pt x="7925" y="545"/>
                  <a:pt x="7925" y="545"/>
                </a:cubicBezTo>
                <a:cubicBezTo>
                  <a:pt x="7925" y="545"/>
                  <a:pt x="7925" y="545"/>
                  <a:pt x="7944" y="545"/>
                </a:cubicBezTo>
                <a:cubicBezTo>
                  <a:pt x="7944" y="545"/>
                  <a:pt x="7944" y="545"/>
                  <a:pt x="7944" y="545"/>
                </a:cubicBezTo>
                <a:cubicBezTo>
                  <a:pt x="7944" y="508"/>
                  <a:pt x="7925" y="508"/>
                  <a:pt x="7925" y="508"/>
                </a:cubicBezTo>
                <a:cubicBezTo>
                  <a:pt x="7925" y="508"/>
                  <a:pt x="7925" y="508"/>
                  <a:pt x="7925" y="508"/>
                </a:cubicBezTo>
                <a:cubicBezTo>
                  <a:pt x="7925" y="472"/>
                  <a:pt x="7944" y="472"/>
                  <a:pt x="7944" y="472"/>
                </a:cubicBezTo>
                <a:cubicBezTo>
                  <a:pt x="7963" y="436"/>
                  <a:pt x="7982" y="436"/>
                  <a:pt x="7982" y="436"/>
                </a:cubicBezTo>
                <a:cubicBezTo>
                  <a:pt x="8001" y="436"/>
                  <a:pt x="8001" y="436"/>
                  <a:pt x="8001" y="472"/>
                </a:cubicBezTo>
                <a:cubicBezTo>
                  <a:pt x="8001" y="472"/>
                  <a:pt x="7982" y="508"/>
                  <a:pt x="7982" y="508"/>
                </a:cubicBezTo>
                <a:cubicBezTo>
                  <a:pt x="7982" y="508"/>
                  <a:pt x="7963" y="508"/>
                  <a:pt x="7963" y="545"/>
                </a:cubicBezTo>
                <a:cubicBezTo>
                  <a:pt x="7963" y="581"/>
                  <a:pt x="7982" y="581"/>
                  <a:pt x="8001" y="617"/>
                </a:cubicBezTo>
                <a:cubicBezTo>
                  <a:pt x="8001" y="617"/>
                  <a:pt x="8020" y="653"/>
                  <a:pt x="8020" y="690"/>
                </a:cubicBezTo>
                <a:cubicBezTo>
                  <a:pt x="8020" y="690"/>
                  <a:pt x="8020" y="690"/>
                  <a:pt x="8039" y="690"/>
                </a:cubicBezTo>
                <a:cubicBezTo>
                  <a:pt x="8020" y="726"/>
                  <a:pt x="8001" y="726"/>
                  <a:pt x="8001" y="762"/>
                </a:cubicBezTo>
                <a:cubicBezTo>
                  <a:pt x="8001" y="762"/>
                  <a:pt x="8001" y="762"/>
                  <a:pt x="8020" y="762"/>
                </a:cubicBezTo>
                <a:cubicBezTo>
                  <a:pt x="8020" y="762"/>
                  <a:pt x="8020" y="762"/>
                  <a:pt x="8020" y="762"/>
                </a:cubicBezTo>
                <a:cubicBezTo>
                  <a:pt x="8039" y="799"/>
                  <a:pt x="8020" y="799"/>
                  <a:pt x="8039" y="799"/>
                </a:cubicBezTo>
                <a:cubicBezTo>
                  <a:pt x="8039" y="835"/>
                  <a:pt x="8039" y="835"/>
                  <a:pt x="8039" y="871"/>
                </a:cubicBezTo>
                <a:cubicBezTo>
                  <a:pt x="8057" y="871"/>
                  <a:pt x="8057" y="871"/>
                  <a:pt x="8057" y="871"/>
                </a:cubicBezTo>
                <a:cubicBezTo>
                  <a:pt x="8057" y="871"/>
                  <a:pt x="8057" y="908"/>
                  <a:pt x="8057" y="908"/>
                </a:cubicBezTo>
                <a:cubicBezTo>
                  <a:pt x="8057" y="944"/>
                  <a:pt x="8076" y="944"/>
                  <a:pt x="8095" y="944"/>
                </a:cubicBezTo>
                <a:cubicBezTo>
                  <a:pt x="8076" y="944"/>
                  <a:pt x="8095" y="908"/>
                  <a:pt x="8114" y="871"/>
                </a:cubicBezTo>
                <a:cubicBezTo>
                  <a:pt x="8114" y="908"/>
                  <a:pt x="8114" y="908"/>
                  <a:pt x="8114" y="908"/>
                </a:cubicBezTo>
                <a:cubicBezTo>
                  <a:pt x="8114" y="871"/>
                  <a:pt x="8114" y="871"/>
                  <a:pt x="8114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871"/>
                </a:cubicBezTo>
                <a:cubicBezTo>
                  <a:pt x="8133" y="871"/>
                  <a:pt x="8133" y="871"/>
                  <a:pt x="8133" y="908"/>
                </a:cubicBezTo>
                <a:cubicBezTo>
                  <a:pt x="8171" y="871"/>
                  <a:pt x="8171" y="908"/>
                  <a:pt x="8171" y="908"/>
                </a:cubicBezTo>
                <a:cubicBezTo>
                  <a:pt x="8171" y="908"/>
                  <a:pt x="8171" y="908"/>
                  <a:pt x="8171" y="908"/>
                </a:cubicBezTo>
                <a:cubicBezTo>
                  <a:pt x="8152" y="908"/>
                  <a:pt x="8133" y="908"/>
                  <a:pt x="8114" y="944"/>
                </a:cubicBezTo>
                <a:cubicBezTo>
                  <a:pt x="8114" y="980"/>
                  <a:pt x="8133" y="980"/>
                  <a:pt x="8152" y="980"/>
                </a:cubicBezTo>
                <a:cubicBezTo>
                  <a:pt x="8152" y="980"/>
                  <a:pt x="8171" y="980"/>
                  <a:pt x="8171" y="980"/>
                </a:cubicBezTo>
                <a:cubicBezTo>
                  <a:pt x="8190" y="980"/>
                  <a:pt x="8190" y="980"/>
                  <a:pt x="8209" y="980"/>
                </a:cubicBezTo>
                <a:cubicBezTo>
                  <a:pt x="8209" y="980"/>
                  <a:pt x="8209" y="980"/>
                  <a:pt x="8209" y="980"/>
                </a:cubicBezTo>
                <a:cubicBezTo>
                  <a:pt x="8209" y="944"/>
                  <a:pt x="8209" y="944"/>
                  <a:pt x="8228" y="944"/>
                </a:cubicBezTo>
                <a:cubicBezTo>
                  <a:pt x="8228" y="944"/>
                  <a:pt x="8228" y="944"/>
                  <a:pt x="8247" y="944"/>
                </a:cubicBezTo>
                <a:cubicBezTo>
                  <a:pt x="8247" y="944"/>
                  <a:pt x="8247" y="944"/>
                  <a:pt x="8247" y="944"/>
                </a:cubicBezTo>
                <a:cubicBezTo>
                  <a:pt x="8247" y="944"/>
                  <a:pt x="8247" y="944"/>
                  <a:pt x="8247" y="980"/>
                </a:cubicBezTo>
                <a:cubicBezTo>
                  <a:pt x="8265" y="980"/>
                  <a:pt x="8265" y="980"/>
                  <a:pt x="8265" y="980"/>
                </a:cubicBezTo>
                <a:cubicBezTo>
                  <a:pt x="8265" y="980"/>
                  <a:pt x="8284" y="1016"/>
                  <a:pt x="8284" y="1016"/>
                </a:cubicBezTo>
                <a:cubicBezTo>
                  <a:pt x="8284" y="1053"/>
                  <a:pt x="8247" y="1053"/>
                  <a:pt x="8228" y="1053"/>
                </a:cubicBezTo>
                <a:cubicBezTo>
                  <a:pt x="8228" y="1053"/>
                  <a:pt x="8209" y="1053"/>
                  <a:pt x="8209" y="1053"/>
                </a:cubicBezTo>
                <a:cubicBezTo>
                  <a:pt x="8209" y="1053"/>
                  <a:pt x="8209" y="1053"/>
                  <a:pt x="8171" y="1089"/>
                </a:cubicBezTo>
                <a:cubicBezTo>
                  <a:pt x="8171" y="1089"/>
                  <a:pt x="8171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089"/>
                  <a:pt x="8190" y="1089"/>
                </a:cubicBezTo>
                <a:cubicBezTo>
                  <a:pt x="8190" y="1089"/>
                  <a:pt x="8190" y="1125"/>
                  <a:pt x="8190" y="1125"/>
                </a:cubicBezTo>
                <a:cubicBezTo>
                  <a:pt x="8190" y="1125"/>
                  <a:pt x="8190" y="1162"/>
                  <a:pt x="8190" y="1162"/>
                </a:cubicBezTo>
                <a:cubicBezTo>
                  <a:pt x="8171" y="1162"/>
                  <a:pt x="8152" y="1125"/>
                  <a:pt x="8152" y="1125"/>
                </a:cubicBezTo>
                <a:cubicBezTo>
                  <a:pt x="8152" y="1125"/>
                  <a:pt x="8152" y="1125"/>
                  <a:pt x="8133" y="1125"/>
                </a:cubicBezTo>
                <a:cubicBezTo>
                  <a:pt x="8133" y="1162"/>
                  <a:pt x="8133" y="1162"/>
                  <a:pt x="8133" y="1162"/>
                </a:cubicBezTo>
                <a:cubicBezTo>
                  <a:pt x="8152" y="1162"/>
                  <a:pt x="8152" y="1198"/>
                  <a:pt x="8152" y="1198"/>
                </a:cubicBezTo>
                <a:cubicBezTo>
                  <a:pt x="8171" y="1198"/>
                  <a:pt x="8190" y="1198"/>
                  <a:pt x="8190" y="1198"/>
                </a:cubicBezTo>
                <a:cubicBezTo>
                  <a:pt x="8190" y="1198"/>
                  <a:pt x="8190" y="1198"/>
                  <a:pt x="8190" y="1198"/>
                </a:cubicBezTo>
                <a:cubicBezTo>
                  <a:pt x="8209" y="1198"/>
                  <a:pt x="8209" y="1198"/>
                  <a:pt x="8209" y="1234"/>
                </a:cubicBezTo>
                <a:cubicBezTo>
                  <a:pt x="8209" y="1234"/>
                  <a:pt x="8209" y="1234"/>
                  <a:pt x="8209" y="1234"/>
                </a:cubicBezTo>
                <a:cubicBezTo>
                  <a:pt x="8228" y="1234"/>
                  <a:pt x="8228" y="1198"/>
                  <a:pt x="8228" y="1198"/>
                </a:cubicBezTo>
                <a:cubicBezTo>
                  <a:pt x="8247" y="1198"/>
                  <a:pt x="8247" y="1198"/>
                  <a:pt x="8265" y="1198"/>
                </a:cubicBezTo>
                <a:cubicBezTo>
                  <a:pt x="8265" y="1198"/>
                  <a:pt x="8265" y="1198"/>
                  <a:pt x="8284" y="1198"/>
                </a:cubicBezTo>
                <a:cubicBezTo>
                  <a:pt x="8284" y="1162"/>
                  <a:pt x="8303" y="1198"/>
                  <a:pt x="8303" y="1198"/>
                </a:cubicBezTo>
                <a:cubicBezTo>
                  <a:pt x="8303" y="1198"/>
                  <a:pt x="8303" y="1198"/>
                  <a:pt x="8303" y="1234"/>
                </a:cubicBezTo>
                <a:cubicBezTo>
                  <a:pt x="8284" y="1234"/>
                  <a:pt x="8284" y="1234"/>
                  <a:pt x="8265" y="1234"/>
                </a:cubicBezTo>
                <a:cubicBezTo>
                  <a:pt x="8265" y="1271"/>
                  <a:pt x="8265" y="1271"/>
                  <a:pt x="8247" y="1271"/>
                </a:cubicBezTo>
                <a:cubicBezTo>
                  <a:pt x="8247" y="1271"/>
                  <a:pt x="8247" y="1271"/>
                  <a:pt x="8247" y="1271"/>
                </a:cubicBezTo>
                <a:cubicBezTo>
                  <a:pt x="8247" y="1271"/>
                  <a:pt x="8265" y="1271"/>
                  <a:pt x="8265" y="1271"/>
                </a:cubicBezTo>
                <a:cubicBezTo>
                  <a:pt x="8284" y="1271"/>
                  <a:pt x="8284" y="1271"/>
                  <a:pt x="8284" y="1234"/>
                </a:cubicBezTo>
                <a:cubicBezTo>
                  <a:pt x="8303" y="1271"/>
                  <a:pt x="8303" y="1271"/>
                  <a:pt x="8303" y="1271"/>
                </a:cubicBezTo>
                <a:cubicBezTo>
                  <a:pt x="8322" y="1234"/>
                  <a:pt x="8341" y="1234"/>
                  <a:pt x="8341" y="1271"/>
                </a:cubicBezTo>
                <a:cubicBezTo>
                  <a:pt x="8360" y="1271"/>
                  <a:pt x="8341" y="1271"/>
                  <a:pt x="8360" y="1271"/>
                </a:cubicBezTo>
                <a:cubicBezTo>
                  <a:pt x="8360" y="1307"/>
                  <a:pt x="8379" y="1307"/>
                  <a:pt x="8398" y="1343"/>
                </a:cubicBezTo>
                <a:cubicBezTo>
                  <a:pt x="8398" y="1343"/>
                  <a:pt x="8398" y="1379"/>
                  <a:pt x="8379" y="1379"/>
                </a:cubicBezTo>
                <a:cubicBezTo>
                  <a:pt x="8379" y="1379"/>
                  <a:pt x="8379" y="1343"/>
                  <a:pt x="8360" y="1343"/>
                </a:cubicBezTo>
                <a:cubicBezTo>
                  <a:pt x="8360" y="1343"/>
                  <a:pt x="8341" y="1379"/>
                  <a:pt x="8341" y="1379"/>
                </a:cubicBezTo>
                <a:cubicBezTo>
                  <a:pt x="8322" y="1379"/>
                  <a:pt x="8303" y="1379"/>
                  <a:pt x="8303" y="1379"/>
                </a:cubicBezTo>
                <a:cubicBezTo>
                  <a:pt x="8284" y="1343"/>
                  <a:pt x="8265" y="1343"/>
                  <a:pt x="8247" y="1343"/>
                </a:cubicBezTo>
                <a:cubicBezTo>
                  <a:pt x="8247" y="1343"/>
                  <a:pt x="8247" y="1343"/>
                  <a:pt x="8247" y="1343"/>
                </a:cubicBezTo>
                <a:cubicBezTo>
                  <a:pt x="8265" y="1379"/>
                  <a:pt x="8284" y="1379"/>
                  <a:pt x="8284" y="1379"/>
                </a:cubicBezTo>
                <a:cubicBezTo>
                  <a:pt x="8284" y="1379"/>
                  <a:pt x="8265" y="1379"/>
                  <a:pt x="8265" y="1379"/>
                </a:cubicBezTo>
                <a:cubicBezTo>
                  <a:pt x="8265" y="1416"/>
                  <a:pt x="8284" y="1379"/>
                  <a:pt x="8303" y="1379"/>
                </a:cubicBezTo>
                <a:cubicBezTo>
                  <a:pt x="8322" y="1379"/>
                  <a:pt x="8322" y="1379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41" y="1416"/>
                </a:cubicBezTo>
                <a:cubicBezTo>
                  <a:pt x="8341" y="1416"/>
                  <a:pt x="8341" y="1416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22" y="1452"/>
                  <a:pt x="8322" y="1452"/>
                  <a:pt x="8322" y="1452"/>
                </a:cubicBezTo>
                <a:cubicBezTo>
                  <a:pt x="8303" y="1452"/>
                  <a:pt x="8284" y="1452"/>
                  <a:pt x="8284" y="1452"/>
                </a:cubicBezTo>
                <a:cubicBezTo>
                  <a:pt x="8303" y="1452"/>
                  <a:pt x="8322" y="1488"/>
                  <a:pt x="8341" y="1452"/>
                </a:cubicBezTo>
                <a:cubicBezTo>
                  <a:pt x="8341" y="1452"/>
                  <a:pt x="8341" y="1416"/>
                  <a:pt x="8360" y="1416"/>
                </a:cubicBezTo>
                <a:cubicBezTo>
                  <a:pt x="8360" y="1416"/>
                  <a:pt x="8379" y="1452"/>
                  <a:pt x="8379" y="1452"/>
                </a:cubicBezTo>
                <a:cubicBezTo>
                  <a:pt x="8379" y="1488"/>
                  <a:pt x="8379" y="1488"/>
                  <a:pt x="8379" y="1488"/>
                </a:cubicBezTo>
                <a:cubicBezTo>
                  <a:pt x="8398" y="1488"/>
                  <a:pt x="8398" y="1488"/>
                  <a:pt x="8398" y="1488"/>
                </a:cubicBezTo>
                <a:cubicBezTo>
                  <a:pt x="8417" y="1452"/>
                  <a:pt x="8436" y="1452"/>
                  <a:pt x="8455" y="1452"/>
                </a:cubicBezTo>
                <a:cubicBezTo>
                  <a:pt x="8455" y="1452"/>
                  <a:pt x="8474" y="1452"/>
                  <a:pt x="8474" y="1452"/>
                </a:cubicBezTo>
                <a:cubicBezTo>
                  <a:pt x="8492" y="1488"/>
                  <a:pt x="8474" y="1525"/>
                  <a:pt x="8455" y="1525"/>
                </a:cubicBezTo>
                <a:cubicBezTo>
                  <a:pt x="8455" y="1525"/>
                  <a:pt x="8455" y="1525"/>
                  <a:pt x="8455" y="1525"/>
                </a:cubicBezTo>
                <a:cubicBezTo>
                  <a:pt x="8436" y="1525"/>
                  <a:pt x="8436" y="1525"/>
                  <a:pt x="8417" y="1525"/>
                </a:cubicBezTo>
                <a:cubicBezTo>
                  <a:pt x="8398" y="1525"/>
                  <a:pt x="8398" y="1561"/>
                  <a:pt x="8379" y="1561"/>
                </a:cubicBezTo>
                <a:cubicBezTo>
                  <a:pt x="8360" y="1561"/>
                  <a:pt x="8360" y="1561"/>
                  <a:pt x="8341" y="1561"/>
                </a:cubicBezTo>
                <a:cubicBezTo>
                  <a:pt x="8341" y="1561"/>
                  <a:pt x="8341" y="1561"/>
                  <a:pt x="8341" y="1561"/>
                </a:cubicBezTo>
                <a:cubicBezTo>
                  <a:pt x="8360" y="1561"/>
                  <a:pt x="8379" y="1597"/>
                  <a:pt x="8360" y="1597"/>
                </a:cubicBezTo>
                <a:cubicBezTo>
                  <a:pt x="8360" y="1597"/>
                  <a:pt x="8360" y="1597"/>
                  <a:pt x="8360" y="1597"/>
                </a:cubicBezTo>
                <a:cubicBezTo>
                  <a:pt x="8360" y="1597"/>
                  <a:pt x="8379" y="1597"/>
                  <a:pt x="8379" y="1597"/>
                </a:cubicBezTo>
                <a:cubicBezTo>
                  <a:pt x="8379" y="1634"/>
                  <a:pt x="8379" y="1634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98" y="1670"/>
                  <a:pt x="8417" y="1670"/>
                </a:cubicBezTo>
                <a:cubicBezTo>
                  <a:pt x="8417" y="1670"/>
                  <a:pt x="8417" y="1670"/>
                  <a:pt x="8417" y="1670"/>
                </a:cubicBezTo>
                <a:cubicBezTo>
                  <a:pt x="8398" y="1670"/>
                  <a:pt x="8398" y="1634"/>
                  <a:pt x="8398" y="1634"/>
                </a:cubicBezTo>
                <a:cubicBezTo>
                  <a:pt x="8417" y="1597"/>
                  <a:pt x="8455" y="1634"/>
                  <a:pt x="8455" y="1634"/>
                </a:cubicBezTo>
                <a:cubicBezTo>
                  <a:pt x="8474" y="1634"/>
                  <a:pt x="8474" y="1634"/>
                  <a:pt x="8474" y="1634"/>
                </a:cubicBezTo>
                <a:cubicBezTo>
                  <a:pt x="8492" y="1634"/>
                  <a:pt x="8511" y="1706"/>
                  <a:pt x="8511" y="1706"/>
                </a:cubicBezTo>
                <a:cubicBezTo>
                  <a:pt x="8511" y="1706"/>
                  <a:pt x="8492" y="1743"/>
                  <a:pt x="8474" y="1743"/>
                </a:cubicBezTo>
                <a:cubicBezTo>
                  <a:pt x="8474" y="1743"/>
                  <a:pt x="8474" y="1743"/>
                  <a:pt x="8474" y="1743"/>
                </a:cubicBezTo>
                <a:cubicBezTo>
                  <a:pt x="8455" y="1779"/>
                  <a:pt x="8455" y="1779"/>
                  <a:pt x="8436" y="1815"/>
                </a:cubicBezTo>
                <a:cubicBezTo>
                  <a:pt x="8436" y="1815"/>
                  <a:pt x="8436" y="1815"/>
                  <a:pt x="8417" y="1815"/>
                </a:cubicBezTo>
                <a:cubicBezTo>
                  <a:pt x="8417" y="1815"/>
                  <a:pt x="8398" y="1815"/>
                  <a:pt x="8379" y="1815"/>
                </a:cubicBezTo>
                <a:cubicBezTo>
                  <a:pt x="8360" y="1815"/>
                  <a:pt x="8360" y="1815"/>
                  <a:pt x="8341" y="1779"/>
                </a:cubicBezTo>
                <a:cubicBezTo>
                  <a:pt x="8341" y="1779"/>
                  <a:pt x="8341" y="1779"/>
                  <a:pt x="8341" y="1779"/>
                </a:cubicBezTo>
                <a:cubicBezTo>
                  <a:pt x="8360" y="1779"/>
                  <a:pt x="8398" y="1779"/>
                  <a:pt x="8398" y="1779"/>
                </a:cubicBezTo>
                <a:cubicBezTo>
                  <a:pt x="8398" y="1779"/>
                  <a:pt x="8417" y="1779"/>
                  <a:pt x="8417" y="1743"/>
                </a:cubicBezTo>
                <a:cubicBezTo>
                  <a:pt x="8417" y="1743"/>
                  <a:pt x="8398" y="1743"/>
                  <a:pt x="8398" y="1743"/>
                </a:cubicBezTo>
                <a:cubicBezTo>
                  <a:pt x="8398" y="1779"/>
                  <a:pt x="8398" y="1779"/>
                  <a:pt x="8379" y="1779"/>
                </a:cubicBezTo>
                <a:cubicBezTo>
                  <a:pt x="8379" y="1779"/>
                  <a:pt x="8379" y="1779"/>
                  <a:pt x="8379" y="1779"/>
                </a:cubicBezTo>
                <a:cubicBezTo>
                  <a:pt x="8360" y="1779"/>
                  <a:pt x="8322" y="1779"/>
                  <a:pt x="8322" y="1815"/>
                </a:cubicBezTo>
                <a:cubicBezTo>
                  <a:pt x="8322" y="1815"/>
                  <a:pt x="8322" y="1815"/>
                  <a:pt x="8322" y="1815"/>
                </a:cubicBezTo>
                <a:cubicBezTo>
                  <a:pt x="8322" y="1815"/>
                  <a:pt x="8303" y="1815"/>
                  <a:pt x="8284" y="1815"/>
                </a:cubicBezTo>
                <a:cubicBezTo>
                  <a:pt x="8303" y="1815"/>
                  <a:pt x="8303" y="1851"/>
                  <a:pt x="8322" y="1851"/>
                </a:cubicBezTo>
                <a:cubicBezTo>
                  <a:pt x="8322" y="1851"/>
                  <a:pt x="8322" y="1851"/>
                  <a:pt x="8322" y="1851"/>
                </a:cubicBezTo>
                <a:cubicBezTo>
                  <a:pt x="8303" y="1851"/>
                  <a:pt x="8303" y="1851"/>
                  <a:pt x="8284" y="1888"/>
                </a:cubicBezTo>
                <a:cubicBezTo>
                  <a:pt x="8284" y="1888"/>
                  <a:pt x="8284" y="1888"/>
                  <a:pt x="8284" y="1888"/>
                </a:cubicBezTo>
                <a:cubicBezTo>
                  <a:pt x="8284" y="1888"/>
                  <a:pt x="8284" y="1924"/>
                  <a:pt x="8265" y="1924"/>
                </a:cubicBezTo>
                <a:cubicBezTo>
                  <a:pt x="8265" y="1924"/>
                  <a:pt x="8247" y="1924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28" y="1960"/>
                  <a:pt x="8228" y="1960"/>
                </a:cubicBezTo>
                <a:cubicBezTo>
                  <a:pt x="8228" y="1960"/>
                  <a:pt x="8247" y="1960"/>
                  <a:pt x="8247" y="1960"/>
                </a:cubicBezTo>
                <a:cubicBezTo>
                  <a:pt x="8247" y="1997"/>
                  <a:pt x="8190" y="1997"/>
                  <a:pt x="8228" y="2033"/>
                </a:cubicBezTo>
                <a:cubicBezTo>
                  <a:pt x="8228" y="2033"/>
                  <a:pt x="8228" y="2033"/>
                  <a:pt x="8228" y="2033"/>
                </a:cubicBezTo>
                <a:cubicBezTo>
                  <a:pt x="8228" y="1997"/>
                  <a:pt x="8247" y="1997"/>
                  <a:pt x="8247" y="1960"/>
                </a:cubicBezTo>
                <a:cubicBezTo>
                  <a:pt x="8265" y="1960"/>
                  <a:pt x="8265" y="1960"/>
                  <a:pt x="8265" y="1960"/>
                </a:cubicBezTo>
                <a:cubicBezTo>
                  <a:pt x="8284" y="1960"/>
                  <a:pt x="8284" y="1960"/>
                  <a:pt x="8284" y="1960"/>
                </a:cubicBezTo>
                <a:cubicBezTo>
                  <a:pt x="8303" y="1960"/>
                  <a:pt x="8322" y="1960"/>
                  <a:pt x="8341" y="1960"/>
                </a:cubicBezTo>
                <a:cubicBezTo>
                  <a:pt x="8341" y="1960"/>
                  <a:pt x="8341" y="1960"/>
                  <a:pt x="8341" y="1960"/>
                </a:cubicBezTo>
                <a:cubicBezTo>
                  <a:pt x="8322" y="1997"/>
                  <a:pt x="8322" y="2033"/>
                  <a:pt x="8303" y="2033"/>
                </a:cubicBezTo>
                <a:cubicBezTo>
                  <a:pt x="8303" y="2033"/>
                  <a:pt x="8284" y="2033"/>
                  <a:pt x="8284" y="2033"/>
                </a:cubicBezTo>
                <a:cubicBezTo>
                  <a:pt x="8284" y="2033"/>
                  <a:pt x="8284" y="2033"/>
                  <a:pt x="8284" y="2033"/>
                </a:cubicBezTo>
                <a:cubicBezTo>
                  <a:pt x="8284" y="2033"/>
                  <a:pt x="8303" y="2069"/>
                  <a:pt x="8303" y="2069"/>
                </a:cubicBezTo>
                <a:cubicBezTo>
                  <a:pt x="8303" y="2069"/>
                  <a:pt x="8303" y="2069"/>
                  <a:pt x="8303" y="2069"/>
                </a:cubicBezTo>
                <a:cubicBezTo>
                  <a:pt x="8322" y="2069"/>
                  <a:pt x="8322" y="2033"/>
                  <a:pt x="8322" y="2033"/>
                </a:cubicBezTo>
                <a:cubicBezTo>
                  <a:pt x="8322" y="2033"/>
                  <a:pt x="8322" y="2033"/>
                  <a:pt x="8341" y="1997"/>
                </a:cubicBezTo>
                <a:cubicBezTo>
                  <a:pt x="8341" y="1997"/>
                  <a:pt x="8341" y="1997"/>
                  <a:pt x="8341" y="1997"/>
                </a:cubicBezTo>
                <a:cubicBezTo>
                  <a:pt x="8360" y="1997"/>
                  <a:pt x="8360" y="1997"/>
                  <a:pt x="8379" y="1997"/>
                </a:cubicBezTo>
                <a:cubicBezTo>
                  <a:pt x="8379" y="1997"/>
                  <a:pt x="8398" y="1997"/>
                  <a:pt x="8398" y="2033"/>
                </a:cubicBezTo>
                <a:cubicBezTo>
                  <a:pt x="8398" y="2033"/>
                  <a:pt x="8379" y="2069"/>
                  <a:pt x="8379" y="2069"/>
                </a:cubicBezTo>
                <a:cubicBezTo>
                  <a:pt x="8379" y="2069"/>
                  <a:pt x="8379" y="2069"/>
                  <a:pt x="8379" y="2069"/>
                </a:cubicBezTo>
                <a:cubicBezTo>
                  <a:pt x="8360" y="2106"/>
                  <a:pt x="8379" y="2106"/>
                  <a:pt x="8398" y="2142"/>
                </a:cubicBezTo>
                <a:cubicBezTo>
                  <a:pt x="8398" y="2142"/>
                  <a:pt x="8398" y="2106"/>
                  <a:pt x="8398" y="2106"/>
                </a:cubicBezTo>
                <a:cubicBezTo>
                  <a:pt x="8398" y="2106"/>
                  <a:pt x="8398" y="2106"/>
                  <a:pt x="8398" y="2106"/>
                </a:cubicBezTo>
                <a:cubicBezTo>
                  <a:pt x="8417" y="2069"/>
                  <a:pt x="8417" y="2069"/>
                  <a:pt x="8417" y="2033"/>
                </a:cubicBezTo>
                <a:cubicBezTo>
                  <a:pt x="8417" y="2033"/>
                  <a:pt x="8455" y="2033"/>
                  <a:pt x="8474" y="2033"/>
                </a:cubicBezTo>
                <a:cubicBezTo>
                  <a:pt x="8474" y="2069"/>
                  <a:pt x="8492" y="2069"/>
                  <a:pt x="8511" y="2069"/>
                </a:cubicBezTo>
                <a:cubicBezTo>
                  <a:pt x="8530" y="2069"/>
                  <a:pt x="8530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069"/>
                </a:cubicBezTo>
                <a:cubicBezTo>
                  <a:pt x="8549" y="2069"/>
                  <a:pt x="8549" y="2069"/>
                  <a:pt x="8549" y="2106"/>
                </a:cubicBezTo>
                <a:cubicBezTo>
                  <a:pt x="8568" y="2106"/>
                  <a:pt x="8568" y="2106"/>
                  <a:pt x="8568" y="2106"/>
                </a:cubicBezTo>
                <a:cubicBezTo>
                  <a:pt x="8587" y="2106"/>
                  <a:pt x="8587" y="2106"/>
                  <a:pt x="8587" y="2106"/>
                </a:cubicBezTo>
                <a:cubicBezTo>
                  <a:pt x="8587" y="2106"/>
                  <a:pt x="8587" y="2106"/>
                  <a:pt x="8606" y="2069"/>
                </a:cubicBezTo>
                <a:cubicBezTo>
                  <a:pt x="8606" y="2106"/>
                  <a:pt x="8606" y="2106"/>
                  <a:pt x="8606" y="2142"/>
                </a:cubicBezTo>
                <a:cubicBezTo>
                  <a:pt x="8606" y="2142"/>
                  <a:pt x="8606" y="2178"/>
                  <a:pt x="8606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78"/>
                  <a:pt x="8625" y="2178"/>
                  <a:pt x="8625" y="2178"/>
                </a:cubicBezTo>
                <a:cubicBezTo>
                  <a:pt x="8625" y="2142"/>
                  <a:pt x="8625" y="2142"/>
                  <a:pt x="8625" y="2106"/>
                </a:cubicBezTo>
                <a:cubicBezTo>
                  <a:pt x="8625" y="2106"/>
                  <a:pt x="8625" y="2106"/>
                  <a:pt x="8625" y="2106"/>
                </a:cubicBezTo>
                <a:cubicBezTo>
                  <a:pt x="8663" y="2142"/>
                  <a:pt x="8663" y="2142"/>
                  <a:pt x="8663" y="2178"/>
                </a:cubicBezTo>
                <a:cubicBezTo>
                  <a:pt x="8663" y="2178"/>
                  <a:pt x="8663" y="2178"/>
                  <a:pt x="8663" y="2178"/>
                </a:cubicBezTo>
                <a:cubicBezTo>
                  <a:pt x="8663" y="2178"/>
                  <a:pt x="8663" y="2178"/>
                  <a:pt x="8682" y="2178"/>
                </a:cubicBezTo>
                <a:cubicBezTo>
                  <a:pt x="8682" y="2214"/>
                  <a:pt x="8682" y="2214"/>
                  <a:pt x="8663" y="2214"/>
                </a:cubicBezTo>
                <a:cubicBezTo>
                  <a:pt x="8701" y="2214"/>
                  <a:pt x="8682" y="2214"/>
                  <a:pt x="8682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01" y="2251"/>
                  <a:pt x="8701" y="2251"/>
                  <a:pt x="8701" y="2251"/>
                </a:cubicBezTo>
                <a:cubicBezTo>
                  <a:pt x="8719" y="2287"/>
                  <a:pt x="8738" y="2287"/>
                  <a:pt x="8719" y="2323"/>
                </a:cubicBezTo>
                <a:cubicBezTo>
                  <a:pt x="8719" y="2323"/>
                  <a:pt x="8719" y="2323"/>
                  <a:pt x="8719" y="2323"/>
                </a:cubicBezTo>
                <a:cubicBezTo>
                  <a:pt x="8719" y="2323"/>
                  <a:pt x="8701" y="2323"/>
                  <a:pt x="8701" y="2323"/>
                </a:cubicBezTo>
                <a:cubicBezTo>
                  <a:pt x="8701" y="2323"/>
                  <a:pt x="8663" y="2287"/>
                  <a:pt x="8663" y="2287"/>
                </a:cubicBezTo>
                <a:cubicBezTo>
                  <a:pt x="8663" y="2287"/>
                  <a:pt x="8644" y="2287"/>
                  <a:pt x="8644" y="2287"/>
                </a:cubicBezTo>
                <a:cubicBezTo>
                  <a:pt x="8644" y="2287"/>
                  <a:pt x="8682" y="2323"/>
                  <a:pt x="8682" y="2323"/>
                </a:cubicBezTo>
                <a:cubicBezTo>
                  <a:pt x="8682" y="2360"/>
                  <a:pt x="8663" y="2360"/>
                  <a:pt x="8663" y="2360"/>
                </a:cubicBezTo>
                <a:cubicBezTo>
                  <a:pt x="8644" y="2360"/>
                  <a:pt x="8625" y="2360"/>
                  <a:pt x="8606" y="2360"/>
                </a:cubicBezTo>
                <a:cubicBezTo>
                  <a:pt x="8587" y="2360"/>
                  <a:pt x="8568" y="2360"/>
                  <a:pt x="8568" y="2360"/>
                </a:cubicBezTo>
                <a:cubicBezTo>
                  <a:pt x="8568" y="2323"/>
                  <a:pt x="8568" y="2323"/>
                  <a:pt x="8549" y="2323"/>
                </a:cubicBezTo>
                <a:cubicBezTo>
                  <a:pt x="8549" y="2323"/>
                  <a:pt x="8549" y="2323"/>
                  <a:pt x="8549" y="2323"/>
                </a:cubicBezTo>
                <a:cubicBezTo>
                  <a:pt x="8549" y="2287"/>
                  <a:pt x="8549" y="2287"/>
                  <a:pt x="8530" y="2287"/>
                </a:cubicBezTo>
                <a:cubicBezTo>
                  <a:pt x="8530" y="2287"/>
                  <a:pt x="8530" y="2287"/>
                  <a:pt x="8530" y="2287"/>
                </a:cubicBezTo>
                <a:cubicBezTo>
                  <a:pt x="8511" y="2287"/>
                  <a:pt x="8511" y="2251"/>
                  <a:pt x="8492" y="2251"/>
                </a:cubicBezTo>
                <a:cubicBezTo>
                  <a:pt x="8492" y="2251"/>
                  <a:pt x="8492" y="2251"/>
                  <a:pt x="8474" y="2287"/>
                </a:cubicBezTo>
                <a:cubicBezTo>
                  <a:pt x="8455" y="2251"/>
                  <a:pt x="8436" y="2251"/>
                  <a:pt x="8417" y="2251"/>
                </a:cubicBezTo>
                <a:cubicBezTo>
                  <a:pt x="8398" y="2251"/>
                  <a:pt x="8379" y="2287"/>
                  <a:pt x="8360" y="2287"/>
                </a:cubicBezTo>
                <a:cubicBezTo>
                  <a:pt x="8341" y="2251"/>
                  <a:pt x="8303" y="2251"/>
                  <a:pt x="8284" y="2251"/>
                </a:cubicBezTo>
                <a:cubicBezTo>
                  <a:pt x="8284" y="2251"/>
                  <a:pt x="8265" y="2251"/>
                  <a:pt x="8247" y="2251"/>
                </a:cubicBezTo>
                <a:cubicBezTo>
                  <a:pt x="8247" y="2251"/>
                  <a:pt x="8247" y="2251"/>
                  <a:pt x="8228" y="2251"/>
                </a:cubicBezTo>
                <a:cubicBezTo>
                  <a:pt x="8247" y="2251"/>
                  <a:pt x="8247" y="2287"/>
                  <a:pt x="8265" y="2287"/>
                </a:cubicBezTo>
                <a:cubicBezTo>
                  <a:pt x="8265" y="2251"/>
                  <a:pt x="8284" y="2251"/>
                  <a:pt x="8284" y="2251"/>
                </a:cubicBezTo>
                <a:cubicBezTo>
                  <a:pt x="8303" y="2251"/>
                  <a:pt x="8322" y="2287"/>
                  <a:pt x="8322" y="2287"/>
                </a:cubicBezTo>
                <a:cubicBezTo>
                  <a:pt x="8322" y="2287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03" y="2323"/>
                  <a:pt x="8303" y="2323"/>
                </a:cubicBezTo>
                <a:cubicBezTo>
                  <a:pt x="8303" y="2323"/>
                  <a:pt x="8322" y="2323"/>
                  <a:pt x="8322" y="2323"/>
                </a:cubicBezTo>
                <a:cubicBezTo>
                  <a:pt x="8341" y="2323"/>
                  <a:pt x="8341" y="2323"/>
                  <a:pt x="8360" y="2323"/>
                </a:cubicBezTo>
                <a:cubicBezTo>
                  <a:pt x="8360" y="2287"/>
                  <a:pt x="8379" y="2287"/>
                  <a:pt x="8398" y="2287"/>
                </a:cubicBezTo>
                <a:cubicBezTo>
                  <a:pt x="8417" y="2287"/>
                  <a:pt x="8417" y="2251"/>
                  <a:pt x="8436" y="2287"/>
                </a:cubicBezTo>
                <a:cubicBezTo>
                  <a:pt x="8436" y="2287"/>
                  <a:pt x="8455" y="2287"/>
                  <a:pt x="8455" y="2287"/>
                </a:cubicBezTo>
                <a:cubicBezTo>
                  <a:pt x="8455" y="2287"/>
                  <a:pt x="8455" y="2287"/>
                  <a:pt x="8455" y="2323"/>
                </a:cubicBezTo>
                <a:cubicBezTo>
                  <a:pt x="8455" y="2323"/>
                  <a:pt x="8436" y="2396"/>
                  <a:pt x="8436" y="2396"/>
                </a:cubicBezTo>
                <a:cubicBezTo>
                  <a:pt x="8417" y="2396"/>
                  <a:pt x="8417" y="2396"/>
                  <a:pt x="8398" y="2432"/>
                </a:cubicBezTo>
                <a:cubicBezTo>
                  <a:pt x="8398" y="2432"/>
                  <a:pt x="8398" y="2432"/>
                  <a:pt x="8398" y="2432"/>
                </a:cubicBezTo>
                <a:cubicBezTo>
                  <a:pt x="8379" y="2432"/>
                  <a:pt x="8360" y="2432"/>
                  <a:pt x="8322" y="2469"/>
                </a:cubicBezTo>
                <a:cubicBezTo>
                  <a:pt x="8341" y="2469"/>
                  <a:pt x="8341" y="2469"/>
                  <a:pt x="8360" y="2469"/>
                </a:cubicBezTo>
                <a:cubicBezTo>
                  <a:pt x="8379" y="2505"/>
                  <a:pt x="8322" y="2577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22" y="2614"/>
                  <a:pt x="8322" y="2614"/>
                  <a:pt x="8322" y="2614"/>
                </a:cubicBezTo>
                <a:cubicBezTo>
                  <a:pt x="8341" y="2577"/>
                  <a:pt x="8341" y="2541"/>
                  <a:pt x="8360" y="2541"/>
                </a:cubicBezTo>
                <a:cubicBezTo>
                  <a:pt x="8360" y="2541"/>
                  <a:pt x="8360" y="2577"/>
                  <a:pt x="8360" y="2577"/>
                </a:cubicBezTo>
                <a:cubicBezTo>
                  <a:pt x="8398" y="2577"/>
                  <a:pt x="8417" y="2541"/>
                  <a:pt x="8436" y="2541"/>
                </a:cubicBezTo>
                <a:cubicBezTo>
                  <a:pt x="8436" y="2505"/>
                  <a:pt x="8455" y="2505"/>
                  <a:pt x="8455" y="2505"/>
                </a:cubicBezTo>
                <a:cubicBezTo>
                  <a:pt x="8455" y="2505"/>
                  <a:pt x="8455" y="2505"/>
                  <a:pt x="8474" y="2505"/>
                </a:cubicBezTo>
                <a:cubicBezTo>
                  <a:pt x="8474" y="2505"/>
                  <a:pt x="8474" y="2505"/>
                  <a:pt x="8474" y="2505"/>
                </a:cubicBezTo>
                <a:cubicBezTo>
                  <a:pt x="8474" y="2541"/>
                  <a:pt x="8455" y="2541"/>
                  <a:pt x="8436" y="2541"/>
                </a:cubicBezTo>
                <a:cubicBezTo>
                  <a:pt x="8436" y="2577"/>
                  <a:pt x="8436" y="2577"/>
                  <a:pt x="8417" y="2614"/>
                </a:cubicBezTo>
                <a:cubicBezTo>
                  <a:pt x="8417" y="2614"/>
                  <a:pt x="8417" y="2614"/>
                  <a:pt x="8398" y="2614"/>
                </a:cubicBezTo>
                <a:cubicBezTo>
                  <a:pt x="8398" y="2614"/>
                  <a:pt x="8379" y="2614"/>
                  <a:pt x="8379" y="2650"/>
                </a:cubicBezTo>
                <a:cubicBezTo>
                  <a:pt x="8379" y="2650"/>
                  <a:pt x="8379" y="2650"/>
                  <a:pt x="8379" y="2650"/>
                </a:cubicBezTo>
                <a:cubicBezTo>
                  <a:pt x="8398" y="2650"/>
                  <a:pt x="8398" y="2614"/>
                  <a:pt x="8417" y="2650"/>
                </a:cubicBezTo>
                <a:cubicBezTo>
                  <a:pt x="8417" y="2650"/>
                  <a:pt x="8417" y="2650"/>
                  <a:pt x="8417" y="2650"/>
                </a:cubicBezTo>
                <a:cubicBezTo>
                  <a:pt x="8436" y="2614"/>
                  <a:pt x="8436" y="2650"/>
                  <a:pt x="8455" y="2614"/>
                </a:cubicBezTo>
                <a:cubicBezTo>
                  <a:pt x="8474" y="2614"/>
                  <a:pt x="8474" y="2577"/>
                  <a:pt x="8474" y="2577"/>
                </a:cubicBezTo>
                <a:cubicBezTo>
                  <a:pt x="8492" y="2577"/>
                  <a:pt x="8492" y="2541"/>
                  <a:pt x="8492" y="2541"/>
                </a:cubicBezTo>
                <a:cubicBezTo>
                  <a:pt x="8511" y="2505"/>
                  <a:pt x="8530" y="2469"/>
                  <a:pt x="8530" y="2469"/>
                </a:cubicBezTo>
                <a:cubicBezTo>
                  <a:pt x="8530" y="2469"/>
                  <a:pt x="8530" y="2469"/>
                  <a:pt x="8530" y="2469"/>
                </a:cubicBezTo>
                <a:cubicBezTo>
                  <a:pt x="8549" y="2469"/>
                  <a:pt x="8549" y="2469"/>
                  <a:pt x="8549" y="2469"/>
                </a:cubicBezTo>
                <a:cubicBezTo>
                  <a:pt x="8568" y="2469"/>
                  <a:pt x="8587" y="2469"/>
                  <a:pt x="8606" y="2469"/>
                </a:cubicBezTo>
                <a:cubicBezTo>
                  <a:pt x="8625" y="2469"/>
                  <a:pt x="8625" y="2469"/>
                  <a:pt x="8644" y="2469"/>
                </a:cubicBezTo>
                <a:cubicBezTo>
                  <a:pt x="8644" y="2469"/>
                  <a:pt x="8682" y="2432"/>
                  <a:pt x="8682" y="2432"/>
                </a:cubicBezTo>
                <a:cubicBezTo>
                  <a:pt x="8701" y="2432"/>
                  <a:pt x="8701" y="2396"/>
                  <a:pt x="8719" y="2396"/>
                </a:cubicBezTo>
                <a:cubicBezTo>
                  <a:pt x="8719" y="2396"/>
                  <a:pt x="8719" y="2396"/>
                  <a:pt x="8738" y="2360"/>
                </a:cubicBezTo>
                <a:cubicBezTo>
                  <a:pt x="8738" y="2396"/>
                  <a:pt x="8738" y="2396"/>
                  <a:pt x="8738" y="2432"/>
                </a:cubicBezTo>
                <a:cubicBezTo>
                  <a:pt x="8738" y="2432"/>
                  <a:pt x="8719" y="2432"/>
                  <a:pt x="8719" y="2432"/>
                </a:cubicBezTo>
                <a:cubicBezTo>
                  <a:pt x="8719" y="2432"/>
                  <a:pt x="8701" y="2432"/>
                  <a:pt x="8701" y="2469"/>
                </a:cubicBezTo>
                <a:close/>
                <a:moveTo>
                  <a:pt x="8379" y="1670"/>
                </a:move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ubicBezTo>
                  <a:pt x="8379" y="1670"/>
                  <a:pt x="8379" y="1670"/>
                  <a:pt x="8379" y="1670"/>
                </a:cubicBezTo>
                <a:close/>
                <a:moveTo>
                  <a:pt x="8322" y="1888"/>
                </a:moveTo>
                <a:cubicBezTo>
                  <a:pt x="8341" y="1888"/>
                  <a:pt x="8341" y="1851"/>
                  <a:pt x="8341" y="1851"/>
                </a:cubicBezTo>
                <a:cubicBezTo>
                  <a:pt x="8360" y="1851"/>
                  <a:pt x="8360" y="1851"/>
                  <a:pt x="8379" y="1851"/>
                </a:cubicBezTo>
                <a:cubicBezTo>
                  <a:pt x="8379" y="1851"/>
                  <a:pt x="8398" y="1851"/>
                  <a:pt x="8398" y="1851"/>
                </a:cubicBezTo>
                <a:cubicBezTo>
                  <a:pt x="8398" y="1851"/>
                  <a:pt x="8341" y="1888"/>
                  <a:pt x="8322" y="1888"/>
                </a:cubicBezTo>
                <a:close/>
                <a:moveTo>
                  <a:pt x="8492" y="1851"/>
                </a:moveTo>
                <a:cubicBezTo>
                  <a:pt x="8492" y="1851"/>
                  <a:pt x="8492" y="1851"/>
                  <a:pt x="8492" y="1851"/>
                </a:cubicBezTo>
                <a:cubicBezTo>
                  <a:pt x="8474" y="1888"/>
                  <a:pt x="8474" y="1888"/>
                  <a:pt x="8455" y="1888"/>
                </a:cubicBezTo>
                <a:cubicBezTo>
                  <a:pt x="8455" y="1888"/>
                  <a:pt x="8436" y="1924"/>
                  <a:pt x="8436" y="1924"/>
                </a:cubicBezTo>
                <a:cubicBezTo>
                  <a:pt x="8417" y="1924"/>
                  <a:pt x="8417" y="1924"/>
                  <a:pt x="8398" y="1924"/>
                </a:cubicBezTo>
                <a:cubicBezTo>
                  <a:pt x="8398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79" y="1924"/>
                  <a:pt x="8379" y="1924"/>
                  <a:pt x="8379" y="1924"/>
                </a:cubicBezTo>
                <a:cubicBezTo>
                  <a:pt x="8398" y="1888"/>
                  <a:pt x="8417" y="1888"/>
                  <a:pt x="8436" y="1888"/>
                </a:cubicBezTo>
                <a:cubicBezTo>
                  <a:pt x="8455" y="1888"/>
                  <a:pt x="8474" y="1851"/>
                  <a:pt x="8492" y="1851"/>
                </a:cubicBezTo>
                <a:close/>
                <a:moveTo>
                  <a:pt x="8568" y="1997"/>
                </a:moveTo>
                <a:cubicBezTo>
                  <a:pt x="8568" y="1997"/>
                  <a:pt x="8568" y="1997"/>
                  <a:pt x="8568" y="1997"/>
                </a:cubicBezTo>
                <a:cubicBezTo>
                  <a:pt x="8549" y="1997"/>
                  <a:pt x="8549" y="2033"/>
                  <a:pt x="8530" y="2033"/>
                </a:cubicBezTo>
                <a:cubicBezTo>
                  <a:pt x="8530" y="2033"/>
                  <a:pt x="8530" y="2033"/>
                  <a:pt x="8530" y="1997"/>
                </a:cubicBezTo>
                <a:cubicBezTo>
                  <a:pt x="8530" y="1997"/>
                  <a:pt x="8511" y="1997"/>
                  <a:pt x="8511" y="1997"/>
                </a:cubicBezTo>
                <a:cubicBezTo>
                  <a:pt x="8474" y="1997"/>
                  <a:pt x="8436" y="1997"/>
                  <a:pt x="8417" y="1997"/>
                </a:cubicBezTo>
                <a:cubicBezTo>
                  <a:pt x="8398" y="1997"/>
                  <a:pt x="8379" y="1997"/>
                  <a:pt x="8379" y="1960"/>
                </a:cubicBezTo>
                <a:cubicBezTo>
                  <a:pt x="8398" y="1960"/>
                  <a:pt x="8436" y="1924"/>
                  <a:pt x="8436" y="1924"/>
                </a:cubicBezTo>
                <a:cubicBezTo>
                  <a:pt x="8474" y="1924"/>
                  <a:pt x="8492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30" y="1960"/>
                  <a:pt x="8530" y="1960"/>
                </a:cubicBezTo>
                <a:cubicBezTo>
                  <a:pt x="8530" y="1960"/>
                  <a:pt x="8511" y="1960"/>
                  <a:pt x="8511" y="1960"/>
                </a:cubicBezTo>
                <a:cubicBezTo>
                  <a:pt x="8511" y="1997"/>
                  <a:pt x="8549" y="1997"/>
                  <a:pt x="8568" y="1997"/>
                </a:cubicBezTo>
                <a:close/>
                <a:moveTo>
                  <a:pt x="8417" y="1452"/>
                </a:moveTo>
                <a:cubicBezTo>
                  <a:pt x="8398" y="1452"/>
                  <a:pt x="8379" y="1416"/>
                  <a:pt x="8379" y="1416"/>
                </a:cubicBezTo>
                <a:cubicBezTo>
                  <a:pt x="8379" y="1416"/>
                  <a:pt x="8379" y="1416"/>
                  <a:pt x="8379" y="1416"/>
                </a:cubicBezTo>
                <a:cubicBezTo>
                  <a:pt x="8398" y="1416"/>
                  <a:pt x="8398" y="1416"/>
                  <a:pt x="8398" y="1416"/>
                </a:cubicBezTo>
                <a:cubicBezTo>
                  <a:pt x="8417" y="1416"/>
                  <a:pt x="8417" y="1452"/>
                  <a:pt x="8417" y="1452"/>
                </a:cubicBezTo>
                <a:close/>
                <a:moveTo>
                  <a:pt x="8436" y="1379"/>
                </a:moveTo>
                <a:cubicBezTo>
                  <a:pt x="8436" y="1379"/>
                  <a:pt x="8436" y="1343"/>
                  <a:pt x="8417" y="1343"/>
                </a:cubicBezTo>
                <a:cubicBezTo>
                  <a:pt x="8417" y="1343"/>
                  <a:pt x="8398" y="1307"/>
                  <a:pt x="8398" y="1307"/>
                </a:cubicBezTo>
                <a:cubicBezTo>
                  <a:pt x="8417" y="1307"/>
                  <a:pt x="8436" y="1271"/>
                  <a:pt x="8436" y="1271"/>
                </a:cubicBezTo>
                <a:cubicBezTo>
                  <a:pt x="8436" y="1271"/>
                  <a:pt x="8455" y="1307"/>
                  <a:pt x="8474" y="1307"/>
                </a:cubicBezTo>
                <a:cubicBezTo>
                  <a:pt x="8474" y="1307"/>
                  <a:pt x="8474" y="1271"/>
                  <a:pt x="8492" y="1307"/>
                </a:cubicBezTo>
                <a:cubicBezTo>
                  <a:pt x="8492" y="1307"/>
                  <a:pt x="8492" y="1307"/>
                  <a:pt x="8492" y="1307"/>
                </a:cubicBezTo>
                <a:cubicBezTo>
                  <a:pt x="8474" y="1307"/>
                  <a:pt x="8436" y="1379"/>
                  <a:pt x="8436" y="1379"/>
                </a:cubicBezTo>
                <a:close/>
                <a:moveTo>
                  <a:pt x="8360" y="1198"/>
                </a:moveTo>
                <a:cubicBezTo>
                  <a:pt x="8360" y="1198"/>
                  <a:pt x="8341" y="1162"/>
                  <a:pt x="8341" y="1162"/>
                </a:cubicBezTo>
                <a:cubicBezTo>
                  <a:pt x="8341" y="1162"/>
                  <a:pt x="8322" y="1162"/>
                  <a:pt x="8322" y="1162"/>
                </a:cubicBezTo>
                <a:cubicBezTo>
                  <a:pt x="8322" y="1162"/>
                  <a:pt x="8303" y="1125"/>
                  <a:pt x="8303" y="1125"/>
                </a:cubicBezTo>
                <a:cubicBezTo>
                  <a:pt x="8303" y="1125"/>
                  <a:pt x="8284" y="1125"/>
                  <a:pt x="8284" y="1125"/>
                </a:cubicBezTo>
                <a:cubicBezTo>
                  <a:pt x="8284" y="1089"/>
                  <a:pt x="8284" y="1089"/>
                  <a:pt x="8284" y="1089"/>
                </a:cubicBezTo>
                <a:cubicBezTo>
                  <a:pt x="8284" y="1089"/>
                  <a:pt x="8303" y="1089"/>
                  <a:pt x="8303" y="1089"/>
                </a:cubicBezTo>
                <a:cubicBezTo>
                  <a:pt x="8322" y="1125"/>
                  <a:pt x="8341" y="1125"/>
                  <a:pt x="8341" y="1162"/>
                </a:cubicBezTo>
                <a:cubicBezTo>
                  <a:pt x="8360" y="1162"/>
                  <a:pt x="8360" y="1162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ubicBezTo>
                  <a:pt x="8360" y="1198"/>
                  <a:pt x="8360" y="1198"/>
                  <a:pt x="8360" y="1198"/>
                </a:cubicBezTo>
                <a:close/>
                <a:moveTo>
                  <a:pt x="7150" y="436"/>
                </a:moveTo>
                <a:cubicBezTo>
                  <a:pt x="7131" y="436"/>
                  <a:pt x="7131" y="436"/>
                  <a:pt x="7131" y="436"/>
                </a:cubicBezTo>
                <a:cubicBezTo>
                  <a:pt x="7093" y="399"/>
                  <a:pt x="7074" y="399"/>
                  <a:pt x="7074" y="327"/>
                </a:cubicBezTo>
                <a:cubicBezTo>
                  <a:pt x="7074" y="327"/>
                  <a:pt x="7093" y="327"/>
                  <a:pt x="7093" y="327"/>
                </a:cubicBezTo>
                <a:cubicBezTo>
                  <a:pt x="7112" y="327"/>
                  <a:pt x="7112" y="327"/>
                  <a:pt x="7112" y="327"/>
                </a:cubicBezTo>
                <a:cubicBezTo>
                  <a:pt x="7131" y="363"/>
                  <a:pt x="7150" y="363"/>
                  <a:pt x="7150" y="399"/>
                </a:cubicBezTo>
                <a:cubicBezTo>
                  <a:pt x="7150" y="399"/>
                  <a:pt x="7150" y="399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ubicBezTo>
                  <a:pt x="7150" y="436"/>
                  <a:pt x="7150" y="436"/>
                  <a:pt x="7150" y="436"/>
                </a:cubicBezTo>
                <a:close/>
                <a:moveTo>
                  <a:pt x="6942" y="472"/>
                </a:moveTo>
                <a:cubicBezTo>
                  <a:pt x="6942" y="436"/>
                  <a:pt x="6942" y="436"/>
                  <a:pt x="6960" y="436"/>
                </a:cubicBezTo>
                <a:cubicBezTo>
                  <a:pt x="6960" y="436"/>
                  <a:pt x="6960" y="436"/>
                  <a:pt x="6960" y="436"/>
                </a:cubicBezTo>
                <a:cubicBezTo>
                  <a:pt x="6960" y="472"/>
                  <a:pt x="6979" y="472"/>
                  <a:pt x="6979" y="472"/>
                </a:cubicBezTo>
                <a:cubicBezTo>
                  <a:pt x="6979" y="472"/>
                  <a:pt x="6979" y="472"/>
                  <a:pt x="6979" y="472"/>
                </a:cubicBezTo>
                <a:cubicBezTo>
                  <a:pt x="6979" y="508"/>
                  <a:pt x="6942" y="472"/>
                  <a:pt x="6942" y="472"/>
                </a:cubicBezTo>
                <a:close/>
                <a:moveTo>
                  <a:pt x="6450" y="799"/>
                </a:moveTo>
                <a:cubicBezTo>
                  <a:pt x="6431" y="799"/>
                  <a:pt x="6393" y="799"/>
                  <a:pt x="6374" y="799"/>
                </a:cubicBezTo>
                <a:cubicBezTo>
                  <a:pt x="6298" y="762"/>
                  <a:pt x="6261" y="799"/>
                  <a:pt x="6223" y="835"/>
                </a:cubicBezTo>
                <a:cubicBezTo>
                  <a:pt x="6223" y="835"/>
                  <a:pt x="6204" y="871"/>
                  <a:pt x="6223" y="871"/>
                </a:cubicBezTo>
                <a:cubicBezTo>
                  <a:pt x="6223" y="908"/>
                  <a:pt x="6223" y="908"/>
                  <a:pt x="6242" y="944"/>
                </a:cubicBezTo>
                <a:cubicBezTo>
                  <a:pt x="6280" y="944"/>
                  <a:pt x="6298" y="908"/>
                  <a:pt x="6355" y="908"/>
                </a:cubicBezTo>
                <a:cubicBezTo>
                  <a:pt x="6355" y="908"/>
                  <a:pt x="6355" y="944"/>
                  <a:pt x="6374" y="944"/>
                </a:cubicBezTo>
                <a:cubicBezTo>
                  <a:pt x="6374" y="944"/>
                  <a:pt x="6374" y="980"/>
                  <a:pt x="6374" y="980"/>
                </a:cubicBezTo>
                <a:cubicBezTo>
                  <a:pt x="6298" y="980"/>
                  <a:pt x="6261" y="1053"/>
                  <a:pt x="6204" y="1089"/>
                </a:cubicBezTo>
                <a:cubicBezTo>
                  <a:pt x="6204" y="1125"/>
                  <a:pt x="6185" y="1125"/>
                  <a:pt x="6166" y="1125"/>
                </a:cubicBezTo>
                <a:cubicBezTo>
                  <a:pt x="6128" y="1198"/>
                  <a:pt x="6128" y="1234"/>
                  <a:pt x="6053" y="1234"/>
                </a:cubicBezTo>
                <a:cubicBezTo>
                  <a:pt x="6053" y="1271"/>
                  <a:pt x="6053" y="1307"/>
                  <a:pt x="6071" y="1343"/>
                </a:cubicBezTo>
                <a:cubicBezTo>
                  <a:pt x="6053" y="1343"/>
                  <a:pt x="6053" y="1343"/>
                  <a:pt x="6034" y="1379"/>
                </a:cubicBezTo>
                <a:cubicBezTo>
                  <a:pt x="5958" y="1452"/>
                  <a:pt x="5901" y="1379"/>
                  <a:pt x="5807" y="1343"/>
                </a:cubicBezTo>
                <a:cubicBezTo>
                  <a:pt x="5807" y="1379"/>
                  <a:pt x="5807" y="1379"/>
                  <a:pt x="5807" y="1416"/>
                </a:cubicBezTo>
                <a:cubicBezTo>
                  <a:pt x="5826" y="1416"/>
                  <a:pt x="5844" y="1452"/>
                  <a:pt x="5863" y="1488"/>
                </a:cubicBezTo>
                <a:cubicBezTo>
                  <a:pt x="5863" y="1488"/>
                  <a:pt x="5863" y="1488"/>
                  <a:pt x="5863" y="1488"/>
                </a:cubicBezTo>
                <a:cubicBezTo>
                  <a:pt x="5807" y="1525"/>
                  <a:pt x="5750" y="1488"/>
                  <a:pt x="5693" y="1488"/>
                </a:cubicBezTo>
                <a:cubicBezTo>
                  <a:pt x="5674" y="1488"/>
                  <a:pt x="5655" y="1488"/>
                  <a:pt x="5636" y="1488"/>
                </a:cubicBezTo>
                <a:cubicBezTo>
                  <a:pt x="5636" y="1488"/>
                  <a:pt x="5636" y="1525"/>
                  <a:pt x="5636" y="1561"/>
                </a:cubicBezTo>
                <a:cubicBezTo>
                  <a:pt x="5674" y="1561"/>
                  <a:pt x="5750" y="1561"/>
                  <a:pt x="5769" y="1597"/>
                </a:cubicBezTo>
                <a:cubicBezTo>
                  <a:pt x="5769" y="1634"/>
                  <a:pt x="5769" y="1670"/>
                  <a:pt x="5769" y="1670"/>
                </a:cubicBezTo>
                <a:cubicBezTo>
                  <a:pt x="5769" y="1706"/>
                  <a:pt x="5750" y="1706"/>
                  <a:pt x="5731" y="1706"/>
                </a:cubicBezTo>
                <a:cubicBezTo>
                  <a:pt x="5731" y="1743"/>
                  <a:pt x="5731" y="1779"/>
                  <a:pt x="5731" y="1815"/>
                </a:cubicBezTo>
                <a:cubicBezTo>
                  <a:pt x="5712" y="1815"/>
                  <a:pt x="5693" y="1815"/>
                  <a:pt x="5674" y="1815"/>
                </a:cubicBezTo>
                <a:cubicBezTo>
                  <a:pt x="5674" y="1815"/>
                  <a:pt x="5674" y="1815"/>
                  <a:pt x="5674" y="1815"/>
                </a:cubicBezTo>
                <a:cubicBezTo>
                  <a:pt x="5674" y="1851"/>
                  <a:pt x="5693" y="1888"/>
                  <a:pt x="5693" y="1888"/>
                </a:cubicBezTo>
                <a:cubicBezTo>
                  <a:pt x="5674" y="1888"/>
                  <a:pt x="5636" y="1924"/>
                  <a:pt x="5618" y="1888"/>
                </a:cubicBezTo>
                <a:cubicBezTo>
                  <a:pt x="5599" y="1888"/>
                  <a:pt x="5580" y="1888"/>
                  <a:pt x="5561" y="1888"/>
                </a:cubicBezTo>
                <a:cubicBezTo>
                  <a:pt x="5561" y="1924"/>
                  <a:pt x="5580" y="1960"/>
                  <a:pt x="5580" y="1997"/>
                </a:cubicBezTo>
                <a:cubicBezTo>
                  <a:pt x="5561" y="2069"/>
                  <a:pt x="5504" y="2069"/>
                  <a:pt x="5466" y="2033"/>
                </a:cubicBezTo>
                <a:cubicBezTo>
                  <a:pt x="5409" y="2033"/>
                  <a:pt x="5372" y="1960"/>
                  <a:pt x="5334" y="2069"/>
                </a:cubicBezTo>
                <a:cubicBezTo>
                  <a:pt x="5334" y="2069"/>
                  <a:pt x="5334" y="2069"/>
                  <a:pt x="5334" y="2069"/>
                </a:cubicBezTo>
                <a:cubicBezTo>
                  <a:pt x="5372" y="2106"/>
                  <a:pt x="5466" y="2106"/>
                  <a:pt x="5523" y="2142"/>
                </a:cubicBezTo>
                <a:cubicBezTo>
                  <a:pt x="5542" y="2142"/>
                  <a:pt x="5561" y="2142"/>
                  <a:pt x="5580" y="2142"/>
                </a:cubicBezTo>
                <a:cubicBezTo>
                  <a:pt x="5580" y="2142"/>
                  <a:pt x="5599" y="2178"/>
                  <a:pt x="5599" y="2178"/>
                </a:cubicBezTo>
                <a:cubicBezTo>
                  <a:pt x="5599" y="2178"/>
                  <a:pt x="5599" y="2214"/>
                  <a:pt x="5599" y="2214"/>
                </a:cubicBezTo>
                <a:cubicBezTo>
                  <a:pt x="5580" y="2214"/>
                  <a:pt x="5580" y="2251"/>
                  <a:pt x="5580" y="2251"/>
                </a:cubicBezTo>
                <a:cubicBezTo>
                  <a:pt x="5542" y="2287"/>
                  <a:pt x="5504" y="2287"/>
                  <a:pt x="5485" y="2287"/>
                </a:cubicBezTo>
                <a:cubicBezTo>
                  <a:pt x="5447" y="2323"/>
                  <a:pt x="5447" y="2323"/>
                  <a:pt x="5409" y="2323"/>
                </a:cubicBezTo>
                <a:cubicBezTo>
                  <a:pt x="5409" y="2323"/>
                  <a:pt x="5372" y="2214"/>
                  <a:pt x="5372" y="2214"/>
                </a:cubicBezTo>
                <a:cubicBezTo>
                  <a:pt x="5372" y="2251"/>
                  <a:pt x="5353" y="2251"/>
                  <a:pt x="5334" y="2251"/>
                </a:cubicBezTo>
                <a:cubicBezTo>
                  <a:pt x="5334" y="2214"/>
                  <a:pt x="5315" y="2214"/>
                  <a:pt x="5296" y="2214"/>
                </a:cubicBezTo>
                <a:cubicBezTo>
                  <a:pt x="5296" y="2214"/>
                  <a:pt x="5296" y="2214"/>
                  <a:pt x="5296" y="2214"/>
                </a:cubicBezTo>
                <a:cubicBezTo>
                  <a:pt x="5315" y="2251"/>
                  <a:pt x="5315" y="2251"/>
                  <a:pt x="5315" y="2287"/>
                </a:cubicBezTo>
                <a:cubicBezTo>
                  <a:pt x="5239" y="2287"/>
                  <a:pt x="5220" y="2251"/>
                  <a:pt x="5182" y="2178"/>
                </a:cubicBezTo>
                <a:cubicBezTo>
                  <a:pt x="5182" y="2178"/>
                  <a:pt x="5164" y="2178"/>
                  <a:pt x="5164" y="2178"/>
                </a:cubicBezTo>
                <a:cubicBezTo>
                  <a:pt x="5164" y="2214"/>
                  <a:pt x="5182" y="2251"/>
                  <a:pt x="5182" y="2251"/>
                </a:cubicBezTo>
                <a:cubicBezTo>
                  <a:pt x="5182" y="2287"/>
                  <a:pt x="5164" y="2287"/>
                  <a:pt x="5145" y="2287"/>
                </a:cubicBezTo>
                <a:cubicBezTo>
                  <a:pt x="5107" y="2287"/>
                  <a:pt x="5050" y="2287"/>
                  <a:pt x="5012" y="2287"/>
                </a:cubicBezTo>
                <a:cubicBezTo>
                  <a:pt x="4993" y="2251"/>
                  <a:pt x="4974" y="2214"/>
                  <a:pt x="4956" y="2214"/>
                </a:cubicBezTo>
                <a:cubicBezTo>
                  <a:pt x="4937" y="2251"/>
                  <a:pt x="4956" y="2251"/>
                  <a:pt x="4937" y="2287"/>
                </a:cubicBezTo>
                <a:cubicBezTo>
                  <a:pt x="4918" y="2251"/>
                  <a:pt x="4899" y="2251"/>
                  <a:pt x="4880" y="2251"/>
                </a:cubicBezTo>
                <a:cubicBezTo>
                  <a:pt x="4880" y="2214"/>
                  <a:pt x="4880" y="2178"/>
                  <a:pt x="4899" y="2142"/>
                </a:cubicBezTo>
                <a:cubicBezTo>
                  <a:pt x="4937" y="2142"/>
                  <a:pt x="4937" y="2106"/>
                  <a:pt x="4974" y="2106"/>
                </a:cubicBezTo>
                <a:cubicBezTo>
                  <a:pt x="4993" y="2069"/>
                  <a:pt x="5012" y="2106"/>
                  <a:pt x="5031" y="2069"/>
                </a:cubicBezTo>
                <a:cubicBezTo>
                  <a:pt x="5031" y="2069"/>
                  <a:pt x="5012" y="2069"/>
                  <a:pt x="5012" y="2069"/>
                </a:cubicBezTo>
                <a:cubicBezTo>
                  <a:pt x="4993" y="2069"/>
                  <a:pt x="4974" y="1997"/>
                  <a:pt x="4956" y="1924"/>
                </a:cubicBezTo>
                <a:cubicBezTo>
                  <a:pt x="4974" y="1924"/>
                  <a:pt x="4974" y="1924"/>
                  <a:pt x="4974" y="1924"/>
                </a:cubicBezTo>
                <a:cubicBezTo>
                  <a:pt x="4974" y="1924"/>
                  <a:pt x="4993" y="1924"/>
                  <a:pt x="5012" y="1924"/>
                </a:cubicBezTo>
                <a:cubicBezTo>
                  <a:pt x="5031" y="1924"/>
                  <a:pt x="5069" y="1924"/>
                  <a:pt x="5088" y="1960"/>
                </a:cubicBezTo>
                <a:cubicBezTo>
                  <a:pt x="5107" y="1997"/>
                  <a:pt x="5126" y="2033"/>
                  <a:pt x="5164" y="2069"/>
                </a:cubicBezTo>
                <a:cubicBezTo>
                  <a:pt x="5182" y="2069"/>
                  <a:pt x="5239" y="2069"/>
                  <a:pt x="5258" y="2069"/>
                </a:cubicBezTo>
                <a:cubicBezTo>
                  <a:pt x="5258" y="2069"/>
                  <a:pt x="5258" y="2069"/>
                  <a:pt x="5258" y="2069"/>
                </a:cubicBezTo>
                <a:cubicBezTo>
                  <a:pt x="5258" y="2033"/>
                  <a:pt x="5258" y="2033"/>
                  <a:pt x="5258" y="2033"/>
                </a:cubicBezTo>
                <a:cubicBezTo>
                  <a:pt x="5258" y="1997"/>
                  <a:pt x="5258" y="1997"/>
                  <a:pt x="5277" y="1997"/>
                </a:cubicBezTo>
                <a:cubicBezTo>
                  <a:pt x="5277" y="1997"/>
                  <a:pt x="5277" y="1997"/>
                  <a:pt x="5277" y="1997"/>
                </a:cubicBezTo>
                <a:cubicBezTo>
                  <a:pt x="5239" y="1997"/>
                  <a:pt x="5182" y="1997"/>
                  <a:pt x="5164" y="1960"/>
                </a:cubicBezTo>
                <a:cubicBezTo>
                  <a:pt x="5164" y="1924"/>
                  <a:pt x="5164" y="1888"/>
                  <a:pt x="5164" y="1851"/>
                </a:cubicBezTo>
                <a:cubicBezTo>
                  <a:pt x="5164" y="1851"/>
                  <a:pt x="5164" y="1851"/>
                  <a:pt x="5164" y="1851"/>
                </a:cubicBezTo>
                <a:cubicBezTo>
                  <a:pt x="5126" y="1851"/>
                  <a:pt x="5069" y="1815"/>
                  <a:pt x="5031" y="1815"/>
                </a:cubicBezTo>
                <a:cubicBezTo>
                  <a:pt x="5031" y="1815"/>
                  <a:pt x="5031" y="1815"/>
                  <a:pt x="5031" y="1815"/>
                </a:cubicBezTo>
                <a:cubicBezTo>
                  <a:pt x="5050" y="1743"/>
                  <a:pt x="5050" y="1706"/>
                  <a:pt x="5069" y="1670"/>
                </a:cubicBezTo>
                <a:cubicBezTo>
                  <a:pt x="5088" y="1634"/>
                  <a:pt x="5182" y="1670"/>
                  <a:pt x="5220" y="1670"/>
                </a:cubicBezTo>
                <a:cubicBezTo>
                  <a:pt x="5258" y="1670"/>
                  <a:pt x="5277" y="1706"/>
                  <a:pt x="5315" y="1706"/>
                </a:cubicBezTo>
                <a:cubicBezTo>
                  <a:pt x="5315" y="1706"/>
                  <a:pt x="5334" y="1706"/>
                  <a:pt x="5334" y="1706"/>
                </a:cubicBezTo>
                <a:cubicBezTo>
                  <a:pt x="5334" y="1706"/>
                  <a:pt x="5353" y="1706"/>
                  <a:pt x="5353" y="1706"/>
                </a:cubicBezTo>
                <a:cubicBezTo>
                  <a:pt x="5334" y="1670"/>
                  <a:pt x="5296" y="1634"/>
                  <a:pt x="5258" y="1597"/>
                </a:cubicBezTo>
                <a:cubicBezTo>
                  <a:pt x="5258" y="1597"/>
                  <a:pt x="5239" y="1561"/>
                  <a:pt x="5220" y="1561"/>
                </a:cubicBezTo>
                <a:cubicBezTo>
                  <a:pt x="5182" y="1525"/>
                  <a:pt x="5145" y="1452"/>
                  <a:pt x="5126" y="1416"/>
                </a:cubicBezTo>
                <a:cubicBezTo>
                  <a:pt x="5126" y="1416"/>
                  <a:pt x="5107" y="1452"/>
                  <a:pt x="5107" y="1452"/>
                </a:cubicBezTo>
                <a:cubicBezTo>
                  <a:pt x="5107" y="1452"/>
                  <a:pt x="5107" y="1452"/>
                  <a:pt x="5107" y="1452"/>
                </a:cubicBezTo>
                <a:cubicBezTo>
                  <a:pt x="5088" y="1416"/>
                  <a:pt x="5088" y="1379"/>
                  <a:pt x="5069" y="1343"/>
                </a:cubicBezTo>
                <a:cubicBezTo>
                  <a:pt x="5069" y="1343"/>
                  <a:pt x="5069" y="1307"/>
                  <a:pt x="5069" y="1307"/>
                </a:cubicBezTo>
                <a:cubicBezTo>
                  <a:pt x="5069" y="1307"/>
                  <a:pt x="5069" y="1307"/>
                  <a:pt x="5069" y="1307"/>
                </a:cubicBezTo>
                <a:cubicBezTo>
                  <a:pt x="5107" y="1307"/>
                  <a:pt x="5126" y="1307"/>
                  <a:pt x="5164" y="1307"/>
                </a:cubicBezTo>
                <a:cubicBezTo>
                  <a:pt x="5182" y="1307"/>
                  <a:pt x="5220" y="1307"/>
                  <a:pt x="5239" y="1307"/>
                </a:cubicBezTo>
                <a:cubicBezTo>
                  <a:pt x="5277" y="1343"/>
                  <a:pt x="5315" y="1416"/>
                  <a:pt x="5353" y="1452"/>
                </a:cubicBezTo>
                <a:cubicBezTo>
                  <a:pt x="5372" y="1452"/>
                  <a:pt x="5391" y="1452"/>
                  <a:pt x="5409" y="1452"/>
                </a:cubicBezTo>
                <a:cubicBezTo>
                  <a:pt x="5409" y="1452"/>
                  <a:pt x="5391" y="1416"/>
                  <a:pt x="5391" y="1416"/>
                </a:cubicBezTo>
                <a:cubicBezTo>
                  <a:pt x="5372" y="1379"/>
                  <a:pt x="5334" y="1379"/>
                  <a:pt x="5315" y="1343"/>
                </a:cubicBezTo>
                <a:cubicBezTo>
                  <a:pt x="5334" y="1307"/>
                  <a:pt x="5353" y="1307"/>
                  <a:pt x="5353" y="1271"/>
                </a:cubicBezTo>
                <a:cubicBezTo>
                  <a:pt x="5372" y="1234"/>
                  <a:pt x="5391" y="1234"/>
                  <a:pt x="5391" y="1234"/>
                </a:cubicBezTo>
                <a:cubicBezTo>
                  <a:pt x="5409" y="1234"/>
                  <a:pt x="5428" y="1234"/>
                  <a:pt x="5447" y="1234"/>
                </a:cubicBezTo>
                <a:cubicBezTo>
                  <a:pt x="5466" y="1198"/>
                  <a:pt x="5466" y="1198"/>
                  <a:pt x="5485" y="1198"/>
                </a:cubicBezTo>
                <a:cubicBezTo>
                  <a:pt x="5523" y="1198"/>
                  <a:pt x="5580" y="1162"/>
                  <a:pt x="5618" y="1162"/>
                </a:cubicBezTo>
                <a:cubicBezTo>
                  <a:pt x="5618" y="1162"/>
                  <a:pt x="5618" y="1162"/>
                  <a:pt x="5618" y="1162"/>
                </a:cubicBezTo>
                <a:cubicBezTo>
                  <a:pt x="5599" y="1125"/>
                  <a:pt x="5580" y="1125"/>
                  <a:pt x="5561" y="1089"/>
                </a:cubicBezTo>
                <a:cubicBezTo>
                  <a:pt x="5542" y="1089"/>
                  <a:pt x="5485" y="1089"/>
                  <a:pt x="5447" y="1089"/>
                </a:cubicBezTo>
                <a:cubicBezTo>
                  <a:pt x="5428" y="1125"/>
                  <a:pt x="5391" y="1162"/>
                  <a:pt x="5353" y="1162"/>
                </a:cubicBezTo>
                <a:cubicBezTo>
                  <a:pt x="5334" y="1162"/>
                  <a:pt x="5315" y="1162"/>
                  <a:pt x="5315" y="1162"/>
                </a:cubicBezTo>
                <a:cubicBezTo>
                  <a:pt x="5296" y="1162"/>
                  <a:pt x="5296" y="1162"/>
                  <a:pt x="5296" y="1162"/>
                </a:cubicBezTo>
                <a:cubicBezTo>
                  <a:pt x="5277" y="1162"/>
                  <a:pt x="5258" y="1162"/>
                  <a:pt x="5239" y="1125"/>
                </a:cubicBezTo>
                <a:cubicBezTo>
                  <a:pt x="5239" y="1162"/>
                  <a:pt x="5220" y="1162"/>
                  <a:pt x="5201" y="1162"/>
                </a:cubicBezTo>
                <a:cubicBezTo>
                  <a:pt x="5182" y="1162"/>
                  <a:pt x="5182" y="1162"/>
                  <a:pt x="5164" y="1162"/>
                </a:cubicBezTo>
                <a:cubicBezTo>
                  <a:pt x="5145" y="1162"/>
                  <a:pt x="5145" y="1198"/>
                  <a:pt x="5126" y="1198"/>
                </a:cubicBezTo>
                <a:cubicBezTo>
                  <a:pt x="5126" y="1162"/>
                  <a:pt x="5126" y="1125"/>
                  <a:pt x="5126" y="1089"/>
                </a:cubicBezTo>
                <a:cubicBezTo>
                  <a:pt x="5145" y="1089"/>
                  <a:pt x="5145" y="1089"/>
                  <a:pt x="5164" y="1053"/>
                </a:cubicBezTo>
                <a:cubicBezTo>
                  <a:pt x="5164" y="1053"/>
                  <a:pt x="5164" y="1053"/>
                  <a:pt x="5164" y="1016"/>
                </a:cubicBezTo>
                <a:cubicBezTo>
                  <a:pt x="5145" y="1016"/>
                  <a:pt x="5145" y="1016"/>
                  <a:pt x="5145" y="1016"/>
                </a:cubicBezTo>
                <a:cubicBezTo>
                  <a:pt x="5107" y="944"/>
                  <a:pt x="4974" y="1016"/>
                  <a:pt x="4956" y="1053"/>
                </a:cubicBezTo>
                <a:cubicBezTo>
                  <a:pt x="4937" y="1089"/>
                  <a:pt x="4918" y="1089"/>
                  <a:pt x="4899" y="1125"/>
                </a:cubicBezTo>
                <a:cubicBezTo>
                  <a:pt x="4880" y="1125"/>
                  <a:pt x="4880" y="1089"/>
                  <a:pt x="4861" y="1089"/>
                </a:cubicBezTo>
                <a:cubicBezTo>
                  <a:pt x="4861" y="1089"/>
                  <a:pt x="4861" y="1089"/>
                  <a:pt x="4861" y="1089"/>
                </a:cubicBezTo>
                <a:cubicBezTo>
                  <a:pt x="4880" y="1053"/>
                  <a:pt x="4899" y="1089"/>
                  <a:pt x="4899" y="1053"/>
                </a:cubicBezTo>
                <a:cubicBezTo>
                  <a:pt x="4880" y="1016"/>
                  <a:pt x="4880" y="1016"/>
                  <a:pt x="4880" y="980"/>
                </a:cubicBezTo>
                <a:cubicBezTo>
                  <a:pt x="4842" y="980"/>
                  <a:pt x="4804" y="944"/>
                  <a:pt x="4785" y="944"/>
                </a:cubicBezTo>
                <a:cubicBezTo>
                  <a:pt x="4766" y="908"/>
                  <a:pt x="4766" y="871"/>
                  <a:pt x="4766" y="871"/>
                </a:cubicBezTo>
                <a:cubicBezTo>
                  <a:pt x="4785" y="835"/>
                  <a:pt x="4785" y="835"/>
                  <a:pt x="4785" y="835"/>
                </a:cubicBezTo>
                <a:cubicBezTo>
                  <a:pt x="4823" y="799"/>
                  <a:pt x="4880" y="799"/>
                  <a:pt x="4937" y="799"/>
                </a:cubicBezTo>
                <a:cubicBezTo>
                  <a:pt x="4956" y="799"/>
                  <a:pt x="4974" y="762"/>
                  <a:pt x="5012" y="762"/>
                </a:cubicBezTo>
                <a:cubicBezTo>
                  <a:pt x="5012" y="762"/>
                  <a:pt x="5031" y="799"/>
                  <a:pt x="5050" y="799"/>
                </a:cubicBezTo>
                <a:cubicBezTo>
                  <a:pt x="5069" y="799"/>
                  <a:pt x="5069" y="762"/>
                  <a:pt x="5069" y="762"/>
                </a:cubicBezTo>
                <a:cubicBezTo>
                  <a:pt x="5088" y="726"/>
                  <a:pt x="5126" y="690"/>
                  <a:pt x="5164" y="690"/>
                </a:cubicBezTo>
                <a:cubicBezTo>
                  <a:pt x="5164" y="726"/>
                  <a:pt x="5182" y="726"/>
                  <a:pt x="5201" y="726"/>
                </a:cubicBezTo>
                <a:cubicBezTo>
                  <a:pt x="5239" y="762"/>
                  <a:pt x="5277" y="726"/>
                  <a:pt x="5315" y="762"/>
                </a:cubicBezTo>
                <a:cubicBezTo>
                  <a:pt x="5334" y="762"/>
                  <a:pt x="5447" y="835"/>
                  <a:pt x="5466" y="835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66" y="799"/>
                  <a:pt x="5466" y="799"/>
                  <a:pt x="5466" y="799"/>
                </a:cubicBezTo>
                <a:cubicBezTo>
                  <a:pt x="5447" y="762"/>
                  <a:pt x="5447" y="762"/>
                  <a:pt x="5428" y="762"/>
                </a:cubicBezTo>
                <a:cubicBezTo>
                  <a:pt x="5391" y="726"/>
                  <a:pt x="5372" y="690"/>
                  <a:pt x="5353" y="653"/>
                </a:cubicBezTo>
                <a:cubicBezTo>
                  <a:pt x="5353" y="653"/>
                  <a:pt x="5372" y="617"/>
                  <a:pt x="5372" y="617"/>
                </a:cubicBezTo>
                <a:cubicBezTo>
                  <a:pt x="5391" y="617"/>
                  <a:pt x="5409" y="581"/>
                  <a:pt x="5428" y="545"/>
                </a:cubicBezTo>
                <a:cubicBezTo>
                  <a:pt x="5466" y="545"/>
                  <a:pt x="5485" y="545"/>
                  <a:pt x="5504" y="545"/>
                </a:cubicBezTo>
                <a:cubicBezTo>
                  <a:pt x="5523" y="545"/>
                  <a:pt x="5542" y="508"/>
                  <a:pt x="5542" y="508"/>
                </a:cubicBezTo>
                <a:cubicBezTo>
                  <a:pt x="5580" y="545"/>
                  <a:pt x="5618" y="545"/>
                  <a:pt x="5636" y="545"/>
                </a:cubicBezTo>
                <a:cubicBezTo>
                  <a:pt x="5674" y="581"/>
                  <a:pt x="5693" y="653"/>
                  <a:pt x="5712" y="653"/>
                </a:cubicBezTo>
                <a:cubicBezTo>
                  <a:pt x="5712" y="653"/>
                  <a:pt x="5712" y="617"/>
                  <a:pt x="5712" y="617"/>
                </a:cubicBezTo>
                <a:cubicBezTo>
                  <a:pt x="5712" y="581"/>
                  <a:pt x="5674" y="508"/>
                  <a:pt x="5674" y="508"/>
                </a:cubicBezTo>
                <a:cubicBezTo>
                  <a:pt x="5674" y="508"/>
                  <a:pt x="5674" y="472"/>
                  <a:pt x="5693" y="472"/>
                </a:cubicBezTo>
                <a:cubicBezTo>
                  <a:pt x="5712" y="472"/>
                  <a:pt x="5750" y="508"/>
                  <a:pt x="5769" y="508"/>
                </a:cubicBezTo>
                <a:cubicBezTo>
                  <a:pt x="5788" y="508"/>
                  <a:pt x="5807" y="508"/>
                  <a:pt x="5826" y="508"/>
                </a:cubicBezTo>
                <a:cubicBezTo>
                  <a:pt x="5844" y="545"/>
                  <a:pt x="5844" y="581"/>
                  <a:pt x="5882" y="581"/>
                </a:cubicBezTo>
                <a:cubicBezTo>
                  <a:pt x="5882" y="545"/>
                  <a:pt x="5882" y="508"/>
                  <a:pt x="5863" y="508"/>
                </a:cubicBezTo>
                <a:cubicBezTo>
                  <a:pt x="5863" y="508"/>
                  <a:pt x="5863" y="508"/>
                  <a:pt x="5863" y="508"/>
                </a:cubicBezTo>
                <a:cubicBezTo>
                  <a:pt x="5901" y="508"/>
                  <a:pt x="5939" y="508"/>
                  <a:pt x="5958" y="508"/>
                </a:cubicBezTo>
                <a:cubicBezTo>
                  <a:pt x="5977" y="508"/>
                  <a:pt x="5996" y="545"/>
                  <a:pt x="6015" y="581"/>
                </a:cubicBezTo>
                <a:cubicBezTo>
                  <a:pt x="6015" y="581"/>
                  <a:pt x="6015" y="581"/>
                  <a:pt x="6015" y="581"/>
                </a:cubicBezTo>
                <a:cubicBezTo>
                  <a:pt x="6015" y="545"/>
                  <a:pt x="6015" y="508"/>
                  <a:pt x="6015" y="472"/>
                </a:cubicBezTo>
                <a:cubicBezTo>
                  <a:pt x="6090" y="472"/>
                  <a:pt x="6147" y="545"/>
                  <a:pt x="6223" y="545"/>
                </a:cubicBezTo>
                <a:cubicBezTo>
                  <a:pt x="6242" y="545"/>
                  <a:pt x="6242" y="545"/>
                  <a:pt x="6261" y="545"/>
                </a:cubicBezTo>
                <a:cubicBezTo>
                  <a:pt x="6298" y="545"/>
                  <a:pt x="6336" y="545"/>
                  <a:pt x="6374" y="545"/>
                </a:cubicBezTo>
                <a:cubicBezTo>
                  <a:pt x="6374" y="545"/>
                  <a:pt x="6393" y="581"/>
                  <a:pt x="6412" y="581"/>
                </a:cubicBezTo>
                <a:cubicBezTo>
                  <a:pt x="6431" y="581"/>
                  <a:pt x="6431" y="581"/>
                  <a:pt x="6450" y="581"/>
                </a:cubicBezTo>
                <a:cubicBezTo>
                  <a:pt x="6469" y="581"/>
                  <a:pt x="6488" y="617"/>
                  <a:pt x="6488" y="617"/>
                </a:cubicBezTo>
                <a:cubicBezTo>
                  <a:pt x="6506" y="617"/>
                  <a:pt x="6525" y="617"/>
                  <a:pt x="6544" y="617"/>
                </a:cubicBezTo>
                <a:cubicBezTo>
                  <a:pt x="6563" y="653"/>
                  <a:pt x="6563" y="653"/>
                  <a:pt x="6582" y="690"/>
                </a:cubicBezTo>
                <a:cubicBezTo>
                  <a:pt x="6582" y="690"/>
                  <a:pt x="6582" y="690"/>
                  <a:pt x="6563" y="726"/>
                </a:cubicBezTo>
                <a:cubicBezTo>
                  <a:pt x="6525" y="726"/>
                  <a:pt x="6506" y="799"/>
                  <a:pt x="6450" y="799"/>
                </a:cubicBezTo>
                <a:close/>
                <a:moveTo>
                  <a:pt x="4861" y="1162"/>
                </a:moveTo>
                <a:cubicBezTo>
                  <a:pt x="4861" y="1198"/>
                  <a:pt x="4880" y="1198"/>
                  <a:pt x="4880" y="1198"/>
                </a:cubicBezTo>
                <a:cubicBezTo>
                  <a:pt x="4880" y="1234"/>
                  <a:pt x="4899" y="1271"/>
                  <a:pt x="4899" y="1307"/>
                </a:cubicBezTo>
                <a:cubicBezTo>
                  <a:pt x="4918" y="1343"/>
                  <a:pt x="4937" y="1343"/>
                  <a:pt x="4937" y="1343"/>
                </a:cubicBezTo>
                <a:cubicBezTo>
                  <a:pt x="4956" y="1307"/>
                  <a:pt x="4956" y="1271"/>
                  <a:pt x="4956" y="1271"/>
                </a:cubicBezTo>
                <a:cubicBezTo>
                  <a:pt x="4956" y="1234"/>
                  <a:pt x="4956" y="1234"/>
                  <a:pt x="4956" y="1234"/>
                </a:cubicBezTo>
                <a:cubicBezTo>
                  <a:pt x="4974" y="1271"/>
                  <a:pt x="5012" y="1307"/>
                  <a:pt x="5012" y="1343"/>
                </a:cubicBezTo>
                <a:cubicBezTo>
                  <a:pt x="5012" y="1379"/>
                  <a:pt x="5012" y="1416"/>
                  <a:pt x="5012" y="1452"/>
                </a:cubicBezTo>
                <a:cubicBezTo>
                  <a:pt x="5012" y="1488"/>
                  <a:pt x="5031" y="1488"/>
                  <a:pt x="5031" y="1525"/>
                </a:cubicBezTo>
                <a:cubicBezTo>
                  <a:pt x="5088" y="1525"/>
                  <a:pt x="5107" y="1488"/>
                  <a:pt x="5126" y="1561"/>
                </a:cubicBezTo>
                <a:cubicBezTo>
                  <a:pt x="5126" y="1561"/>
                  <a:pt x="5107" y="1561"/>
                  <a:pt x="5107" y="1525"/>
                </a:cubicBezTo>
                <a:cubicBezTo>
                  <a:pt x="5050" y="1597"/>
                  <a:pt x="4993" y="1561"/>
                  <a:pt x="4974" y="1706"/>
                </a:cubicBezTo>
                <a:cubicBezTo>
                  <a:pt x="4956" y="1706"/>
                  <a:pt x="4937" y="1670"/>
                  <a:pt x="4918" y="1670"/>
                </a:cubicBezTo>
                <a:cubicBezTo>
                  <a:pt x="4918" y="1670"/>
                  <a:pt x="4918" y="1706"/>
                  <a:pt x="4918" y="1706"/>
                </a:cubicBezTo>
                <a:cubicBezTo>
                  <a:pt x="4918" y="1706"/>
                  <a:pt x="4918" y="1743"/>
                  <a:pt x="4918" y="1779"/>
                </a:cubicBezTo>
                <a:cubicBezTo>
                  <a:pt x="4918" y="1779"/>
                  <a:pt x="4918" y="1815"/>
                  <a:pt x="4899" y="1815"/>
                </a:cubicBezTo>
                <a:cubicBezTo>
                  <a:pt x="4880" y="1779"/>
                  <a:pt x="4861" y="1743"/>
                  <a:pt x="4842" y="1743"/>
                </a:cubicBezTo>
                <a:cubicBezTo>
                  <a:pt x="4842" y="1779"/>
                  <a:pt x="4842" y="1815"/>
                  <a:pt x="4823" y="1815"/>
                </a:cubicBezTo>
                <a:cubicBezTo>
                  <a:pt x="4785" y="1815"/>
                  <a:pt x="4729" y="1815"/>
                  <a:pt x="4691" y="1779"/>
                </a:cubicBezTo>
                <a:cubicBezTo>
                  <a:pt x="4691" y="1779"/>
                  <a:pt x="4691" y="1779"/>
                  <a:pt x="4672" y="1779"/>
                </a:cubicBezTo>
                <a:cubicBezTo>
                  <a:pt x="4653" y="1743"/>
                  <a:pt x="4653" y="1706"/>
                  <a:pt x="4634" y="1706"/>
                </a:cubicBezTo>
                <a:cubicBezTo>
                  <a:pt x="4615" y="1670"/>
                  <a:pt x="4596" y="1634"/>
                  <a:pt x="4596" y="1597"/>
                </a:cubicBezTo>
                <a:cubicBezTo>
                  <a:pt x="4596" y="1597"/>
                  <a:pt x="4615" y="1561"/>
                  <a:pt x="4634" y="1561"/>
                </a:cubicBezTo>
                <a:cubicBezTo>
                  <a:pt x="4672" y="1561"/>
                  <a:pt x="4766" y="1597"/>
                  <a:pt x="4804" y="1597"/>
                </a:cubicBezTo>
                <a:cubicBezTo>
                  <a:pt x="4785" y="1561"/>
                  <a:pt x="4691" y="1488"/>
                  <a:pt x="4653" y="1488"/>
                </a:cubicBezTo>
                <a:cubicBezTo>
                  <a:pt x="4634" y="1488"/>
                  <a:pt x="4634" y="1488"/>
                  <a:pt x="4615" y="1525"/>
                </a:cubicBezTo>
                <a:cubicBezTo>
                  <a:pt x="4615" y="1525"/>
                  <a:pt x="4596" y="1488"/>
                  <a:pt x="4577" y="1488"/>
                </a:cubicBezTo>
                <a:cubicBezTo>
                  <a:pt x="4558" y="1525"/>
                  <a:pt x="4539" y="1561"/>
                  <a:pt x="4539" y="1525"/>
                </a:cubicBezTo>
                <a:cubicBezTo>
                  <a:pt x="4502" y="1525"/>
                  <a:pt x="4502" y="1452"/>
                  <a:pt x="4483" y="1452"/>
                </a:cubicBezTo>
                <a:cubicBezTo>
                  <a:pt x="4464" y="1416"/>
                  <a:pt x="4464" y="1416"/>
                  <a:pt x="4445" y="1379"/>
                </a:cubicBezTo>
                <a:cubicBezTo>
                  <a:pt x="4445" y="1379"/>
                  <a:pt x="4445" y="1343"/>
                  <a:pt x="4445" y="1343"/>
                </a:cubicBezTo>
                <a:cubicBezTo>
                  <a:pt x="4445" y="1343"/>
                  <a:pt x="4445" y="1343"/>
                  <a:pt x="4445" y="1343"/>
                </a:cubicBezTo>
                <a:cubicBezTo>
                  <a:pt x="4483" y="1379"/>
                  <a:pt x="4520" y="1343"/>
                  <a:pt x="4558" y="1343"/>
                </a:cubicBezTo>
                <a:cubicBezTo>
                  <a:pt x="4539" y="1307"/>
                  <a:pt x="4520" y="1307"/>
                  <a:pt x="4502" y="1271"/>
                </a:cubicBezTo>
                <a:cubicBezTo>
                  <a:pt x="4502" y="1234"/>
                  <a:pt x="4502" y="1234"/>
                  <a:pt x="4520" y="1234"/>
                </a:cubicBezTo>
                <a:cubicBezTo>
                  <a:pt x="4520" y="1198"/>
                  <a:pt x="4577" y="1234"/>
                  <a:pt x="4577" y="1198"/>
                </a:cubicBezTo>
                <a:cubicBezTo>
                  <a:pt x="4577" y="1198"/>
                  <a:pt x="4577" y="1198"/>
                  <a:pt x="4577" y="1198"/>
                </a:cubicBezTo>
                <a:cubicBezTo>
                  <a:pt x="4558" y="1162"/>
                  <a:pt x="4558" y="1125"/>
                  <a:pt x="4539" y="1089"/>
                </a:cubicBezTo>
                <a:cubicBezTo>
                  <a:pt x="4539" y="1089"/>
                  <a:pt x="4539" y="1089"/>
                  <a:pt x="4539" y="1089"/>
                </a:cubicBezTo>
                <a:cubicBezTo>
                  <a:pt x="4558" y="1089"/>
                  <a:pt x="4577" y="1053"/>
                  <a:pt x="4596" y="1053"/>
                </a:cubicBezTo>
                <a:cubicBezTo>
                  <a:pt x="4615" y="1053"/>
                  <a:pt x="4634" y="1053"/>
                  <a:pt x="4653" y="1053"/>
                </a:cubicBezTo>
                <a:cubicBezTo>
                  <a:pt x="4653" y="1016"/>
                  <a:pt x="4634" y="1016"/>
                  <a:pt x="4634" y="980"/>
                </a:cubicBezTo>
                <a:cubicBezTo>
                  <a:pt x="4710" y="980"/>
                  <a:pt x="4729" y="1016"/>
                  <a:pt x="4766" y="1125"/>
                </a:cubicBezTo>
                <a:cubicBezTo>
                  <a:pt x="4766" y="1162"/>
                  <a:pt x="4785" y="1162"/>
                  <a:pt x="4804" y="1198"/>
                </a:cubicBezTo>
                <a:cubicBezTo>
                  <a:pt x="4823" y="1198"/>
                  <a:pt x="4842" y="1198"/>
                  <a:pt x="4861" y="1162"/>
                </a:cubicBezTo>
                <a:close/>
                <a:moveTo>
                  <a:pt x="4539" y="1815"/>
                </a:moveTo>
                <a:cubicBezTo>
                  <a:pt x="4520" y="1815"/>
                  <a:pt x="4520" y="1851"/>
                  <a:pt x="4520" y="1851"/>
                </a:cubicBezTo>
                <a:cubicBezTo>
                  <a:pt x="4426" y="1888"/>
                  <a:pt x="4388" y="1924"/>
                  <a:pt x="4350" y="1779"/>
                </a:cubicBezTo>
                <a:cubicBezTo>
                  <a:pt x="4331" y="1743"/>
                  <a:pt x="4331" y="1743"/>
                  <a:pt x="4331" y="1706"/>
                </a:cubicBezTo>
                <a:cubicBezTo>
                  <a:pt x="4331" y="1706"/>
                  <a:pt x="4331" y="1706"/>
                  <a:pt x="4331" y="1670"/>
                </a:cubicBezTo>
                <a:cubicBezTo>
                  <a:pt x="4350" y="1670"/>
                  <a:pt x="4350" y="1670"/>
                  <a:pt x="4369" y="1670"/>
                </a:cubicBezTo>
                <a:cubicBezTo>
                  <a:pt x="4426" y="1670"/>
                  <a:pt x="4464" y="1743"/>
                  <a:pt x="4502" y="1743"/>
                </a:cubicBezTo>
                <a:cubicBezTo>
                  <a:pt x="4520" y="1779"/>
                  <a:pt x="4539" y="1779"/>
                  <a:pt x="4539" y="1815"/>
                </a:cubicBezTo>
                <a:close/>
                <a:moveTo>
                  <a:pt x="4369" y="2323"/>
                </a:moveTo>
                <a:cubicBezTo>
                  <a:pt x="4369" y="2360"/>
                  <a:pt x="4369" y="2396"/>
                  <a:pt x="4369" y="2432"/>
                </a:cubicBezTo>
                <a:cubicBezTo>
                  <a:pt x="4369" y="2469"/>
                  <a:pt x="4350" y="2469"/>
                  <a:pt x="4350" y="2505"/>
                </a:cubicBezTo>
                <a:cubicBezTo>
                  <a:pt x="4331" y="2505"/>
                  <a:pt x="4350" y="2577"/>
                  <a:pt x="4350" y="2614"/>
                </a:cubicBezTo>
                <a:cubicBezTo>
                  <a:pt x="4350" y="2614"/>
                  <a:pt x="4350" y="2614"/>
                  <a:pt x="4350" y="2614"/>
                </a:cubicBezTo>
                <a:cubicBezTo>
                  <a:pt x="4331" y="2614"/>
                  <a:pt x="4312" y="2614"/>
                  <a:pt x="4294" y="2614"/>
                </a:cubicBezTo>
                <a:cubicBezTo>
                  <a:pt x="4256" y="2614"/>
                  <a:pt x="4199" y="2650"/>
                  <a:pt x="4199" y="2541"/>
                </a:cubicBezTo>
                <a:cubicBezTo>
                  <a:pt x="4218" y="2541"/>
                  <a:pt x="4218" y="2505"/>
                  <a:pt x="4237" y="2505"/>
                </a:cubicBezTo>
                <a:cubicBezTo>
                  <a:pt x="4237" y="2505"/>
                  <a:pt x="4237" y="2505"/>
                  <a:pt x="4237" y="2469"/>
                </a:cubicBezTo>
                <a:cubicBezTo>
                  <a:pt x="4237" y="2469"/>
                  <a:pt x="4218" y="2469"/>
                  <a:pt x="4218" y="2469"/>
                </a:cubicBezTo>
                <a:cubicBezTo>
                  <a:pt x="4199" y="2432"/>
                  <a:pt x="4123" y="2469"/>
                  <a:pt x="4104" y="2469"/>
                </a:cubicBezTo>
                <a:cubicBezTo>
                  <a:pt x="4085" y="2469"/>
                  <a:pt x="4085" y="2469"/>
                  <a:pt x="4067" y="2469"/>
                </a:cubicBezTo>
                <a:cubicBezTo>
                  <a:pt x="4067" y="2432"/>
                  <a:pt x="4067" y="2432"/>
                  <a:pt x="4067" y="2396"/>
                </a:cubicBezTo>
                <a:cubicBezTo>
                  <a:pt x="4104" y="2396"/>
                  <a:pt x="4104" y="2396"/>
                  <a:pt x="4123" y="2360"/>
                </a:cubicBezTo>
                <a:cubicBezTo>
                  <a:pt x="4123" y="2360"/>
                  <a:pt x="4123" y="2360"/>
                  <a:pt x="4123" y="2360"/>
                </a:cubicBezTo>
                <a:cubicBezTo>
                  <a:pt x="4104" y="2323"/>
                  <a:pt x="4123" y="2287"/>
                  <a:pt x="4123" y="2251"/>
                </a:cubicBezTo>
                <a:cubicBezTo>
                  <a:pt x="4180" y="2251"/>
                  <a:pt x="4180" y="2360"/>
                  <a:pt x="4237" y="2396"/>
                </a:cubicBezTo>
                <a:cubicBezTo>
                  <a:pt x="4237" y="2396"/>
                  <a:pt x="4237" y="2396"/>
                  <a:pt x="4237" y="2396"/>
                </a:cubicBezTo>
                <a:cubicBezTo>
                  <a:pt x="4237" y="2323"/>
                  <a:pt x="4199" y="2287"/>
                  <a:pt x="4180" y="2251"/>
                </a:cubicBezTo>
                <a:cubicBezTo>
                  <a:pt x="4180" y="2251"/>
                  <a:pt x="4180" y="2251"/>
                  <a:pt x="4180" y="2251"/>
                </a:cubicBezTo>
                <a:cubicBezTo>
                  <a:pt x="4237" y="2178"/>
                  <a:pt x="4256" y="2287"/>
                  <a:pt x="4294" y="2287"/>
                </a:cubicBezTo>
                <a:cubicBezTo>
                  <a:pt x="4294" y="2287"/>
                  <a:pt x="4294" y="2251"/>
                  <a:pt x="4294" y="2251"/>
                </a:cubicBezTo>
                <a:cubicBezTo>
                  <a:pt x="4312" y="2251"/>
                  <a:pt x="4312" y="2214"/>
                  <a:pt x="4312" y="2214"/>
                </a:cubicBezTo>
                <a:cubicBezTo>
                  <a:pt x="4350" y="2251"/>
                  <a:pt x="4369" y="2251"/>
                  <a:pt x="4369" y="2323"/>
                </a:cubicBezTo>
                <a:close/>
                <a:moveTo>
                  <a:pt x="4218" y="1960"/>
                </a:moveTo>
                <a:cubicBezTo>
                  <a:pt x="4180" y="1924"/>
                  <a:pt x="4180" y="1851"/>
                  <a:pt x="4161" y="1815"/>
                </a:cubicBezTo>
                <a:cubicBezTo>
                  <a:pt x="4142" y="1815"/>
                  <a:pt x="4142" y="1815"/>
                  <a:pt x="4123" y="1815"/>
                </a:cubicBezTo>
                <a:cubicBezTo>
                  <a:pt x="4048" y="1815"/>
                  <a:pt x="3934" y="1851"/>
                  <a:pt x="3915" y="1743"/>
                </a:cubicBezTo>
                <a:cubicBezTo>
                  <a:pt x="3915" y="1743"/>
                  <a:pt x="3934" y="1706"/>
                  <a:pt x="3934" y="1706"/>
                </a:cubicBezTo>
                <a:cubicBezTo>
                  <a:pt x="3972" y="1706"/>
                  <a:pt x="3991" y="1743"/>
                  <a:pt x="4029" y="1743"/>
                </a:cubicBezTo>
                <a:cubicBezTo>
                  <a:pt x="4010" y="1634"/>
                  <a:pt x="3934" y="1597"/>
                  <a:pt x="3896" y="1561"/>
                </a:cubicBezTo>
                <a:cubicBezTo>
                  <a:pt x="3896" y="1561"/>
                  <a:pt x="3896" y="1561"/>
                  <a:pt x="3896" y="1561"/>
                </a:cubicBezTo>
                <a:cubicBezTo>
                  <a:pt x="3896" y="1561"/>
                  <a:pt x="3896" y="1525"/>
                  <a:pt x="3896" y="1525"/>
                </a:cubicBezTo>
                <a:cubicBezTo>
                  <a:pt x="3934" y="1525"/>
                  <a:pt x="3991" y="1488"/>
                  <a:pt x="4029" y="1525"/>
                </a:cubicBezTo>
                <a:cubicBezTo>
                  <a:pt x="4048" y="1561"/>
                  <a:pt x="4048" y="1634"/>
                  <a:pt x="4067" y="1634"/>
                </a:cubicBezTo>
                <a:cubicBezTo>
                  <a:pt x="4085" y="1634"/>
                  <a:pt x="4104" y="1634"/>
                  <a:pt x="4123" y="1634"/>
                </a:cubicBezTo>
                <a:cubicBezTo>
                  <a:pt x="4199" y="1670"/>
                  <a:pt x="4218" y="1670"/>
                  <a:pt x="4256" y="1779"/>
                </a:cubicBezTo>
                <a:cubicBezTo>
                  <a:pt x="4275" y="1815"/>
                  <a:pt x="4294" y="1851"/>
                  <a:pt x="4294" y="1924"/>
                </a:cubicBezTo>
                <a:cubicBezTo>
                  <a:pt x="4275" y="1924"/>
                  <a:pt x="4256" y="1960"/>
                  <a:pt x="4218" y="1960"/>
                </a:cubicBezTo>
                <a:close/>
                <a:moveTo>
                  <a:pt x="3858" y="2614"/>
                </a:moveTo>
                <a:cubicBezTo>
                  <a:pt x="3840" y="2614"/>
                  <a:pt x="3821" y="2614"/>
                  <a:pt x="3802" y="2614"/>
                </a:cubicBezTo>
                <a:cubicBezTo>
                  <a:pt x="3802" y="2614"/>
                  <a:pt x="3783" y="2614"/>
                  <a:pt x="3764" y="2614"/>
                </a:cubicBezTo>
                <a:cubicBezTo>
                  <a:pt x="3726" y="2614"/>
                  <a:pt x="3707" y="2614"/>
                  <a:pt x="3669" y="2614"/>
                </a:cubicBezTo>
                <a:cubicBezTo>
                  <a:pt x="3594" y="2650"/>
                  <a:pt x="3518" y="2795"/>
                  <a:pt x="3423" y="2759"/>
                </a:cubicBezTo>
                <a:cubicBezTo>
                  <a:pt x="3386" y="2723"/>
                  <a:pt x="3386" y="2723"/>
                  <a:pt x="3367" y="2723"/>
                </a:cubicBezTo>
                <a:cubicBezTo>
                  <a:pt x="3348" y="2686"/>
                  <a:pt x="3348" y="2686"/>
                  <a:pt x="3348" y="2686"/>
                </a:cubicBezTo>
                <a:cubicBezTo>
                  <a:pt x="3348" y="2650"/>
                  <a:pt x="3348" y="2650"/>
                  <a:pt x="3348" y="2650"/>
                </a:cubicBezTo>
                <a:cubicBezTo>
                  <a:pt x="3367" y="2650"/>
                  <a:pt x="3386" y="2650"/>
                  <a:pt x="3405" y="2650"/>
                </a:cubicBezTo>
                <a:cubicBezTo>
                  <a:pt x="3405" y="2650"/>
                  <a:pt x="3423" y="2650"/>
                  <a:pt x="3423" y="2650"/>
                </a:cubicBezTo>
                <a:cubicBezTo>
                  <a:pt x="3461" y="2614"/>
                  <a:pt x="3499" y="2614"/>
                  <a:pt x="3518" y="2614"/>
                </a:cubicBezTo>
                <a:cubicBezTo>
                  <a:pt x="3537" y="2577"/>
                  <a:pt x="3537" y="2577"/>
                  <a:pt x="3537" y="2541"/>
                </a:cubicBezTo>
                <a:cubicBezTo>
                  <a:pt x="3537" y="2541"/>
                  <a:pt x="3537" y="2541"/>
                  <a:pt x="3537" y="2541"/>
                </a:cubicBezTo>
                <a:cubicBezTo>
                  <a:pt x="3499" y="2541"/>
                  <a:pt x="3480" y="2541"/>
                  <a:pt x="3442" y="2541"/>
                </a:cubicBezTo>
                <a:cubicBezTo>
                  <a:pt x="3423" y="2541"/>
                  <a:pt x="3405" y="2541"/>
                  <a:pt x="3386" y="2577"/>
                </a:cubicBezTo>
                <a:cubicBezTo>
                  <a:pt x="3367" y="2577"/>
                  <a:pt x="3348" y="2577"/>
                  <a:pt x="3310" y="2577"/>
                </a:cubicBezTo>
                <a:cubicBezTo>
                  <a:pt x="3310" y="2577"/>
                  <a:pt x="3291" y="2577"/>
                  <a:pt x="3291" y="2614"/>
                </a:cubicBezTo>
                <a:cubicBezTo>
                  <a:pt x="3272" y="2577"/>
                  <a:pt x="3253" y="2577"/>
                  <a:pt x="3253" y="2577"/>
                </a:cubicBezTo>
                <a:cubicBezTo>
                  <a:pt x="3215" y="2614"/>
                  <a:pt x="3178" y="2577"/>
                  <a:pt x="3159" y="2541"/>
                </a:cubicBezTo>
                <a:cubicBezTo>
                  <a:pt x="3159" y="2541"/>
                  <a:pt x="3159" y="2541"/>
                  <a:pt x="3159" y="2505"/>
                </a:cubicBezTo>
                <a:cubicBezTo>
                  <a:pt x="3159" y="2505"/>
                  <a:pt x="3178" y="2505"/>
                  <a:pt x="3178" y="2469"/>
                </a:cubicBezTo>
                <a:cubicBezTo>
                  <a:pt x="3215" y="2432"/>
                  <a:pt x="3272" y="2505"/>
                  <a:pt x="3291" y="2469"/>
                </a:cubicBezTo>
                <a:cubicBezTo>
                  <a:pt x="3272" y="2432"/>
                  <a:pt x="3253" y="2432"/>
                  <a:pt x="3234" y="2396"/>
                </a:cubicBezTo>
                <a:cubicBezTo>
                  <a:pt x="3234" y="2396"/>
                  <a:pt x="3234" y="2360"/>
                  <a:pt x="3215" y="2323"/>
                </a:cubicBezTo>
                <a:cubicBezTo>
                  <a:pt x="3253" y="2323"/>
                  <a:pt x="3310" y="2251"/>
                  <a:pt x="3348" y="2287"/>
                </a:cubicBezTo>
                <a:cubicBezTo>
                  <a:pt x="3367" y="2287"/>
                  <a:pt x="3367" y="2323"/>
                  <a:pt x="3386" y="2360"/>
                </a:cubicBezTo>
                <a:cubicBezTo>
                  <a:pt x="3405" y="2360"/>
                  <a:pt x="3423" y="2360"/>
                  <a:pt x="3442" y="2323"/>
                </a:cubicBezTo>
                <a:cubicBezTo>
                  <a:pt x="3461" y="2360"/>
                  <a:pt x="3499" y="2469"/>
                  <a:pt x="3518" y="2469"/>
                </a:cubicBezTo>
                <a:cubicBezTo>
                  <a:pt x="3537" y="2469"/>
                  <a:pt x="3556" y="2469"/>
                  <a:pt x="3575" y="2469"/>
                </a:cubicBezTo>
                <a:cubicBezTo>
                  <a:pt x="3594" y="2469"/>
                  <a:pt x="3594" y="2469"/>
                  <a:pt x="3613" y="2469"/>
                </a:cubicBezTo>
                <a:cubicBezTo>
                  <a:pt x="3632" y="2469"/>
                  <a:pt x="3650" y="2469"/>
                  <a:pt x="3669" y="2469"/>
                </a:cubicBezTo>
                <a:cubicBezTo>
                  <a:pt x="3669" y="2360"/>
                  <a:pt x="3632" y="2323"/>
                  <a:pt x="3594" y="2287"/>
                </a:cubicBezTo>
                <a:cubicBezTo>
                  <a:pt x="3594" y="2287"/>
                  <a:pt x="3594" y="2287"/>
                  <a:pt x="3594" y="2287"/>
                </a:cubicBezTo>
                <a:cubicBezTo>
                  <a:pt x="3613" y="2251"/>
                  <a:pt x="3613" y="2214"/>
                  <a:pt x="3632" y="2214"/>
                </a:cubicBezTo>
                <a:cubicBezTo>
                  <a:pt x="3650" y="2214"/>
                  <a:pt x="3650" y="2178"/>
                  <a:pt x="3669" y="2178"/>
                </a:cubicBezTo>
                <a:cubicBezTo>
                  <a:pt x="3688" y="2178"/>
                  <a:pt x="3688" y="2178"/>
                  <a:pt x="3688" y="2178"/>
                </a:cubicBezTo>
                <a:cubicBezTo>
                  <a:pt x="3707" y="2214"/>
                  <a:pt x="3707" y="2323"/>
                  <a:pt x="3726" y="2396"/>
                </a:cubicBezTo>
                <a:cubicBezTo>
                  <a:pt x="3764" y="2396"/>
                  <a:pt x="3783" y="2432"/>
                  <a:pt x="3821" y="2469"/>
                </a:cubicBezTo>
                <a:cubicBezTo>
                  <a:pt x="3802" y="2432"/>
                  <a:pt x="3802" y="2396"/>
                  <a:pt x="3802" y="2360"/>
                </a:cubicBezTo>
                <a:cubicBezTo>
                  <a:pt x="3840" y="2360"/>
                  <a:pt x="3858" y="2396"/>
                  <a:pt x="3896" y="2432"/>
                </a:cubicBezTo>
                <a:cubicBezTo>
                  <a:pt x="3877" y="2469"/>
                  <a:pt x="3877" y="2577"/>
                  <a:pt x="3858" y="2614"/>
                </a:cubicBezTo>
                <a:close/>
                <a:moveTo>
                  <a:pt x="3575" y="1997"/>
                </a:moveTo>
                <a:cubicBezTo>
                  <a:pt x="3537" y="2033"/>
                  <a:pt x="3442" y="2033"/>
                  <a:pt x="3423" y="1997"/>
                </a:cubicBezTo>
                <a:cubicBezTo>
                  <a:pt x="3423" y="1960"/>
                  <a:pt x="3423" y="1960"/>
                  <a:pt x="3423" y="1960"/>
                </a:cubicBezTo>
                <a:cubicBezTo>
                  <a:pt x="3423" y="1924"/>
                  <a:pt x="3423" y="1924"/>
                  <a:pt x="3423" y="1924"/>
                </a:cubicBezTo>
                <a:cubicBezTo>
                  <a:pt x="3442" y="1924"/>
                  <a:pt x="3442" y="1888"/>
                  <a:pt x="3461" y="1888"/>
                </a:cubicBezTo>
                <a:cubicBezTo>
                  <a:pt x="3480" y="1888"/>
                  <a:pt x="3518" y="1924"/>
                  <a:pt x="3556" y="1888"/>
                </a:cubicBezTo>
                <a:cubicBezTo>
                  <a:pt x="3575" y="1888"/>
                  <a:pt x="3613" y="1888"/>
                  <a:pt x="3632" y="1888"/>
                </a:cubicBezTo>
                <a:cubicBezTo>
                  <a:pt x="3632" y="1924"/>
                  <a:pt x="3632" y="1924"/>
                  <a:pt x="3632" y="1924"/>
                </a:cubicBezTo>
                <a:cubicBezTo>
                  <a:pt x="3613" y="1960"/>
                  <a:pt x="3594" y="1997"/>
                  <a:pt x="3575" y="1997"/>
                </a:cubicBezTo>
                <a:close/>
                <a:moveTo>
                  <a:pt x="3215" y="2106"/>
                </a:moveTo>
                <a:cubicBezTo>
                  <a:pt x="3196" y="2142"/>
                  <a:pt x="3215" y="2178"/>
                  <a:pt x="3234" y="2214"/>
                </a:cubicBezTo>
                <a:cubicBezTo>
                  <a:pt x="3215" y="2214"/>
                  <a:pt x="3196" y="2214"/>
                  <a:pt x="3178" y="2214"/>
                </a:cubicBezTo>
                <a:cubicBezTo>
                  <a:pt x="3178" y="2251"/>
                  <a:pt x="3159" y="2251"/>
                  <a:pt x="3159" y="2287"/>
                </a:cubicBezTo>
                <a:cubicBezTo>
                  <a:pt x="3140" y="2287"/>
                  <a:pt x="3140" y="2287"/>
                  <a:pt x="3121" y="2287"/>
                </a:cubicBezTo>
                <a:cubicBezTo>
                  <a:pt x="3121" y="2251"/>
                  <a:pt x="3102" y="2142"/>
                  <a:pt x="3083" y="2178"/>
                </a:cubicBezTo>
                <a:cubicBezTo>
                  <a:pt x="3083" y="2178"/>
                  <a:pt x="3083" y="2178"/>
                  <a:pt x="3083" y="2178"/>
                </a:cubicBezTo>
                <a:cubicBezTo>
                  <a:pt x="3064" y="2214"/>
                  <a:pt x="3045" y="2251"/>
                  <a:pt x="3045" y="2287"/>
                </a:cubicBezTo>
                <a:cubicBezTo>
                  <a:pt x="3026" y="2287"/>
                  <a:pt x="3026" y="2323"/>
                  <a:pt x="3007" y="2323"/>
                </a:cubicBezTo>
                <a:cubicBezTo>
                  <a:pt x="3007" y="2323"/>
                  <a:pt x="3007" y="2360"/>
                  <a:pt x="3007" y="2360"/>
                </a:cubicBezTo>
                <a:cubicBezTo>
                  <a:pt x="3007" y="2360"/>
                  <a:pt x="2988" y="2396"/>
                  <a:pt x="2988" y="2396"/>
                </a:cubicBezTo>
                <a:cubicBezTo>
                  <a:pt x="2951" y="2396"/>
                  <a:pt x="2951" y="2360"/>
                  <a:pt x="2913" y="2323"/>
                </a:cubicBezTo>
                <a:cubicBezTo>
                  <a:pt x="2875" y="2323"/>
                  <a:pt x="2875" y="2396"/>
                  <a:pt x="2837" y="2323"/>
                </a:cubicBezTo>
                <a:cubicBezTo>
                  <a:pt x="2818" y="2287"/>
                  <a:pt x="2818" y="2287"/>
                  <a:pt x="2837" y="2251"/>
                </a:cubicBezTo>
                <a:cubicBezTo>
                  <a:pt x="2856" y="2251"/>
                  <a:pt x="2875" y="2251"/>
                  <a:pt x="2894" y="2214"/>
                </a:cubicBezTo>
                <a:cubicBezTo>
                  <a:pt x="2913" y="2214"/>
                  <a:pt x="2913" y="2178"/>
                  <a:pt x="2932" y="2178"/>
                </a:cubicBezTo>
                <a:cubicBezTo>
                  <a:pt x="2932" y="2178"/>
                  <a:pt x="2951" y="2142"/>
                  <a:pt x="2970" y="2142"/>
                </a:cubicBezTo>
                <a:cubicBezTo>
                  <a:pt x="2988" y="2106"/>
                  <a:pt x="2988" y="2069"/>
                  <a:pt x="3007" y="2069"/>
                </a:cubicBezTo>
                <a:cubicBezTo>
                  <a:pt x="3045" y="2069"/>
                  <a:pt x="3083" y="2033"/>
                  <a:pt x="3121" y="2033"/>
                </a:cubicBezTo>
                <a:cubicBezTo>
                  <a:pt x="3140" y="2033"/>
                  <a:pt x="3159" y="2033"/>
                  <a:pt x="3159" y="2033"/>
                </a:cubicBezTo>
                <a:cubicBezTo>
                  <a:pt x="3178" y="2033"/>
                  <a:pt x="3178" y="2033"/>
                  <a:pt x="3196" y="1997"/>
                </a:cubicBezTo>
                <a:cubicBezTo>
                  <a:pt x="3196" y="1997"/>
                  <a:pt x="3196" y="1997"/>
                  <a:pt x="3215" y="1997"/>
                </a:cubicBezTo>
                <a:cubicBezTo>
                  <a:pt x="3234" y="1997"/>
                  <a:pt x="3253" y="2033"/>
                  <a:pt x="3253" y="2069"/>
                </a:cubicBezTo>
                <a:cubicBezTo>
                  <a:pt x="3253" y="2069"/>
                  <a:pt x="3215" y="2069"/>
                  <a:pt x="3215" y="2106"/>
                </a:cubicBezTo>
                <a:close/>
                <a:moveTo>
                  <a:pt x="2913" y="2723"/>
                </a:moveTo>
                <a:cubicBezTo>
                  <a:pt x="2951" y="2723"/>
                  <a:pt x="2988" y="2795"/>
                  <a:pt x="3026" y="2832"/>
                </a:cubicBezTo>
                <a:cubicBezTo>
                  <a:pt x="3064" y="2868"/>
                  <a:pt x="3102" y="2795"/>
                  <a:pt x="3140" y="2832"/>
                </a:cubicBezTo>
                <a:cubicBezTo>
                  <a:pt x="3178" y="2832"/>
                  <a:pt x="3234" y="2904"/>
                  <a:pt x="3272" y="2941"/>
                </a:cubicBezTo>
                <a:cubicBezTo>
                  <a:pt x="3253" y="2941"/>
                  <a:pt x="3253" y="2977"/>
                  <a:pt x="3253" y="2977"/>
                </a:cubicBezTo>
                <a:cubicBezTo>
                  <a:pt x="3215" y="2977"/>
                  <a:pt x="3102" y="3049"/>
                  <a:pt x="3083" y="3122"/>
                </a:cubicBezTo>
                <a:cubicBezTo>
                  <a:pt x="3064" y="3122"/>
                  <a:pt x="3045" y="3195"/>
                  <a:pt x="3007" y="3231"/>
                </a:cubicBezTo>
                <a:cubicBezTo>
                  <a:pt x="2988" y="3231"/>
                  <a:pt x="2988" y="3231"/>
                  <a:pt x="2970" y="3267"/>
                </a:cubicBezTo>
                <a:cubicBezTo>
                  <a:pt x="2970" y="3412"/>
                  <a:pt x="2951" y="3449"/>
                  <a:pt x="2875" y="3412"/>
                </a:cubicBezTo>
                <a:cubicBezTo>
                  <a:pt x="2856" y="3485"/>
                  <a:pt x="2837" y="3521"/>
                  <a:pt x="2780" y="3485"/>
                </a:cubicBezTo>
                <a:cubicBezTo>
                  <a:pt x="2761" y="3412"/>
                  <a:pt x="2743" y="3376"/>
                  <a:pt x="2705" y="3340"/>
                </a:cubicBezTo>
                <a:cubicBezTo>
                  <a:pt x="2686" y="3304"/>
                  <a:pt x="2648" y="3340"/>
                  <a:pt x="2629" y="3267"/>
                </a:cubicBezTo>
                <a:cubicBezTo>
                  <a:pt x="2648" y="3267"/>
                  <a:pt x="2667" y="3231"/>
                  <a:pt x="2686" y="3231"/>
                </a:cubicBezTo>
                <a:cubicBezTo>
                  <a:pt x="2686" y="3158"/>
                  <a:pt x="2667" y="3158"/>
                  <a:pt x="2667" y="3086"/>
                </a:cubicBezTo>
                <a:cubicBezTo>
                  <a:pt x="2705" y="3086"/>
                  <a:pt x="2686" y="3086"/>
                  <a:pt x="2705" y="3049"/>
                </a:cubicBezTo>
                <a:cubicBezTo>
                  <a:pt x="2724" y="3013"/>
                  <a:pt x="2761" y="2977"/>
                  <a:pt x="2743" y="2904"/>
                </a:cubicBezTo>
                <a:cubicBezTo>
                  <a:pt x="2724" y="2868"/>
                  <a:pt x="2705" y="2832"/>
                  <a:pt x="2686" y="2759"/>
                </a:cubicBezTo>
                <a:cubicBezTo>
                  <a:pt x="2686" y="2759"/>
                  <a:pt x="2686" y="2759"/>
                  <a:pt x="2686" y="2759"/>
                </a:cubicBezTo>
                <a:cubicBezTo>
                  <a:pt x="2761" y="2759"/>
                  <a:pt x="2818" y="2759"/>
                  <a:pt x="2875" y="2759"/>
                </a:cubicBezTo>
                <a:cubicBezTo>
                  <a:pt x="2894" y="2723"/>
                  <a:pt x="2894" y="2723"/>
                  <a:pt x="2913" y="2723"/>
                </a:cubicBezTo>
                <a:close/>
                <a:moveTo>
                  <a:pt x="5712" y="4102"/>
                </a:moveTo>
                <a:cubicBezTo>
                  <a:pt x="5731" y="4102"/>
                  <a:pt x="5750" y="4138"/>
                  <a:pt x="5769" y="4138"/>
                </a:cubicBezTo>
                <a:cubicBezTo>
                  <a:pt x="5769" y="4175"/>
                  <a:pt x="5769" y="4211"/>
                  <a:pt x="5769" y="4247"/>
                </a:cubicBezTo>
                <a:cubicBezTo>
                  <a:pt x="5750" y="4284"/>
                  <a:pt x="5674" y="4356"/>
                  <a:pt x="5636" y="4320"/>
                </a:cubicBezTo>
                <a:cubicBezTo>
                  <a:pt x="5618" y="4247"/>
                  <a:pt x="5655" y="4138"/>
                  <a:pt x="5674" y="4102"/>
                </a:cubicBezTo>
                <a:cubicBezTo>
                  <a:pt x="5693" y="4102"/>
                  <a:pt x="5693" y="4102"/>
                  <a:pt x="5712" y="4102"/>
                </a:cubicBezTo>
                <a:close/>
                <a:moveTo>
                  <a:pt x="5447" y="5010"/>
                </a:moveTo>
                <a:cubicBezTo>
                  <a:pt x="5447" y="5010"/>
                  <a:pt x="5447" y="5010"/>
                  <a:pt x="5447" y="5010"/>
                </a:cubicBezTo>
                <a:cubicBezTo>
                  <a:pt x="5428" y="5010"/>
                  <a:pt x="5428" y="5010"/>
                  <a:pt x="5409" y="5046"/>
                </a:cubicBezTo>
                <a:cubicBezTo>
                  <a:pt x="5391" y="5046"/>
                  <a:pt x="5353" y="5046"/>
                  <a:pt x="5334" y="5010"/>
                </a:cubicBezTo>
                <a:cubicBezTo>
                  <a:pt x="5296" y="4973"/>
                  <a:pt x="5315" y="4901"/>
                  <a:pt x="5258" y="4901"/>
                </a:cubicBezTo>
                <a:cubicBezTo>
                  <a:pt x="5239" y="4937"/>
                  <a:pt x="5239" y="4937"/>
                  <a:pt x="5239" y="4937"/>
                </a:cubicBezTo>
                <a:cubicBezTo>
                  <a:pt x="5239" y="4973"/>
                  <a:pt x="5239" y="4973"/>
                  <a:pt x="5258" y="4973"/>
                </a:cubicBezTo>
                <a:cubicBezTo>
                  <a:pt x="5239" y="5010"/>
                  <a:pt x="5239" y="5010"/>
                  <a:pt x="5239" y="5010"/>
                </a:cubicBezTo>
                <a:cubicBezTo>
                  <a:pt x="5182" y="5010"/>
                  <a:pt x="5182" y="5082"/>
                  <a:pt x="5126" y="5082"/>
                </a:cubicBezTo>
                <a:cubicBezTo>
                  <a:pt x="5126" y="5046"/>
                  <a:pt x="5126" y="5010"/>
                  <a:pt x="5126" y="5010"/>
                </a:cubicBezTo>
                <a:cubicBezTo>
                  <a:pt x="5088" y="5010"/>
                  <a:pt x="5050" y="5010"/>
                  <a:pt x="5031" y="5046"/>
                </a:cubicBezTo>
                <a:cubicBezTo>
                  <a:pt x="5031" y="5046"/>
                  <a:pt x="5031" y="5010"/>
                  <a:pt x="5031" y="5010"/>
                </a:cubicBezTo>
                <a:cubicBezTo>
                  <a:pt x="5031" y="4973"/>
                  <a:pt x="5069" y="4937"/>
                  <a:pt x="5088" y="4937"/>
                </a:cubicBezTo>
                <a:cubicBezTo>
                  <a:pt x="5069" y="4828"/>
                  <a:pt x="5107" y="4683"/>
                  <a:pt x="5126" y="4574"/>
                </a:cubicBezTo>
                <a:cubicBezTo>
                  <a:pt x="5126" y="4610"/>
                  <a:pt x="5145" y="4610"/>
                  <a:pt x="5145" y="4647"/>
                </a:cubicBezTo>
                <a:cubicBezTo>
                  <a:pt x="5145" y="4647"/>
                  <a:pt x="5145" y="4683"/>
                  <a:pt x="5145" y="4683"/>
                </a:cubicBezTo>
                <a:cubicBezTo>
                  <a:pt x="5145" y="4719"/>
                  <a:pt x="5164" y="4719"/>
                  <a:pt x="5182" y="4719"/>
                </a:cubicBezTo>
                <a:cubicBezTo>
                  <a:pt x="5182" y="4719"/>
                  <a:pt x="5182" y="4683"/>
                  <a:pt x="5182" y="4683"/>
                </a:cubicBezTo>
                <a:cubicBezTo>
                  <a:pt x="5220" y="4719"/>
                  <a:pt x="5239" y="4756"/>
                  <a:pt x="5277" y="4792"/>
                </a:cubicBezTo>
                <a:cubicBezTo>
                  <a:pt x="5315" y="4828"/>
                  <a:pt x="5353" y="4792"/>
                  <a:pt x="5353" y="4937"/>
                </a:cubicBezTo>
                <a:cubicBezTo>
                  <a:pt x="5372" y="4937"/>
                  <a:pt x="5391" y="4937"/>
                  <a:pt x="5428" y="4973"/>
                </a:cubicBezTo>
                <a:cubicBezTo>
                  <a:pt x="5428" y="4973"/>
                  <a:pt x="5447" y="4973"/>
                  <a:pt x="5447" y="5010"/>
                </a:cubicBezTo>
                <a:close/>
                <a:moveTo>
                  <a:pt x="4823" y="2904"/>
                </a:moveTo>
                <a:cubicBezTo>
                  <a:pt x="4823" y="2904"/>
                  <a:pt x="4823" y="2904"/>
                  <a:pt x="4823" y="2904"/>
                </a:cubicBezTo>
                <a:cubicBezTo>
                  <a:pt x="4785" y="2977"/>
                  <a:pt x="4766" y="3086"/>
                  <a:pt x="4729" y="3122"/>
                </a:cubicBezTo>
                <a:cubicBezTo>
                  <a:pt x="4691" y="3122"/>
                  <a:pt x="4615" y="3122"/>
                  <a:pt x="4577" y="3122"/>
                </a:cubicBezTo>
                <a:cubicBezTo>
                  <a:pt x="4596" y="3122"/>
                  <a:pt x="4596" y="3158"/>
                  <a:pt x="4596" y="3158"/>
                </a:cubicBezTo>
                <a:cubicBezTo>
                  <a:pt x="4596" y="3158"/>
                  <a:pt x="4615" y="3195"/>
                  <a:pt x="4615" y="3195"/>
                </a:cubicBezTo>
                <a:cubicBezTo>
                  <a:pt x="4615" y="3267"/>
                  <a:pt x="4577" y="3304"/>
                  <a:pt x="4539" y="3267"/>
                </a:cubicBezTo>
                <a:cubicBezTo>
                  <a:pt x="4539" y="3195"/>
                  <a:pt x="4520" y="3158"/>
                  <a:pt x="4502" y="3122"/>
                </a:cubicBezTo>
                <a:cubicBezTo>
                  <a:pt x="4483" y="3049"/>
                  <a:pt x="4502" y="2977"/>
                  <a:pt x="4520" y="2904"/>
                </a:cubicBezTo>
                <a:cubicBezTo>
                  <a:pt x="4520" y="2941"/>
                  <a:pt x="4539" y="2941"/>
                  <a:pt x="4558" y="2941"/>
                </a:cubicBezTo>
                <a:cubicBezTo>
                  <a:pt x="4539" y="2904"/>
                  <a:pt x="4539" y="2868"/>
                  <a:pt x="4539" y="2832"/>
                </a:cubicBezTo>
                <a:cubicBezTo>
                  <a:pt x="4539" y="2832"/>
                  <a:pt x="4577" y="2832"/>
                  <a:pt x="4596" y="2832"/>
                </a:cubicBezTo>
                <a:cubicBezTo>
                  <a:pt x="4653" y="2832"/>
                  <a:pt x="4672" y="2868"/>
                  <a:pt x="4710" y="2868"/>
                </a:cubicBezTo>
                <a:cubicBezTo>
                  <a:pt x="4747" y="2868"/>
                  <a:pt x="4785" y="2832"/>
                  <a:pt x="4823" y="2904"/>
                </a:cubicBezTo>
                <a:close/>
                <a:moveTo>
                  <a:pt x="4483" y="2142"/>
                </a:moveTo>
                <a:cubicBezTo>
                  <a:pt x="4502" y="2142"/>
                  <a:pt x="4520" y="2142"/>
                  <a:pt x="4539" y="2178"/>
                </a:cubicBezTo>
                <a:cubicBezTo>
                  <a:pt x="4558" y="2178"/>
                  <a:pt x="4577" y="2178"/>
                  <a:pt x="4577" y="2178"/>
                </a:cubicBezTo>
                <a:cubicBezTo>
                  <a:pt x="4596" y="2178"/>
                  <a:pt x="4596" y="2214"/>
                  <a:pt x="4615" y="2214"/>
                </a:cubicBezTo>
                <a:cubicBezTo>
                  <a:pt x="4615" y="2251"/>
                  <a:pt x="4615" y="2287"/>
                  <a:pt x="4596" y="2287"/>
                </a:cubicBezTo>
                <a:cubicBezTo>
                  <a:pt x="4577" y="2287"/>
                  <a:pt x="4539" y="2287"/>
                  <a:pt x="4520" y="2287"/>
                </a:cubicBezTo>
                <a:cubicBezTo>
                  <a:pt x="4502" y="2287"/>
                  <a:pt x="4502" y="2287"/>
                  <a:pt x="4483" y="2287"/>
                </a:cubicBezTo>
                <a:cubicBezTo>
                  <a:pt x="4483" y="2287"/>
                  <a:pt x="4483" y="2287"/>
                  <a:pt x="4483" y="2287"/>
                </a:cubicBezTo>
                <a:cubicBezTo>
                  <a:pt x="4483" y="2287"/>
                  <a:pt x="4426" y="2178"/>
                  <a:pt x="4426" y="2178"/>
                </a:cubicBezTo>
                <a:cubicBezTo>
                  <a:pt x="4426" y="2106"/>
                  <a:pt x="4464" y="2142"/>
                  <a:pt x="4483" y="2142"/>
                </a:cubicBezTo>
                <a:close/>
                <a:moveTo>
                  <a:pt x="4331" y="3884"/>
                </a:moveTo>
                <a:cubicBezTo>
                  <a:pt x="4331" y="3884"/>
                  <a:pt x="4331" y="3812"/>
                  <a:pt x="4350" y="3775"/>
                </a:cubicBezTo>
                <a:cubicBezTo>
                  <a:pt x="4350" y="3775"/>
                  <a:pt x="4350" y="3775"/>
                  <a:pt x="4369" y="3775"/>
                </a:cubicBezTo>
                <a:cubicBezTo>
                  <a:pt x="4369" y="3775"/>
                  <a:pt x="4464" y="3884"/>
                  <a:pt x="4464" y="3884"/>
                </a:cubicBezTo>
                <a:cubicBezTo>
                  <a:pt x="4483" y="3957"/>
                  <a:pt x="4483" y="3957"/>
                  <a:pt x="4502" y="3993"/>
                </a:cubicBezTo>
                <a:cubicBezTo>
                  <a:pt x="4502" y="3993"/>
                  <a:pt x="4502" y="3993"/>
                  <a:pt x="4502" y="3993"/>
                </a:cubicBezTo>
                <a:cubicBezTo>
                  <a:pt x="4483" y="4030"/>
                  <a:pt x="4483" y="4030"/>
                  <a:pt x="4464" y="4066"/>
                </a:cubicBezTo>
                <a:cubicBezTo>
                  <a:pt x="4426" y="4066"/>
                  <a:pt x="4350" y="3993"/>
                  <a:pt x="4312" y="3993"/>
                </a:cubicBezTo>
                <a:cubicBezTo>
                  <a:pt x="4294" y="3993"/>
                  <a:pt x="4275" y="3993"/>
                  <a:pt x="4275" y="3957"/>
                </a:cubicBezTo>
                <a:cubicBezTo>
                  <a:pt x="4275" y="3957"/>
                  <a:pt x="4275" y="3957"/>
                  <a:pt x="4275" y="3957"/>
                </a:cubicBezTo>
                <a:cubicBezTo>
                  <a:pt x="4275" y="3921"/>
                  <a:pt x="4312" y="3921"/>
                  <a:pt x="4331" y="3884"/>
                </a:cubicBezTo>
                <a:close/>
                <a:moveTo>
                  <a:pt x="4010" y="3630"/>
                </a:moveTo>
                <a:cubicBezTo>
                  <a:pt x="4067" y="3667"/>
                  <a:pt x="4161" y="3667"/>
                  <a:pt x="4180" y="3812"/>
                </a:cubicBezTo>
                <a:cubicBezTo>
                  <a:pt x="4180" y="3812"/>
                  <a:pt x="4180" y="3812"/>
                  <a:pt x="4161" y="3812"/>
                </a:cubicBezTo>
                <a:cubicBezTo>
                  <a:pt x="4142" y="3812"/>
                  <a:pt x="4104" y="3812"/>
                  <a:pt x="4085" y="3775"/>
                </a:cubicBezTo>
                <a:cubicBezTo>
                  <a:pt x="4067" y="3812"/>
                  <a:pt x="4048" y="3812"/>
                  <a:pt x="4029" y="3812"/>
                </a:cubicBezTo>
                <a:cubicBezTo>
                  <a:pt x="4029" y="3812"/>
                  <a:pt x="4029" y="3812"/>
                  <a:pt x="4029" y="3812"/>
                </a:cubicBezTo>
                <a:cubicBezTo>
                  <a:pt x="4029" y="3848"/>
                  <a:pt x="4029" y="3884"/>
                  <a:pt x="4029" y="3884"/>
                </a:cubicBezTo>
                <a:cubicBezTo>
                  <a:pt x="4048" y="3884"/>
                  <a:pt x="4085" y="3848"/>
                  <a:pt x="4104" y="3848"/>
                </a:cubicBezTo>
                <a:cubicBezTo>
                  <a:pt x="4104" y="3884"/>
                  <a:pt x="4123" y="3884"/>
                  <a:pt x="4123" y="3921"/>
                </a:cubicBezTo>
                <a:cubicBezTo>
                  <a:pt x="4104" y="3957"/>
                  <a:pt x="4085" y="3957"/>
                  <a:pt x="4067" y="3993"/>
                </a:cubicBezTo>
                <a:cubicBezTo>
                  <a:pt x="3991" y="3993"/>
                  <a:pt x="3915" y="3957"/>
                  <a:pt x="3858" y="3921"/>
                </a:cubicBezTo>
                <a:cubicBezTo>
                  <a:pt x="3858" y="3884"/>
                  <a:pt x="3840" y="3884"/>
                  <a:pt x="3840" y="3848"/>
                </a:cubicBezTo>
                <a:cubicBezTo>
                  <a:pt x="3821" y="3848"/>
                  <a:pt x="3821" y="3848"/>
                  <a:pt x="3802" y="3884"/>
                </a:cubicBezTo>
                <a:cubicBezTo>
                  <a:pt x="3802" y="3921"/>
                  <a:pt x="3764" y="3957"/>
                  <a:pt x="3726" y="3957"/>
                </a:cubicBezTo>
                <a:cubicBezTo>
                  <a:pt x="3726" y="3957"/>
                  <a:pt x="3707" y="3957"/>
                  <a:pt x="3688" y="3957"/>
                </a:cubicBezTo>
                <a:cubicBezTo>
                  <a:pt x="3688" y="3957"/>
                  <a:pt x="3669" y="3993"/>
                  <a:pt x="3669" y="3993"/>
                </a:cubicBezTo>
                <a:cubicBezTo>
                  <a:pt x="3632" y="4030"/>
                  <a:pt x="3556" y="4066"/>
                  <a:pt x="3499" y="4030"/>
                </a:cubicBezTo>
                <a:cubicBezTo>
                  <a:pt x="3461" y="4030"/>
                  <a:pt x="3405" y="4066"/>
                  <a:pt x="3386" y="3993"/>
                </a:cubicBezTo>
                <a:cubicBezTo>
                  <a:pt x="3386" y="3993"/>
                  <a:pt x="3405" y="3957"/>
                  <a:pt x="3386" y="3921"/>
                </a:cubicBezTo>
                <a:cubicBezTo>
                  <a:pt x="3367" y="3884"/>
                  <a:pt x="3291" y="3921"/>
                  <a:pt x="3253" y="3884"/>
                </a:cubicBezTo>
                <a:cubicBezTo>
                  <a:pt x="3215" y="3884"/>
                  <a:pt x="3178" y="3812"/>
                  <a:pt x="3140" y="3739"/>
                </a:cubicBezTo>
                <a:cubicBezTo>
                  <a:pt x="3140" y="3739"/>
                  <a:pt x="3140" y="3739"/>
                  <a:pt x="3140" y="3739"/>
                </a:cubicBezTo>
                <a:cubicBezTo>
                  <a:pt x="3159" y="3739"/>
                  <a:pt x="3159" y="3739"/>
                  <a:pt x="3178" y="3703"/>
                </a:cubicBezTo>
                <a:cubicBezTo>
                  <a:pt x="3178" y="3703"/>
                  <a:pt x="3196" y="3703"/>
                  <a:pt x="3196" y="3703"/>
                </a:cubicBezTo>
                <a:cubicBezTo>
                  <a:pt x="3215" y="3703"/>
                  <a:pt x="3215" y="3703"/>
                  <a:pt x="3234" y="3703"/>
                </a:cubicBezTo>
                <a:cubicBezTo>
                  <a:pt x="3253" y="3703"/>
                  <a:pt x="3272" y="3703"/>
                  <a:pt x="3291" y="3703"/>
                </a:cubicBezTo>
                <a:cubicBezTo>
                  <a:pt x="3310" y="3703"/>
                  <a:pt x="3329" y="3703"/>
                  <a:pt x="3348" y="3703"/>
                </a:cubicBezTo>
                <a:cubicBezTo>
                  <a:pt x="3386" y="3703"/>
                  <a:pt x="3499" y="3703"/>
                  <a:pt x="3518" y="3667"/>
                </a:cubicBezTo>
                <a:cubicBezTo>
                  <a:pt x="3461" y="3558"/>
                  <a:pt x="3310" y="3594"/>
                  <a:pt x="3196" y="3594"/>
                </a:cubicBezTo>
                <a:cubicBezTo>
                  <a:pt x="3159" y="3594"/>
                  <a:pt x="3083" y="3594"/>
                  <a:pt x="3083" y="3521"/>
                </a:cubicBezTo>
                <a:cubicBezTo>
                  <a:pt x="3102" y="3485"/>
                  <a:pt x="3234" y="3521"/>
                  <a:pt x="3272" y="3449"/>
                </a:cubicBezTo>
                <a:cubicBezTo>
                  <a:pt x="3272" y="3449"/>
                  <a:pt x="3272" y="3449"/>
                  <a:pt x="3272" y="3449"/>
                </a:cubicBezTo>
                <a:cubicBezTo>
                  <a:pt x="3272" y="3449"/>
                  <a:pt x="3272" y="3412"/>
                  <a:pt x="3253" y="3412"/>
                </a:cubicBezTo>
                <a:cubicBezTo>
                  <a:pt x="3215" y="3412"/>
                  <a:pt x="3196" y="3412"/>
                  <a:pt x="3159" y="3449"/>
                </a:cubicBezTo>
                <a:cubicBezTo>
                  <a:pt x="3140" y="3412"/>
                  <a:pt x="3121" y="3376"/>
                  <a:pt x="3121" y="3376"/>
                </a:cubicBezTo>
                <a:cubicBezTo>
                  <a:pt x="3102" y="3340"/>
                  <a:pt x="3102" y="3376"/>
                  <a:pt x="3083" y="3376"/>
                </a:cubicBezTo>
                <a:cubicBezTo>
                  <a:pt x="3064" y="3340"/>
                  <a:pt x="3064" y="3340"/>
                  <a:pt x="3064" y="3340"/>
                </a:cubicBezTo>
                <a:cubicBezTo>
                  <a:pt x="3064" y="3195"/>
                  <a:pt x="3178" y="3086"/>
                  <a:pt x="3234" y="3049"/>
                </a:cubicBezTo>
                <a:cubicBezTo>
                  <a:pt x="3272" y="3049"/>
                  <a:pt x="3348" y="2977"/>
                  <a:pt x="3348" y="3049"/>
                </a:cubicBezTo>
                <a:cubicBezTo>
                  <a:pt x="3348" y="3086"/>
                  <a:pt x="3329" y="3086"/>
                  <a:pt x="3329" y="3195"/>
                </a:cubicBezTo>
                <a:cubicBezTo>
                  <a:pt x="3386" y="3158"/>
                  <a:pt x="3386" y="3122"/>
                  <a:pt x="3405" y="3122"/>
                </a:cubicBezTo>
                <a:cubicBezTo>
                  <a:pt x="3442" y="3086"/>
                  <a:pt x="3499" y="3122"/>
                  <a:pt x="3518" y="3158"/>
                </a:cubicBezTo>
                <a:cubicBezTo>
                  <a:pt x="3518" y="3195"/>
                  <a:pt x="3499" y="3231"/>
                  <a:pt x="3499" y="3231"/>
                </a:cubicBezTo>
                <a:cubicBezTo>
                  <a:pt x="3537" y="3231"/>
                  <a:pt x="3556" y="3195"/>
                  <a:pt x="3575" y="3195"/>
                </a:cubicBezTo>
                <a:cubicBezTo>
                  <a:pt x="3594" y="3195"/>
                  <a:pt x="3594" y="3195"/>
                  <a:pt x="3613" y="3195"/>
                </a:cubicBezTo>
                <a:cubicBezTo>
                  <a:pt x="3594" y="3158"/>
                  <a:pt x="3575" y="3122"/>
                  <a:pt x="3575" y="3086"/>
                </a:cubicBezTo>
                <a:cubicBezTo>
                  <a:pt x="3575" y="3086"/>
                  <a:pt x="3575" y="3086"/>
                  <a:pt x="3575" y="3086"/>
                </a:cubicBezTo>
                <a:cubicBezTo>
                  <a:pt x="3613" y="3086"/>
                  <a:pt x="3650" y="3122"/>
                  <a:pt x="3669" y="3158"/>
                </a:cubicBezTo>
                <a:cubicBezTo>
                  <a:pt x="3688" y="3158"/>
                  <a:pt x="3688" y="3195"/>
                  <a:pt x="3688" y="3231"/>
                </a:cubicBezTo>
                <a:cubicBezTo>
                  <a:pt x="3688" y="3267"/>
                  <a:pt x="3707" y="3340"/>
                  <a:pt x="3726" y="3376"/>
                </a:cubicBezTo>
                <a:cubicBezTo>
                  <a:pt x="3745" y="3376"/>
                  <a:pt x="3745" y="3340"/>
                  <a:pt x="3764" y="3340"/>
                </a:cubicBezTo>
                <a:cubicBezTo>
                  <a:pt x="3764" y="3304"/>
                  <a:pt x="3745" y="3231"/>
                  <a:pt x="3726" y="3195"/>
                </a:cubicBezTo>
                <a:cubicBezTo>
                  <a:pt x="3726" y="3122"/>
                  <a:pt x="3726" y="3049"/>
                  <a:pt x="3726" y="3013"/>
                </a:cubicBezTo>
                <a:cubicBezTo>
                  <a:pt x="3783" y="3013"/>
                  <a:pt x="3858" y="3049"/>
                  <a:pt x="3896" y="3122"/>
                </a:cubicBezTo>
                <a:cubicBezTo>
                  <a:pt x="3896" y="3158"/>
                  <a:pt x="3896" y="3195"/>
                  <a:pt x="3915" y="3267"/>
                </a:cubicBezTo>
                <a:cubicBezTo>
                  <a:pt x="3915" y="3304"/>
                  <a:pt x="3934" y="3340"/>
                  <a:pt x="3953" y="3376"/>
                </a:cubicBezTo>
                <a:cubicBezTo>
                  <a:pt x="3953" y="3449"/>
                  <a:pt x="3934" y="3485"/>
                  <a:pt x="3953" y="3521"/>
                </a:cubicBezTo>
                <a:cubicBezTo>
                  <a:pt x="3972" y="3558"/>
                  <a:pt x="3972" y="3594"/>
                  <a:pt x="4010" y="3630"/>
                </a:cubicBezTo>
                <a:close/>
                <a:moveTo>
                  <a:pt x="4369" y="3086"/>
                </a:moveTo>
                <a:cubicBezTo>
                  <a:pt x="4388" y="3086"/>
                  <a:pt x="4445" y="3158"/>
                  <a:pt x="4445" y="3158"/>
                </a:cubicBezTo>
                <a:cubicBezTo>
                  <a:pt x="4445" y="3158"/>
                  <a:pt x="4445" y="3195"/>
                  <a:pt x="4445" y="3195"/>
                </a:cubicBezTo>
                <a:cubicBezTo>
                  <a:pt x="4445" y="3231"/>
                  <a:pt x="4445" y="3231"/>
                  <a:pt x="4426" y="3231"/>
                </a:cubicBezTo>
                <a:cubicBezTo>
                  <a:pt x="4426" y="3304"/>
                  <a:pt x="4426" y="3412"/>
                  <a:pt x="4369" y="3412"/>
                </a:cubicBezTo>
                <a:cubicBezTo>
                  <a:pt x="4350" y="3376"/>
                  <a:pt x="4350" y="3340"/>
                  <a:pt x="4331" y="3340"/>
                </a:cubicBezTo>
                <a:cubicBezTo>
                  <a:pt x="4331" y="3340"/>
                  <a:pt x="4331" y="3340"/>
                  <a:pt x="4331" y="3376"/>
                </a:cubicBezTo>
                <a:cubicBezTo>
                  <a:pt x="4331" y="3376"/>
                  <a:pt x="4350" y="3412"/>
                  <a:pt x="4350" y="3412"/>
                </a:cubicBezTo>
                <a:cubicBezTo>
                  <a:pt x="4350" y="3412"/>
                  <a:pt x="4331" y="3449"/>
                  <a:pt x="4331" y="3449"/>
                </a:cubicBezTo>
                <a:cubicBezTo>
                  <a:pt x="4256" y="3449"/>
                  <a:pt x="4256" y="3340"/>
                  <a:pt x="4218" y="3304"/>
                </a:cubicBezTo>
                <a:cubicBezTo>
                  <a:pt x="4199" y="3267"/>
                  <a:pt x="4161" y="3267"/>
                  <a:pt x="4142" y="3267"/>
                </a:cubicBezTo>
                <a:cubicBezTo>
                  <a:pt x="4123" y="3231"/>
                  <a:pt x="4085" y="3158"/>
                  <a:pt x="4067" y="3122"/>
                </a:cubicBezTo>
                <a:cubicBezTo>
                  <a:pt x="4067" y="3122"/>
                  <a:pt x="4085" y="3086"/>
                  <a:pt x="4085" y="3049"/>
                </a:cubicBezTo>
                <a:cubicBezTo>
                  <a:pt x="4123" y="3086"/>
                  <a:pt x="4142" y="3158"/>
                  <a:pt x="4180" y="3158"/>
                </a:cubicBezTo>
                <a:cubicBezTo>
                  <a:pt x="4199" y="3122"/>
                  <a:pt x="4218" y="3086"/>
                  <a:pt x="4237" y="3049"/>
                </a:cubicBezTo>
                <a:cubicBezTo>
                  <a:pt x="4237" y="3049"/>
                  <a:pt x="4237" y="3049"/>
                  <a:pt x="4237" y="3049"/>
                </a:cubicBezTo>
                <a:cubicBezTo>
                  <a:pt x="4218" y="3013"/>
                  <a:pt x="4180" y="2941"/>
                  <a:pt x="4180" y="2941"/>
                </a:cubicBezTo>
                <a:cubicBezTo>
                  <a:pt x="4161" y="2941"/>
                  <a:pt x="4161" y="2904"/>
                  <a:pt x="4161" y="2904"/>
                </a:cubicBezTo>
                <a:cubicBezTo>
                  <a:pt x="4161" y="2904"/>
                  <a:pt x="4161" y="2904"/>
                  <a:pt x="4180" y="2904"/>
                </a:cubicBezTo>
                <a:cubicBezTo>
                  <a:pt x="4180" y="2904"/>
                  <a:pt x="4199" y="2904"/>
                  <a:pt x="4218" y="2904"/>
                </a:cubicBezTo>
                <a:cubicBezTo>
                  <a:pt x="4237" y="2904"/>
                  <a:pt x="4237" y="2868"/>
                  <a:pt x="4256" y="2904"/>
                </a:cubicBezTo>
                <a:cubicBezTo>
                  <a:pt x="4256" y="2904"/>
                  <a:pt x="4275" y="2904"/>
                  <a:pt x="4275" y="2941"/>
                </a:cubicBezTo>
                <a:cubicBezTo>
                  <a:pt x="4294" y="2941"/>
                  <a:pt x="4350" y="2904"/>
                  <a:pt x="4350" y="2868"/>
                </a:cubicBezTo>
                <a:cubicBezTo>
                  <a:pt x="4388" y="2868"/>
                  <a:pt x="4407" y="2904"/>
                  <a:pt x="4426" y="2904"/>
                </a:cubicBezTo>
                <a:cubicBezTo>
                  <a:pt x="4407" y="2904"/>
                  <a:pt x="4407" y="2941"/>
                  <a:pt x="4407" y="2941"/>
                </a:cubicBezTo>
                <a:cubicBezTo>
                  <a:pt x="4407" y="2941"/>
                  <a:pt x="4407" y="2941"/>
                  <a:pt x="4388" y="2941"/>
                </a:cubicBezTo>
                <a:cubicBezTo>
                  <a:pt x="4388" y="2977"/>
                  <a:pt x="4388" y="2977"/>
                  <a:pt x="4388" y="2977"/>
                </a:cubicBezTo>
                <a:cubicBezTo>
                  <a:pt x="4369" y="3013"/>
                  <a:pt x="4350" y="3013"/>
                  <a:pt x="4331" y="3049"/>
                </a:cubicBezTo>
                <a:cubicBezTo>
                  <a:pt x="4331" y="3049"/>
                  <a:pt x="4331" y="3086"/>
                  <a:pt x="4331" y="3086"/>
                </a:cubicBezTo>
                <a:cubicBezTo>
                  <a:pt x="4350" y="3086"/>
                  <a:pt x="4350" y="3086"/>
                  <a:pt x="4369" y="3086"/>
                </a:cubicBezTo>
                <a:close/>
                <a:moveTo>
                  <a:pt x="4899" y="2541"/>
                </a:moveTo>
                <a:cubicBezTo>
                  <a:pt x="4918" y="2541"/>
                  <a:pt x="4918" y="2541"/>
                  <a:pt x="4937" y="2505"/>
                </a:cubicBezTo>
                <a:cubicBezTo>
                  <a:pt x="4937" y="2469"/>
                  <a:pt x="4956" y="2469"/>
                  <a:pt x="4974" y="2469"/>
                </a:cubicBezTo>
                <a:cubicBezTo>
                  <a:pt x="4974" y="2469"/>
                  <a:pt x="4974" y="2469"/>
                  <a:pt x="4993" y="2469"/>
                </a:cubicBezTo>
                <a:cubicBezTo>
                  <a:pt x="5031" y="2469"/>
                  <a:pt x="5031" y="2541"/>
                  <a:pt x="5088" y="2541"/>
                </a:cubicBezTo>
                <a:cubicBezTo>
                  <a:pt x="5088" y="2505"/>
                  <a:pt x="5088" y="2505"/>
                  <a:pt x="5107" y="2469"/>
                </a:cubicBezTo>
                <a:cubicBezTo>
                  <a:pt x="5145" y="2432"/>
                  <a:pt x="5296" y="2396"/>
                  <a:pt x="5353" y="2432"/>
                </a:cubicBezTo>
                <a:cubicBezTo>
                  <a:pt x="5372" y="2432"/>
                  <a:pt x="5391" y="2469"/>
                  <a:pt x="5409" y="2505"/>
                </a:cubicBezTo>
                <a:cubicBezTo>
                  <a:pt x="5447" y="2505"/>
                  <a:pt x="5466" y="2505"/>
                  <a:pt x="5485" y="2577"/>
                </a:cubicBezTo>
                <a:cubicBezTo>
                  <a:pt x="5485" y="2577"/>
                  <a:pt x="5485" y="2577"/>
                  <a:pt x="5485" y="2577"/>
                </a:cubicBezTo>
                <a:cubicBezTo>
                  <a:pt x="5485" y="2577"/>
                  <a:pt x="5428" y="2614"/>
                  <a:pt x="5428" y="2650"/>
                </a:cubicBezTo>
                <a:cubicBezTo>
                  <a:pt x="5428" y="2686"/>
                  <a:pt x="5428" y="2686"/>
                  <a:pt x="5447" y="2723"/>
                </a:cubicBezTo>
                <a:cubicBezTo>
                  <a:pt x="5409" y="2723"/>
                  <a:pt x="5334" y="2759"/>
                  <a:pt x="5315" y="2723"/>
                </a:cubicBezTo>
                <a:cubicBezTo>
                  <a:pt x="5296" y="2723"/>
                  <a:pt x="5296" y="2723"/>
                  <a:pt x="5277" y="2723"/>
                </a:cubicBezTo>
                <a:cubicBezTo>
                  <a:pt x="5277" y="2686"/>
                  <a:pt x="5277" y="2650"/>
                  <a:pt x="5277" y="2650"/>
                </a:cubicBezTo>
                <a:cubicBezTo>
                  <a:pt x="5258" y="2614"/>
                  <a:pt x="5258" y="2614"/>
                  <a:pt x="5239" y="2614"/>
                </a:cubicBezTo>
                <a:cubicBezTo>
                  <a:pt x="5239" y="2614"/>
                  <a:pt x="5239" y="2614"/>
                  <a:pt x="5239" y="2614"/>
                </a:cubicBezTo>
                <a:cubicBezTo>
                  <a:pt x="5239" y="2650"/>
                  <a:pt x="5239" y="2686"/>
                  <a:pt x="5239" y="2686"/>
                </a:cubicBezTo>
                <a:cubicBezTo>
                  <a:pt x="5220" y="2723"/>
                  <a:pt x="5164" y="2723"/>
                  <a:pt x="5145" y="2723"/>
                </a:cubicBezTo>
                <a:cubicBezTo>
                  <a:pt x="5126" y="2723"/>
                  <a:pt x="5107" y="2686"/>
                  <a:pt x="5069" y="2686"/>
                </a:cubicBezTo>
                <a:cubicBezTo>
                  <a:pt x="5069" y="2686"/>
                  <a:pt x="5069" y="2723"/>
                  <a:pt x="5069" y="2723"/>
                </a:cubicBezTo>
                <a:cubicBezTo>
                  <a:pt x="5031" y="2723"/>
                  <a:pt x="4993" y="2759"/>
                  <a:pt x="4956" y="2723"/>
                </a:cubicBezTo>
                <a:cubicBezTo>
                  <a:pt x="4956" y="2723"/>
                  <a:pt x="4937" y="2686"/>
                  <a:pt x="4937" y="2650"/>
                </a:cubicBezTo>
                <a:cubicBezTo>
                  <a:pt x="4918" y="2650"/>
                  <a:pt x="4899" y="2650"/>
                  <a:pt x="4899" y="2686"/>
                </a:cubicBezTo>
                <a:cubicBezTo>
                  <a:pt x="4899" y="2686"/>
                  <a:pt x="4899" y="2686"/>
                  <a:pt x="4880" y="2723"/>
                </a:cubicBezTo>
                <a:cubicBezTo>
                  <a:pt x="4842" y="2759"/>
                  <a:pt x="4804" y="2686"/>
                  <a:pt x="4785" y="2650"/>
                </a:cubicBezTo>
                <a:cubicBezTo>
                  <a:pt x="4785" y="2650"/>
                  <a:pt x="4785" y="2650"/>
                  <a:pt x="4785" y="2650"/>
                </a:cubicBezTo>
                <a:cubicBezTo>
                  <a:pt x="4766" y="2650"/>
                  <a:pt x="4766" y="2686"/>
                  <a:pt x="4766" y="2686"/>
                </a:cubicBezTo>
                <a:cubicBezTo>
                  <a:pt x="4747" y="2686"/>
                  <a:pt x="4747" y="2686"/>
                  <a:pt x="4729" y="2686"/>
                </a:cubicBezTo>
                <a:cubicBezTo>
                  <a:pt x="4729" y="2614"/>
                  <a:pt x="4710" y="2577"/>
                  <a:pt x="4691" y="2541"/>
                </a:cubicBezTo>
                <a:cubicBezTo>
                  <a:pt x="4747" y="2432"/>
                  <a:pt x="4691" y="2396"/>
                  <a:pt x="4672" y="2323"/>
                </a:cubicBezTo>
                <a:cubicBezTo>
                  <a:pt x="4672" y="2323"/>
                  <a:pt x="4653" y="2287"/>
                  <a:pt x="4653" y="2251"/>
                </a:cubicBezTo>
                <a:cubicBezTo>
                  <a:pt x="4672" y="2251"/>
                  <a:pt x="4691" y="2251"/>
                  <a:pt x="4710" y="2251"/>
                </a:cubicBezTo>
                <a:cubicBezTo>
                  <a:pt x="4729" y="2251"/>
                  <a:pt x="4747" y="2251"/>
                  <a:pt x="4785" y="2251"/>
                </a:cubicBezTo>
                <a:cubicBezTo>
                  <a:pt x="4804" y="2251"/>
                  <a:pt x="4823" y="2287"/>
                  <a:pt x="4861" y="2287"/>
                </a:cubicBezTo>
                <a:cubicBezTo>
                  <a:pt x="4861" y="2287"/>
                  <a:pt x="4861" y="2287"/>
                  <a:pt x="4861" y="2287"/>
                </a:cubicBezTo>
                <a:cubicBezTo>
                  <a:pt x="4842" y="2323"/>
                  <a:pt x="4785" y="2323"/>
                  <a:pt x="4785" y="2360"/>
                </a:cubicBezTo>
                <a:cubicBezTo>
                  <a:pt x="4785" y="2360"/>
                  <a:pt x="4785" y="2396"/>
                  <a:pt x="4766" y="2396"/>
                </a:cubicBezTo>
                <a:cubicBezTo>
                  <a:pt x="4823" y="2396"/>
                  <a:pt x="4842" y="2396"/>
                  <a:pt x="4880" y="2432"/>
                </a:cubicBezTo>
                <a:cubicBezTo>
                  <a:pt x="4880" y="2469"/>
                  <a:pt x="4899" y="2505"/>
                  <a:pt x="4899" y="2541"/>
                </a:cubicBezTo>
                <a:close/>
                <a:moveTo>
                  <a:pt x="6563" y="4356"/>
                </a:moveTo>
                <a:cubicBezTo>
                  <a:pt x="6582" y="4393"/>
                  <a:pt x="6601" y="4429"/>
                  <a:pt x="6620" y="4429"/>
                </a:cubicBezTo>
                <a:cubicBezTo>
                  <a:pt x="6620" y="4429"/>
                  <a:pt x="6620" y="4429"/>
                  <a:pt x="6620" y="4429"/>
                </a:cubicBezTo>
                <a:cubicBezTo>
                  <a:pt x="6620" y="4465"/>
                  <a:pt x="6601" y="4502"/>
                  <a:pt x="6601" y="4502"/>
                </a:cubicBezTo>
                <a:cubicBezTo>
                  <a:pt x="6563" y="4538"/>
                  <a:pt x="6563" y="4465"/>
                  <a:pt x="6525" y="4502"/>
                </a:cubicBezTo>
                <a:cubicBezTo>
                  <a:pt x="6525" y="4502"/>
                  <a:pt x="6525" y="4502"/>
                  <a:pt x="6525" y="4502"/>
                </a:cubicBezTo>
                <a:cubicBezTo>
                  <a:pt x="6544" y="4502"/>
                  <a:pt x="6563" y="4538"/>
                  <a:pt x="6563" y="4574"/>
                </a:cubicBezTo>
                <a:cubicBezTo>
                  <a:pt x="6544" y="4574"/>
                  <a:pt x="6525" y="4610"/>
                  <a:pt x="6525" y="4647"/>
                </a:cubicBezTo>
                <a:cubicBezTo>
                  <a:pt x="6506" y="4647"/>
                  <a:pt x="6488" y="4610"/>
                  <a:pt x="6488" y="4574"/>
                </a:cubicBezTo>
                <a:cubicBezTo>
                  <a:pt x="6488" y="4574"/>
                  <a:pt x="6488" y="4574"/>
                  <a:pt x="6488" y="4574"/>
                </a:cubicBezTo>
                <a:cubicBezTo>
                  <a:pt x="6488" y="4610"/>
                  <a:pt x="6488" y="4647"/>
                  <a:pt x="6469" y="4683"/>
                </a:cubicBezTo>
                <a:cubicBezTo>
                  <a:pt x="6488" y="4719"/>
                  <a:pt x="6488" y="4719"/>
                  <a:pt x="6488" y="4756"/>
                </a:cubicBezTo>
                <a:cubicBezTo>
                  <a:pt x="6488" y="4756"/>
                  <a:pt x="6488" y="4756"/>
                  <a:pt x="6488" y="4756"/>
                </a:cubicBezTo>
                <a:cubicBezTo>
                  <a:pt x="6469" y="4756"/>
                  <a:pt x="6431" y="4719"/>
                  <a:pt x="6431" y="4719"/>
                </a:cubicBezTo>
                <a:cubicBezTo>
                  <a:pt x="6431" y="4683"/>
                  <a:pt x="6431" y="4683"/>
                  <a:pt x="6412" y="4647"/>
                </a:cubicBezTo>
                <a:cubicBezTo>
                  <a:pt x="6412" y="4683"/>
                  <a:pt x="6412" y="4683"/>
                  <a:pt x="6393" y="4683"/>
                </a:cubicBezTo>
                <a:cubicBezTo>
                  <a:pt x="6393" y="4647"/>
                  <a:pt x="6374" y="4647"/>
                  <a:pt x="6374" y="4610"/>
                </a:cubicBezTo>
                <a:cubicBezTo>
                  <a:pt x="6374" y="4610"/>
                  <a:pt x="6374" y="4574"/>
                  <a:pt x="6374" y="4574"/>
                </a:cubicBezTo>
                <a:cubicBezTo>
                  <a:pt x="6374" y="4574"/>
                  <a:pt x="6355" y="4574"/>
                  <a:pt x="6336" y="4538"/>
                </a:cubicBezTo>
                <a:cubicBezTo>
                  <a:pt x="6298" y="4538"/>
                  <a:pt x="6298" y="4465"/>
                  <a:pt x="6242" y="4429"/>
                </a:cubicBezTo>
                <a:cubicBezTo>
                  <a:pt x="6242" y="4465"/>
                  <a:pt x="6223" y="4465"/>
                  <a:pt x="6223" y="4502"/>
                </a:cubicBezTo>
                <a:cubicBezTo>
                  <a:pt x="6223" y="4502"/>
                  <a:pt x="6242" y="4538"/>
                  <a:pt x="6261" y="4574"/>
                </a:cubicBezTo>
                <a:cubicBezTo>
                  <a:pt x="6242" y="4574"/>
                  <a:pt x="6242" y="4574"/>
                  <a:pt x="6242" y="4574"/>
                </a:cubicBezTo>
                <a:cubicBezTo>
                  <a:pt x="6242" y="4574"/>
                  <a:pt x="6223" y="4574"/>
                  <a:pt x="6223" y="4574"/>
                </a:cubicBezTo>
                <a:cubicBezTo>
                  <a:pt x="6223" y="4538"/>
                  <a:pt x="6204" y="4538"/>
                  <a:pt x="6185" y="4502"/>
                </a:cubicBezTo>
                <a:cubicBezTo>
                  <a:pt x="6185" y="4574"/>
                  <a:pt x="6204" y="4574"/>
                  <a:pt x="6204" y="4647"/>
                </a:cubicBezTo>
                <a:cubicBezTo>
                  <a:pt x="6223" y="4647"/>
                  <a:pt x="6223" y="4647"/>
                  <a:pt x="6242" y="4647"/>
                </a:cubicBezTo>
                <a:cubicBezTo>
                  <a:pt x="6261" y="4683"/>
                  <a:pt x="6280" y="4756"/>
                  <a:pt x="6280" y="4792"/>
                </a:cubicBezTo>
                <a:cubicBezTo>
                  <a:pt x="6280" y="4792"/>
                  <a:pt x="6298" y="4792"/>
                  <a:pt x="6298" y="4792"/>
                </a:cubicBezTo>
                <a:cubicBezTo>
                  <a:pt x="6298" y="4792"/>
                  <a:pt x="6298" y="4792"/>
                  <a:pt x="6298" y="4792"/>
                </a:cubicBezTo>
                <a:cubicBezTo>
                  <a:pt x="6317" y="4792"/>
                  <a:pt x="6336" y="4828"/>
                  <a:pt x="6336" y="4828"/>
                </a:cubicBezTo>
                <a:cubicBezTo>
                  <a:pt x="6355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74" y="4865"/>
                  <a:pt x="6374" y="4865"/>
                  <a:pt x="6374" y="4865"/>
                </a:cubicBezTo>
                <a:cubicBezTo>
                  <a:pt x="6355" y="4901"/>
                  <a:pt x="6355" y="4901"/>
                  <a:pt x="6355" y="4901"/>
                </a:cubicBezTo>
                <a:cubicBezTo>
                  <a:pt x="6393" y="4973"/>
                  <a:pt x="6431" y="4937"/>
                  <a:pt x="6431" y="5082"/>
                </a:cubicBezTo>
                <a:cubicBezTo>
                  <a:pt x="6412" y="5082"/>
                  <a:pt x="6412" y="5082"/>
                  <a:pt x="6412" y="5082"/>
                </a:cubicBezTo>
                <a:cubicBezTo>
                  <a:pt x="6412" y="5046"/>
                  <a:pt x="6393" y="5010"/>
                  <a:pt x="6374" y="4973"/>
                </a:cubicBezTo>
                <a:cubicBezTo>
                  <a:pt x="6374" y="5046"/>
                  <a:pt x="6393" y="5082"/>
                  <a:pt x="6412" y="5155"/>
                </a:cubicBezTo>
                <a:cubicBezTo>
                  <a:pt x="6412" y="5155"/>
                  <a:pt x="6412" y="5155"/>
                  <a:pt x="6393" y="5155"/>
                </a:cubicBezTo>
                <a:cubicBezTo>
                  <a:pt x="6393" y="5155"/>
                  <a:pt x="6393" y="5155"/>
                  <a:pt x="6374" y="5155"/>
                </a:cubicBezTo>
                <a:cubicBezTo>
                  <a:pt x="6393" y="5155"/>
                  <a:pt x="6393" y="5191"/>
                  <a:pt x="6393" y="5228"/>
                </a:cubicBezTo>
                <a:cubicBezTo>
                  <a:pt x="6374" y="5228"/>
                  <a:pt x="6355" y="5191"/>
                  <a:pt x="6336" y="5119"/>
                </a:cubicBezTo>
                <a:cubicBezTo>
                  <a:pt x="6280" y="5155"/>
                  <a:pt x="6261" y="5046"/>
                  <a:pt x="6223" y="4973"/>
                </a:cubicBezTo>
                <a:cubicBezTo>
                  <a:pt x="6223" y="5010"/>
                  <a:pt x="6223" y="5046"/>
                  <a:pt x="6223" y="5046"/>
                </a:cubicBezTo>
                <a:cubicBezTo>
                  <a:pt x="6204" y="5046"/>
                  <a:pt x="6185" y="5010"/>
                  <a:pt x="6147" y="5010"/>
                </a:cubicBezTo>
                <a:cubicBezTo>
                  <a:pt x="6147" y="5082"/>
                  <a:pt x="6223" y="5119"/>
                  <a:pt x="6242" y="5155"/>
                </a:cubicBezTo>
                <a:cubicBezTo>
                  <a:pt x="6280" y="5191"/>
                  <a:pt x="6317" y="5264"/>
                  <a:pt x="6336" y="5373"/>
                </a:cubicBezTo>
                <a:cubicBezTo>
                  <a:pt x="6280" y="5336"/>
                  <a:pt x="6242" y="5300"/>
                  <a:pt x="6204" y="5264"/>
                </a:cubicBezTo>
                <a:cubicBezTo>
                  <a:pt x="6166" y="5264"/>
                  <a:pt x="6147" y="5264"/>
                  <a:pt x="6128" y="5228"/>
                </a:cubicBezTo>
                <a:cubicBezTo>
                  <a:pt x="6128" y="5228"/>
                  <a:pt x="6109" y="5191"/>
                  <a:pt x="6109" y="5191"/>
                </a:cubicBezTo>
                <a:cubicBezTo>
                  <a:pt x="6090" y="5191"/>
                  <a:pt x="6090" y="5191"/>
                  <a:pt x="6071" y="5191"/>
                </a:cubicBezTo>
                <a:cubicBezTo>
                  <a:pt x="6071" y="5191"/>
                  <a:pt x="6053" y="5155"/>
                  <a:pt x="6053" y="5155"/>
                </a:cubicBezTo>
                <a:cubicBezTo>
                  <a:pt x="6053" y="5155"/>
                  <a:pt x="6034" y="5155"/>
                  <a:pt x="6034" y="5155"/>
                </a:cubicBezTo>
                <a:cubicBezTo>
                  <a:pt x="6015" y="5119"/>
                  <a:pt x="5977" y="5119"/>
                  <a:pt x="5977" y="5082"/>
                </a:cubicBezTo>
                <a:cubicBezTo>
                  <a:pt x="5977" y="5046"/>
                  <a:pt x="5996" y="5046"/>
                  <a:pt x="5996" y="5010"/>
                </a:cubicBezTo>
                <a:cubicBezTo>
                  <a:pt x="5996" y="5010"/>
                  <a:pt x="5977" y="5010"/>
                  <a:pt x="5958" y="4973"/>
                </a:cubicBezTo>
                <a:cubicBezTo>
                  <a:pt x="5958" y="4973"/>
                  <a:pt x="5939" y="4973"/>
                  <a:pt x="5939" y="4973"/>
                </a:cubicBezTo>
                <a:cubicBezTo>
                  <a:pt x="5901" y="4937"/>
                  <a:pt x="5882" y="4901"/>
                  <a:pt x="5882" y="4828"/>
                </a:cubicBezTo>
                <a:cubicBezTo>
                  <a:pt x="5844" y="4828"/>
                  <a:pt x="5826" y="4792"/>
                  <a:pt x="5807" y="4792"/>
                </a:cubicBezTo>
                <a:cubicBezTo>
                  <a:pt x="5807" y="4792"/>
                  <a:pt x="5807" y="4792"/>
                  <a:pt x="5807" y="4792"/>
                </a:cubicBezTo>
                <a:cubicBezTo>
                  <a:pt x="5807" y="4828"/>
                  <a:pt x="5807" y="4865"/>
                  <a:pt x="5807" y="4865"/>
                </a:cubicBezTo>
                <a:cubicBezTo>
                  <a:pt x="5807" y="4865"/>
                  <a:pt x="5807" y="4865"/>
                  <a:pt x="5788" y="4865"/>
                </a:cubicBezTo>
                <a:cubicBezTo>
                  <a:pt x="5769" y="4865"/>
                  <a:pt x="5750" y="4865"/>
                  <a:pt x="5731" y="4828"/>
                </a:cubicBezTo>
                <a:cubicBezTo>
                  <a:pt x="5731" y="4865"/>
                  <a:pt x="5712" y="4865"/>
                  <a:pt x="5712" y="4901"/>
                </a:cubicBezTo>
                <a:cubicBezTo>
                  <a:pt x="5655" y="4901"/>
                  <a:pt x="5618" y="4865"/>
                  <a:pt x="5580" y="4865"/>
                </a:cubicBezTo>
                <a:cubicBezTo>
                  <a:pt x="5580" y="4792"/>
                  <a:pt x="5580" y="4756"/>
                  <a:pt x="5618" y="4756"/>
                </a:cubicBezTo>
                <a:cubicBezTo>
                  <a:pt x="5618" y="4719"/>
                  <a:pt x="5618" y="4683"/>
                  <a:pt x="5618" y="4683"/>
                </a:cubicBezTo>
                <a:cubicBezTo>
                  <a:pt x="5636" y="4683"/>
                  <a:pt x="5712" y="4719"/>
                  <a:pt x="5731" y="4719"/>
                </a:cubicBezTo>
                <a:cubicBezTo>
                  <a:pt x="5731" y="4719"/>
                  <a:pt x="5731" y="4756"/>
                  <a:pt x="5750" y="4756"/>
                </a:cubicBezTo>
                <a:cubicBezTo>
                  <a:pt x="5750" y="4756"/>
                  <a:pt x="5750" y="4756"/>
                  <a:pt x="5750" y="4756"/>
                </a:cubicBezTo>
                <a:cubicBezTo>
                  <a:pt x="5750" y="4756"/>
                  <a:pt x="5750" y="4719"/>
                  <a:pt x="5750" y="4719"/>
                </a:cubicBezTo>
                <a:cubicBezTo>
                  <a:pt x="5788" y="4719"/>
                  <a:pt x="5807" y="4683"/>
                  <a:pt x="5826" y="4683"/>
                </a:cubicBezTo>
                <a:cubicBezTo>
                  <a:pt x="5844" y="4683"/>
                  <a:pt x="5844" y="4683"/>
                  <a:pt x="5863" y="4683"/>
                </a:cubicBezTo>
                <a:cubicBezTo>
                  <a:pt x="5863" y="4683"/>
                  <a:pt x="5863" y="4683"/>
                  <a:pt x="5863" y="4683"/>
                </a:cubicBezTo>
                <a:cubicBezTo>
                  <a:pt x="5863" y="4647"/>
                  <a:pt x="5863" y="4647"/>
                  <a:pt x="5863" y="4647"/>
                </a:cubicBezTo>
                <a:cubicBezTo>
                  <a:pt x="5863" y="4647"/>
                  <a:pt x="5807" y="4538"/>
                  <a:pt x="5807" y="4538"/>
                </a:cubicBezTo>
                <a:cubicBezTo>
                  <a:pt x="5826" y="4502"/>
                  <a:pt x="5882" y="4465"/>
                  <a:pt x="5882" y="4429"/>
                </a:cubicBezTo>
                <a:cubicBezTo>
                  <a:pt x="5901" y="4429"/>
                  <a:pt x="5901" y="4393"/>
                  <a:pt x="5901" y="4393"/>
                </a:cubicBezTo>
                <a:cubicBezTo>
                  <a:pt x="5920" y="4356"/>
                  <a:pt x="5920" y="4320"/>
                  <a:pt x="5939" y="4320"/>
                </a:cubicBezTo>
                <a:cubicBezTo>
                  <a:pt x="5939" y="4247"/>
                  <a:pt x="5901" y="4138"/>
                  <a:pt x="5882" y="4102"/>
                </a:cubicBezTo>
                <a:cubicBezTo>
                  <a:pt x="5844" y="4066"/>
                  <a:pt x="5826" y="4066"/>
                  <a:pt x="5807" y="4030"/>
                </a:cubicBezTo>
                <a:cubicBezTo>
                  <a:pt x="5807" y="4030"/>
                  <a:pt x="5788" y="3957"/>
                  <a:pt x="5788" y="3957"/>
                </a:cubicBezTo>
                <a:cubicBezTo>
                  <a:pt x="5769" y="3957"/>
                  <a:pt x="5769" y="3993"/>
                  <a:pt x="5750" y="3993"/>
                </a:cubicBezTo>
                <a:cubicBezTo>
                  <a:pt x="5750" y="3993"/>
                  <a:pt x="5750" y="3993"/>
                  <a:pt x="5731" y="3993"/>
                </a:cubicBezTo>
                <a:cubicBezTo>
                  <a:pt x="5712" y="3993"/>
                  <a:pt x="5693" y="3993"/>
                  <a:pt x="5674" y="4030"/>
                </a:cubicBezTo>
                <a:cubicBezTo>
                  <a:pt x="5674" y="4030"/>
                  <a:pt x="5674" y="4030"/>
                  <a:pt x="5674" y="4030"/>
                </a:cubicBezTo>
                <a:cubicBezTo>
                  <a:pt x="5674" y="3993"/>
                  <a:pt x="5674" y="3957"/>
                  <a:pt x="5674" y="3957"/>
                </a:cubicBezTo>
                <a:cubicBezTo>
                  <a:pt x="5693" y="3957"/>
                  <a:pt x="5712" y="3957"/>
                  <a:pt x="5731" y="3921"/>
                </a:cubicBezTo>
                <a:cubicBezTo>
                  <a:pt x="5731" y="3921"/>
                  <a:pt x="5731" y="3921"/>
                  <a:pt x="5731" y="3921"/>
                </a:cubicBezTo>
                <a:cubicBezTo>
                  <a:pt x="5712" y="3884"/>
                  <a:pt x="5674" y="3848"/>
                  <a:pt x="5655" y="3812"/>
                </a:cubicBezTo>
                <a:cubicBezTo>
                  <a:pt x="5636" y="3812"/>
                  <a:pt x="5636" y="3775"/>
                  <a:pt x="5618" y="3775"/>
                </a:cubicBezTo>
                <a:cubicBezTo>
                  <a:pt x="5618" y="3775"/>
                  <a:pt x="5618" y="3775"/>
                  <a:pt x="5599" y="3775"/>
                </a:cubicBezTo>
                <a:cubicBezTo>
                  <a:pt x="5599" y="3703"/>
                  <a:pt x="5580" y="3703"/>
                  <a:pt x="5542" y="3667"/>
                </a:cubicBezTo>
                <a:cubicBezTo>
                  <a:pt x="5542" y="3630"/>
                  <a:pt x="5523" y="3630"/>
                  <a:pt x="5523" y="3594"/>
                </a:cubicBezTo>
                <a:cubicBezTo>
                  <a:pt x="5504" y="3630"/>
                  <a:pt x="5504" y="3630"/>
                  <a:pt x="5504" y="3630"/>
                </a:cubicBezTo>
                <a:cubicBezTo>
                  <a:pt x="5485" y="3630"/>
                  <a:pt x="5447" y="3558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28" y="3594"/>
                  <a:pt x="5428" y="3594"/>
                  <a:pt x="5428" y="3594"/>
                </a:cubicBezTo>
                <a:cubicBezTo>
                  <a:pt x="5447" y="3667"/>
                  <a:pt x="5523" y="3630"/>
                  <a:pt x="5542" y="3703"/>
                </a:cubicBezTo>
                <a:cubicBezTo>
                  <a:pt x="5542" y="3739"/>
                  <a:pt x="5542" y="3739"/>
                  <a:pt x="5542" y="3739"/>
                </a:cubicBezTo>
                <a:cubicBezTo>
                  <a:pt x="5523" y="3775"/>
                  <a:pt x="5523" y="3775"/>
                  <a:pt x="5504" y="3775"/>
                </a:cubicBezTo>
                <a:cubicBezTo>
                  <a:pt x="5466" y="3775"/>
                  <a:pt x="5428" y="3703"/>
                  <a:pt x="5391" y="3739"/>
                </a:cubicBezTo>
                <a:cubicBezTo>
                  <a:pt x="5391" y="3739"/>
                  <a:pt x="5391" y="3739"/>
                  <a:pt x="5391" y="3739"/>
                </a:cubicBezTo>
                <a:cubicBezTo>
                  <a:pt x="5391" y="3775"/>
                  <a:pt x="5409" y="3775"/>
                  <a:pt x="5409" y="3812"/>
                </a:cubicBezTo>
                <a:cubicBezTo>
                  <a:pt x="5391" y="3812"/>
                  <a:pt x="5372" y="3739"/>
                  <a:pt x="5353" y="3739"/>
                </a:cubicBezTo>
                <a:cubicBezTo>
                  <a:pt x="5334" y="3775"/>
                  <a:pt x="5334" y="3775"/>
                  <a:pt x="5315" y="3775"/>
                </a:cubicBezTo>
                <a:cubicBezTo>
                  <a:pt x="5315" y="3775"/>
                  <a:pt x="5296" y="3739"/>
                  <a:pt x="5277" y="3739"/>
                </a:cubicBezTo>
                <a:cubicBezTo>
                  <a:pt x="5277" y="3739"/>
                  <a:pt x="5258" y="3739"/>
                  <a:pt x="5258" y="3775"/>
                </a:cubicBezTo>
                <a:cubicBezTo>
                  <a:pt x="5220" y="3739"/>
                  <a:pt x="5201" y="3739"/>
                  <a:pt x="5164" y="3739"/>
                </a:cubicBezTo>
                <a:cubicBezTo>
                  <a:pt x="5145" y="3739"/>
                  <a:pt x="5126" y="3739"/>
                  <a:pt x="5088" y="3739"/>
                </a:cubicBezTo>
                <a:cubicBezTo>
                  <a:pt x="5088" y="3739"/>
                  <a:pt x="5069" y="3703"/>
                  <a:pt x="5069" y="3703"/>
                </a:cubicBezTo>
                <a:cubicBezTo>
                  <a:pt x="5069" y="3703"/>
                  <a:pt x="5069" y="3667"/>
                  <a:pt x="5069" y="3630"/>
                </a:cubicBezTo>
                <a:cubicBezTo>
                  <a:pt x="5050" y="3630"/>
                  <a:pt x="5050" y="3630"/>
                  <a:pt x="5031" y="3630"/>
                </a:cubicBezTo>
                <a:cubicBezTo>
                  <a:pt x="5031" y="3630"/>
                  <a:pt x="5031" y="3667"/>
                  <a:pt x="5031" y="3667"/>
                </a:cubicBezTo>
                <a:cubicBezTo>
                  <a:pt x="4974" y="3667"/>
                  <a:pt x="4880" y="3630"/>
                  <a:pt x="4899" y="3558"/>
                </a:cubicBezTo>
                <a:cubicBezTo>
                  <a:pt x="4918" y="3558"/>
                  <a:pt x="5012" y="3558"/>
                  <a:pt x="5012" y="3521"/>
                </a:cubicBezTo>
                <a:cubicBezTo>
                  <a:pt x="4974" y="3412"/>
                  <a:pt x="4918" y="3449"/>
                  <a:pt x="4842" y="3412"/>
                </a:cubicBezTo>
                <a:cubicBezTo>
                  <a:pt x="4842" y="3340"/>
                  <a:pt x="4842" y="3340"/>
                  <a:pt x="4880" y="3304"/>
                </a:cubicBezTo>
                <a:cubicBezTo>
                  <a:pt x="4880" y="3304"/>
                  <a:pt x="4880" y="3267"/>
                  <a:pt x="4880" y="3267"/>
                </a:cubicBezTo>
                <a:cubicBezTo>
                  <a:pt x="4880" y="3267"/>
                  <a:pt x="4861" y="3267"/>
                  <a:pt x="4861" y="3231"/>
                </a:cubicBezTo>
                <a:cubicBezTo>
                  <a:pt x="4842" y="3049"/>
                  <a:pt x="5031" y="2832"/>
                  <a:pt x="5145" y="2904"/>
                </a:cubicBezTo>
                <a:cubicBezTo>
                  <a:pt x="5126" y="2904"/>
                  <a:pt x="5126" y="2941"/>
                  <a:pt x="5126" y="2941"/>
                </a:cubicBezTo>
                <a:cubicBezTo>
                  <a:pt x="5107" y="2941"/>
                  <a:pt x="5050" y="3086"/>
                  <a:pt x="5031" y="3122"/>
                </a:cubicBezTo>
                <a:cubicBezTo>
                  <a:pt x="5031" y="3122"/>
                  <a:pt x="5050" y="3158"/>
                  <a:pt x="5050" y="3158"/>
                </a:cubicBezTo>
                <a:cubicBezTo>
                  <a:pt x="5050" y="3195"/>
                  <a:pt x="5069" y="3195"/>
                  <a:pt x="5069" y="3231"/>
                </a:cubicBezTo>
                <a:cubicBezTo>
                  <a:pt x="5031" y="3340"/>
                  <a:pt x="5107" y="3376"/>
                  <a:pt x="5145" y="3449"/>
                </a:cubicBezTo>
                <a:cubicBezTo>
                  <a:pt x="5145" y="3449"/>
                  <a:pt x="5126" y="3449"/>
                  <a:pt x="5126" y="3449"/>
                </a:cubicBezTo>
                <a:cubicBezTo>
                  <a:pt x="5126" y="3449"/>
                  <a:pt x="5107" y="3485"/>
                  <a:pt x="5107" y="3485"/>
                </a:cubicBezTo>
                <a:cubicBezTo>
                  <a:pt x="5107" y="3485"/>
                  <a:pt x="5107" y="3485"/>
                  <a:pt x="5107" y="3521"/>
                </a:cubicBezTo>
                <a:cubicBezTo>
                  <a:pt x="5126" y="3521"/>
                  <a:pt x="5145" y="3521"/>
                  <a:pt x="5164" y="3521"/>
                </a:cubicBezTo>
                <a:cubicBezTo>
                  <a:pt x="5182" y="3485"/>
                  <a:pt x="5182" y="3449"/>
                  <a:pt x="5182" y="3412"/>
                </a:cubicBezTo>
                <a:cubicBezTo>
                  <a:pt x="5182" y="3376"/>
                  <a:pt x="5164" y="3376"/>
                  <a:pt x="5145" y="3376"/>
                </a:cubicBezTo>
                <a:cubicBezTo>
                  <a:pt x="5126" y="3340"/>
                  <a:pt x="5126" y="3340"/>
                  <a:pt x="5126" y="3304"/>
                </a:cubicBezTo>
                <a:cubicBezTo>
                  <a:pt x="5126" y="3304"/>
                  <a:pt x="5126" y="3267"/>
                  <a:pt x="5145" y="3267"/>
                </a:cubicBezTo>
                <a:cubicBezTo>
                  <a:pt x="5164" y="3267"/>
                  <a:pt x="5182" y="3267"/>
                  <a:pt x="5201" y="3267"/>
                </a:cubicBezTo>
                <a:cubicBezTo>
                  <a:pt x="5201" y="3267"/>
                  <a:pt x="5201" y="3267"/>
                  <a:pt x="5201" y="3267"/>
                </a:cubicBezTo>
                <a:cubicBezTo>
                  <a:pt x="5182" y="3231"/>
                  <a:pt x="5182" y="3231"/>
                  <a:pt x="5164" y="3231"/>
                </a:cubicBezTo>
                <a:cubicBezTo>
                  <a:pt x="5164" y="3231"/>
                  <a:pt x="5145" y="3231"/>
                  <a:pt x="5145" y="3231"/>
                </a:cubicBezTo>
                <a:cubicBezTo>
                  <a:pt x="5145" y="3195"/>
                  <a:pt x="5126" y="3195"/>
                  <a:pt x="5126" y="3195"/>
                </a:cubicBezTo>
                <a:cubicBezTo>
                  <a:pt x="5126" y="3158"/>
                  <a:pt x="5126" y="3122"/>
                  <a:pt x="5126" y="3086"/>
                </a:cubicBezTo>
                <a:cubicBezTo>
                  <a:pt x="5126" y="3086"/>
                  <a:pt x="5145" y="3086"/>
                  <a:pt x="5145" y="3086"/>
                </a:cubicBezTo>
                <a:cubicBezTo>
                  <a:pt x="5164" y="3086"/>
                  <a:pt x="5201" y="3086"/>
                  <a:pt x="5220" y="3086"/>
                </a:cubicBezTo>
                <a:cubicBezTo>
                  <a:pt x="5220" y="3086"/>
                  <a:pt x="5220" y="3086"/>
                  <a:pt x="5220" y="3086"/>
                </a:cubicBezTo>
                <a:cubicBezTo>
                  <a:pt x="5201" y="3049"/>
                  <a:pt x="5182" y="3049"/>
                  <a:pt x="5164" y="3013"/>
                </a:cubicBezTo>
                <a:cubicBezTo>
                  <a:pt x="5164" y="3013"/>
                  <a:pt x="5164" y="3013"/>
                  <a:pt x="5164" y="3013"/>
                </a:cubicBezTo>
                <a:cubicBezTo>
                  <a:pt x="5201" y="2977"/>
                  <a:pt x="5315" y="2868"/>
                  <a:pt x="5372" y="2941"/>
                </a:cubicBezTo>
                <a:cubicBezTo>
                  <a:pt x="5372" y="2977"/>
                  <a:pt x="5391" y="2977"/>
                  <a:pt x="5409" y="3013"/>
                </a:cubicBezTo>
                <a:cubicBezTo>
                  <a:pt x="5409" y="3049"/>
                  <a:pt x="5428" y="3049"/>
                  <a:pt x="5428" y="3086"/>
                </a:cubicBezTo>
                <a:cubicBezTo>
                  <a:pt x="5428" y="3122"/>
                  <a:pt x="5409" y="3195"/>
                  <a:pt x="5391" y="3231"/>
                </a:cubicBezTo>
                <a:cubicBezTo>
                  <a:pt x="5391" y="3267"/>
                  <a:pt x="5391" y="3267"/>
                  <a:pt x="5391" y="3304"/>
                </a:cubicBezTo>
                <a:cubicBezTo>
                  <a:pt x="5428" y="3340"/>
                  <a:pt x="5466" y="3304"/>
                  <a:pt x="5466" y="3231"/>
                </a:cubicBezTo>
                <a:cubicBezTo>
                  <a:pt x="5485" y="3231"/>
                  <a:pt x="5504" y="3231"/>
                  <a:pt x="5523" y="3267"/>
                </a:cubicBezTo>
                <a:cubicBezTo>
                  <a:pt x="5523" y="3267"/>
                  <a:pt x="5523" y="3304"/>
                  <a:pt x="5523" y="3340"/>
                </a:cubicBezTo>
                <a:cubicBezTo>
                  <a:pt x="5523" y="3340"/>
                  <a:pt x="5542" y="3340"/>
                  <a:pt x="5542" y="3340"/>
                </a:cubicBezTo>
                <a:cubicBezTo>
                  <a:pt x="5542" y="3340"/>
                  <a:pt x="5542" y="3340"/>
                  <a:pt x="5542" y="3340"/>
                </a:cubicBezTo>
                <a:cubicBezTo>
                  <a:pt x="5542" y="3304"/>
                  <a:pt x="5542" y="3267"/>
                  <a:pt x="5542" y="3231"/>
                </a:cubicBezTo>
                <a:cubicBezTo>
                  <a:pt x="5580" y="3086"/>
                  <a:pt x="5636" y="3158"/>
                  <a:pt x="5693" y="3195"/>
                </a:cubicBezTo>
                <a:cubicBezTo>
                  <a:pt x="5712" y="3195"/>
                  <a:pt x="5731" y="3158"/>
                  <a:pt x="5750" y="3195"/>
                </a:cubicBezTo>
                <a:cubicBezTo>
                  <a:pt x="5769" y="3195"/>
                  <a:pt x="5769" y="3231"/>
                  <a:pt x="5769" y="3267"/>
                </a:cubicBezTo>
                <a:cubicBezTo>
                  <a:pt x="5788" y="3267"/>
                  <a:pt x="5807" y="3304"/>
                  <a:pt x="5807" y="3304"/>
                </a:cubicBezTo>
                <a:cubicBezTo>
                  <a:pt x="5807" y="3304"/>
                  <a:pt x="5807" y="3340"/>
                  <a:pt x="5807" y="3340"/>
                </a:cubicBezTo>
                <a:cubicBezTo>
                  <a:pt x="5788" y="3340"/>
                  <a:pt x="5769" y="3376"/>
                  <a:pt x="5750" y="3412"/>
                </a:cubicBezTo>
                <a:cubicBezTo>
                  <a:pt x="5769" y="3412"/>
                  <a:pt x="5769" y="3412"/>
                  <a:pt x="5769" y="3449"/>
                </a:cubicBezTo>
                <a:cubicBezTo>
                  <a:pt x="5769" y="3449"/>
                  <a:pt x="5769" y="3449"/>
                  <a:pt x="5788" y="3449"/>
                </a:cubicBezTo>
                <a:cubicBezTo>
                  <a:pt x="5788" y="3412"/>
                  <a:pt x="5807" y="3376"/>
                  <a:pt x="5844" y="3376"/>
                </a:cubicBezTo>
                <a:cubicBezTo>
                  <a:pt x="5844" y="3412"/>
                  <a:pt x="5863" y="3449"/>
                  <a:pt x="5882" y="3485"/>
                </a:cubicBezTo>
                <a:cubicBezTo>
                  <a:pt x="5882" y="3485"/>
                  <a:pt x="5882" y="3485"/>
                  <a:pt x="5882" y="3485"/>
                </a:cubicBezTo>
                <a:cubicBezTo>
                  <a:pt x="5882" y="3449"/>
                  <a:pt x="5901" y="3412"/>
                  <a:pt x="5920" y="3412"/>
                </a:cubicBezTo>
                <a:cubicBezTo>
                  <a:pt x="5958" y="3412"/>
                  <a:pt x="5977" y="3412"/>
                  <a:pt x="5996" y="3449"/>
                </a:cubicBezTo>
                <a:cubicBezTo>
                  <a:pt x="5996" y="3449"/>
                  <a:pt x="5996" y="3449"/>
                  <a:pt x="5996" y="3449"/>
                </a:cubicBezTo>
                <a:cubicBezTo>
                  <a:pt x="5996" y="3485"/>
                  <a:pt x="5977" y="3521"/>
                  <a:pt x="5958" y="3558"/>
                </a:cubicBezTo>
                <a:cubicBezTo>
                  <a:pt x="5996" y="3558"/>
                  <a:pt x="6015" y="3521"/>
                  <a:pt x="6034" y="3521"/>
                </a:cubicBezTo>
                <a:cubicBezTo>
                  <a:pt x="6034" y="3558"/>
                  <a:pt x="6034" y="3558"/>
                  <a:pt x="6034" y="3594"/>
                </a:cubicBezTo>
                <a:cubicBezTo>
                  <a:pt x="6053" y="3594"/>
                  <a:pt x="6053" y="3594"/>
                  <a:pt x="6053" y="3630"/>
                </a:cubicBezTo>
                <a:cubicBezTo>
                  <a:pt x="6109" y="3594"/>
                  <a:pt x="6128" y="3558"/>
                  <a:pt x="6166" y="3630"/>
                </a:cubicBezTo>
                <a:cubicBezTo>
                  <a:pt x="6166" y="3703"/>
                  <a:pt x="6128" y="3667"/>
                  <a:pt x="6109" y="3703"/>
                </a:cubicBezTo>
                <a:cubicBezTo>
                  <a:pt x="6109" y="3703"/>
                  <a:pt x="6090" y="3739"/>
                  <a:pt x="6090" y="3739"/>
                </a:cubicBezTo>
                <a:cubicBezTo>
                  <a:pt x="6109" y="3739"/>
                  <a:pt x="6109" y="3739"/>
                  <a:pt x="6109" y="3739"/>
                </a:cubicBezTo>
                <a:cubicBezTo>
                  <a:pt x="6128" y="3739"/>
                  <a:pt x="6128" y="3739"/>
                  <a:pt x="6147" y="3739"/>
                </a:cubicBezTo>
                <a:cubicBezTo>
                  <a:pt x="6166" y="3739"/>
                  <a:pt x="6166" y="3739"/>
                  <a:pt x="6185" y="3739"/>
                </a:cubicBezTo>
                <a:cubicBezTo>
                  <a:pt x="6185" y="3703"/>
                  <a:pt x="6185" y="3703"/>
                  <a:pt x="6204" y="3703"/>
                </a:cubicBezTo>
                <a:cubicBezTo>
                  <a:pt x="6223" y="3703"/>
                  <a:pt x="6261" y="3739"/>
                  <a:pt x="6261" y="3775"/>
                </a:cubicBezTo>
                <a:cubicBezTo>
                  <a:pt x="6242" y="3775"/>
                  <a:pt x="6204" y="3812"/>
                  <a:pt x="6185" y="3812"/>
                </a:cubicBezTo>
                <a:cubicBezTo>
                  <a:pt x="6185" y="3812"/>
                  <a:pt x="6185" y="3812"/>
                  <a:pt x="6185" y="3812"/>
                </a:cubicBezTo>
                <a:cubicBezTo>
                  <a:pt x="6204" y="3848"/>
                  <a:pt x="6242" y="3848"/>
                  <a:pt x="6261" y="3884"/>
                </a:cubicBezTo>
                <a:cubicBezTo>
                  <a:pt x="6280" y="3884"/>
                  <a:pt x="6280" y="3884"/>
                  <a:pt x="6280" y="3921"/>
                </a:cubicBezTo>
                <a:cubicBezTo>
                  <a:pt x="6280" y="3921"/>
                  <a:pt x="6280" y="3921"/>
                  <a:pt x="6280" y="3921"/>
                </a:cubicBezTo>
                <a:cubicBezTo>
                  <a:pt x="6261" y="3921"/>
                  <a:pt x="6242" y="3921"/>
                  <a:pt x="6223" y="3921"/>
                </a:cubicBezTo>
                <a:cubicBezTo>
                  <a:pt x="6223" y="3921"/>
                  <a:pt x="6204" y="3884"/>
                  <a:pt x="6185" y="3884"/>
                </a:cubicBezTo>
                <a:cubicBezTo>
                  <a:pt x="6166" y="3884"/>
                  <a:pt x="6166" y="3884"/>
                  <a:pt x="6166" y="3921"/>
                </a:cubicBezTo>
                <a:cubicBezTo>
                  <a:pt x="6166" y="3921"/>
                  <a:pt x="6166" y="3921"/>
                  <a:pt x="6166" y="3921"/>
                </a:cubicBezTo>
                <a:cubicBezTo>
                  <a:pt x="6185" y="3921"/>
                  <a:pt x="6185" y="3957"/>
                  <a:pt x="6204" y="3957"/>
                </a:cubicBezTo>
                <a:cubicBezTo>
                  <a:pt x="6204" y="3957"/>
                  <a:pt x="6204" y="3957"/>
                  <a:pt x="6204" y="3993"/>
                </a:cubicBezTo>
                <a:cubicBezTo>
                  <a:pt x="6185" y="3993"/>
                  <a:pt x="6166" y="3993"/>
                  <a:pt x="6147" y="3993"/>
                </a:cubicBezTo>
                <a:cubicBezTo>
                  <a:pt x="6166" y="4066"/>
                  <a:pt x="6223" y="4066"/>
                  <a:pt x="6261" y="4102"/>
                </a:cubicBezTo>
                <a:cubicBezTo>
                  <a:pt x="6261" y="4102"/>
                  <a:pt x="6280" y="4175"/>
                  <a:pt x="6280" y="4175"/>
                </a:cubicBezTo>
                <a:cubicBezTo>
                  <a:pt x="6317" y="4138"/>
                  <a:pt x="6317" y="4175"/>
                  <a:pt x="6355" y="4175"/>
                </a:cubicBezTo>
                <a:cubicBezTo>
                  <a:pt x="6374" y="4211"/>
                  <a:pt x="6374" y="4175"/>
                  <a:pt x="6393" y="4175"/>
                </a:cubicBezTo>
                <a:cubicBezTo>
                  <a:pt x="6412" y="4175"/>
                  <a:pt x="6450" y="4247"/>
                  <a:pt x="6450" y="4284"/>
                </a:cubicBezTo>
                <a:cubicBezTo>
                  <a:pt x="6450" y="4284"/>
                  <a:pt x="6450" y="4284"/>
                  <a:pt x="6450" y="4284"/>
                </a:cubicBezTo>
                <a:cubicBezTo>
                  <a:pt x="6431" y="4284"/>
                  <a:pt x="6431" y="4284"/>
                  <a:pt x="6412" y="4320"/>
                </a:cubicBezTo>
                <a:cubicBezTo>
                  <a:pt x="6412" y="4320"/>
                  <a:pt x="6412" y="4320"/>
                  <a:pt x="6412" y="4356"/>
                </a:cubicBezTo>
                <a:cubicBezTo>
                  <a:pt x="6450" y="4356"/>
                  <a:pt x="6488" y="4320"/>
                  <a:pt x="6506" y="4320"/>
                </a:cubicBezTo>
                <a:cubicBezTo>
                  <a:pt x="6506" y="4356"/>
                  <a:pt x="6506" y="4356"/>
                  <a:pt x="6506" y="4393"/>
                </a:cubicBezTo>
                <a:cubicBezTo>
                  <a:pt x="6525" y="4393"/>
                  <a:pt x="6544" y="4393"/>
                  <a:pt x="6563" y="4356"/>
                </a:cubicBezTo>
                <a:close/>
                <a:moveTo>
                  <a:pt x="6696" y="2432"/>
                </a:moveTo>
                <a:cubicBezTo>
                  <a:pt x="6715" y="2432"/>
                  <a:pt x="6715" y="2432"/>
                  <a:pt x="6715" y="2396"/>
                </a:cubicBezTo>
                <a:cubicBezTo>
                  <a:pt x="6715" y="2396"/>
                  <a:pt x="6715" y="2396"/>
                  <a:pt x="6715" y="2396"/>
                </a:cubicBezTo>
                <a:cubicBezTo>
                  <a:pt x="6733" y="2432"/>
                  <a:pt x="6733" y="2432"/>
                  <a:pt x="6733" y="2469"/>
                </a:cubicBezTo>
                <a:cubicBezTo>
                  <a:pt x="6715" y="2469"/>
                  <a:pt x="6715" y="2469"/>
                  <a:pt x="6696" y="2432"/>
                </a:cubicBezTo>
                <a:close/>
                <a:moveTo>
                  <a:pt x="6790" y="3158"/>
                </a:moveTo>
                <a:cubicBezTo>
                  <a:pt x="6809" y="3122"/>
                  <a:pt x="6809" y="3122"/>
                  <a:pt x="6828" y="3122"/>
                </a:cubicBezTo>
                <a:cubicBezTo>
                  <a:pt x="6866" y="3086"/>
                  <a:pt x="6885" y="3122"/>
                  <a:pt x="6904" y="3158"/>
                </a:cubicBezTo>
                <a:cubicBezTo>
                  <a:pt x="6923" y="3158"/>
                  <a:pt x="6923" y="3195"/>
                  <a:pt x="6942" y="3195"/>
                </a:cubicBezTo>
                <a:cubicBezTo>
                  <a:pt x="6960" y="3195"/>
                  <a:pt x="6998" y="3231"/>
                  <a:pt x="6979" y="3267"/>
                </a:cubicBezTo>
                <a:cubicBezTo>
                  <a:pt x="6979" y="3267"/>
                  <a:pt x="6960" y="3304"/>
                  <a:pt x="6942" y="3304"/>
                </a:cubicBezTo>
                <a:cubicBezTo>
                  <a:pt x="6923" y="3304"/>
                  <a:pt x="6904" y="3304"/>
                  <a:pt x="6904" y="3340"/>
                </a:cubicBezTo>
                <a:cubicBezTo>
                  <a:pt x="6885" y="3340"/>
                  <a:pt x="6885" y="3340"/>
                  <a:pt x="6866" y="3340"/>
                </a:cubicBezTo>
                <a:cubicBezTo>
                  <a:pt x="6866" y="3340"/>
                  <a:pt x="6828" y="3304"/>
                  <a:pt x="6828" y="3304"/>
                </a:cubicBezTo>
                <a:cubicBezTo>
                  <a:pt x="6828" y="3304"/>
                  <a:pt x="6847" y="3304"/>
                  <a:pt x="6847" y="3267"/>
                </a:cubicBezTo>
                <a:cubicBezTo>
                  <a:pt x="6866" y="3304"/>
                  <a:pt x="6866" y="3304"/>
                  <a:pt x="6866" y="3267"/>
                </a:cubicBezTo>
                <a:cubicBezTo>
                  <a:pt x="6866" y="3267"/>
                  <a:pt x="6866" y="3267"/>
                  <a:pt x="6866" y="3267"/>
                </a:cubicBezTo>
                <a:cubicBezTo>
                  <a:pt x="6866" y="3267"/>
                  <a:pt x="6866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47" y="3267"/>
                </a:cubicBezTo>
                <a:cubicBezTo>
                  <a:pt x="6847" y="3267"/>
                  <a:pt x="6847" y="3267"/>
                  <a:pt x="6828" y="3267"/>
                </a:cubicBezTo>
                <a:cubicBezTo>
                  <a:pt x="6828" y="3267"/>
                  <a:pt x="6828" y="3267"/>
                  <a:pt x="6809" y="3267"/>
                </a:cubicBezTo>
                <a:cubicBezTo>
                  <a:pt x="6809" y="3267"/>
                  <a:pt x="6790" y="3267"/>
                  <a:pt x="6790" y="3267"/>
                </a:cubicBezTo>
                <a:cubicBezTo>
                  <a:pt x="6790" y="3267"/>
                  <a:pt x="6790" y="3267"/>
                  <a:pt x="6790" y="3231"/>
                </a:cubicBezTo>
                <a:cubicBezTo>
                  <a:pt x="6790" y="3231"/>
                  <a:pt x="6809" y="3231"/>
                  <a:pt x="6828" y="3231"/>
                </a:cubicBezTo>
                <a:cubicBezTo>
                  <a:pt x="6809" y="3231"/>
                  <a:pt x="6809" y="3231"/>
                  <a:pt x="6790" y="3195"/>
                </a:cubicBezTo>
                <a:cubicBezTo>
                  <a:pt x="6790" y="3195"/>
                  <a:pt x="6790" y="3195"/>
                  <a:pt x="6809" y="3195"/>
                </a:cubicBezTo>
                <a:cubicBezTo>
                  <a:pt x="6809" y="3195"/>
                  <a:pt x="6809" y="3195"/>
                  <a:pt x="6809" y="3195"/>
                </a:cubicBezTo>
                <a:cubicBezTo>
                  <a:pt x="6809" y="3158"/>
                  <a:pt x="6809" y="3158"/>
                  <a:pt x="6790" y="3158"/>
                </a:cubicBezTo>
                <a:close/>
                <a:moveTo>
                  <a:pt x="5674" y="11653"/>
                </a:moveTo>
                <a:cubicBezTo>
                  <a:pt x="5674" y="11653"/>
                  <a:pt x="5674" y="11653"/>
                  <a:pt x="5674" y="11653"/>
                </a:cubicBezTo>
                <a:cubicBezTo>
                  <a:pt x="5655" y="11653"/>
                  <a:pt x="5655" y="11653"/>
                  <a:pt x="5655" y="11653"/>
                </a:cubicBezTo>
                <a:cubicBezTo>
                  <a:pt x="5636" y="11617"/>
                  <a:pt x="5636" y="11653"/>
                  <a:pt x="5618" y="11653"/>
                </a:cubicBezTo>
                <a:cubicBezTo>
                  <a:pt x="5599" y="11653"/>
                  <a:pt x="5561" y="11617"/>
                  <a:pt x="5561" y="11617"/>
                </a:cubicBezTo>
                <a:cubicBezTo>
                  <a:pt x="5561" y="11581"/>
                  <a:pt x="5561" y="11581"/>
                  <a:pt x="5561" y="11581"/>
                </a:cubicBezTo>
                <a:cubicBezTo>
                  <a:pt x="5599" y="11581"/>
                  <a:pt x="5655" y="11581"/>
                  <a:pt x="5674" y="11653"/>
                </a:cubicBezTo>
                <a:close/>
                <a:moveTo>
                  <a:pt x="5712" y="9293"/>
                </a:moveTo>
                <a:cubicBezTo>
                  <a:pt x="5712" y="9293"/>
                  <a:pt x="5712" y="9293"/>
                  <a:pt x="5731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lose/>
                <a:moveTo>
                  <a:pt x="5712" y="9257"/>
                </a:moveTo>
                <a:cubicBezTo>
                  <a:pt x="5712" y="9257"/>
                  <a:pt x="5712" y="9293"/>
                  <a:pt x="5712" y="9293"/>
                </a:cubicBezTo>
                <a:cubicBezTo>
                  <a:pt x="5712" y="9293"/>
                  <a:pt x="5712" y="9293"/>
                  <a:pt x="5712" y="9293"/>
                </a:cubicBezTo>
                <a:cubicBezTo>
                  <a:pt x="5712" y="9293"/>
                  <a:pt x="5712" y="9257"/>
                  <a:pt x="5712" y="9257"/>
                </a:cubicBezTo>
                <a:close/>
                <a:moveTo>
                  <a:pt x="5731" y="9366"/>
                </a:moveTo>
                <a:cubicBezTo>
                  <a:pt x="5731" y="9366"/>
                  <a:pt x="5731" y="9366"/>
                  <a:pt x="5731" y="9366"/>
                </a:cubicBezTo>
                <a:cubicBezTo>
                  <a:pt x="5731" y="9330"/>
                  <a:pt x="5731" y="9330"/>
                  <a:pt x="5731" y="9293"/>
                </a:cubicBezTo>
                <a:cubicBezTo>
                  <a:pt x="5731" y="9330"/>
                  <a:pt x="5731" y="9330"/>
                  <a:pt x="5731" y="9366"/>
                </a:cubicBezTo>
                <a:close/>
                <a:moveTo>
                  <a:pt x="5807" y="11363"/>
                </a:moveTo>
                <a:cubicBezTo>
                  <a:pt x="5807" y="11363"/>
                  <a:pt x="5807" y="11363"/>
                  <a:pt x="5807" y="11363"/>
                </a:cubicBezTo>
                <a:cubicBezTo>
                  <a:pt x="5788" y="11399"/>
                  <a:pt x="5769" y="11399"/>
                  <a:pt x="5731" y="11399"/>
                </a:cubicBezTo>
                <a:cubicBezTo>
                  <a:pt x="5712" y="11399"/>
                  <a:pt x="5693" y="11399"/>
                  <a:pt x="5674" y="11399"/>
                </a:cubicBezTo>
                <a:cubicBezTo>
                  <a:pt x="5655" y="11399"/>
                  <a:pt x="5618" y="11399"/>
                  <a:pt x="5599" y="11399"/>
                </a:cubicBezTo>
                <a:cubicBezTo>
                  <a:pt x="5599" y="11399"/>
                  <a:pt x="5599" y="11399"/>
                  <a:pt x="5599" y="11399"/>
                </a:cubicBezTo>
                <a:cubicBezTo>
                  <a:pt x="5599" y="11399"/>
                  <a:pt x="5599" y="11399"/>
                  <a:pt x="5599" y="11363"/>
                </a:cubicBezTo>
                <a:cubicBezTo>
                  <a:pt x="5618" y="11363"/>
                  <a:pt x="5618" y="11363"/>
                  <a:pt x="5618" y="11326"/>
                </a:cubicBezTo>
                <a:cubicBezTo>
                  <a:pt x="5599" y="11290"/>
                  <a:pt x="5561" y="11290"/>
                  <a:pt x="5542" y="11290"/>
                </a:cubicBezTo>
                <a:cubicBezTo>
                  <a:pt x="5542" y="11254"/>
                  <a:pt x="5542" y="11217"/>
                  <a:pt x="5523" y="11217"/>
                </a:cubicBezTo>
                <a:cubicBezTo>
                  <a:pt x="5523" y="11181"/>
                  <a:pt x="5485" y="11217"/>
                  <a:pt x="5466" y="11181"/>
                </a:cubicBezTo>
                <a:cubicBezTo>
                  <a:pt x="5447" y="11181"/>
                  <a:pt x="5428" y="11145"/>
                  <a:pt x="5409" y="11145"/>
                </a:cubicBezTo>
                <a:cubicBezTo>
                  <a:pt x="5372" y="11109"/>
                  <a:pt x="5334" y="11145"/>
                  <a:pt x="5315" y="11109"/>
                </a:cubicBezTo>
                <a:cubicBezTo>
                  <a:pt x="5334" y="11109"/>
                  <a:pt x="5334" y="11109"/>
                  <a:pt x="5353" y="11072"/>
                </a:cubicBezTo>
                <a:cubicBezTo>
                  <a:pt x="5353" y="11072"/>
                  <a:pt x="5353" y="11072"/>
                  <a:pt x="5353" y="11072"/>
                </a:cubicBezTo>
                <a:cubicBezTo>
                  <a:pt x="5353" y="11072"/>
                  <a:pt x="5334" y="11072"/>
                  <a:pt x="5334" y="11072"/>
                </a:cubicBezTo>
                <a:cubicBezTo>
                  <a:pt x="5277" y="11036"/>
                  <a:pt x="5277" y="11072"/>
                  <a:pt x="5239" y="11109"/>
                </a:cubicBezTo>
                <a:cubicBezTo>
                  <a:pt x="5239" y="11145"/>
                  <a:pt x="5220" y="11109"/>
                  <a:pt x="5201" y="11145"/>
                </a:cubicBezTo>
                <a:cubicBezTo>
                  <a:pt x="5201" y="11145"/>
                  <a:pt x="5182" y="11181"/>
                  <a:pt x="5164" y="11181"/>
                </a:cubicBezTo>
                <a:cubicBezTo>
                  <a:pt x="5164" y="11181"/>
                  <a:pt x="5164" y="11181"/>
                  <a:pt x="5164" y="11181"/>
                </a:cubicBezTo>
                <a:cubicBezTo>
                  <a:pt x="5164" y="11145"/>
                  <a:pt x="5182" y="11145"/>
                  <a:pt x="5182" y="11145"/>
                </a:cubicBezTo>
                <a:cubicBezTo>
                  <a:pt x="5182" y="11109"/>
                  <a:pt x="5182" y="11109"/>
                  <a:pt x="5182" y="11072"/>
                </a:cubicBezTo>
                <a:cubicBezTo>
                  <a:pt x="5201" y="11072"/>
                  <a:pt x="5239" y="11036"/>
                  <a:pt x="5258" y="11036"/>
                </a:cubicBezTo>
                <a:cubicBezTo>
                  <a:pt x="5277" y="11000"/>
                  <a:pt x="5296" y="11000"/>
                  <a:pt x="5315" y="11000"/>
                </a:cubicBezTo>
                <a:cubicBezTo>
                  <a:pt x="5372" y="11000"/>
                  <a:pt x="5409" y="11036"/>
                  <a:pt x="5428" y="11036"/>
                </a:cubicBezTo>
                <a:cubicBezTo>
                  <a:pt x="5447" y="11036"/>
                  <a:pt x="5447" y="11036"/>
                  <a:pt x="5447" y="11036"/>
                </a:cubicBezTo>
                <a:cubicBezTo>
                  <a:pt x="5466" y="11072"/>
                  <a:pt x="5485" y="11072"/>
                  <a:pt x="5485" y="11109"/>
                </a:cubicBezTo>
                <a:cubicBezTo>
                  <a:pt x="5523" y="11145"/>
                  <a:pt x="5561" y="11109"/>
                  <a:pt x="5599" y="11145"/>
                </a:cubicBezTo>
                <a:cubicBezTo>
                  <a:pt x="5599" y="11181"/>
                  <a:pt x="5618" y="11181"/>
                  <a:pt x="5618" y="11217"/>
                </a:cubicBezTo>
                <a:cubicBezTo>
                  <a:pt x="5636" y="11254"/>
                  <a:pt x="5712" y="11254"/>
                  <a:pt x="5712" y="11290"/>
                </a:cubicBezTo>
                <a:cubicBezTo>
                  <a:pt x="5712" y="11290"/>
                  <a:pt x="5712" y="11290"/>
                  <a:pt x="5712" y="11290"/>
                </a:cubicBezTo>
                <a:cubicBezTo>
                  <a:pt x="5712" y="11326"/>
                  <a:pt x="5712" y="11326"/>
                  <a:pt x="5712" y="11326"/>
                </a:cubicBezTo>
                <a:cubicBezTo>
                  <a:pt x="5769" y="11326"/>
                  <a:pt x="5788" y="11326"/>
                  <a:pt x="5807" y="11363"/>
                </a:cubicBezTo>
                <a:close/>
                <a:moveTo>
                  <a:pt x="5844" y="11435"/>
                </a:moveTo>
                <a:cubicBezTo>
                  <a:pt x="5844" y="11435"/>
                  <a:pt x="5844" y="11435"/>
                  <a:pt x="5844" y="11435"/>
                </a:cubicBezTo>
                <a:cubicBezTo>
                  <a:pt x="5844" y="11399"/>
                  <a:pt x="5844" y="11399"/>
                  <a:pt x="5863" y="11399"/>
                </a:cubicBezTo>
                <a:cubicBezTo>
                  <a:pt x="5863" y="11399"/>
                  <a:pt x="5863" y="11399"/>
                  <a:pt x="5863" y="11399"/>
                </a:cubicBezTo>
                <a:cubicBezTo>
                  <a:pt x="5901" y="11399"/>
                  <a:pt x="5920" y="11435"/>
                  <a:pt x="5939" y="11435"/>
                </a:cubicBezTo>
                <a:cubicBezTo>
                  <a:pt x="5958" y="11435"/>
                  <a:pt x="5958" y="11399"/>
                  <a:pt x="5977" y="11399"/>
                </a:cubicBezTo>
                <a:cubicBezTo>
                  <a:pt x="5977" y="11399"/>
                  <a:pt x="5977" y="11399"/>
                  <a:pt x="5996" y="11399"/>
                </a:cubicBezTo>
                <a:cubicBezTo>
                  <a:pt x="5996" y="11399"/>
                  <a:pt x="5996" y="11399"/>
                  <a:pt x="6015" y="11399"/>
                </a:cubicBezTo>
                <a:cubicBezTo>
                  <a:pt x="6015" y="11435"/>
                  <a:pt x="6053" y="11435"/>
                  <a:pt x="6071" y="11435"/>
                </a:cubicBezTo>
                <a:cubicBezTo>
                  <a:pt x="6071" y="11508"/>
                  <a:pt x="6147" y="11508"/>
                  <a:pt x="6166" y="11581"/>
                </a:cubicBezTo>
                <a:cubicBezTo>
                  <a:pt x="6166" y="11581"/>
                  <a:pt x="6147" y="11617"/>
                  <a:pt x="6147" y="11617"/>
                </a:cubicBezTo>
                <a:cubicBezTo>
                  <a:pt x="6128" y="11617"/>
                  <a:pt x="6128" y="11544"/>
                  <a:pt x="6090" y="11581"/>
                </a:cubicBezTo>
                <a:cubicBezTo>
                  <a:pt x="6090" y="11581"/>
                  <a:pt x="6090" y="11581"/>
                  <a:pt x="6071" y="11581"/>
                </a:cubicBezTo>
                <a:cubicBezTo>
                  <a:pt x="6053" y="11581"/>
                  <a:pt x="6053" y="11617"/>
                  <a:pt x="6034" y="11617"/>
                </a:cubicBezTo>
                <a:cubicBezTo>
                  <a:pt x="6034" y="11581"/>
                  <a:pt x="6034" y="11581"/>
                  <a:pt x="6015" y="11581"/>
                </a:cubicBezTo>
                <a:cubicBezTo>
                  <a:pt x="5996" y="11617"/>
                  <a:pt x="5996" y="11617"/>
                  <a:pt x="5977" y="11689"/>
                </a:cubicBezTo>
                <a:cubicBezTo>
                  <a:pt x="5958" y="11653"/>
                  <a:pt x="5958" y="11617"/>
                  <a:pt x="5939" y="11617"/>
                </a:cubicBezTo>
                <a:cubicBezTo>
                  <a:pt x="5920" y="11617"/>
                  <a:pt x="5901" y="11617"/>
                  <a:pt x="5901" y="11617"/>
                </a:cubicBezTo>
                <a:cubicBezTo>
                  <a:pt x="5882" y="11617"/>
                  <a:pt x="5863" y="11617"/>
                  <a:pt x="5844" y="11617"/>
                </a:cubicBezTo>
                <a:cubicBezTo>
                  <a:pt x="5826" y="11617"/>
                  <a:pt x="5826" y="11617"/>
                  <a:pt x="5826" y="11617"/>
                </a:cubicBezTo>
                <a:cubicBezTo>
                  <a:pt x="5807" y="11617"/>
                  <a:pt x="5807" y="11617"/>
                  <a:pt x="5788" y="11581"/>
                </a:cubicBezTo>
                <a:cubicBezTo>
                  <a:pt x="5788" y="11581"/>
                  <a:pt x="5788" y="11581"/>
                  <a:pt x="5788" y="11581"/>
                </a:cubicBezTo>
                <a:cubicBezTo>
                  <a:pt x="5788" y="11581"/>
                  <a:pt x="5807" y="11544"/>
                  <a:pt x="5807" y="11544"/>
                </a:cubicBezTo>
                <a:cubicBezTo>
                  <a:pt x="5844" y="11581"/>
                  <a:pt x="5901" y="11581"/>
                  <a:pt x="5920" y="11544"/>
                </a:cubicBezTo>
                <a:cubicBezTo>
                  <a:pt x="5920" y="11544"/>
                  <a:pt x="5920" y="11544"/>
                  <a:pt x="5920" y="11544"/>
                </a:cubicBezTo>
                <a:cubicBezTo>
                  <a:pt x="5882" y="11544"/>
                  <a:pt x="5901" y="11508"/>
                  <a:pt x="5901" y="11472"/>
                </a:cubicBezTo>
                <a:cubicBezTo>
                  <a:pt x="5882" y="11435"/>
                  <a:pt x="5863" y="11435"/>
                  <a:pt x="5844" y="11435"/>
                </a:cubicBezTo>
                <a:close/>
                <a:moveTo>
                  <a:pt x="6242" y="11581"/>
                </a:moveTo>
                <a:cubicBezTo>
                  <a:pt x="6242" y="11581"/>
                  <a:pt x="6242" y="11581"/>
                  <a:pt x="6242" y="11581"/>
                </a:cubicBezTo>
                <a:cubicBezTo>
                  <a:pt x="6261" y="11581"/>
                  <a:pt x="6317" y="11581"/>
                  <a:pt x="6336" y="11581"/>
                </a:cubicBezTo>
                <a:cubicBezTo>
                  <a:pt x="6317" y="11653"/>
                  <a:pt x="6298" y="11617"/>
                  <a:pt x="6280" y="11653"/>
                </a:cubicBezTo>
                <a:cubicBezTo>
                  <a:pt x="6261" y="11653"/>
                  <a:pt x="6261" y="11653"/>
                  <a:pt x="6242" y="11653"/>
                </a:cubicBezTo>
                <a:cubicBezTo>
                  <a:pt x="6242" y="11617"/>
                  <a:pt x="6242" y="11617"/>
                  <a:pt x="6242" y="11581"/>
                </a:cubicBezTo>
                <a:close/>
                <a:moveTo>
                  <a:pt x="6261" y="13033"/>
                </a:moveTo>
                <a:cubicBezTo>
                  <a:pt x="6261" y="13033"/>
                  <a:pt x="6261" y="13033"/>
                  <a:pt x="6261" y="13033"/>
                </a:cubicBezTo>
                <a:cubicBezTo>
                  <a:pt x="6280" y="13033"/>
                  <a:pt x="6280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33"/>
                  <a:pt x="6298" y="13033"/>
                </a:cubicBezTo>
                <a:cubicBezTo>
                  <a:pt x="6298" y="13033"/>
                  <a:pt x="6298" y="13069"/>
                  <a:pt x="6298" y="13105"/>
                </a:cubicBezTo>
                <a:cubicBezTo>
                  <a:pt x="6280" y="13105"/>
                  <a:pt x="6261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42" y="13105"/>
                  <a:pt x="6242" y="13105"/>
                  <a:pt x="6242" y="13105"/>
                </a:cubicBezTo>
                <a:cubicBezTo>
                  <a:pt x="6261" y="13105"/>
                  <a:pt x="6261" y="13105"/>
                  <a:pt x="6280" y="13069"/>
                </a:cubicBezTo>
                <a:cubicBezTo>
                  <a:pt x="6261" y="13069"/>
                  <a:pt x="6261" y="13069"/>
                  <a:pt x="6280" y="13069"/>
                </a:cubicBezTo>
                <a:cubicBezTo>
                  <a:pt x="6261" y="13033"/>
                  <a:pt x="6261" y="13033"/>
                  <a:pt x="6261" y="13033"/>
                </a:cubicBezTo>
                <a:close/>
                <a:moveTo>
                  <a:pt x="6639" y="7950"/>
                </a:moveTo>
                <a:cubicBezTo>
                  <a:pt x="6658" y="7950"/>
                  <a:pt x="6677" y="7841"/>
                  <a:pt x="6715" y="7914"/>
                </a:cubicBezTo>
                <a:cubicBezTo>
                  <a:pt x="6696" y="7987"/>
                  <a:pt x="6620" y="8023"/>
                  <a:pt x="6601" y="7914"/>
                </a:cubicBezTo>
                <a:cubicBezTo>
                  <a:pt x="6601" y="7878"/>
                  <a:pt x="6639" y="7805"/>
                  <a:pt x="6658" y="7769"/>
                </a:cubicBezTo>
                <a:cubicBezTo>
                  <a:pt x="6658" y="7769"/>
                  <a:pt x="6677" y="7769"/>
                  <a:pt x="6677" y="7805"/>
                </a:cubicBezTo>
                <a:cubicBezTo>
                  <a:pt x="6677" y="7805"/>
                  <a:pt x="6677" y="7841"/>
                  <a:pt x="6658" y="7878"/>
                </a:cubicBezTo>
                <a:cubicBezTo>
                  <a:pt x="6639" y="7914"/>
                  <a:pt x="6620" y="7914"/>
                  <a:pt x="6639" y="7950"/>
                </a:cubicBezTo>
                <a:cubicBezTo>
                  <a:pt x="6639" y="7950"/>
                  <a:pt x="6639" y="7950"/>
                  <a:pt x="6639" y="7950"/>
                </a:cubicBezTo>
                <a:close/>
                <a:moveTo>
                  <a:pt x="7093" y="14339"/>
                </a:moveTo>
                <a:cubicBezTo>
                  <a:pt x="7074" y="14376"/>
                  <a:pt x="7074" y="14448"/>
                  <a:pt x="7074" y="14448"/>
                </a:cubicBezTo>
                <a:cubicBezTo>
                  <a:pt x="7055" y="14485"/>
                  <a:pt x="6998" y="14521"/>
                  <a:pt x="6960" y="14521"/>
                </a:cubicBezTo>
                <a:cubicBezTo>
                  <a:pt x="6942" y="14448"/>
                  <a:pt x="6942" y="14376"/>
                  <a:pt x="6960" y="14339"/>
                </a:cubicBezTo>
                <a:cubicBezTo>
                  <a:pt x="6998" y="14339"/>
                  <a:pt x="7074" y="14339"/>
                  <a:pt x="7093" y="14339"/>
                </a:cubicBezTo>
                <a:close/>
                <a:moveTo>
                  <a:pt x="7150" y="7696"/>
                </a:moveTo>
                <a:cubicBezTo>
                  <a:pt x="7150" y="7732"/>
                  <a:pt x="7131" y="7769"/>
                  <a:pt x="7131" y="7805"/>
                </a:cubicBezTo>
                <a:cubicBezTo>
                  <a:pt x="7112" y="7805"/>
                  <a:pt x="7093" y="7805"/>
                  <a:pt x="7093" y="7805"/>
                </a:cubicBezTo>
                <a:cubicBezTo>
                  <a:pt x="7093" y="7805"/>
                  <a:pt x="7093" y="7769"/>
                  <a:pt x="7093" y="7769"/>
                </a:cubicBezTo>
                <a:cubicBezTo>
                  <a:pt x="7074" y="7769"/>
                  <a:pt x="7074" y="7769"/>
                  <a:pt x="7074" y="7769"/>
                </a:cubicBezTo>
                <a:cubicBezTo>
                  <a:pt x="7074" y="7769"/>
                  <a:pt x="7055" y="7769"/>
                  <a:pt x="7055" y="7769"/>
                </a:cubicBezTo>
                <a:cubicBezTo>
                  <a:pt x="7055" y="7769"/>
                  <a:pt x="7055" y="7769"/>
                  <a:pt x="7055" y="7769"/>
                </a:cubicBezTo>
                <a:cubicBezTo>
                  <a:pt x="7055" y="7732"/>
                  <a:pt x="7074" y="7732"/>
                  <a:pt x="7074" y="7696"/>
                </a:cubicBezTo>
                <a:cubicBezTo>
                  <a:pt x="7074" y="7696"/>
                  <a:pt x="7055" y="7696"/>
                  <a:pt x="7055" y="7660"/>
                </a:cubicBezTo>
                <a:cubicBezTo>
                  <a:pt x="7055" y="7660"/>
                  <a:pt x="7055" y="7660"/>
                  <a:pt x="7055" y="7660"/>
                </a:cubicBezTo>
                <a:cubicBezTo>
                  <a:pt x="7036" y="7696"/>
                  <a:pt x="6998" y="7732"/>
                  <a:pt x="6979" y="7805"/>
                </a:cubicBezTo>
                <a:cubicBezTo>
                  <a:pt x="6960" y="7805"/>
                  <a:pt x="6960" y="7805"/>
                  <a:pt x="6942" y="7769"/>
                </a:cubicBezTo>
                <a:cubicBezTo>
                  <a:pt x="6942" y="7769"/>
                  <a:pt x="6942" y="7769"/>
                  <a:pt x="6942" y="7769"/>
                </a:cubicBezTo>
                <a:cubicBezTo>
                  <a:pt x="6979" y="7732"/>
                  <a:pt x="6998" y="7696"/>
                  <a:pt x="7017" y="7696"/>
                </a:cubicBezTo>
                <a:cubicBezTo>
                  <a:pt x="7017" y="7660"/>
                  <a:pt x="7017" y="7660"/>
                  <a:pt x="7017" y="7660"/>
                </a:cubicBezTo>
                <a:cubicBezTo>
                  <a:pt x="6998" y="7660"/>
                  <a:pt x="6998" y="7660"/>
                  <a:pt x="6979" y="7660"/>
                </a:cubicBezTo>
                <a:cubicBezTo>
                  <a:pt x="6979" y="7696"/>
                  <a:pt x="6979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96"/>
                  <a:pt x="6960" y="7696"/>
                  <a:pt x="6960" y="7696"/>
                </a:cubicBezTo>
                <a:cubicBezTo>
                  <a:pt x="6960" y="7660"/>
                  <a:pt x="6960" y="7660"/>
                  <a:pt x="6960" y="7660"/>
                </a:cubicBezTo>
                <a:cubicBezTo>
                  <a:pt x="6942" y="7660"/>
                  <a:pt x="6942" y="7660"/>
                  <a:pt x="6942" y="7660"/>
                </a:cubicBezTo>
                <a:cubicBezTo>
                  <a:pt x="6923" y="7696"/>
                  <a:pt x="6904" y="7696"/>
                  <a:pt x="6885" y="7696"/>
                </a:cubicBezTo>
                <a:cubicBezTo>
                  <a:pt x="6866" y="7696"/>
                  <a:pt x="6828" y="7660"/>
                  <a:pt x="6809" y="7660"/>
                </a:cubicBezTo>
                <a:cubicBezTo>
                  <a:pt x="6790" y="7660"/>
                  <a:pt x="6771" y="7660"/>
                  <a:pt x="6752" y="7696"/>
                </a:cubicBezTo>
                <a:cubicBezTo>
                  <a:pt x="6733" y="7660"/>
                  <a:pt x="6733" y="7660"/>
                  <a:pt x="6733" y="7624"/>
                </a:cubicBezTo>
                <a:cubicBezTo>
                  <a:pt x="6752" y="7587"/>
                  <a:pt x="6790" y="7587"/>
                  <a:pt x="6809" y="7551"/>
                </a:cubicBezTo>
                <a:cubicBezTo>
                  <a:pt x="6790" y="7551"/>
                  <a:pt x="6790" y="7515"/>
                  <a:pt x="6771" y="7515"/>
                </a:cubicBezTo>
                <a:cubicBezTo>
                  <a:pt x="6771" y="7515"/>
                  <a:pt x="6771" y="7515"/>
                  <a:pt x="6771" y="7515"/>
                </a:cubicBezTo>
                <a:cubicBezTo>
                  <a:pt x="6790" y="7442"/>
                  <a:pt x="6809" y="7478"/>
                  <a:pt x="6828" y="7442"/>
                </a:cubicBezTo>
                <a:cubicBezTo>
                  <a:pt x="6828" y="7442"/>
                  <a:pt x="6809" y="7406"/>
                  <a:pt x="6809" y="7406"/>
                </a:cubicBezTo>
                <a:cubicBezTo>
                  <a:pt x="6828" y="7297"/>
                  <a:pt x="6885" y="7152"/>
                  <a:pt x="6923" y="7115"/>
                </a:cubicBezTo>
                <a:cubicBezTo>
                  <a:pt x="6942" y="7115"/>
                  <a:pt x="6942" y="7079"/>
                  <a:pt x="6960" y="7079"/>
                </a:cubicBezTo>
                <a:cubicBezTo>
                  <a:pt x="6960" y="7079"/>
                  <a:pt x="6979" y="7079"/>
                  <a:pt x="6979" y="7079"/>
                </a:cubicBezTo>
                <a:cubicBezTo>
                  <a:pt x="6979" y="7079"/>
                  <a:pt x="6979" y="7115"/>
                  <a:pt x="6979" y="7115"/>
                </a:cubicBezTo>
                <a:cubicBezTo>
                  <a:pt x="6979" y="7115"/>
                  <a:pt x="6979" y="7115"/>
                  <a:pt x="6979" y="7115"/>
                </a:cubicBezTo>
                <a:cubicBezTo>
                  <a:pt x="6960" y="7115"/>
                  <a:pt x="6960" y="7115"/>
                  <a:pt x="6942" y="7115"/>
                </a:cubicBezTo>
                <a:cubicBezTo>
                  <a:pt x="6960" y="7224"/>
                  <a:pt x="6885" y="7261"/>
                  <a:pt x="6904" y="7369"/>
                </a:cubicBezTo>
                <a:cubicBezTo>
                  <a:pt x="6923" y="7369"/>
                  <a:pt x="6923" y="7333"/>
                  <a:pt x="6942" y="7297"/>
                </a:cubicBezTo>
                <a:cubicBezTo>
                  <a:pt x="6942" y="7333"/>
                  <a:pt x="6960" y="7333"/>
                  <a:pt x="6960" y="7333"/>
                </a:cubicBezTo>
                <a:cubicBezTo>
                  <a:pt x="6960" y="7333"/>
                  <a:pt x="6960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42" y="7369"/>
                  <a:pt x="6942" y="7369"/>
                  <a:pt x="6942" y="7369"/>
                </a:cubicBezTo>
                <a:cubicBezTo>
                  <a:pt x="6960" y="7406"/>
                  <a:pt x="6979" y="7442"/>
                  <a:pt x="7017" y="7442"/>
                </a:cubicBezTo>
                <a:cubicBezTo>
                  <a:pt x="7017" y="7442"/>
                  <a:pt x="7017" y="7406"/>
                  <a:pt x="7017" y="7406"/>
                </a:cubicBezTo>
                <a:cubicBezTo>
                  <a:pt x="7055" y="7406"/>
                  <a:pt x="7074" y="7406"/>
                  <a:pt x="7093" y="7442"/>
                </a:cubicBezTo>
                <a:cubicBezTo>
                  <a:pt x="7093" y="7442"/>
                  <a:pt x="7093" y="7442"/>
                  <a:pt x="7093" y="7442"/>
                </a:cubicBezTo>
                <a:cubicBezTo>
                  <a:pt x="7074" y="7478"/>
                  <a:pt x="7074" y="7478"/>
                  <a:pt x="7055" y="7515"/>
                </a:cubicBezTo>
                <a:cubicBezTo>
                  <a:pt x="7055" y="7515"/>
                  <a:pt x="7055" y="7515"/>
                  <a:pt x="7055" y="7515"/>
                </a:cubicBezTo>
                <a:cubicBezTo>
                  <a:pt x="7055" y="7515"/>
                  <a:pt x="7074" y="7551"/>
                  <a:pt x="7074" y="7551"/>
                </a:cubicBezTo>
                <a:cubicBezTo>
                  <a:pt x="7093" y="7551"/>
                  <a:pt x="7093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112" y="7551"/>
                  <a:pt x="7112" y="7551"/>
                  <a:pt x="7112" y="7551"/>
                </a:cubicBezTo>
                <a:cubicBezTo>
                  <a:pt x="7093" y="7587"/>
                  <a:pt x="7093" y="7587"/>
                  <a:pt x="7074" y="7587"/>
                </a:cubicBezTo>
                <a:cubicBezTo>
                  <a:pt x="7074" y="7587"/>
                  <a:pt x="7074" y="7587"/>
                  <a:pt x="7074" y="7587"/>
                </a:cubicBezTo>
                <a:cubicBezTo>
                  <a:pt x="7074" y="7624"/>
                  <a:pt x="7074" y="7660"/>
                  <a:pt x="7093" y="7660"/>
                </a:cubicBezTo>
                <a:cubicBezTo>
                  <a:pt x="7093" y="7660"/>
                  <a:pt x="7093" y="7660"/>
                  <a:pt x="7093" y="7660"/>
                </a:cubicBezTo>
                <a:cubicBezTo>
                  <a:pt x="7093" y="7660"/>
                  <a:pt x="7093" y="7660"/>
                  <a:pt x="7112" y="7624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60"/>
                  <a:pt x="7112" y="7660"/>
                  <a:pt x="7112" y="7660"/>
                </a:cubicBezTo>
                <a:cubicBezTo>
                  <a:pt x="7112" y="7696"/>
                  <a:pt x="7112" y="7696"/>
                  <a:pt x="7150" y="7696"/>
                </a:cubicBezTo>
                <a:close/>
                <a:moveTo>
                  <a:pt x="7452" y="5119"/>
                </a:moveTo>
                <a:cubicBezTo>
                  <a:pt x="7452" y="5119"/>
                  <a:pt x="7471" y="5119"/>
                  <a:pt x="7471" y="5082"/>
                </a:cubicBezTo>
                <a:cubicBezTo>
                  <a:pt x="7471" y="5082"/>
                  <a:pt x="7471" y="5082"/>
                  <a:pt x="7490" y="5082"/>
                </a:cubicBezTo>
                <a:cubicBezTo>
                  <a:pt x="7490" y="5119"/>
                  <a:pt x="7490" y="5119"/>
                  <a:pt x="7490" y="5119"/>
                </a:cubicBezTo>
                <a:cubicBezTo>
                  <a:pt x="7471" y="5119"/>
                  <a:pt x="7471" y="5119"/>
                  <a:pt x="7452" y="5119"/>
                </a:cubicBezTo>
                <a:cubicBezTo>
                  <a:pt x="7452" y="5119"/>
                  <a:pt x="7452" y="5119"/>
                  <a:pt x="7452" y="5119"/>
                </a:cubicBezTo>
                <a:close/>
                <a:moveTo>
                  <a:pt x="5523" y="19785"/>
                </a:moveTo>
                <a:cubicBezTo>
                  <a:pt x="5523" y="19785"/>
                  <a:pt x="5523" y="19785"/>
                  <a:pt x="5523" y="19785"/>
                </a:cubicBezTo>
                <a:cubicBezTo>
                  <a:pt x="5504" y="19785"/>
                  <a:pt x="5504" y="19785"/>
                  <a:pt x="5485" y="19785"/>
                </a:cubicBezTo>
                <a:cubicBezTo>
                  <a:pt x="5504" y="19712"/>
                  <a:pt x="5504" y="19640"/>
                  <a:pt x="5504" y="19603"/>
                </a:cubicBezTo>
                <a:cubicBezTo>
                  <a:pt x="5523" y="19567"/>
                  <a:pt x="5523" y="19567"/>
                  <a:pt x="5523" y="19567"/>
                </a:cubicBezTo>
                <a:cubicBezTo>
                  <a:pt x="5523" y="19567"/>
                  <a:pt x="5523" y="19567"/>
                  <a:pt x="5542" y="19603"/>
                </a:cubicBezTo>
                <a:cubicBezTo>
                  <a:pt x="5542" y="19603"/>
                  <a:pt x="5542" y="19603"/>
                  <a:pt x="5542" y="19640"/>
                </a:cubicBezTo>
                <a:cubicBezTo>
                  <a:pt x="5542" y="19640"/>
                  <a:pt x="5523" y="19640"/>
                  <a:pt x="5523" y="19676"/>
                </a:cubicBezTo>
                <a:cubicBezTo>
                  <a:pt x="5523" y="19676"/>
                  <a:pt x="5523" y="19712"/>
                  <a:pt x="5542" y="19712"/>
                </a:cubicBezTo>
                <a:cubicBezTo>
                  <a:pt x="5523" y="19749"/>
                  <a:pt x="5523" y="19785"/>
                  <a:pt x="5523" y="19785"/>
                </a:cubicBezTo>
                <a:close/>
                <a:moveTo>
                  <a:pt x="2667" y="3884"/>
                </a:moveTo>
                <a:cubicBezTo>
                  <a:pt x="2667" y="3848"/>
                  <a:pt x="2648" y="3812"/>
                  <a:pt x="2667" y="3775"/>
                </a:cubicBezTo>
                <a:cubicBezTo>
                  <a:pt x="2686" y="3775"/>
                  <a:pt x="2705" y="3775"/>
                  <a:pt x="2705" y="3775"/>
                </a:cubicBezTo>
                <a:cubicBezTo>
                  <a:pt x="2724" y="3812"/>
                  <a:pt x="2724" y="3812"/>
                  <a:pt x="2705" y="3848"/>
                </a:cubicBezTo>
                <a:cubicBezTo>
                  <a:pt x="2761" y="3921"/>
                  <a:pt x="2799" y="3812"/>
                  <a:pt x="2818" y="3775"/>
                </a:cubicBezTo>
                <a:cubicBezTo>
                  <a:pt x="2837" y="3739"/>
                  <a:pt x="2913" y="3812"/>
                  <a:pt x="2932" y="3812"/>
                </a:cubicBezTo>
                <a:cubicBezTo>
                  <a:pt x="3007" y="3884"/>
                  <a:pt x="3140" y="3993"/>
                  <a:pt x="3253" y="3957"/>
                </a:cubicBezTo>
                <a:cubicBezTo>
                  <a:pt x="3291" y="3957"/>
                  <a:pt x="3348" y="4030"/>
                  <a:pt x="3367" y="4102"/>
                </a:cubicBezTo>
                <a:cubicBezTo>
                  <a:pt x="3329" y="4102"/>
                  <a:pt x="3310" y="4102"/>
                  <a:pt x="3272" y="4138"/>
                </a:cubicBezTo>
                <a:cubicBezTo>
                  <a:pt x="3272" y="4138"/>
                  <a:pt x="3272" y="4175"/>
                  <a:pt x="3272" y="4175"/>
                </a:cubicBezTo>
                <a:cubicBezTo>
                  <a:pt x="3329" y="4211"/>
                  <a:pt x="3386" y="4247"/>
                  <a:pt x="3461" y="4211"/>
                </a:cubicBezTo>
                <a:cubicBezTo>
                  <a:pt x="3499" y="4211"/>
                  <a:pt x="3537" y="4175"/>
                  <a:pt x="3575" y="4175"/>
                </a:cubicBezTo>
                <a:cubicBezTo>
                  <a:pt x="3613" y="4175"/>
                  <a:pt x="3632" y="4211"/>
                  <a:pt x="3650" y="4211"/>
                </a:cubicBezTo>
                <a:cubicBezTo>
                  <a:pt x="3669" y="4247"/>
                  <a:pt x="3707" y="4247"/>
                  <a:pt x="3726" y="4284"/>
                </a:cubicBezTo>
                <a:cubicBezTo>
                  <a:pt x="3726" y="4320"/>
                  <a:pt x="3726" y="4320"/>
                  <a:pt x="3726" y="4320"/>
                </a:cubicBezTo>
                <a:cubicBezTo>
                  <a:pt x="3707" y="4320"/>
                  <a:pt x="3707" y="4356"/>
                  <a:pt x="3707" y="4356"/>
                </a:cubicBezTo>
                <a:cubicBezTo>
                  <a:pt x="3726" y="4393"/>
                  <a:pt x="3745" y="4429"/>
                  <a:pt x="3764" y="4465"/>
                </a:cubicBezTo>
                <a:cubicBezTo>
                  <a:pt x="3764" y="4429"/>
                  <a:pt x="3764" y="4393"/>
                  <a:pt x="3764" y="4393"/>
                </a:cubicBezTo>
                <a:cubicBezTo>
                  <a:pt x="3764" y="4393"/>
                  <a:pt x="3783" y="4393"/>
                  <a:pt x="3783" y="4393"/>
                </a:cubicBezTo>
                <a:cubicBezTo>
                  <a:pt x="3783" y="4284"/>
                  <a:pt x="3745" y="4320"/>
                  <a:pt x="3764" y="4175"/>
                </a:cubicBezTo>
                <a:cubicBezTo>
                  <a:pt x="3783" y="4175"/>
                  <a:pt x="3821" y="4175"/>
                  <a:pt x="3840" y="4138"/>
                </a:cubicBezTo>
                <a:cubicBezTo>
                  <a:pt x="3858" y="4102"/>
                  <a:pt x="3858" y="4102"/>
                  <a:pt x="3858" y="4102"/>
                </a:cubicBezTo>
                <a:cubicBezTo>
                  <a:pt x="3915" y="4102"/>
                  <a:pt x="3934" y="4175"/>
                  <a:pt x="4010" y="4138"/>
                </a:cubicBezTo>
                <a:cubicBezTo>
                  <a:pt x="4029" y="4175"/>
                  <a:pt x="4085" y="4247"/>
                  <a:pt x="4142" y="4211"/>
                </a:cubicBezTo>
                <a:cubicBezTo>
                  <a:pt x="4161" y="4211"/>
                  <a:pt x="4161" y="4211"/>
                  <a:pt x="4180" y="4211"/>
                </a:cubicBezTo>
                <a:cubicBezTo>
                  <a:pt x="4237" y="4211"/>
                  <a:pt x="4294" y="4211"/>
                  <a:pt x="4331" y="4175"/>
                </a:cubicBezTo>
                <a:cubicBezTo>
                  <a:pt x="4350" y="4211"/>
                  <a:pt x="4369" y="4247"/>
                  <a:pt x="4388" y="4247"/>
                </a:cubicBezTo>
                <a:cubicBezTo>
                  <a:pt x="4407" y="4211"/>
                  <a:pt x="4407" y="4175"/>
                  <a:pt x="4407" y="4175"/>
                </a:cubicBezTo>
                <a:cubicBezTo>
                  <a:pt x="4388" y="4138"/>
                  <a:pt x="4350" y="4138"/>
                  <a:pt x="4331" y="4138"/>
                </a:cubicBezTo>
                <a:cubicBezTo>
                  <a:pt x="4331" y="4102"/>
                  <a:pt x="4331" y="4102"/>
                  <a:pt x="4331" y="4102"/>
                </a:cubicBezTo>
                <a:cubicBezTo>
                  <a:pt x="4369" y="4066"/>
                  <a:pt x="4388" y="4102"/>
                  <a:pt x="4426" y="4138"/>
                </a:cubicBezTo>
                <a:cubicBezTo>
                  <a:pt x="4445" y="4138"/>
                  <a:pt x="4445" y="4138"/>
                  <a:pt x="4464" y="4138"/>
                </a:cubicBezTo>
                <a:cubicBezTo>
                  <a:pt x="4464" y="4175"/>
                  <a:pt x="4464" y="4211"/>
                  <a:pt x="4445" y="4247"/>
                </a:cubicBezTo>
                <a:cubicBezTo>
                  <a:pt x="4445" y="4320"/>
                  <a:pt x="4502" y="4356"/>
                  <a:pt x="4520" y="4356"/>
                </a:cubicBezTo>
                <a:cubicBezTo>
                  <a:pt x="4520" y="4284"/>
                  <a:pt x="4483" y="4211"/>
                  <a:pt x="4520" y="4138"/>
                </a:cubicBezTo>
                <a:cubicBezTo>
                  <a:pt x="4520" y="4138"/>
                  <a:pt x="4558" y="4138"/>
                  <a:pt x="4558" y="4138"/>
                </a:cubicBezTo>
                <a:cubicBezTo>
                  <a:pt x="4577" y="4138"/>
                  <a:pt x="4577" y="4102"/>
                  <a:pt x="4596" y="4066"/>
                </a:cubicBezTo>
                <a:cubicBezTo>
                  <a:pt x="4615" y="4066"/>
                  <a:pt x="4615" y="4066"/>
                  <a:pt x="4634" y="4030"/>
                </a:cubicBezTo>
                <a:cubicBezTo>
                  <a:pt x="4634" y="4030"/>
                  <a:pt x="4634" y="3957"/>
                  <a:pt x="4615" y="3957"/>
                </a:cubicBezTo>
                <a:cubicBezTo>
                  <a:pt x="4596" y="3993"/>
                  <a:pt x="4577" y="3993"/>
                  <a:pt x="4558" y="3993"/>
                </a:cubicBezTo>
                <a:cubicBezTo>
                  <a:pt x="4558" y="3993"/>
                  <a:pt x="4558" y="3993"/>
                  <a:pt x="4558" y="3993"/>
                </a:cubicBezTo>
                <a:cubicBezTo>
                  <a:pt x="4577" y="3957"/>
                  <a:pt x="4577" y="3957"/>
                  <a:pt x="4577" y="3921"/>
                </a:cubicBezTo>
                <a:cubicBezTo>
                  <a:pt x="4596" y="3921"/>
                  <a:pt x="4596" y="3921"/>
                  <a:pt x="4634" y="3921"/>
                </a:cubicBezTo>
                <a:cubicBezTo>
                  <a:pt x="4634" y="3921"/>
                  <a:pt x="4653" y="3957"/>
                  <a:pt x="4653" y="3957"/>
                </a:cubicBezTo>
                <a:cubicBezTo>
                  <a:pt x="4653" y="3921"/>
                  <a:pt x="4653" y="3884"/>
                  <a:pt x="4653" y="3848"/>
                </a:cubicBezTo>
                <a:cubicBezTo>
                  <a:pt x="4653" y="3848"/>
                  <a:pt x="4653" y="3848"/>
                  <a:pt x="4653" y="3848"/>
                </a:cubicBezTo>
                <a:cubicBezTo>
                  <a:pt x="4615" y="3884"/>
                  <a:pt x="4596" y="3812"/>
                  <a:pt x="4577" y="3812"/>
                </a:cubicBezTo>
                <a:cubicBezTo>
                  <a:pt x="4558" y="3812"/>
                  <a:pt x="4558" y="3812"/>
                  <a:pt x="4558" y="3812"/>
                </a:cubicBezTo>
                <a:cubicBezTo>
                  <a:pt x="4520" y="3812"/>
                  <a:pt x="4445" y="3775"/>
                  <a:pt x="4445" y="3667"/>
                </a:cubicBezTo>
                <a:cubicBezTo>
                  <a:pt x="4464" y="3667"/>
                  <a:pt x="4464" y="3667"/>
                  <a:pt x="4483" y="3630"/>
                </a:cubicBezTo>
                <a:cubicBezTo>
                  <a:pt x="4464" y="3594"/>
                  <a:pt x="4445" y="3594"/>
                  <a:pt x="4426" y="3558"/>
                </a:cubicBezTo>
                <a:cubicBezTo>
                  <a:pt x="4445" y="3521"/>
                  <a:pt x="4445" y="3485"/>
                  <a:pt x="4464" y="3449"/>
                </a:cubicBezTo>
                <a:cubicBezTo>
                  <a:pt x="4483" y="3449"/>
                  <a:pt x="4502" y="3485"/>
                  <a:pt x="4520" y="3485"/>
                </a:cubicBezTo>
                <a:cubicBezTo>
                  <a:pt x="4520" y="3485"/>
                  <a:pt x="4520" y="3449"/>
                  <a:pt x="4520" y="3449"/>
                </a:cubicBezTo>
                <a:cubicBezTo>
                  <a:pt x="4502" y="3412"/>
                  <a:pt x="4502" y="3412"/>
                  <a:pt x="4483" y="3376"/>
                </a:cubicBezTo>
                <a:cubicBezTo>
                  <a:pt x="4502" y="3376"/>
                  <a:pt x="4502" y="3340"/>
                  <a:pt x="4520" y="3340"/>
                </a:cubicBezTo>
                <a:cubicBezTo>
                  <a:pt x="4577" y="3304"/>
                  <a:pt x="4634" y="3376"/>
                  <a:pt x="4653" y="3449"/>
                </a:cubicBezTo>
                <a:cubicBezTo>
                  <a:pt x="4672" y="3485"/>
                  <a:pt x="4653" y="3521"/>
                  <a:pt x="4653" y="3558"/>
                </a:cubicBezTo>
                <a:cubicBezTo>
                  <a:pt x="4672" y="3558"/>
                  <a:pt x="4729" y="3667"/>
                  <a:pt x="4747" y="3703"/>
                </a:cubicBezTo>
                <a:cubicBezTo>
                  <a:pt x="4747" y="3703"/>
                  <a:pt x="4729" y="3703"/>
                  <a:pt x="4729" y="3739"/>
                </a:cubicBezTo>
                <a:cubicBezTo>
                  <a:pt x="4710" y="3739"/>
                  <a:pt x="4710" y="3739"/>
                  <a:pt x="4691" y="3739"/>
                </a:cubicBezTo>
                <a:cubicBezTo>
                  <a:pt x="4691" y="3775"/>
                  <a:pt x="4691" y="3775"/>
                  <a:pt x="4691" y="3812"/>
                </a:cubicBezTo>
                <a:cubicBezTo>
                  <a:pt x="4691" y="3812"/>
                  <a:pt x="4710" y="3812"/>
                  <a:pt x="4729" y="3848"/>
                </a:cubicBezTo>
                <a:cubicBezTo>
                  <a:pt x="4747" y="3848"/>
                  <a:pt x="4747" y="3812"/>
                  <a:pt x="4747" y="3812"/>
                </a:cubicBezTo>
                <a:cubicBezTo>
                  <a:pt x="4766" y="3812"/>
                  <a:pt x="4804" y="3848"/>
                  <a:pt x="4804" y="3848"/>
                </a:cubicBezTo>
                <a:cubicBezTo>
                  <a:pt x="4804" y="3884"/>
                  <a:pt x="4804" y="3884"/>
                  <a:pt x="4785" y="3921"/>
                </a:cubicBezTo>
                <a:cubicBezTo>
                  <a:pt x="4785" y="3957"/>
                  <a:pt x="4804" y="3957"/>
                  <a:pt x="4804" y="3957"/>
                </a:cubicBezTo>
                <a:cubicBezTo>
                  <a:pt x="4823" y="3993"/>
                  <a:pt x="4823" y="4066"/>
                  <a:pt x="4823" y="4102"/>
                </a:cubicBezTo>
                <a:cubicBezTo>
                  <a:pt x="4880" y="4066"/>
                  <a:pt x="4861" y="3957"/>
                  <a:pt x="4899" y="3921"/>
                </a:cubicBezTo>
                <a:cubicBezTo>
                  <a:pt x="4937" y="3921"/>
                  <a:pt x="4993" y="4030"/>
                  <a:pt x="4974" y="4102"/>
                </a:cubicBezTo>
                <a:cubicBezTo>
                  <a:pt x="4974" y="4102"/>
                  <a:pt x="4956" y="4102"/>
                  <a:pt x="4937" y="4102"/>
                </a:cubicBezTo>
                <a:cubicBezTo>
                  <a:pt x="4937" y="4102"/>
                  <a:pt x="4937" y="4138"/>
                  <a:pt x="4937" y="4175"/>
                </a:cubicBezTo>
                <a:cubicBezTo>
                  <a:pt x="4937" y="4211"/>
                  <a:pt x="4993" y="4320"/>
                  <a:pt x="5012" y="4320"/>
                </a:cubicBezTo>
                <a:cubicBezTo>
                  <a:pt x="5031" y="4320"/>
                  <a:pt x="5050" y="4320"/>
                  <a:pt x="5069" y="4284"/>
                </a:cubicBezTo>
                <a:cubicBezTo>
                  <a:pt x="5069" y="4211"/>
                  <a:pt x="5088" y="4211"/>
                  <a:pt x="5107" y="4138"/>
                </a:cubicBezTo>
                <a:cubicBezTo>
                  <a:pt x="5126" y="4102"/>
                  <a:pt x="5107" y="4030"/>
                  <a:pt x="5126" y="3993"/>
                </a:cubicBezTo>
                <a:cubicBezTo>
                  <a:pt x="5145" y="3993"/>
                  <a:pt x="5164" y="4030"/>
                  <a:pt x="5182" y="3993"/>
                </a:cubicBezTo>
                <a:cubicBezTo>
                  <a:pt x="5182" y="3993"/>
                  <a:pt x="5182" y="3993"/>
                  <a:pt x="5182" y="3957"/>
                </a:cubicBezTo>
                <a:cubicBezTo>
                  <a:pt x="5164" y="3957"/>
                  <a:pt x="5145" y="3921"/>
                  <a:pt x="5126" y="3884"/>
                </a:cubicBezTo>
                <a:cubicBezTo>
                  <a:pt x="5126" y="3884"/>
                  <a:pt x="5126" y="3848"/>
                  <a:pt x="5126" y="3812"/>
                </a:cubicBezTo>
                <a:cubicBezTo>
                  <a:pt x="5126" y="3812"/>
                  <a:pt x="5145" y="3812"/>
                  <a:pt x="5145" y="3775"/>
                </a:cubicBezTo>
                <a:cubicBezTo>
                  <a:pt x="5201" y="3775"/>
                  <a:pt x="5220" y="3812"/>
                  <a:pt x="5258" y="3812"/>
                </a:cubicBezTo>
                <a:cubicBezTo>
                  <a:pt x="5258" y="3848"/>
                  <a:pt x="5277" y="3848"/>
                  <a:pt x="5296" y="3848"/>
                </a:cubicBezTo>
                <a:cubicBezTo>
                  <a:pt x="5296" y="3848"/>
                  <a:pt x="5315" y="3884"/>
                  <a:pt x="5334" y="3921"/>
                </a:cubicBezTo>
                <a:cubicBezTo>
                  <a:pt x="5353" y="3921"/>
                  <a:pt x="5353" y="3884"/>
                  <a:pt x="5353" y="3921"/>
                </a:cubicBezTo>
                <a:cubicBezTo>
                  <a:pt x="5372" y="3921"/>
                  <a:pt x="5372" y="4030"/>
                  <a:pt x="5372" y="4030"/>
                </a:cubicBezTo>
                <a:cubicBezTo>
                  <a:pt x="5372" y="4030"/>
                  <a:pt x="5353" y="4030"/>
                  <a:pt x="5353" y="4066"/>
                </a:cubicBezTo>
                <a:cubicBezTo>
                  <a:pt x="5334" y="4030"/>
                  <a:pt x="5334" y="4030"/>
                  <a:pt x="5334" y="3993"/>
                </a:cubicBezTo>
                <a:cubicBezTo>
                  <a:pt x="5315" y="3993"/>
                  <a:pt x="5315" y="4030"/>
                  <a:pt x="5296" y="4030"/>
                </a:cubicBezTo>
                <a:cubicBezTo>
                  <a:pt x="5296" y="4138"/>
                  <a:pt x="5353" y="4175"/>
                  <a:pt x="5391" y="4284"/>
                </a:cubicBezTo>
                <a:cubicBezTo>
                  <a:pt x="5391" y="4320"/>
                  <a:pt x="5334" y="4429"/>
                  <a:pt x="5315" y="4429"/>
                </a:cubicBezTo>
                <a:cubicBezTo>
                  <a:pt x="5296" y="4465"/>
                  <a:pt x="5277" y="4465"/>
                  <a:pt x="5277" y="4502"/>
                </a:cubicBezTo>
                <a:cubicBezTo>
                  <a:pt x="5220" y="4465"/>
                  <a:pt x="5220" y="4356"/>
                  <a:pt x="5164" y="4356"/>
                </a:cubicBezTo>
                <a:cubicBezTo>
                  <a:pt x="5164" y="4356"/>
                  <a:pt x="5164" y="4356"/>
                  <a:pt x="5145" y="4393"/>
                </a:cubicBezTo>
                <a:cubicBezTo>
                  <a:pt x="5164" y="4393"/>
                  <a:pt x="5164" y="4393"/>
                  <a:pt x="5164" y="4393"/>
                </a:cubicBezTo>
                <a:cubicBezTo>
                  <a:pt x="5182" y="4393"/>
                  <a:pt x="5220" y="4465"/>
                  <a:pt x="5239" y="4502"/>
                </a:cubicBezTo>
                <a:cubicBezTo>
                  <a:pt x="5220" y="4502"/>
                  <a:pt x="5201" y="4502"/>
                  <a:pt x="5182" y="4502"/>
                </a:cubicBezTo>
                <a:cubicBezTo>
                  <a:pt x="5145" y="4502"/>
                  <a:pt x="5145" y="4502"/>
                  <a:pt x="5126" y="4429"/>
                </a:cubicBezTo>
                <a:cubicBezTo>
                  <a:pt x="5107" y="4429"/>
                  <a:pt x="5069" y="4429"/>
                  <a:pt x="5050" y="4465"/>
                </a:cubicBezTo>
                <a:cubicBezTo>
                  <a:pt x="5050" y="4465"/>
                  <a:pt x="5031" y="4465"/>
                  <a:pt x="5031" y="4465"/>
                </a:cubicBezTo>
                <a:cubicBezTo>
                  <a:pt x="5031" y="4465"/>
                  <a:pt x="5031" y="4465"/>
                  <a:pt x="5050" y="4465"/>
                </a:cubicBezTo>
                <a:cubicBezTo>
                  <a:pt x="5050" y="4502"/>
                  <a:pt x="5069" y="4502"/>
                  <a:pt x="5088" y="4538"/>
                </a:cubicBezTo>
                <a:cubicBezTo>
                  <a:pt x="5088" y="4574"/>
                  <a:pt x="5012" y="4719"/>
                  <a:pt x="4974" y="4683"/>
                </a:cubicBezTo>
                <a:cubicBezTo>
                  <a:pt x="4956" y="4683"/>
                  <a:pt x="4956" y="4647"/>
                  <a:pt x="4937" y="4610"/>
                </a:cubicBezTo>
                <a:cubicBezTo>
                  <a:pt x="4918" y="4610"/>
                  <a:pt x="4899" y="4610"/>
                  <a:pt x="4899" y="4610"/>
                </a:cubicBezTo>
                <a:cubicBezTo>
                  <a:pt x="4880" y="4574"/>
                  <a:pt x="4880" y="4574"/>
                  <a:pt x="4861" y="4574"/>
                </a:cubicBezTo>
                <a:cubicBezTo>
                  <a:pt x="4842" y="4574"/>
                  <a:pt x="4804" y="4574"/>
                  <a:pt x="4785" y="4574"/>
                </a:cubicBezTo>
                <a:cubicBezTo>
                  <a:pt x="4785" y="4574"/>
                  <a:pt x="4804" y="4574"/>
                  <a:pt x="4804" y="4574"/>
                </a:cubicBezTo>
                <a:cubicBezTo>
                  <a:pt x="4823" y="4610"/>
                  <a:pt x="4842" y="4610"/>
                  <a:pt x="4861" y="4610"/>
                </a:cubicBezTo>
                <a:cubicBezTo>
                  <a:pt x="4880" y="4647"/>
                  <a:pt x="4899" y="4683"/>
                  <a:pt x="4918" y="4683"/>
                </a:cubicBezTo>
                <a:cubicBezTo>
                  <a:pt x="4937" y="4719"/>
                  <a:pt x="4974" y="4756"/>
                  <a:pt x="5012" y="4756"/>
                </a:cubicBezTo>
                <a:cubicBezTo>
                  <a:pt x="5012" y="4756"/>
                  <a:pt x="5012" y="4756"/>
                  <a:pt x="5012" y="4756"/>
                </a:cubicBezTo>
                <a:cubicBezTo>
                  <a:pt x="5012" y="4792"/>
                  <a:pt x="5012" y="4792"/>
                  <a:pt x="5012" y="4828"/>
                </a:cubicBezTo>
                <a:cubicBezTo>
                  <a:pt x="4993" y="4865"/>
                  <a:pt x="4937" y="4973"/>
                  <a:pt x="4899" y="4937"/>
                </a:cubicBezTo>
                <a:cubicBezTo>
                  <a:pt x="4880" y="4937"/>
                  <a:pt x="4861" y="4937"/>
                  <a:pt x="4842" y="4901"/>
                </a:cubicBezTo>
                <a:cubicBezTo>
                  <a:pt x="4842" y="4973"/>
                  <a:pt x="4861" y="5010"/>
                  <a:pt x="4861" y="5046"/>
                </a:cubicBezTo>
                <a:cubicBezTo>
                  <a:pt x="4804" y="5046"/>
                  <a:pt x="4785" y="5010"/>
                  <a:pt x="4747" y="4973"/>
                </a:cubicBezTo>
                <a:cubicBezTo>
                  <a:pt x="4710" y="4973"/>
                  <a:pt x="4672" y="4973"/>
                  <a:pt x="4634" y="4937"/>
                </a:cubicBezTo>
                <a:cubicBezTo>
                  <a:pt x="4634" y="4937"/>
                  <a:pt x="4634" y="4973"/>
                  <a:pt x="4634" y="4973"/>
                </a:cubicBezTo>
                <a:cubicBezTo>
                  <a:pt x="4634" y="4973"/>
                  <a:pt x="4634" y="4973"/>
                  <a:pt x="4653" y="4973"/>
                </a:cubicBezTo>
                <a:cubicBezTo>
                  <a:pt x="4672" y="4973"/>
                  <a:pt x="4691" y="5010"/>
                  <a:pt x="4710" y="5010"/>
                </a:cubicBezTo>
                <a:cubicBezTo>
                  <a:pt x="4747" y="5046"/>
                  <a:pt x="4785" y="5046"/>
                  <a:pt x="4804" y="5082"/>
                </a:cubicBezTo>
                <a:cubicBezTo>
                  <a:pt x="4804" y="5119"/>
                  <a:pt x="4804" y="5119"/>
                  <a:pt x="4804" y="5119"/>
                </a:cubicBezTo>
                <a:cubicBezTo>
                  <a:pt x="4785" y="5155"/>
                  <a:pt x="4785" y="5155"/>
                  <a:pt x="4766" y="5155"/>
                </a:cubicBezTo>
                <a:cubicBezTo>
                  <a:pt x="4729" y="5155"/>
                  <a:pt x="4710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691" y="5155"/>
                  <a:pt x="4691" y="5155"/>
                  <a:pt x="4691" y="5155"/>
                </a:cubicBezTo>
                <a:cubicBezTo>
                  <a:pt x="4710" y="5191"/>
                  <a:pt x="4710" y="5191"/>
                  <a:pt x="4729" y="5191"/>
                </a:cubicBezTo>
                <a:cubicBezTo>
                  <a:pt x="4729" y="5228"/>
                  <a:pt x="4729" y="5228"/>
                  <a:pt x="4729" y="5228"/>
                </a:cubicBezTo>
                <a:cubicBezTo>
                  <a:pt x="4710" y="5264"/>
                  <a:pt x="4653" y="5300"/>
                  <a:pt x="4634" y="5336"/>
                </a:cubicBezTo>
                <a:cubicBezTo>
                  <a:pt x="4634" y="5373"/>
                  <a:pt x="4634" y="5409"/>
                  <a:pt x="4634" y="5409"/>
                </a:cubicBezTo>
                <a:cubicBezTo>
                  <a:pt x="4634" y="5445"/>
                  <a:pt x="4615" y="5409"/>
                  <a:pt x="4596" y="5445"/>
                </a:cubicBezTo>
                <a:cubicBezTo>
                  <a:pt x="4577" y="5518"/>
                  <a:pt x="4520" y="5772"/>
                  <a:pt x="4558" y="5881"/>
                </a:cubicBezTo>
                <a:cubicBezTo>
                  <a:pt x="4596" y="5917"/>
                  <a:pt x="4615" y="5881"/>
                  <a:pt x="4653" y="5917"/>
                </a:cubicBezTo>
                <a:cubicBezTo>
                  <a:pt x="4672" y="5954"/>
                  <a:pt x="4691" y="6063"/>
                  <a:pt x="4691" y="6135"/>
                </a:cubicBezTo>
                <a:cubicBezTo>
                  <a:pt x="4691" y="6135"/>
                  <a:pt x="4691" y="6171"/>
                  <a:pt x="4691" y="6208"/>
                </a:cubicBezTo>
                <a:cubicBezTo>
                  <a:pt x="4729" y="6208"/>
                  <a:pt x="4747" y="6135"/>
                  <a:pt x="4804" y="6171"/>
                </a:cubicBezTo>
                <a:cubicBezTo>
                  <a:pt x="4861" y="6171"/>
                  <a:pt x="4937" y="6244"/>
                  <a:pt x="4974" y="6317"/>
                </a:cubicBezTo>
                <a:cubicBezTo>
                  <a:pt x="4974" y="6317"/>
                  <a:pt x="4993" y="6353"/>
                  <a:pt x="4993" y="6389"/>
                </a:cubicBezTo>
                <a:cubicBezTo>
                  <a:pt x="5031" y="6389"/>
                  <a:pt x="5069" y="6426"/>
                  <a:pt x="5088" y="6426"/>
                </a:cubicBezTo>
                <a:cubicBezTo>
                  <a:pt x="5107" y="6426"/>
                  <a:pt x="5126" y="6462"/>
                  <a:pt x="5145" y="6462"/>
                </a:cubicBezTo>
                <a:cubicBezTo>
                  <a:pt x="5182" y="6498"/>
                  <a:pt x="5296" y="6462"/>
                  <a:pt x="5334" y="6534"/>
                </a:cubicBezTo>
                <a:cubicBezTo>
                  <a:pt x="5315" y="6571"/>
                  <a:pt x="5315" y="6607"/>
                  <a:pt x="5315" y="6643"/>
                </a:cubicBezTo>
                <a:cubicBezTo>
                  <a:pt x="5315" y="6680"/>
                  <a:pt x="5315" y="6680"/>
                  <a:pt x="5334" y="6716"/>
                </a:cubicBezTo>
                <a:cubicBezTo>
                  <a:pt x="5334" y="6789"/>
                  <a:pt x="5315" y="6825"/>
                  <a:pt x="5315" y="6861"/>
                </a:cubicBezTo>
                <a:cubicBezTo>
                  <a:pt x="5334" y="6897"/>
                  <a:pt x="5353" y="6897"/>
                  <a:pt x="5353" y="7006"/>
                </a:cubicBezTo>
                <a:cubicBezTo>
                  <a:pt x="5391" y="7006"/>
                  <a:pt x="5428" y="7043"/>
                  <a:pt x="5447" y="7115"/>
                </a:cubicBezTo>
                <a:cubicBezTo>
                  <a:pt x="5466" y="7115"/>
                  <a:pt x="5485" y="7188"/>
                  <a:pt x="5504" y="7188"/>
                </a:cubicBezTo>
                <a:cubicBezTo>
                  <a:pt x="5504" y="7152"/>
                  <a:pt x="5485" y="7152"/>
                  <a:pt x="5485" y="7115"/>
                </a:cubicBezTo>
                <a:cubicBezTo>
                  <a:pt x="5485" y="7115"/>
                  <a:pt x="5504" y="7079"/>
                  <a:pt x="5504" y="7079"/>
                </a:cubicBezTo>
                <a:cubicBezTo>
                  <a:pt x="5523" y="7079"/>
                  <a:pt x="5523" y="7115"/>
                  <a:pt x="5542" y="7152"/>
                </a:cubicBezTo>
                <a:cubicBezTo>
                  <a:pt x="5542" y="7115"/>
                  <a:pt x="5542" y="7079"/>
                  <a:pt x="5542" y="7043"/>
                </a:cubicBezTo>
                <a:cubicBezTo>
                  <a:pt x="5580" y="7006"/>
                  <a:pt x="5542" y="6934"/>
                  <a:pt x="5542" y="6861"/>
                </a:cubicBezTo>
                <a:cubicBezTo>
                  <a:pt x="5542" y="6825"/>
                  <a:pt x="5542" y="6825"/>
                  <a:pt x="5542" y="6825"/>
                </a:cubicBezTo>
                <a:cubicBezTo>
                  <a:pt x="5523" y="6789"/>
                  <a:pt x="5523" y="6752"/>
                  <a:pt x="5523" y="6716"/>
                </a:cubicBezTo>
                <a:cubicBezTo>
                  <a:pt x="5523" y="6716"/>
                  <a:pt x="5523" y="6716"/>
                  <a:pt x="5542" y="6716"/>
                </a:cubicBezTo>
                <a:cubicBezTo>
                  <a:pt x="5542" y="6680"/>
                  <a:pt x="5523" y="6680"/>
                  <a:pt x="5504" y="6680"/>
                </a:cubicBezTo>
                <a:cubicBezTo>
                  <a:pt x="5504" y="6643"/>
                  <a:pt x="5485" y="6607"/>
                  <a:pt x="5485" y="6571"/>
                </a:cubicBezTo>
                <a:cubicBezTo>
                  <a:pt x="5580" y="6534"/>
                  <a:pt x="5750" y="6317"/>
                  <a:pt x="5655" y="6063"/>
                </a:cubicBezTo>
                <a:cubicBezTo>
                  <a:pt x="5636" y="6026"/>
                  <a:pt x="5561" y="5954"/>
                  <a:pt x="5561" y="5917"/>
                </a:cubicBezTo>
                <a:cubicBezTo>
                  <a:pt x="5580" y="5881"/>
                  <a:pt x="5580" y="5845"/>
                  <a:pt x="5599" y="5808"/>
                </a:cubicBezTo>
                <a:cubicBezTo>
                  <a:pt x="5599" y="5772"/>
                  <a:pt x="5599" y="5772"/>
                  <a:pt x="5599" y="5736"/>
                </a:cubicBezTo>
                <a:cubicBezTo>
                  <a:pt x="5618" y="5736"/>
                  <a:pt x="5618" y="5736"/>
                  <a:pt x="5636" y="5736"/>
                </a:cubicBezTo>
                <a:cubicBezTo>
                  <a:pt x="5636" y="5699"/>
                  <a:pt x="5636" y="5663"/>
                  <a:pt x="5618" y="5663"/>
                </a:cubicBezTo>
                <a:cubicBezTo>
                  <a:pt x="5618" y="5627"/>
                  <a:pt x="5618" y="5627"/>
                  <a:pt x="5618" y="5627"/>
                </a:cubicBezTo>
                <a:cubicBezTo>
                  <a:pt x="5618" y="5591"/>
                  <a:pt x="5618" y="5591"/>
                  <a:pt x="5618" y="5554"/>
                </a:cubicBezTo>
                <a:cubicBezTo>
                  <a:pt x="5599" y="5554"/>
                  <a:pt x="5599" y="5554"/>
                  <a:pt x="5580" y="5554"/>
                </a:cubicBezTo>
                <a:cubicBezTo>
                  <a:pt x="5580" y="5554"/>
                  <a:pt x="5580" y="5554"/>
                  <a:pt x="5580" y="5554"/>
                </a:cubicBezTo>
                <a:cubicBezTo>
                  <a:pt x="5580" y="5518"/>
                  <a:pt x="5618" y="5482"/>
                  <a:pt x="5618" y="5409"/>
                </a:cubicBezTo>
                <a:cubicBezTo>
                  <a:pt x="5599" y="5373"/>
                  <a:pt x="5599" y="5373"/>
                  <a:pt x="5580" y="5336"/>
                </a:cubicBezTo>
                <a:cubicBezTo>
                  <a:pt x="5580" y="5300"/>
                  <a:pt x="5599" y="5228"/>
                  <a:pt x="5636" y="5228"/>
                </a:cubicBezTo>
                <a:cubicBezTo>
                  <a:pt x="5674" y="5228"/>
                  <a:pt x="5712" y="5264"/>
                  <a:pt x="5750" y="5300"/>
                </a:cubicBezTo>
                <a:cubicBezTo>
                  <a:pt x="5788" y="5300"/>
                  <a:pt x="5844" y="5228"/>
                  <a:pt x="5863" y="5264"/>
                </a:cubicBezTo>
                <a:cubicBezTo>
                  <a:pt x="5901" y="5264"/>
                  <a:pt x="5939" y="5373"/>
                  <a:pt x="5977" y="5409"/>
                </a:cubicBezTo>
                <a:cubicBezTo>
                  <a:pt x="5958" y="5445"/>
                  <a:pt x="5958" y="5445"/>
                  <a:pt x="5977" y="5445"/>
                </a:cubicBezTo>
                <a:cubicBezTo>
                  <a:pt x="6015" y="5482"/>
                  <a:pt x="6034" y="5518"/>
                  <a:pt x="6071" y="5518"/>
                </a:cubicBezTo>
                <a:cubicBezTo>
                  <a:pt x="6090" y="5518"/>
                  <a:pt x="6109" y="5518"/>
                  <a:pt x="6109" y="5518"/>
                </a:cubicBezTo>
                <a:cubicBezTo>
                  <a:pt x="6109" y="5518"/>
                  <a:pt x="6109" y="5518"/>
                  <a:pt x="6109" y="5518"/>
                </a:cubicBezTo>
                <a:cubicBezTo>
                  <a:pt x="6109" y="5554"/>
                  <a:pt x="6109" y="5554"/>
                  <a:pt x="6109" y="5554"/>
                </a:cubicBezTo>
                <a:cubicBezTo>
                  <a:pt x="6071" y="5591"/>
                  <a:pt x="6128" y="5808"/>
                  <a:pt x="6109" y="5845"/>
                </a:cubicBezTo>
                <a:cubicBezTo>
                  <a:pt x="6109" y="5845"/>
                  <a:pt x="6090" y="5845"/>
                  <a:pt x="6090" y="5845"/>
                </a:cubicBezTo>
                <a:cubicBezTo>
                  <a:pt x="6090" y="5881"/>
                  <a:pt x="6090" y="5917"/>
                  <a:pt x="6090" y="5917"/>
                </a:cubicBezTo>
                <a:cubicBezTo>
                  <a:pt x="6090" y="5917"/>
                  <a:pt x="6090" y="5917"/>
                  <a:pt x="6090" y="5917"/>
                </a:cubicBezTo>
                <a:cubicBezTo>
                  <a:pt x="6147" y="5881"/>
                  <a:pt x="6166" y="5845"/>
                  <a:pt x="6204" y="5954"/>
                </a:cubicBezTo>
                <a:cubicBezTo>
                  <a:pt x="6204" y="5954"/>
                  <a:pt x="6204" y="5954"/>
                  <a:pt x="6185" y="5990"/>
                </a:cubicBezTo>
                <a:cubicBezTo>
                  <a:pt x="6204" y="5990"/>
                  <a:pt x="6204" y="5990"/>
                  <a:pt x="6204" y="5990"/>
                </a:cubicBezTo>
                <a:cubicBezTo>
                  <a:pt x="6223" y="5990"/>
                  <a:pt x="6261" y="5990"/>
                  <a:pt x="6280" y="5954"/>
                </a:cubicBezTo>
                <a:cubicBezTo>
                  <a:pt x="6280" y="5917"/>
                  <a:pt x="6298" y="5917"/>
                  <a:pt x="6298" y="5881"/>
                </a:cubicBezTo>
                <a:cubicBezTo>
                  <a:pt x="6317" y="5881"/>
                  <a:pt x="6317" y="5917"/>
                  <a:pt x="6336" y="5954"/>
                </a:cubicBezTo>
                <a:cubicBezTo>
                  <a:pt x="6336" y="5954"/>
                  <a:pt x="6336" y="5954"/>
                  <a:pt x="6336" y="5954"/>
                </a:cubicBezTo>
                <a:cubicBezTo>
                  <a:pt x="6336" y="5845"/>
                  <a:pt x="6355" y="5845"/>
                  <a:pt x="6374" y="5808"/>
                </a:cubicBezTo>
                <a:cubicBezTo>
                  <a:pt x="6336" y="5699"/>
                  <a:pt x="6355" y="5736"/>
                  <a:pt x="6393" y="5699"/>
                </a:cubicBezTo>
                <a:cubicBezTo>
                  <a:pt x="6393" y="5699"/>
                  <a:pt x="6393" y="5663"/>
                  <a:pt x="6412" y="5663"/>
                </a:cubicBezTo>
                <a:cubicBezTo>
                  <a:pt x="6412" y="5663"/>
                  <a:pt x="6412" y="5663"/>
                  <a:pt x="6412" y="5663"/>
                </a:cubicBezTo>
                <a:cubicBezTo>
                  <a:pt x="6431" y="5663"/>
                  <a:pt x="6488" y="5845"/>
                  <a:pt x="6525" y="5917"/>
                </a:cubicBezTo>
                <a:cubicBezTo>
                  <a:pt x="6506" y="5917"/>
                  <a:pt x="6506" y="5917"/>
                  <a:pt x="6506" y="5954"/>
                </a:cubicBezTo>
                <a:cubicBezTo>
                  <a:pt x="6506" y="5954"/>
                  <a:pt x="6525" y="5954"/>
                  <a:pt x="6525" y="5954"/>
                </a:cubicBezTo>
                <a:cubicBezTo>
                  <a:pt x="6525" y="6063"/>
                  <a:pt x="6582" y="6026"/>
                  <a:pt x="6582" y="6099"/>
                </a:cubicBezTo>
                <a:cubicBezTo>
                  <a:pt x="6582" y="6099"/>
                  <a:pt x="6563" y="6099"/>
                  <a:pt x="6563" y="6135"/>
                </a:cubicBezTo>
                <a:cubicBezTo>
                  <a:pt x="6582" y="6171"/>
                  <a:pt x="6601" y="6171"/>
                  <a:pt x="6620" y="6208"/>
                </a:cubicBezTo>
                <a:cubicBezTo>
                  <a:pt x="6620" y="6208"/>
                  <a:pt x="6620" y="6244"/>
                  <a:pt x="6601" y="6244"/>
                </a:cubicBezTo>
                <a:cubicBezTo>
                  <a:pt x="6601" y="6244"/>
                  <a:pt x="6563" y="6208"/>
                  <a:pt x="6563" y="6244"/>
                </a:cubicBezTo>
                <a:cubicBezTo>
                  <a:pt x="6544" y="6244"/>
                  <a:pt x="6544" y="6244"/>
                  <a:pt x="6544" y="6244"/>
                </a:cubicBezTo>
                <a:cubicBezTo>
                  <a:pt x="6563" y="6244"/>
                  <a:pt x="6582" y="6317"/>
                  <a:pt x="6582" y="6353"/>
                </a:cubicBezTo>
                <a:cubicBezTo>
                  <a:pt x="6601" y="6353"/>
                  <a:pt x="6601" y="6353"/>
                  <a:pt x="6601" y="6353"/>
                </a:cubicBezTo>
                <a:cubicBezTo>
                  <a:pt x="6620" y="6353"/>
                  <a:pt x="6677" y="6426"/>
                  <a:pt x="6677" y="6462"/>
                </a:cubicBezTo>
                <a:cubicBezTo>
                  <a:pt x="6677" y="6462"/>
                  <a:pt x="6658" y="6498"/>
                  <a:pt x="6658" y="6534"/>
                </a:cubicBezTo>
                <a:cubicBezTo>
                  <a:pt x="6677" y="6534"/>
                  <a:pt x="6696" y="6498"/>
                  <a:pt x="6715" y="6498"/>
                </a:cubicBezTo>
                <a:cubicBezTo>
                  <a:pt x="6733" y="6498"/>
                  <a:pt x="6752" y="6534"/>
                  <a:pt x="6790" y="6571"/>
                </a:cubicBezTo>
                <a:cubicBezTo>
                  <a:pt x="6809" y="6571"/>
                  <a:pt x="6828" y="6607"/>
                  <a:pt x="6847" y="6607"/>
                </a:cubicBezTo>
                <a:cubicBezTo>
                  <a:pt x="6847" y="6643"/>
                  <a:pt x="6809" y="6643"/>
                  <a:pt x="6790" y="6643"/>
                </a:cubicBezTo>
                <a:cubicBezTo>
                  <a:pt x="6771" y="6680"/>
                  <a:pt x="6752" y="6716"/>
                  <a:pt x="6733" y="6716"/>
                </a:cubicBezTo>
                <a:cubicBezTo>
                  <a:pt x="6715" y="6716"/>
                  <a:pt x="6715" y="6716"/>
                  <a:pt x="6696" y="6716"/>
                </a:cubicBezTo>
                <a:cubicBezTo>
                  <a:pt x="6696" y="6752"/>
                  <a:pt x="6677" y="6789"/>
                  <a:pt x="6677" y="6825"/>
                </a:cubicBezTo>
                <a:cubicBezTo>
                  <a:pt x="6696" y="6789"/>
                  <a:pt x="6733" y="6789"/>
                  <a:pt x="6752" y="6752"/>
                </a:cubicBezTo>
                <a:cubicBezTo>
                  <a:pt x="6790" y="6716"/>
                  <a:pt x="6828" y="6607"/>
                  <a:pt x="6866" y="6716"/>
                </a:cubicBezTo>
                <a:cubicBezTo>
                  <a:pt x="6866" y="6716"/>
                  <a:pt x="6866" y="6752"/>
                  <a:pt x="6866" y="6752"/>
                </a:cubicBezTo>
                <a:cubicBezTo>
                  <a:pt x="6866" y="6752"/>
                  <a:pt x="6866" y="6752"/>
                  <a:pt x="6866" y="6789"/>
                </a:cubicBezTo>
                <a:cubicBezTo>
                  <a:pt x="6885" y="6752"/>
                  <a:pt x="6885" y="6752"/>
                  <a:pt x="6904" y="6752"/>
                </a:cubicBezTo>
                <a:cubicBezTo>
                  <a:pt x="6923" y="6752"/>
                  <a:pt x="6960" y="6789"/>
                  <a:pt x="6960" y="6825"/>
                </a:cubicBezTo>
                <a:cubicBezTo>
                  <a:pt x="6942" y="6861"/>
                  <a:pt x="6942" y="6897"/>
                  <a:pt x="6942" y="6934"/>
                </a:cubicBezTo>
                <a:cubicBezTo>
                  <a:pt x="6942" y="6934"/>
                  <a:pt x="6960" y="6970"/>
                  <a:pt x="6960" y="6970"/>
                </a:cubicBezTo>
                <a:cubicBezTo>
                  <a:pt x="6960" y="6970"/>
                  <a:pt x="6960" y="6970"/>
                  <a:pt x="6960" y="7006"/>
                </a:cubicBezTo>
                <a:cubicBezTo>
                  <a:pt x="6942" y="7006"/>
                  <a:pt x="6904" y="7079"/>
                  <a:pt x="6885" y="7079"/>
                </a:cubicBezTo>
                <a:cubicBezTo>
                  <a:pt x="6847" y="7115"/>
                  <a:pt x="6809" y="7115"/>
                  <a:pt x="6790" y="7115"/>
                </a:cubicBezTo>
                <a:cubicBezTo>
                  <a:pt x="6771" y="7152"/>
                  <a:pt x="6752" y="7188"/>
                  <a:pt x="6733" y="7224"/>
                </a:cubicBezTo>
                <a:cubicBezTo>
                  <a:pt x="6696" y="7261"/>
                  <a:pt x="6658" y="7261"/>
                  <a:pt x="6601" y="7297"/>
                </a:cubicBezTo>
                <a:cubicBezTo>
                  <a:pt x="6563" y="7297"/>
                  <a:pt x="6525" y="7261"/>
                  <a:pt x="6506" y="7261"/>
                </a:cubicBezTo>
                <a:cubicBezTo>
                  <a:pt x="6469" y="7261"/>
                  <a:pt x="6431" y="7297"/>
                  <a:pt x="6393" y="7261"/>
                </a:cubicBezTo>
                <a:cubicBezTo>
                  <a:pt x="6374" y="7261"/>
                  <a:pt x="6317" y="7261"/>
                  <a:pt x="6298" y="7297"/>
                </a:cubicBezTo>
                <a:cubicBezTo>
                  <a:pt x="6261" y="7297"/>
                  <a:pt x="6261" y="7369"/>
                  <a:pt x="6242" y="7406"/>
                </a:cubicBezTo>
                <a:cubicBezTo>
                  <a:pt x="6223" y="7442"/>
                  <a:pt x="6204" y="7442"/>
                  <a:pt x="6185" y="7442"/>
                </a:cubicBezTo>
                <a:cubicBezTo>
                  <a:pt x="6109" y="7515"/>
                  <a:pt x="6053" y="7696"/>
                  <a:pt x="6015" y="7805"/>
                </a:cubicBezTo>
                <a:cubicBezTo>
                  <a:pt x="6053" y="7769"/>
                  <a:pt x="6090" y="7660"/>
                  <a:pt x="6128" y="7624"/>
                </a:cubicBezTo>
                <a:cubicBezTo>
                  <a:pt x="6166" y="7551"/>
                  <a:pt x="6242" y="7515"/>
                  <a:pt x="6298" y="7478"/>
                </a:cubicBezTo>
                <a:cubicBezTo>
                  <a:pt x="6355" y="7442"/>
                  <a:pt x="6412" y="7442"/>
                  <a:pt x="6431" y="7515"/>
                </a:cubicBezTo>
                <a:cubicBezTo>
                  <a:pt x="6431" y="7551"/>
                  <a:pt x="6374" y="7624"/>
                  <a:pt x="6355" y="7624"/>
                </a:cubicBezTo>
                <a:cubicBezTo>
                  <a:pt x="6355" y="7624"/>
                  <a:pt x="6336" y="7624"/>
                  <a:pt x="6336" y="7587"/>
                </a:cubicBezTo>
                <a:cubicBezTo>
                  <a:pt x="6317" y="7587"/>
                  <a:pt x="6298" y="7624"/>
                  <a:pt x="6298" y="7624"/>
                </a:cubicBezTo>
                <a:cubicBezTo>
                  <a:pt x="6298" y="7624"/>
                  <a:pt x="6298" y="7624"/>
                  <a:pt x="6298" y="7624"/>
                </a:cubicBezTo>
                <a:cubicBezTo>
                  <a:pt x="6317" y="7624"/>
                  <a:pt x="6336" y="7660"/>
                  <a:pt x="6355" y="7696"/>
                </a:cubicBezTo>
                <a:cubicBezTo>
                  <a:pt x="6355" y="7660"/>
                  <a:pt x="6374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393" y="7660"/>
                  <a:pt x="6393" y="7660"/>
                </a:cubicBezTo>
                <a:cubicBezTo>
                  <a:pt x="6393" y="7660"/>
                  <a:pt x="6412" y="7660"/>
                  <a:pt x="6412" y="7660"/>
                </a:cubicBezTo>
                <a:cubicBezTo>
                  <a:pt x="6393" y="7660"/>
                  <a:pt x="6393" y="7696"/>
                  <a:pt x="6393" y="7696"/>
                </a:cubicBezTo>
                <a:cubicBezTo>
                  <a:pt x="6393" y="7732"/>
                  <a:pt x="6374" y="7732"/>
                  <a:pt x="6374" y="7769"/>
                </a:cubicBezTo>
                <a:cubicBezTo>
                  <a:pt x="6374" y="7769"/>
                  <a:pt x="6393" y="7769"/>
                  <a:pt x="6393" y="7769"/>
                </a:cubicBezTo>
                <a:cubicBezTo>
                  <a:pt x="6393" y="7805"/>
                  <a:pt x="6393" y="7805"/>
                  <a:pt x="6393" y="7841"/>
                </a:cubicBezTo>
                <a:cubicBezTo>
                  <a:pt x="6393" y="7805"/>
                  <a:pt x="6393" y="7805"/>
                  <a:pt x="6412" y="7841"/>
                </a:cubicBezTo>
                <a:cubicBezTo>
                  <a:pt x="6393" y="7914"/>
                  <a:pt x="6431" y="7878"/>
                  <a:pt x="6469" y="7914"/>
                </a:cubicBezTo>
                <a:cubicBezTo>
                  <a:pt x="6469" y="7914"/>
                  <a:pt x="6469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14"/>
                  <a:pt x="6450" y="7914"/>
                </a:cubicBezTo>
                <a:cubicBezTo>
                  <a:pt x="6450" y="7914"/>
                  <a:pt x="6450" y="7950"/>
                  <a:pt x="6469" y="7950"/>
                </a:cubicBezTo>
                <a:cubicBezTo>
                  <a:pt x="6469" y="7950"/>
                  <a:pt x="6469" y="7950"/>
                  <a:pt x="6488" y="7950"/>
                </a:cubicBezTo>
                <a:cubicBezTo>
                  <a:pt x="6488" y="7950"/>
                  <a:pt x="6488" y="7950"/>
                  <a:pt x="6488" y="7950"/>
                </a:cubicBezTo>
                <a:cubicBezTo>
                  <a:pt x="6506" y="7950"/>
                  <a:pt x="6506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50"/>
                  <a:pt x="6525" y="7950"/>
                </a:cubicBezTo>
                <a:cubicBezTo>
                  <a:pt x="6525" y="7950"/>
                  <a:pt x="6525" y="7987"/>
                  <a:pt x="6525" y="7987"/>
                </a:cubicBezTo>
                <a:cubicBezTo>
                  <a:pt x="6525" y="7987"/>
                  <a:pt x="6544" y="7987"/>
                  <a:pt x="6544" y="7987"/>
                </a:cubicBezTo>
                <a:cubicBezTo>
                  <a:pt x="6563" y="7950"/>
                  <a:pt x="6563" y="7950"/>
                  <a:pt x="6582" y="7950"/>
                </a:cubicBezTo>
                <a:cubicBezTo>
                  <a:pt x="6582" y="7987"/>
                  <a:pt x="6582" y="7950"/>
                  <a:pt x="6601" y="7987"/>
                </a:cubicBezTo>
                <a:cubicBezTo>
                  <a:pt x="6601" y="7987"/>
                  <a:pt x="6620" y="7987"/>
                  <a:pt x="6620" y="7987"/>
                </a:cubicBezTo>
                <a:cubicBezTo>
                  <a:pt x="6620" y="7987"/>
                  <a:pt x="6620" y="7987"/>
                  <a:pt x="6620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01" y="8023"/>
                  <a:pt x="6601" y="8023"/>
                  <a:pt x="6601" y="8023"/>
                </a:cubicBezTo>
                <a:cubicBezTo>
                  <a:pt x="6620" y="8023"/>
                  <a:pt x="6639" y="8023"/>
                  <a:pt x="6639" y="8023"/>
                </a:cubicBezTo>
                <a:cubicBezTo>
                  <a:pt x="6639" y="8023"/>
                  <a:pt x="6620" y="8059"/>
                  <a:pt x="6620" y="8059"/>
                </a:cubicBezTo>
                <a:cubicBezTo>
                  <a:pt x="6620" y="8023"/>
                  <a:pt x="6620" y="8023"/>
                  <a:pt x="6620" y="8023"/>
                </a:cubicBezTo>
                <a:cubicBezTo>
                  <a:pt x="6620" y="8059"/>
                  <a:pt x="6601" y="8059"/>
                  <a:pt x="6601" y="8059"/>
                </a:cubicBezTo>
                <a:cubicBezTo>
                  <a:pt x="6601" y="8059"/>
                  <a:pt x="6620" y="8059"/>
                  <a:pt x="6620" y="8059"/>
                </a:cubicBezTo>
                <a:cubicBezTo>
                  <a:pt x="6601" y="8059"/>
                  <a:pt x="6601" y="8059"/>
                  <a:pt x="6582" y="8059"/>
                </a:cubicBezTo>
                <a:cubicBezTo>
                  <a:pt x="6601" y="8059"/>
                  <a:pt x="6601" y="8059"/>
                  <a:pt x="6601" y="8059"/>
                </a:cubicBezTo>
                <a:cubicBezTo>
                  <a:pt x="6563" y="8059"/>
                  <a:pt x="6525" y="8095"/>
                  <a:pt x="6506" y="8132"/>
                </a:cubicBezTo>
                <a:cubicBezTo>
                  <a:pt x="6506" y="8095"/>
                  <a:pt x="6506" y="8095"/>
                  <a:pt x="6506" y="8095"/>
                </a:cubicBezTo>
                <a:cubicBezTo>
                  <a:pt x="6488" y="8095"/>
                  <a:pt x="6488" y="8095"/>
                  <a:pt x="6488" y="8095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88" y="8132"/>
                </a:cubicBezTo>
                <a:cubicBezTo>
                  <a:pt x="6488" y="8132"/>
                  <a:pt x="6488" y="8132"/>
                  <a:pt x="6469" y="8132"/>
                </a:cubicBezTo>
                <a:cubicBezTo>
                  <a:pt x="6469" y="8132"/>
                  <a:pt x="6469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50" y="8132"/>
                  <a:pt x="6450" y="8132"/>
                  <a:pt x="6450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32"/>
                  <a:pt x="6431" y="8132"/>
                  <a:pt x="6431" y="8132"/>
                </a:cubicBezTo>
                <a:cubicBezTo>
                  <a:pt x="6431" y="8168"/>
                  <a:pt x="6431" y="8168"/>
                  <a:pt x="6431" y="8168"/>
                </a:cubicBezTo>
                <a:cubicBezTo>
                  <a:pt x="6412" y="8168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41"/>
                </a:cubicBezTo>
                <a:cubicBezTo>
                  <a:pt x="6393" y="8241"/>
                  <a:pt x="6393" y="8241"/>
                  <a:pt x="6393" y="8277"/>
                </a:cubicBezTo>
                <a:cubicBezTo>
                  <a:pt x="6374" y="8277"/>
                  <a:pt x="6374" y="8277"/>
                  <a:pt x="6355" y="8277"/>
                </a:cubicBezTo>
                <a:cubicBezTo>
                  <a:pt x="6355" y="8277"/>
                  <a:pt x="6355" y="8277"/>
                  <a:pt x="6355" y="8277"/>
                </a:cubicBezTo>
                <a:cubicBezTo>
                  <a:pt x="6355" y="8277"/>
                  <a:pt x="6355" y="8277"/>
                  <a:pt x="6336" y="8277"/>
                </a:cubicBezTo>
                <a:cubicBezTo>
                  <a:pt x="6336" y="8277"/>
                  <a:pt x="6336" y="8277"/>
                  <a:pt x="6336" y="8241"/>
                </a:cubicBezTo>
                <a:cubicBezTo>
                  <a:pt x="6317" y="8241"/>
                  <a:pt x="6317" y="8241"/>
                  <a:pt x="6317" y="8241"/>
                </a:cubicBezTo>
                <a:cubicBezTo>
                  <a:pt x="6317" y="8204"/>
                  <a:pt x="6317" y="8168"/>
                  <a:pt x="6317" y="8168"/>
                </a:cubicBezTo>
                <a:cubicBezTo>
                  <a:pt x="6336" y="8132"/>
                  <a:pt x="6336" y="8168"/>
                  <a:pt x="6336" y="8132"/>
                </a:cubicBezTo>
                <a:cubicBezTo>
                  <a:pt x="6336" y="8132"/>
                  <a:pt x="6317" y="8168"/>
                  <a:pt x="6317" y="8168"/>
                </a:cubicBezTo>
                <a:cubicBezTo>
                  <a:pt x="6317" y="8168"/>
                  <a:pt x="6317" y="8168"/>
                  <a:pt x="6317" y="8168"/>
                </a:cubicBezTo>
                <a:cubicBezTo>
                  <a:pt x="6317" y="8168"/>
                  <a:pt x="6317" y="8132"/>
                  <a:pt x="6317" y="8132"/>
                </a:cubicBezTo>
                <a:cubicBezTo>
                  <a:pt x="6317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55" y="8132"/>
                </a:cubicBezTo>
                <a:cubicBezTo>
                  <a:pt x="6355" y="8132"/>
                  <a:pt x="6355" y="8132"/>
                  <a:pt x="6355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36" y="8132"/>
                  <a:pt x="6336" y="8132"/>
                  <a:pt x="6336" y="8132"/>
                </a:cubicBezTo>
                <a:cubicBezTo>
                  <a:pt x="6355" y="8095"/>
                  <a:pt x="6412" y="8023"/>
                  <a:pt x="6431" y="8023"/>
                </a:cubicBezTo>
                <a:cubicBezTo>
                  <a:pt x="6431" y="8023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31" y="8059"/>
                  <a:pt x="6431" y="8059"/>
                  <a:pt x="6431" y="8059"/>
                </a:cubicBezTo>
                <a:cubicBezTo>
                  <a:pt x="6450" y="8023"/>
                  <a:pt x="6469" y="8023"/>
                  <a:pt x="6488" y="8023"/>
                </a:cubicBezTo>
                <a:cubicBezTo>
                  <a:pt x="6488" y="8023"/>
                  <a:pt x="6488" y="8023"/>
                  <a:pt x="6488" y="8023"/>
                </a:cubicBezTo>
                <a:cubicBezTo>
                  <a:pt x="6450" y="8023"/>
                  <a:pt x="6412" y="7987"/>
                  <a:pt x="6393" y="8023"/>
                </a:cubicBezTo>
                <a:cubicBezTo>
                  <a:pt x="6393" y="8023"/>
                  <a:pt x="6393" y="8023"/>
                  <a:pt x="6393" y="8023"/>
                </a:cubicBezTo>
                <a:cubicBezTo>
                  <a:pt x="6412" y="7987"/>
                  <a:pt x="6431" y="7987"/>
                  <a:pt x="6431" y="7950"/>
                </a:cubicBezTo>
                <a:cubicBezTo>
                  <a:pt x="6431" y="7950"/>
                  <a:pt x="6431" y="7950"/>
                  <a:pt x="6431" y="7950"/>
                </a:cubicBezTo>
                <a:cubicBezTo>
                  <a:pt x="6431" y="7950"/>
                  <a:pt x="6412" y="7950"/>
                  <a:pt x="6412" y="7950"/>
                </a:cubicBezTo>
                <a:cubicBezTo>
                  <a:pt x="6412" y="7950"/>
                  <a:pt x="6412" y="7950"/>
                  <a:pt x="6412" y="7914"/>
                </a:cubicBezTo>
                <a:cubicBezTo>
                  <a:pt x="6412" y="7950"/>
                  <a:pt x="6412" y="7950"/>
                  <a:pt x="6412" y="7950"/>
                </a:cubicBezTo>
                <a:cubicBezTo>
                  <a:pt x="6412" y="7950"/>
                  <a:pt x="6412" y="7987"/>
                  <a:pt x="6412" y="7987"/>
                </a:cubicBezTo>
                <a:cubicBezTo>
                  <a:pt x="6374" y="7987"/>
                  <a:pt x="6355" y="8023"/>
                  <a:pt x="6336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23"/>
                  <a:pt x="6317" y="8023"/>
                  <a:pt x="6317" y="8023"/>
                </a:cubicBezTo>
                <a:cubicBezTo>
                  <a:pt x="6317" y="8059"/>
                  <a:pt x="6298" y="8059"/>
                  <a:pt x="6298" y="8059"/>
                </a:cubicBezTo>
                <a:cubicBezTo>
                  <a:pt x="6298" y="8059"/>
                  <a:pt x="6280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59"/>
                  <a:pt x="6261" y="8059"/>
                  <a:pt x="6261" y="8059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61" y="8095"/>
                  <a:pt x="6261" y="8095"/>
                  <a:pt x="6261" y="8095"/>
                </a:cubicBezTo>
                <a:cubicBezTo>
                  <a:pt x="6242" y="8132"/>
                  <a:pt x="6242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23" y="8132"/>
                  <a:pt x="6223" y="8132"/>
                  <a:pt x="6223" y="8132"/>
                </a:cubicBezTo>
                <a:cubicBezTo>
                  <a:pt x="6204" y="8132"/>
                  <a:pt x="6204" y="8168"/>
                  <a:pt x="6204" y="8168"/>
                </a:cubicBezTo>
                <a:cubicBezTo>
                  <a:pt x="6204" y="8168"/>
                  <a:pt x="6185" y="8168"/>
                  <a:pt x="6185" y="8132"/>
                </a:cubicBezTo>
                <a:cubicBezTo>
                  <a:pt x="6185" y="8132"/>
                  <a:pt x="6185" y="8168"/>
                  <a:pt x="6166" y="8168"/>
                </a:cubicBezTo>
                <a:cubicBezTo>
                  <a:pt x="6166" y="8168"/>
                  <a:pt x="6166" y="8168"/>
                  <a:pt x="6166" y="8168"/>
                </a:cubicBezTo>
                <a:cubicBezTo>
                  <a:pt x="6166" y="8168"/>
                  <a:pt x="6166" y="8168"/>
                  <a:pt x="6147" y="8168"/>
                </a:cubicBezTo>
                <a:cubicBezTo>
                  <a:pt x="6147" y="8168"/>
                  <a:pt x="6147" y="8168"/>
                  <a:pt x="6147" y="8168"/>
                </a:cubicBezTo>
                <a:cubicBezTo>
                  <a:pt x="6147" y="8168"/>
                  <a:pt x="6147" y="8132"/>
                  <a:pt x="6166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32"/>
                  <a:pt x="6147" y="8132"/>
                  <a:pt x="6147" y="8132"/>
                </a:cubicBezTo>
                <a:cubicBezTo>
                  <a:pt x="6147" y="8168"/>
                  <a:pt x="6128" y="8204"/>
                  <a:pt x="6128" y="8241"/>
                </a:cubicBezTo>
                <a:cubicBezTo>
                  <a:pt x="6128" y="8204"/>
                  <a:pt x="6109" y="8204"/>
                  <a:pt x="6109" y="8204"/>
                </a:cubicBezTo>
                <a:cubicBezTo>
                  <a:pt x="6109" y="8241"/>
                  <a:pt x="6109" y="8241"/>
                  <a:pt x="6109" y="8241"/>
                </a:cubicBezTo>
                <a:cubicBezTo>
                  <a:pt x="6109" y="8241"/>
                  <a:pt x="6109" y="8241"/>
                  <a:pt x="6090" y="8241"/>
                </a:cubicBezTo>
                <a:cubicBezTo>
                  <a:pt x="6090" y="8241"/>
                  <a:pt x="6109" y="8241"/>
                  <a:pt x="6109" y="8204"/>
                </a:cubicBezTo>
                <a:cubicBezTo>
                  <a:pt x="6090" y="8204"/>
                  <a:pt x="6090" y="8241"/>
                  <a:pt x="6090" y="8241"/>
                </a:cubicBezTo>
                <a:cubicBezTo>
                  <a:pt x="6090" y="8241"/>
                  <a:pt x="6090" y="8241"/>
                  <a:pt x="6090" y="8277"/>
                </a:cubicBezTo>
                <a:cubicBezTo>
                  <a:pt x="6090" y="8277"/>
                  <a:pt x="6090" y="8277"/>
                  <a:pt x="6090" y="8277"/>
                </a:cubicBezTo>
                <a:cubicBezTo>
                  <a:pt x="6090" y="8241"/>
                  <a:pt x="6090" y="8241"/>
                  <a:pt x="6071" y="8241"/>
                </a:cubicBezTo>
                <a:cubicBezTo>
                  <a:pt x="6071" y="8241"/>
                  <a:pt x="6090" y="8241"/>
                  <a:pt x="6090" y="8241"/>
                </a:cubicBezTo>
                <a:cubicBezTo>
                  <a:pt x="6071" y="8241"/>
                  <a:pt x="6071" y="8241"/>
                  <a:pt x="6071" y="8241"/>
                </a:cubicBezTo>
                <a:cubicBezTo>
                  <a:pt x="6071" y="8277"/>
                  <a:pt x="6071" y="8277"/>
                  <a:pt x="6071" y="8277"/>
                </a:cubicBezTo>
                <a:cubicBezTo>
                  <a:pt x="6053" y="8277"/>
                  <a:pt x="6034" y="8350"/>
                  <a:pt x="6034" y="8386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34" y="8422"/>
                  <a:pt x="6034" y="8422"/>
                </a:cubicBezTo>
                <a:cubicBezTo>
                  <a:pt x="6034" y="8422"/>
                  <a:pt x="6015" y="8422"/>
                  <a:pt x="6015" y="8458"/>
                </a:cubicBezTo>
                <a:cubicBezTo>
                  <a:pt x="6034" y="8458"/>
                  <a:pt x="6053" y="8495"/>
                  <a:pt x="6053" y="8531"/>
                </a:cubicBezTo>
                <a:cubicBezTo>
                  <a:pt x="6053" y="8531"/>
                  <a:pt x="6053" y="8531"/>
                  <a:pt x="6053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531"/>
                  <a:pt x="6071" y="8531"/>
                  <a:pt x="6071" y="8531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495"/>
                  <a:pt x="6071" y="8495"/>
                  <a:pt x="6071" y="8495"/>
                </a:cubicBezTo>
                <a:cubicBezTo>
                  <a:pt x="6071" y="8531"/>
                  <a:pt x="6090" y="8531"/>
                  <a:pt x="6090" y="8567"/>
                </a:cubicBezTo>
                <a:cubicBezTo>
                  <a:pt x="6071" y="8567"/>
                  <a:pt x="6053" y="8567"/>
                  <a:pt x="6034" y="8567"/>
                </a:cubicBezTo>
                <a:cubicBezTo>
                  <a:pt x="6034" y="8567"/>
                  <a:pt x="6034" y="8531"/>
                  <a:pt x="6034" y="8531"/>
                </a:cubicBezTo>
                <a:cubicBezTo>
                  <a:pt x="6034" y="8531"/>
                  <a:pt x="6034" y="8531"/>
                  <a:pt x="6034" y="8531"/>
                </a:cubicBezTo>
                <a:cubicBezTo>
                  <a:pt x="6034" y="8567"/>
                  <a:pt x="6015" y="8567"/>
                  <a:pt x="6015" y="8567"/>
                </a:cubicBezTo>
                <a:cubicBezTo>
                  <a:pt x="6015" y="8567"/>
                  <a:pt x="6015" y="8567"/>
                  <a:pt x="5996" y="8567"/>
                </a:cubicBezTo>
                <a:cubicBezTo>
                  <a:pt x="5996" y="8567"/>
                  <a:pt x="6015" y="8531"/>
                  <a:pt x="6015" y="8531"/>
                </a:cubicBezTo>
                <a:cubicBezTo>
                  <a:pt x="5996" y="8531"/>
                  <a:pt x="5996" y="8531"/>
                  <a:pt x="5996" y="8531"/>
                </a:cubicBezTo>
                <a:cubicBezTo>
                  <a:pt x="5996" y="8567"/>
                  <a:pt x="5996" y="8567"/>
                  <a:pt x="5996" y="8604"/>
                </a:cubicBezTo>
                <a:cubicBezTo>
                  <a:pt x="5920" y="8604"/>
                  <a:pt x="5863" y="8640"/>
                  <a:pt x="5826" y="8676"/>
                </a:cubicBezTo>
                <a:cubicBezTo>
                  <a:pt x="5826" y="8676"/>
                  <a:pt x="5844" y="8640"/>
                  <a:pt x="5844" y="8640"/>
                </a:cubicBezTo>
                <a:cubicBezTo>
                  <a:pt x="5844" y="8640"/>
                  <a:pt x="5826" y="8676"/>
                  <a:pt x="5826" y="8676"/>
                </a:cubicBezTo>
                <a:cubicBezTo>
                  <a:pt x="5826" y="8676"/>
                  <a:pt x="5826" y="8676"/>
                  <a:pt x="5807" y="8713"/>
                </a:cubicBezTo>
                <a:cubicBezTo>
                  <a:pt x="5807" y="8713"/>
                  <a:pt x="5807" y="8713"/>
                  <a:pt x="5807" y="8713"/>
                </a:cubicBezTo>
                <a:cubicBezTo>
                  <a:pt x="5826" y="8713"/>
                  <a:pt x="5826" y="8713"/>
                  <a:pt x="5826" y="8713"/>
                </a:cubicBezTo>
                <a:cubicBezTo>
                  <a:pt x="5826" y="8785"/>
                  <a:pt x="5826" y="8822"/>
                  <a:pt x="5807" y="8858"/>
                </a:cubicBezTo>
                <a:cubicBezTo>
                  <a:pt x="5807" y="8858"/>
                  <a:pt x="5807" y="8858"/>
                  <a:pt x="5807" y="8858"/>
                </a:cubicBezTo>
                <a:cubicBezTo>
                  <a:pt x="5807" y="8894"/>
                  <a:pt x="5788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930"/>
                </a:cubicBezTo>
                <a:cubicBezTo>
                  <a:pt x="5769" y="8930"/>
                  <a:pt x="5769" y="8930"/>
                  <a:pt x="5769" y="8894"/>
                </a:cubicBezTo>
                <a:cubicBezTo>
                  <a:pt x="5750" y="8894"/>
                  <a:pt x="5750" y="8858"/>
                  <a:pt x="5731" y="8858"/>
                </a:cubicBezTo>
                <a:cubicBezTo>
                  <a:pt x="5731" y="8822"/>
                  <a:pt x="5750" y="8822"/>
                  <a:pt x="5750" y="8822"/>
                </a:cubicBezTo>
                <a:cubicBezTo>
                  <a:pt x="5750" y="8822"/>
                  <a:pt x="5750" y="8822"/>
                  <a:pt x="5750" y="8822"/>
                </a:cubicBezTo>
                <a:cubicBezTo>
                  <a:pt x="5731" y="8822"/>
                  <a:pt x="5731" y="8822"/>
                  <a:pt x="5731" y="8822"/>
                </a:cubicBezTo>
                <a:cubicBezTo>
                  <a:pt x="5731" y="8858"/>
                  <a:pt x="5750" y="8930"/>
                  <a:pt x="5769" y="8967"/>
                </a:cubicBezTo>
                <a:cubicBezTo>
                  <a:pt x="5769" y="8967"/>
                  <a:pt x="5769" y="9003"/>
                  <a:pt x="5769" y="9003"/>
                </a:cubicBezTo>
                <a:cubicBezTo>
                  <a:pt x="5769" y="9039"/>
                  <a:pt x="5750" y="9039"/>
                  <a:pt x="5750" y="9076"/>
                </a:cubicBezTo>
                <a:cubicBezTo>
                  <a:pt x="5750" y="9076"/>
                  <a:pt x="5731" y="9112"/>
                  <a:pt x="5731" y="9112"/>
                </a:cubicBezTo>
                <a:cubicBezTo>
                  <a:pt x="5731" y="9148"/>
                  <a:pt x="5731" y="9112"/>
                  <a:pt x="5731" y="9112"/>
                </a:cubicBezTo>
                <a:cubicBezTo>
                  <a:pt x="5712" y="9148"/>
                  <a:pt x="5712" y="9148"/>
                  <a:pt x="5712" y="9185"/>
                </a:cubicBezTo>
                <a:cubicBezTo>
                  <a:pt x="5712" y="9185"/>
                  <a:pt x="5712" y="9185"/>
                  <a:pt x="5712" y="9185"/>
                </a:cubicBezTo>
                <a:cubicBezTo>
                  <a:pt x="5712" y="9185"/>
                  <a:pt x="5712" y="9185"/>
                  <a:pt x="5712" y="9148"/>
                </a:cubicBezTo>
                <a:cubicBezTo>
                  <a:pt x="5712" y="9112"/>
                  <a:pt x="5712" y="9112"/>
                  <a:pt x="5731" y="9076"/>
                </a:cubicBezTo>
                <a:cubicBezTo>
                  <a:pt x="5731" y="9076"/>
                  <a:pt x="5731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76"/>
                  <a:pt x="5712" y="9076"/>
                </a:cubicBezTo>
                <a:cubicBezTo>
                  <a:pt x="5712" y="9076"/>
                  <a:pt x="5712" y="9039"/>
                  <a:pt x="5731" y="9039"/>
                </a:cubicBezTo>
                <a:cubicBezTo>
                  <a:pt x="5712" y="9039"/>
                  <a:pt x="5712" y="9039"/>
                  <a:pt x="5712" y="9039"/>
                </a:cubicBezTo>
                <a:cubicBezTo>
                  <a:pt x="5712" y="9039"/>
                  <a:pt x="5712" y="9039"/>
                  <a:pt x="5712" y="9003"/>
                </a:cubicBezTo>
                <a:cubicBezTo>
                  <a:pt x="5712" y="9003"/>
                  <a:pt x="5712" y="9039"/>
                  <a:pt x="5712" y="9039"/>
                </a:cubicBezTo>
                <a:cubicBezTo>
                  <a:pt x="5693" y="9039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9003"/>
                  <a:pt x="5693" y="9003"/>
                </a:cubicBezTo>
                <a:cubicBezTo>
                  <a:pt x="5693" y="9003"/>
                  <a:pt x="5693" y="8967"/>
                  <a:pt x="5712" y="8967"/>
                </a:cubicBezTo>
                <a:cubicBezTo>
                  <a:pt x="5712" y="8967"/>
                  <a:pt x="5712" y="8967"/>
                  <a:pt x="5712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67"/>
                  <a:pt x="5693" y="8967"/>
                  <a:pt x="5693" y="8967"/>
                </a:cubicBezTo>
                <a:cubicBezTo>
                  <a:pt x="5693" y="8967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693" y="8930"/>
                </a:cubicBezTo>
                <a:cubicBezTo>
                  <a:pt x="5693" y="8930"/>
                  <a:pt x="5693" y="8930"/>
                  <a:pt x="5712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712" y="8894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712" y="8858"/>
                </a:cubicBezTo>
                <a:cubicBezTo>
                  <a:pt x="5712" y="8858"/>
                  <a:pt x="5712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58"/>
                  <a:pt x="5693" y="8858"/>
                  <a:pt x="5693" y="8894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93" y="8858"/>
                  <a:pt x="5693" y="8858"/>
                  <a:pt x="5693" y="8858"/>
                </a:cubicBezTo>
                <a:cubicBezTo>
                  <a:pt x="5693" y="8894"/>
                  <a:pt x="5693" y="8894"/>
                  <a:pt x="5693" y="8894"/>
                </a:cubicBezTo>
                <a:cubicBezTo>
                  <a:pt x="5674" y="8894"/>
                  <a:pt x="5674" y="8894"/>
                  <a:pt x="5674" y="8894"/>
                </a:cubicBezTo>
                <a:cubicBezTo>
                  <a:pt x="5693" y="8967"/>
                  <a:pt x="5674" y="8930"/>
                  <a:pt x="5674" y="8967"/>
                </a:cubicBezTo>
                <a:cubicBezTo>
                  <a:pt x="5674" y="8967"/>
                  <a:pt x="5674" y="9003"/>
                  <a:pt x="5693" y="9003"/>
                </a:cubicBezTo>
                <a:cubicBezTo>
                  <a:pt x="5693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74" y="9003"/>
                </a:cubicBezTo>
                <a:cubicBezTo>
                  <a:pt x="5674" y="9003"/>
                  <a:pt x="5674" y="9003"/>
                  <a:pt x="5693" y="9039"/>
                </a:cubicBezTo>
                <a:cubicBezTo>
                  <a:pt x="5674" y="9039"/>
                  <a:pt x="5655" y="9039"/>
                  <a:pt x="5655" y="9003"/>
                </a:cubicBezTo>
                <a:cubicBezTo>
                  <a:pt x="5655" y="9003"/>
                  <a:pt x="5655" y="9003"/>
                  <a:pt x="5655" y="9039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9003"/>
                  <a:pt x="5636" y="9003"/>
                  <a:pt x="5636" y="9003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8967"/>
                  <a:pt x="5636" y="8967"/>
                  <a:pt x="5636" y="8967"/>
                </a:cubicBezTo>
                <a:cubicBezTo>
                  <a:pt x="5636" y="9003"/>
                  <a:pt x="5618" y="9003"/>
                  <a:pt x="5636" y="9003"/>
                </a:cubicBezTo>
                <a:cubicBezTo>
                  <a:pt x="5636" y="9039"/>
                  <a:pt x="5693" y="9076"/>
                  <a:pt x="5693" y="9076"/>
                </a:cubicBezTo>
                <a:cubicBezTo>
                  <a:pt x="5693" y="9112"/>
                  <a:pt x="5693" y="9112"/>
                  <a:pt x="5674" y="9112"/>
                </a:cubicBezTo>
                <a:cubicBezTo>
                  <a:pt x="5674" y="9112"/>
                  <a:pt x="5674" y="9112"/>
                  <a:pt x="5674" y="9112"/>
                </a:cubicBezTo>
                <a:cubicBezTo>
                  <a:pt x="5674" y="9076"/>
                  <a:pt x="5655" y="9076"/>
                  <a:pt x="5655" y="9076"/>
                </a:cubicBezTo>
                <a:cubicBezTo>
                  <a:pt x="5674" y="9112"/>
                  <a:pt x="5674" y="9112"/>
                  <a:pt x="5693" y="9112"/>
                </a:cubicBezTo>
                <a:cubicBezTo>
                  <a:pt x="5693" y="9112"/>
                  <a:pt x="5693" y="9112"/>
                  <a:pt x="5693" y="9112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93" y="9148"/>
                </a:cubicBezTo>
                <a:cubicBezTo>
                  <a:pt x="5693" y="9148"/>
                  <a:pt x="5693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74" y="9148"/>
                </a:cubicBezTo>
                <a:cubicBezTo>
                  <a:pt x="5674" y="9148"/>
                  <a:pt x="5674" y="9148"/>
                  <a:pt x="5655" y="9148"/>
                </a:cubicBezTo>
                <a:cubicBezTo>
                  <a:pt x="5674" y="9148"/>
                  <a:pt x="5674" y="9148"/>
                  <a:pt x="5693" y="9185"/>
                </a:cubicBezTo>
                <a:cubicBezTo>
                  <a:pt x="5693" y="9185"/>
                  <a:pt x="5693" y="9185"/>
                  <a:pt x="5693" y="9185"/>
                </a:cubicBezTo>
                <a:cubicBezTo>
                  <a:pt x="5674" y="9185"/>
                  <a:pt x="5674" y="9185"/>
                  <a:pt x="5674" y="9185"/>
                </a:cubicBezTo>
                <a:cubicBezTo>
                  <a:pt x="5674" y="9185"/>
                  <a:pt x="5674" y="9148"/>
                  <a:pt x="5655" y="9148"/>
                </a:cubicBezTo>
                <a:cubicBezTo>
                  <a:pt x="5655" y="9148"/>
                  <a:pt x="5655" y="9148"/>
                  <a:pt x="5655" y="9148"/>
                </a:cubicBezTo>
                <a:cubicBezTo>
                  <a:pt x="5655" y="9185"/>
                  <a:pt x="5655" y="9185"/>
                  <a:pt x="5655" y="9185"/>
                </a:cubicBezTo>
                <a:cubicBezTo>
                  <a:pt x="5655" y="9185"/>
                  <a:pt x="5674" y="9185"/>
                  <a:pt x="5674" y="9221"/>
                </a:cubicBezTo>
                <a:cubicBezTo>
                  <a:pt x="5693" y="9221"/>
                  <a:pt x="5712" y="9185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93"/>
                  <a:pt x="5712" y="9293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30"/>
                  <a:pt x="5712" y="9293"/>
                  <a:pt x="5712" y="9293"/>
                </a:cubicBezTo>
                <a:cubicBezTo>
                  <a:pt x="5712" y="9293"/>
                  <a:pt x="5693" y="9293"/>
                  <a:pt x="5693" y="9293"/>
                </a:cubicBezTo>
                <a:cubicBezTo>
                  <a:pt x="5693" y="9293"/>
                  <a:pt x="5693" y="9293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93" y="9330"/>
                  <a:pt x="5693" y="9330"/>
                  <a:pt x="5674" y="9293"/>
                </a:cubicBezTo>
                <a:cubicBezTo>
                  <a:pt x="5693" y="9330"/>
                  <a:pt x="5693" y="9330"/>
                  <a:pt x="5693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74" y="9330"/>
                  <a:pt x="5674" y="9330"/>
                  <a:pt x="5674" y="9330"/>
                </a:cubicBezTo>
                <a:cubicBezTo>
                  <a:pt x="5655" y="9293"/>
                  <a:pt x="5674" y="9293"/>
                  <a:pt x="5655" y="9293"/>
                </a:cubicBezTo>
                <a:cubicBezTo>
                  <a:pt x="5655" y="9293"/>
                  <a:pt x="5655" y="9293"/>
                  <a:pt x="5655" y="9293"/>
                </a:cubicBezTo>
                <a:cubicBezTo>
                  <a:pt x="5655" y="9330"/>
                  <a:pt x="5674" y="9330"/>
                  <a:pt x="5655" y="9330"/>
                </a:cubicBezTo>
                <a:cubicBezTo>
                  <a:pt x="5674" y="9330"/>
                  <a:pt x="5693" y="9330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12" y="9366"/>
                  <a:pt x="5693" y="9366"/>
                  <a:pt x="5712" y="9366"/>
                </a:cubicBezTo>
                <a:cubicBezTo>
                  <a:pt x="5712" y="9366"/>
                  <a:pt x="5712" y="9366"/>
                  <a:pt x="5712" y="9366"/>
                </a:cubicBezTo>
                <a:cubicBezTo>
                  <a:pt x="5712" y="9366"/>
                  <a:pt x="5712" y="9366"/>
                  <a:pt x="5712" y="9330"/>
                </a:cubicBezTo>
                <a:cubicBezTo>
                  <a:pt x="5712" y="9330"/>
                  <a:pt x="5712" y="9330"/>
                  <a:pt x="5712" y="9330"/>
                </a:cubicBezTo>
                <a:cubicBezTo>
                  <a:pt x="5731" y="9366"/>
                  <a:pt x="5731" y="9366"/>
                  <a:pt x="5731" y="9366"/>
                </a:cubicBezTo>
                <a:cubicBezTo>
                  <a:pt x="5731" y="9366"/>
                  <a:pt x="5731" y="9402"/>
                  <a:pt x="5731" y="9402"/>
                </a:cubicBezTo>
                <a:cubicBezTo>
                  <a:pt x="5712" y="9402"/>
                  <a:pt x="5712" y="9366"/>
                  <a:pt x="5712" y="9402"/>
                </a:cubicBezTo>
                <a:cubicBezTo>
                  <a:pt x="5712" y="9402"/>
                  <a:pt x="5712" y="9402"/>
                  <a:pt x="5693" y="9439"/>
                </a:cubicBezTo>
                <a:cubicBezTo>
                  <a:pt x="5674" y="9439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74" y="9402"/>
                  <a:pt x="5674" y="9402"/>
                  <a:pt x="5674" y="9402"/>
                </a:cubicBezTo>
                <a:cubicBezTo>
                  <a:pt x="5655" y="9402"/>
                  <a:pt x="5655" y="9402"/>
                  <a:pt x="5636" y="9402"/>
                </a:cubicBezTo>
                <a:cubicBezTo>
                  <a:pt x="5636" y="9402"/>
                  <a:pt x="5655" y="9402"/>
                  <a:pt x="5655" y="9402"/>
                </a:cubicBezTo>
                <a:cubicBezTo>
                  <a:pt x="5655" y="9402"/>
                  <a:pt x="5674" y="9439"/>
                  <a:pt x="5674" y="9439"/>
                </a:cubicBezTo>
                <a:cubicBezTo>
                  <a:pt x="5674" y="9439"/>
                  <a:pt x="5674" y="9439"/>
                  <a:pt x="5674" y="9439"/>
                </a:cubicBezTo>
                <a:cubicBezTo>
                  <a:pt x="5674" y="9439"/>
                  <a:pt x="5674" y="9475"/>
                  <a:pt x="5655" y="9475"/>
                </a:cubicBezTo>
                <a:cubicBezTo>
                  <a:pt x="5655" y="9475"/>
                  <a:pt x="5655" y="9475"/>
                  <a:pt x="5636" y="9439"/>
                </a:cubicBezTo>
                <a:cubicBezTo>
                  <a:pt x="5636" y="9475"/>
                  <a:pt x="5655" y="9475"/>
                  <a:pt x="5655" y="9475"/>
                </a:cubicBezTo>
                <a:cubicBezTo>
                  <a:pt x="5655" y="9475"/>
                  <a:pt x="5655" y="9475"/>
                  <a:pt x="5655" y="9475"/>
                </a:cubicBezTo>
                <a:cubicBezTo>
                  <a:pt x="5674" y="9475"/>
                  <a:pt x="5674" y="9475"/>
                  <a:pt x="5674" y="9475"/>
                </a:cubicBezTo>
                <a:cubicBezTo>
                  <a:pt x="5674" y="9475"/>
                  <a:pt x="5693" y="9475"/>
                  <a:pt x="5693" y="9475"/>
                </a:cubicBezTo>
                <a:cubicBezTo>
                  <a:pt x="5693" y="9475"/>
                  <a:pt x="5693" y="9475"/>
                  <a:pt x="5693" y="9475"/>
                </a:cubicBezTo>
                <a:cubicBezTo>
                  <a:pt x="5674" y="9475"/>
                  <a:pt x="5674" y="9511"/>
                  <a:pt x="5674" y="9511"/>
                </a:cubicBezTo>
                <a:cubicBezTo>
                  <a:pt x="5655" y="9511"/>
                  <a:pt x="5636" y="9511"/>
                  <a:pt x="5636" y="9511"/>
                </a:cubicBezTo>
                <a:cubicBezTo>
                  <a:pt x="5618" y="9548"/>
                  <a:pt x="5599" y="9584"/>
                  <a:pt x="5580" y="9620"/>
                </a:cubicBezTo>
                <a:cubicBezTo>
                  <a:pt x="5580" y="9620"/>
                  <a:pt x="5542" y="9620"/>
                  <a:pt x="5523" y="9656"/>
                </a:cubicBezTo>
                <a:cubicBezTo>
                  <a:pt x="5504" y="9656"/>
                  <a:pt x="5504" y="9693"/>
                  <a:pt x="5504" y="9729"/>
                </a:cubicBezTo>
                <a:cubicBezTo>
                  <a:pt x="5485" y="9765"/>
                  <a:pt x="5447" y="9802"/>
                  <a:pt x="5428" y="9802"/>
                </a:cubicBezTo>
                <a:cubicBezTo>
                  <a:pt x="5409" y="9838"/>
                  <a:pt x="5409" y="9874"/>
                  <a:pt x="5391" y="9911"/>
                </a:cubicBezTo>
                <a:cubicBezTo>
                  <a:pt x="5391" y="9947"/>
                  <a:pt x="5372" y="9983"/>
                  <a:pt x="5372" y="10019"/>
                </a:cubicBezTo>
                <a:cubicBezTo>
                  <a:pt x="5353" y="10128"/>
                  <a:pt x="5409" y="10237"/>
                  <a:pt x="5428" y="10310"/>
                </a:cubicBezTo>
                <a:cubicBezTo>
                  <a:pt x="5428" y="10346"/>
                  <a:pt x="5428" y="10383"/>
                  <a:pt x="5428" y="10419"/>
                </a:cubicBezTo>
                <a:cubicBezTo>
                  <a:pt x="5447" y="10455"/>
                  <a:pt x="5447" y="10491"/>
                  <a:pt x="5447" y="10528"/>
                </a:cubicBezTo>
                <a:cubicBezTo>
                  <a:pt x="5466" y="10600"/>
                  <a:pt x="5447" y="10709"/>
                  <a:pt x="5428" y="10782"/>
                </a:cubicBezTo>
                <a:cubicBezTo>
                  <a:pt x="5428" y="10782"/>
                  <a:pt x="5428" y="10782"/>
                  <a:pt x="5428" y="10782"/>
                </a:cubicBezTo>
                <a:cubicBezTo>
                  <a:pt x="5428" y="10782"/>
                  <a:pt x="5428" y="10746"/>
                  <a:pt x="5428" y="10746"/>
                </a:cubicBezTo>
                <a:cubicBezTo>
                  <a:pt x="5428" y="10746"/>
                  <a:pt x="5409" y="10746"/>
                  <a:pt x="5391" y="10746"/>
                </a:cubicBezTo>
                <a:cubicBezTo>
                  <a:pt x="5391" y="10746"/>
                  <a:pt x="5372" y="10673"/>
                  <a:pt x="5372" y="10673"/>
                </a:cubicBezTo>
                <a:cubicBezTo>
                  <a:pt x="5334" y="10673"/>
                  <a:pt x="5353" y="10637"/>
                  <a:pt x="5353" y="10600"/>
                </a:cubicBezTo>
                <a:cubicBezTo>
                  <a:pt x="5334" y="10600"/>
                  <a:pt x="5334" y="10564"/>
                  <a:pt x="5334" y="10564"/>
                </a:cubicBezTo>
                <a:cubicBezTo>
                  <a:pt x="5334" y="10564"/>
                  <a:pt x="5334" y="10564"/>
                  <a:pt x="5334" y="10528"/>
                </a:cubicBezTo>
                <a:cubicBezTo>
                  <a:pt x="5334" y="10528"/>
                  <a:pt x="5315" y="10528"/>
                  <a:pt x="5315" y="10528"/>
                </a:cubicBezTo>
                <a:cubicBezTo>
                  <a:pt x="5315" y="10528"/>
                  <a:pt x="5296" y="10491"/>
                  <a:pt x="5296" y="10455"/>
                </a:cubicBezTo>
                <a:cubicBezTo>
                  <a:pt x="5296" y="10455"/>
                  <a:pt x="5296" y="10455"/>
                  <a:pt x="5315" y="10419"/>
                </a:cubicBezTo>
                <a:cubicBezTo>
                  <a:pt x="5315" y="10419"/>
                  <a:pt x="5315" y="10419"/>
                  <a:pt x="5315" y="10419"/>
                </a:cubicBezTo>
                <a:cubicBezTo>
                  <a:pt x="5296" y="10419"/>
                  <a:pt x="5296" y="10419"/>
                  <a:pt x="5296" y="10419"/>
                </a:cubicBezTo>
                <a:cubicBezTo>
                  <a:pt x="5296" y="10419"/>
                  <a:pt x="5277" y="10419"/>
                  <a:pt x="5277" y="10419"/>
                </a:cubicBezTo>
                <a:cubicBezTo>
                  <a:pt x="5296" y="10383"/>
                  <a:pt x="5296" y="10310"/>
                  <a:pt x="5296" y="10274"/>
                </a:cubicBezTo>
                <a:cubicBezTo>
                  <a:pt x="5296" y="10237"/>
                  <a:pt x="5277" y="10237"/>
                  <a:pt x="5277" y="10237"/>
                </a:cubicBezTo>
                <a:cubicBezTo>
                  <a:pt x="5258" y="10201"/>
                  <a:pt x="5239" y="10092"/>
                  <a:pt x="5201" y="10128"/>
                </a:cubicBezTo>
                <a:cubicBezTo>
                  <a:pt x="5182" y="10128"/>
                  <a:pt x="5182" y="10165"/>
                  <a:pt x="5164" y="10165"/>
                </a:cubicBezTo>
                <a:cubicBezTo>
                  <a:pt x="5164" y="10165"/>
                  <a:pt x="5145" y="10165"/>
                  <a:pt x="5126" y="10165"/>
                </a:cubicBezTo>
                <a:cubicBezTo>
                  <a:pt x="5126" y="10165"/>
                  <a:pt x="5126" y="10128"/>
                  <a:pt x="5107" y="10128"/>
                </a:cubicBezTo>
                <a:cubicBezTo>
                  <a:pt x="5088" y="10092"/>
                  <a:pt x="5088" y="10092"/>
                  <a:pt x="5069" y="10092"/>
                </a:cubicBezTo>
                <a:cubicBezTo>
                  <a:pt x="5050" y="10092"/>
                  <a:pt x="5031" y="10092"/>
                  <a:pt x="5012" y="10092"/>
                </a:cubicBezTo>
                <a:cubicBezTo>
                  <a:pt x="5012" y="10092"/>
                  <a:pt x="5012" y="10092"/>
                  <a:pt x="5012" y="10092"/>
                </a:cubicBezTo>
                <a:cubicBezTo>
                  <a:pt x="4993" y="10092"/>
                  <a:pt x="4993" y="10092"/>
                  <a:pt x="4974" y="10092"/>
                </a:cubicBezTo>
                <a:cubicBezTo>
                  <a:pt x="4974" y="10092"/>
                  <a:pt x="4974" y="10056"/>
                  <a:pt x="4974" y="10056"/>
                </a:cubicBezTo>
                <a:cubicBezTo>
                  <a:pt x="4974" y="10056"/>
                  <a:pt x="4974" y="10056"/>
                  <a:pt x="4956" y="10056"/>
                </a:cubicBezTo>
                <a:cubicBezTo>
                  <a:pt x="4956" y="10056"/>
                  <a:pt x="4956" y="10092"/>
                  <a:pt x="4956" y="10092"/>
                </a:cubicBezTo>
                <a:cubicBezTo>
                  <a:pt x="4937" y="10092"/>
                  <a:pt x="4899" y="10056"/>
                  <a:pt x="4899" y="10092"/>
                </a:cubicBezTo>
                <a:cubicBezTo>
                  <a:pt x="4880" y="10092"/>
                  <a:pt x="4880" y="10092"/>
                  <a:pt x="4861" y="10128"/>
                </a:cubicBezTo>
                <a:cubicBezTo>
                  <a:pt x="4861" y="10128"/>
                  <a:pt x="4842" y="10056"/>
                  <a:pt x="4823" y="10092"/>
                </a:cubicBezTo>
                <a:cubicBezTo>
                  <a:pt x="4823" y="10092"/>
                  <a:pt x="4823" y="10092"/>
                  <a:pt x="4823" y="10128"/>
                </a:cubicBezTo>
                <a:cubicBezTo>
                  <a:pt x="4823" y="10128"/>
                  <a:pt x="4842" y="10128"/>
                  <a:pt x="4861" y="10128"/>
                </a:cubicBezTo>
                <a:cubicBezTo>
                  <a:pt x="4861" y="10128"/>
                  <a:pt x="4880" y="10128"/>
                  <a:pt x="4880" y="10165"/>
                </a:cubicBezTo>
                <a:cubicBezTo>
                  <a:pt x="4880" y="10165"/>
                  <a:pt x="4880" y="10165"/>
                  <a:pt x="4861" y="10165"/>
                </a:cubicBezTo>
                <a:cubicBezTo>
                  <a:pt x="4861" y="10201"/>
                  <a:pt x="4899" y="10201"/>
                  <a:pt x="4899" y="10237"/>
                </a:cubicBezTo>
                <a:cubicBezTo>
                  <a:pt x="4899" y="10237"/>
                  <a:pt x="4880" y="10237"/>
                  <a:pt x="4880" y="10237"/>
                </a:cubicBezTo>
                <a:cubicBezTo>
                  <a:pt x="4861" y="10237"/>
                  <a:pt x="4842" y="10201"/>
                  <a:pt x="4823" y="10201"/>
                </a:cubicBezTo>
                <a:cubicBezTo>
                  <a:pt x="4823" y="10201"/>
                  <a:pt x="4823" y="10201"/>
                  <a:pt x="4823" y="10201"/>
                </a:cubicBezTo>
                <a:cubicBezTo>
                  <a:pt x="4823" y="10201"/>
                  <a:pt x="4823" y="10201"/>
                  <a:pt x="4823" y="10237"/>
                </a:cubicBezTo>
                <a:cubicBezTo>
                  <a:pt x="4823" y="10237"/>
                  <a:pt x="4842" y="10237"/>
                  <a:pt x="4842" y="10237"/>
                </a:cubicBezTo>
                <a:cubicBezTo>
                  <a:pt x="4842" y="10237"/>
                  <a:pt x="4842" y="10237"/>
                  <a:pt x="4842" y="10237"/>
                </a:cubicBezTo>
                <a:cubicBezTo>
                  <a:pt x="4842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23" y="10237"/>
                  <a:pt x="4823" y="10237"/>
                  <a:pt x="4823" y="10237"/>
                </a:cubicBezTo>
                <a:cubicBezTo>
                  <a:pt x="4804" y="10237"/>
                  <a:pt x="4804" y="10237"/>
                  <a:pt x="4785" y="10237"/>
                </a:cubicBezTo>
                <a:cubicBezTo>
                  <a:pt x="4785" y="10237"/>
                  <a:pt x="4785" y="10237"/>
                  <a:pt x="4766" y="10237"/>
                </a:cubicBezTo>
                <a:cubicBezTo>
                  <a:pt x="4766" y="10201"/>
                  <a:pt x="4766" y="10201"/>
                  <a:pt x="4747" y="10201"/>
                </a:cubicBezTo>
                <a:cubicBezTo>
                  <a:pt x="4747" y="10165"/>
                  <a:pt x="4729" y="10165"/>
                  <a:pt x="4729" y="10165"/>
                </a:cubicBezTo>
                <a:cubicBezTo>
                  <a:pt x="4729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10" y="10165"/>
                </a:cubicBezTo>
                <a:cubicBezTo>
                  <a:pt x="4710" y="10165"/>
                  <a:pt x="4710" y="10165"/>
                  <a:pt x="4729" y="10201"/>
                </a:cubicBezTo>
                <a:cubicBezTo>
                  <a:pt x="4729" y="10201"/>
                  <a:pt x="4729" y="10201"/>
                  <a:pt x="4729" y="10201"/>
                </a:cubicBezTo>
                <a:cubicBezTo>
                  <a:pt x="4710" y="10201"/>
                  <a:pt x="4691" y="10201"/>
                  <a:pt x="4672" y="10201"/>
                </a:cubicBezTo>
                <a:cubicBezTo>
                  <a:pt x="4653" y="10165"/>
                  <a:pt x="4615" y="10165"/>
                  <a:pt x="4596" y="10165"/>
                </a:cubicBezTo>
                <a:cubicBezTo>
                  <a:pt x="4577" y="10165"/>
                  <a:pt x="4577" y="10201"/>
                  <a:pt x="4539" y="10201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165"/>
                  <a:pt x="4539" y="10165"/>
                  <a:pt x="4539" y="10165"/>
                </a:cubicBezTo>
                <a:cubicBezTo>
                  <a:pt x="4539" y="10201"/>
                  <a:pt x="4539" y="10201"/>
                  <a:pt x="4539" y="10237"/>
                </a:cubicBezTo>
                <a:cubicBezTo>
                  <a:pt x="4520" y="10237"/>
                  <a:pt x="4502" y="10310"/>
                  <a:pt x="4483" y="10310"/>
                </a:cubicBezTo>
                <a:cubicBezTo>
                  <a:pt x="4464" y="10310"/>
                  <a:pt x="4445" y="10310"/>
                  <a:pt x="4426" y="10310"/>
                </a:cubicBezTo>
                <a:cubicBezTo>
                  <a:pt x="4426" y="10310"/>
                  <a:pt x="4445" y="10346"/>
                  <a:pt x="4445" y="10346"/>
                </a:cubicBezTo>
                <a:cubicBezTo>
                  <a:pt x="4426" y="10383"/>
                  <a:pt x="4388" y="10383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19"/>
                </a:cubicBezTo>
                <a:cubicBezTo>
                  <a:pt x="4388" y="10419"/>
                  <a:pt x="4388" y="10419"/>
                  <a:pt x="4388" y="10455"/>
                </a:cubicBezTo>
                <a:cubicBezTo>
                  <a:pt x="4388" y="10455"/>
                  <a:pt x="4388" y="10455"/>
                  <a:pt x="4369" y="10491"/>
                </a:cubicBezTo>
                <a:cubicBezTo>
                  <a:pt x="4369" y="10564"/>
                  <a:pt x="4388" y="10600"/>
                  <a:pt x="4388" y="10673"/>
                </a:cubicBezTo>
                <a:cubicBezTo>
                  <a:pt x="4369" y="10709"/>
                  <a:pt x="4369" y="10746"/>
                  <a:pt x="4350" y="10782"/>
                </a:cubicBezTo>
                <a:cubicBezTo>
                  <a:pt x="4350" y="10782"/>
                  <a:pt x="4350" y="10818"/>
                  <a:pt x="4350" y="10854"/>
                </a:cubicBezTo>
                <a:cubicBezTo>
                  <a:pt x="4331" y="10963"/>
                  <a:pt x="4350" y="11181"/>
                  <a:pt x="4369" y="11254"/>
                </a:cubicBezTo>
                <a:cubicBezTo>
                  <a:pt x="4388" y="11290"/>
                  <a:pt x="4407" y="11363"/>
                  <a:pt x="4426" y="11399"/>
                </a:cubicBezTo>
                <a:cubicBezTo>
                  <a:pt x="4445" y="11435"/>
                  <a:pt x="4445" y="11508"/>
                  <a:pt x="4464" y="11544"/>
                </a:cubicBezTo>
                <a:cubicBezTo>
                  <a:pt x="4483" y="11544"/>
                  <a:pt x="4502" y="11544"/>
                  <a:pt x="4520" y="11544"/>
                </a:cubicBezTo>
                <a:cubicBezTo>
                  <a:pt x="4539" y="11581"/>
                  <a:pt x="4539" y="11617"/>
                  <a:pt x="4558" y="11617"/>
                </a:cubicBezTo>
                <a:cubicBezTo>
                  <a:pt x="4596" y="11617"/>
                  <a:pt x="4672" y="11544"/>
                  <a:pt x="4710" y="11544"/>
                </a:cubicBezTo>
                <a:cubicBezTo>
                  <a:pt x="4710" y="11544"/>
                  <a:pt x="4710" y="11581"/>
                  <a:pt x="4710" y="11581"/>
                </a:cubicBezTo>
                <a:cubicBezTo>
                  <a:pt x="4710" y="11581"/>
                  <a:pt x="4729" y="11581"/>
                  <a:pt x="4729" y="11581"/>
                </a:cubicBezTo>
                <a:cubicBezTo>
                  <a:pt x="4729" y="11581"/>
                  <a:pt x="4729" y="11581"/>
                  <a:pt x="4747" y="11581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29" y="11544"/>
                  <a:pt x="4729" y="11544"/>
                  <a:pt x="4729" y="11544"/>
                </a:cubicBezTo>
                <a:cubicBezTo>
                  <a:pt x="4747" y="11508"/>
                  <a:pt x="4766" y="11508"/>
                  <a:pt x="4766" y="11472"/>
                </a:cubicBezTo>
                <a:cubicBezTo>
                  <a:pt x="4785" y="11472"/>
                  <a:pt x="4785" y="11435"/>
                  <a:pt x="4785" y="11435"/>
                </a:cubicBezTo>
                <a:cubicBezTo>
                  <a:pt x="4785" y="11435"/>
                  <a:pt x="4785" y="11399"/>
                  <a:pt x="4785" y="11399"/>
                </a:cubicBezTo>
                <a:cubicBezTo>
                  <a:pt x="4785" y="11363"/>
                  <a:pt x="4785" y="11363"/>
                  <a:pt x="4785" y="11326"/>
                </a:cubicBezTo>
                <a:cubicBezTo>
                  <a:pt x="4785" y="11326"/>
                  <a:pt x="4804" y="11290"/>
                  <a:pt x="4804" y="11290"/>
                </a:cubicBezTo>
                <a:cubicBezTo>
                  <a:pt x="4861" y="11217"/>
                  <a:pt x="4974" y="11145"/>
                  <a:pt x="5031" y="11254"/>
                </a:cubicBezTo>
                <a:cubicBezTo>
                  <a:pt x="5031" y="11254"/>
                  <a:pt x="5031" y="11254"/>
                  <a:pt x="5012" y="11290"/>
                </a:cubicBezTo>
                <a:cubicBezTo>
                  <a:pt x="5012" y="11326"/>
                  <a:pt x="4993" y="11326"/>
                  <a:pt x="4974" y="11363"/>
                </a:cubicBezTo>
                <a:cubicBezTo>
                  <a:pt x="4974" y="11363"/>
                  <a:pt x="4974" y="11435"/>
                  <a:pt x="4956" y="11435"/>
                </a:cubicBezTo>
                <a:cubicBezTo>
                  <a:pt x="4974" y="11435"/>
                  <a:pt x="4974" y="11472"/>
                  <a:pt x="4974" y="11472"/>
                </a:cubicBezTo>
                <a:cubicBezTo>
                  <a:pt x="4974" y="11472"/>
                  <a:pt x="4974" y="11435"/>
                  <a:pt x="4974" y="11435"/>
                </a:cubicBezTo>
                <a:cubicBezTo>
                  <a:pt x="4974" y="11508"/>
                  <a:pt x="4974" y="11544"/>
                  <a:pt x="4956" y="11581"/>
                </a:cubicBezTo>
                <a:cubicBezTo>
                  <a:pt x="4956" y="11581"/>
                  <a:pt x="4956" y="11581"/>
                  <a:pt x="4956" y="11581"/>
                </a:cubicBezTo>
                <a:cubicBezTo>
                  <a:pt x="4956" y="11581"/>
                  <a:pt x="4956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44"/>
                  <a:pt x="4937" y="11544"/>
                  <a:pt x="4937" y="11544"/>
                </a:cubicBezTo>
                <a:cubicBezTo>
                  <a:pt x="4937" y="11581"/>
                  <a:pt x="4937" y="11581"/>
                  <a:pt x="4937" y="11617"/>
                </a:cubicBezTo>
                <a:cubicBezTo>
                  <a:pt x="4937" y="11617"/>
                  <a:pt x="4937" y="11581"/>
                  <a:pt x="4956" y="11581"/>
                </a:cubicBezTo>
                <a:cubicBezTo>
                  <a:pt x="4956" y="11617"/>
                  <a:pt x="4956" y="11617"/>
                  <a:pt x="4956" y="11617"/>
                </a:cubicBezTo>
                <a:cubicBezTo>
                  <a:pt x="4937" y="11689"/>
                  <a:pt x="4956" y="11762"/>
                  <a:pt x="4937" y="11835"/>
                </a:cubicBezTo>
                <a:cubicBezTo>
                  <a:pt x="4918" y="11871"/>
                  <a:pt x="4899" y="11871"/>
                  <a:pt x="4899" y="11907"/>
                </a:cubicBezTo>
                <a:cubicBezTo>
                  <a:pt x="4899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907"/>
                </a:cubicBezTo>
                <a:cubicBezTo>
                  <a:pt x="4918" y="11907"/>
                  <a:pt x="4918" y="11907"/>
                  <a:pt x="4918" y="11871"/>
                </a:cubicBezTo>
                <a:cubicBezTo>
                  <a:pt x="4937" y="11907"/>
                  <a:pt x="4937" y="11907"/>
                  <a:pt x="4956" y="11907"/>
                </a:cubicBezTo>
                <a:cubicBezTo>
                  <a:pt x="4974" y="11871"/>
                  <a:pt x="5012" y="11907"/>
                  <a:pt x="5069" y="11907"/>
                </a:cubicBezTo>
                <a:cubicBezTo>
                  <a:pt x="5069" y="11907"/>
                  <a:pt x="5069" y="11907"/>
                  <a:pt x="5088" y="11871"/>
                </a:cubicBezTo>
                <a:cubicBezTo>
                  <a:pt x="5088" y="11907"/>
                  <a:pt x="5088" y="11907"/>
                  <a:pt x="5107" y="11907"/>
                </a:cubicBezTo>
                <a:cubicBezTo>
                  <a:pt x="5126" y="11907"/>
                  <a:pt x="5145" y="11907"/>
                  <a:pt x="5164" y="11907"/>
                </a:cubicBezTo>
                <a:cubicBezTo>
                  <a:pt x="5182" y="11907"/>
                  <a:pt x="5182" y="11907"/>
                  <a:pt x="5182" y="11907"/>
                </a:cubicBezTo>
                <a:cubicBezTo>
                  <a:pt x="5182" y="11944"/>
                  <a:pt x="5182" y="11944"/>
                  <a:pt x="5201" y="11980"/>
                </a:cubicBezTo>
                <a:cubicBezTo>
                  <a:pt x="5201" y="11980"/>
                  <a:pt x="5220" y="11980"/>
                  <a:pt x="5239" y="11980"/>
                </a:cubicBezTo>
                <a:cubicBezTo>
                  <a:pt x="5239" y="12016"/>
                  <a:pt x="5258" y="12089"/>
                  <a:pt x="5239" y="12125"/>
                </a:cubicBezTo>
                <a:cubicBezTo>
                  <a:pt x="5239" y="12125"/>
                  <a:pt x="5220" y="12161"/>
                  <a:pt x="5220" y="12161"/>
                </a:cubicBezTo>
                <a:cubicBezTo>
                  <a:pt x="5220" y="12198"/>
                  <a:pt x="5220" y="12270"/>
                  <a:pt x="5220" y="12307"/>
                </a:cubicBezTo>
                <a:cubicBezTo>
                  <a:pt x="5201" y="12343"/>
                  <a:pt x="5201" y="12415"/>
                  <a:pt x="5201" y="12452"/>
                </a:cubicBezTo>
                <a:cubicBezTo>
                  <a:pt x="5220" y="12524"/>
                  <a:pt x="5277" y="12633"/>
                  <a:pt x="5296" y="12670"/>
                </a:cubicBezTo>
                <a:cubicBezTo>
                  <a:pt x="5315" y="12670"/>
                  <a:pt x="5315" y="12706"/>
                  <a:pt x="5315" y="12706"/>
                </a:cubicBezTo>
                <a:cubicBezTo>
                  <a:pt x="5334" y="12742"/>
                  <a:pt x="5334" y="12706"/>
                  <a:pt x="5353" y="12742"/>
                </a:cubicBezTo>
                <a:cubicBezTo>
                  <a:pt x="5391" y="12742"/>
                  <a:pt x="5409" y="12706"/>
                  <a:pt x="5428" y="12706"/>
                </a:cubicBezTo>
                <a:cubicBezTo>
                  <a:pt x="5428" y="12706"/>
                  <a:pt x="5447" y="12706"/>
                  <a:pt x="5447" y="12706"/>
                </a:cubicBezTo>
                <a:cubicBezTo>
                  <a:pt x="5466" y="12670"/>
                  <a:pt x="5466" y="12670"/>
                  <a:pt x="5485" y="12670"/>
                </a:cubicBezTo>
                <a:cubicBezTo>
                  <a:pt x="5485" y="12633"/>
                  <a:pt x="5504" y="12670"/>
                  <a:pt x="5504" y="12670"/>
                </a:cubicBezTo>
                <a:cubicBezTo>
                  <a:pt x="5523" y="12670"/>
                  <a:pt x="5542" y="12670"/>
                  <a:pt x="5561" y="12670"/>
                </a:cubicBezTo>
                <a:cubicBezTo>
                  <a:pt x="5599" y="12706"/>
                  <a:pt x="5618" y="12778"/>
                  <a:pt x="5618" y="12851"/>
                </a:cubicBezTo>
                <a:cubicBezTo>
                  <a:pt x="5618" y="12851"/>
                  <a:pt x="5618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99" y="12887"/>
                  <a:pt x="5599" y="12887"/>
                </a:cubicBezTo>
                <a:cubicBezTo>
                  <a:pt x="5599" y="12887"/>
                  <a:pt x="5580" y="12887"/>
                  <a:pt x="5580" y="12924"/>
                </a:cubicBezTo>
                <a:cubicBezTo>
                  <a:pt x="5599" y="12924"/>
                  <a:pt x="5599" y="12924"/>
                  <a:pt x="5618" y="12887"/>
                </a:cubicBezTo>
                <a:cubicBezTo>
                  <a:pt x="5618" y="12887"/>
                  <a:pt x="5636" y="12815"/>
                  <a:pt x="5674" y="12815"/>
                </a:cubicBezTo>
                <a:cubicBezTo>
                  <a:pt x="5674" y="12851"/>
                  <a:pt x="5693" y="12851"/>
                  <a:pt x="5693" y="12887"/>
                </a:cubicBezTo>
                <a:cubicBezTo>
                  <a:pt x="5693" y="12887"/>
                  <a:pt x="5693" y="12887"/>
                  <a:pt x="5693" y="12887"/>
                </a:cubicBezTo>
                <a:cubicBezTo>
                  <a:pt x="5655" y="12887"/>
                  <a:pt x="5636" y="12887"/>
                  <a:pt x="5636" y="12924"/>
                </a:cubicBezTo>
                <a:cubicBezTo>
                  <a:pt x="5636" y="12960"/>
                  <a:pt x="5655" y="12996"/>
                  <a:pt x="5655" y="13033"/>
                </a:cubicBezTo>
                <a:cubicBezTo>
                  <a:pt x="5636" y="13069"/>
                  <a:pt x="5636" y="13105"/>
                  <a:pt x="5618" y="13142"/>
                </a:cubicBezTo>
                <a:cubicBezTo>
                  <a:pt x="5636" y="13178"/>
                  <a:pt x="5636" y="13214"/>
                  <a:pt x="5655" y="13214"/>
                </a:cubicBezTo>
                <a:cubicBezTo>
                  <a:pt x="5674" y="13214"/>
                  <a:pt x="5693" y="13214"/>
                  <a:pt x="5693" y="13178"/>
                </a:cubicBezTo>
                <a:cubicBezTo>
                  <a:pt x="5693" y="13142"/>
                  <a:pt x="5674" y="13033"/>
                  <a:pt x="5655" y="13033"/>
                </a:cubicBezTo>
                <a:cubicBezTo>
                  <a:pt x="5655" y="13033"/>
                  <a:pt x="5655" y="13033"/>
                  <a:pt x="5674" y="12996"/>
                </a:cubicBezTo>
                <a:cubicBezTo>
                  <a:pt x="5655" y="12996"/>
                  <a:pt x="5655" y="12996"/>
                  <a:pt x="5655" y="12996"/>
                </a:cubicBezTo>
                <a:cubicBezTo>
                  <a:pt x="5674" y="12996"/>
                  <a:pt x="5769" y="12960"/>
                  <a:pt x="5769" y="12924"/>
                </a:cubicBezTo>
                <a:cubicBezTo>
                  <a:pt x="5769" y="12924"/>
                  <a:pt x="5769" y="12924"/>
                  <a:pt x="5769" y="12924"/>
                </a:cubicBezTo>
                <a:cubicBezTo>
                  <a:pt x="5750" y="12924"/>
                  <a:pt x="5750" y="12924"/>
                  <a:pt x="5750" y="12924"/>
                </a:cubicBezTo>
                <a:cubicBezTo>
                  <a:pt x="5750" y="12887"/>
                  <a:pt x="5731" y="12887"/>
                  <a:pt x="5731" y="12887"/>
                </a:cubicBezTo>
                <a:cubicBezTo>
                  <a:pt x="5731" y="12851"/>
                  <a:pt x="5750" y="12851"/>
                  <a:pt x="5750" y="12851"/>
                </a:cubicBezTo>
                <a:cubicBezTo>
                  <a:pt x="5769" y="12887"/>
                  <a:pt x="5769" y="12924"/>
                  <a:pt x="5769" y="12924"/>
                </a:cubicBezTo>
                <a:cubicBezTo>
                  <a:pt x="5807" y="12924"/>
                  <a:pt x="5844" y="12960"/>
                  <a:pt x="5863" y="12996"/>
                </a:cubicBezTo>
                <a:cubicBezTo>
                  <a:pt x="5863" y="13033"/>
                  <a:pt x="5863" y="13033"/>
                  <a:pt x="5863" y="13033"/>
                </a:cubicBezTo>
                <a:cubicBezTo>
                  <a:pt x="5901" y="13069"/>
                  <a:pt x="5939" y="13033"/>
                  <a:pt x="5977" y="13033"/>
                </a:cubicBezTo>
                <a:cubicBezTo>
                  <a:pt x="6015" y="13033"/>
                  <a:pt x="6015" y="13142"/>
                  <a:pt x="6071" y="13105"/>
                </a:cubicBezTo>
                <a:cubicBezTo>
                  <a:pt x="6090" y="13105"/>
                  <a:pt x="6109" y="13069"/>
                  <a:pt x="6128" y="13033"/>
                </a:cubicBezTo>
                <a:cubicBezTo>
                  <a:pt x="6147" y="13033"/>
                  <a:pt x="6204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33"/>
                  <a:pt x="6242" y="13033"/>
                  <a:pt x="6242" y="13033"/>
                </a:cubicBezTo>
                <a:cubicBezTo>
                  <a:pt x="6242" y="13069"/>
                  <a:pt x="6223" y="13069"/>
                  <a:pt x="6223" y="13069"/>
                </a:cubicBezTo>
                <a:cubicBezTo>
                  <a:pt x="6223" y="13069"/>
                  <a:pt x="6204" y="13069"/>
                  <a:pt x="6185" y="13069"/>
                </a:cubicBezTo>
                <a:cubicBezTo>
                  <a:pt x="6185" y="13069"/>
                  <a:pt x="6185" y="13069"/>
                  <a:pt x="6185" y="13069"/>
                </a:cubicBezTo>
                <a:cubicBezTo>
                  <a:pt x="6204" y="13105"/>
                  <a:pt x="6223" y="13105"/>
                  <a:pt x="6223" y="13142"/>
                </a:cubicBezTo>
                <a:cubicBezTo>
                  <a:pt x="6223" y="13142"/>
                  <a:pt x="6242" y="13142"/>
                  <a:pt x="6242" y="13142"/>
                </a:cubicBezTo>
                <a:cubicBezTo>
                  <a:pt x="6242" y="13142"/>
                  <a:pt x="6242" y="13142"/>
                  <a:pt x="6242" y="13105"/>
                </a:cubicBezTo>
                <a:cubicBezTo>
                  <a:pt x="6242" y="13142"/>
                  <a:pt x="6261" y="13105"/>
                  <a:pt x="6280" y="13142"/>
                </a:cubicBezTo>
                <a:cubicBezTo>
                  <a:pt x="6280" y="13142"/>
                  <a:pt x="6280" y="13142"/>
                  <a:pt x="6280" y="13142"/>
                </a:cubicBezTo>
                <a:cubicBezTo>
                  <a:pt x="6298" y="13178"/>
                  <a:pt x="6317" y="13178"/>
                  <a:pt x="6317" y="13178"/>
                </a:cubicBezTo>
                <a:cubicBezTo>
                  <a:pt x="6317" y="13178"/>
                  <a:pt x="6317" y="13178"/>
                  <a:pt x="6317" y="13214"/>
                </a:cubicBezTo>
                <a:cubicBezTo>
                  <a:pt x="6298" y="13214"/>
                  <a:pt x="6298" y="13250"/>
                  <a:pt x="6261" y="13287"/>
                </a:cubicBezTo>
                <a:cubicBezTo>
                  <a:pt x="6261" y="13287"/>
                  <a:pt x="6261" y="13287"/>
                  <a:pt x="6261" y="13287"/>
                </a:cubicBezTo>
                <a:cubicBezTo>
                  <a:pt x="6280" y="13287"/>
                  <a:pt x="6298" y="13287"/>
                  <a:pt x="6298" y="13287"/>
                </a:cubicBezTo>
                <a:cubicBezTo>
                  <a:pt x="6317" y="13287"/>
                  <a:pt x="6336" y="13287"/>
                  <a:pt x="6355" y="13287"/>
                </a:cubicBezTo>
                <a:cubicBezTo>
                  <a:pt x="6393" y="13287"/>
                  <a:pt x="6450" y="13359"/>
                  <a:pt x="6450" y="13432"/>
                </a:cubicBezTo>
                <a:cubicBezTo>
                  <a:pt x="6469" y="13468"/>
                  <a:pt x="6469" y="13505"/>
                  <a:pt x="6469" y="13541"/>
                </a:cubicBezTo>
                <a:cubicBezTo>
                  <a:pt x="6469" y="13541"/>
                  <a:pt x="6469" y="13505"/>
                  <a:pt x="6469" y="13505"/>
                </a:cubicBezTo>
                <a:cubicBezTo>
                  <a:pt x="6469" y="13505"/>
                  <a:pt x="6469" y="13505"/>
                  <a:pt x="6469" y="13505"/>
                </a:cubicBezTo>
                <a:cubicBezTo>
                  <a:pt x="6506" y="13468"/>
                  <a:pt x="6544" y="13577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63" y="13613"/>
                  <a:pt x="6563" y="13613"/>
                  <a:pt x="6563" y="13613"/>
                </a:cubicBezTo>
                <a:cubicBezTo>
                  <a:pt x="6582" y="13613"/>
                  <a:pt x="6601" y="13613"/>
                  <a:pt x="6620" y="13613"/>
                </a:cubicBezTo>
                <a:cubicBezTo>
                  <a:pt x="6620" y="13613"/>
                  <a:pt x="6620" y="13613"/>
                  <a:pt x="6620" y="13613"/>
                </a:cubicBezTo>
                <a:cubicBezTo>
                  <a:pt x="6658" y="13577"/>
                  <a:pt x="6715" y="13613"/>
                  <a:pt x="6733" y="13613"/>
                </a:cubicBezTo>
                <a:cubicBezTo>
                  <a:pt x="6752" y="13650"/>
                  <a:pt x="6771" y="13650"/>
                  <a:pt x="6809" y="13650"/>
                </a:cubicBezTo>
                <a:cubicBezTo>
                  <a:pt x="6828" y="13686"/>
                  <a:pt x="6885" y="13795"/>
                  <a:pt x="6885" y="13795"/>
                </a:cubicBezTo>
                <a:cubicBezTo>
                  <a:pt x="6885" y="13795"/>
                  <a:pt x="6904" y="13795"/>
                  <a:pt x="6904" y="13795"/>
                </a:cubicBezTo>
                <a:cubicBezTo>
                  <a:pt x="6923" y="13795"/>
                  <a:pt x="6923" y="13831"/>
                  <a:pt x="6923" y="13868"/>
                </a:cubicBezTo>
                <a:cubicBezTo>
                  <a:pt x="6942" y="13940"/>
                  <a:pt x="6942" y="14085"/>
                  <a:pt x="6998" y="14085"/>
                </a:cubicBezTo>
                <a:cubicBezTo>
                  <a:pt x="6998" y="14122"/>
                  <a:pt x="6998" y="14158"/>
                  <a:pt x="6998" y="14158"/>
                </a:cubicBezTo>
                <a:cubicBezTo>
                  <a:pt x="6979" y="14194"/>
                  <a:pt x="6960" y="14231"/>
                  <a:pt x="6960" y="14267"/>
                </a:cubicBezTo>
                <a:cubicBezTo>
                  <a:pt x="6942" y="14303"/>
                  <a:pt x="6904" y="14303"/>
                  <a:pt x="6885" y="14376"/>
                </a:cubicBezTo>
                <a:cubicBezTo>
                  <a:pt x="6885" y="14412"/>
                  <a:pt x="6885" y="14448"/>
                  <a:pt x="6866" y="14485"/>
                </a:cubicBezTo>
                <a:cubicBezTo>
                  <a:pt x="6866" y="14485"/>
                  <a:pt x="6866" y="14485"/>
                  <a:pt x="6866" y="14485"/>
                </a:cubicBezTo>
                <a:cubicBezTo>
                  <a:pt x="6885" y="14521"/>
                  <a:pt x="6904" y="14448"/>
                  <a:pt x="6923" y="14448"/>
                </a:cubicBezTo>
                <a:cubicBezTo>
                  <a:pt x="6942" y="14485"/>
                  <a:pt x="6942" y="14485"/>
                  <a:pt x="6942" y="14521"/>
                </a:cubicBezTo>
                <a:cubicBezTo>
                  <a:pt x="6979" y="14557"/>
                  <a:pt x="7017" y="14521"/>
                  <a:pt x="7036" y="14521"/>
                </a:cubicBezTo>
                <a:cubicBezTo>
                  <a:pt x="7036" y="14521"/>
                  <a:pt x="7017" y="14557"/>
                  <a:pt x="7017" y="14594"/>
                </a:cubicBezTo>
                <a:cubicBezTo>
                  <a:pt x="7036" y="14594"/>
                  <a:pt x="7036" y="14594"/>
                  <a:pt x="7036" y="14594"/>
                </a:cubicBezTo>
                <a:cubicBezTo>
                  <a:pt x="7036" y="14521"/>
                  <a:pt x="7074" y="14521"/>
                  <a:pt x="7093" y="14485"/>
                </a:cubicBezTo>
                <a:cubicBezTo>
                  <a:pt x="7093" y="14448"/>
                  <a:pt x="7093" y="14412"/>
                  <a:pt x="7112" y="14412"/>
                </a:cubicBezTo>
                <a:cubicBezTo>
                  <a:pt x="7131" y="14376"/>
                  <a:pt x="7150" y="14376"/>
                  <a:pt x="7168" y="14376"/>
                </a:cubicBezTo>
                <a:cubicBezTo>
                  <a:pt x="7168" y="14412"/>
                  <a:pt x="7187" y="14412"/>
                  <a:pt x="7187" y="14412"/>
                </a:cubicBezTo>
                <a:cubicBezTo>
                  <a:pt x="7225" y="14448"/>
                  <a:pt x="7263" y="14448"/>
                  <a:pt x="7282" y="14521"/>
                </a:cubicBezTo>
                <a:cubicBezTo>
                  <a:pt x="7282" y="14521"/>
                  <a:pt x="7282" y="14521"/>
                  <a:pt x="7282" y="14521"/>
                </a:cubicBezTo>
                <a:cubicBezTo>
                  <a:pt x="7282" y="14521"/>
                  <a:pt x="7282" y="14485"/>
                  <a:pt x="7301" y="14485"/>
                </a:cubicBezTo>
                <a:cubicBezTo>
                  <a:pt x="7301" y="14485"/>
                  <a:pt x="7339" y="14557"/>
                  <a:pt x="7339" y="14594"/>
                </a:cubicBezTo>
                <a:cubicBezTo>
                  <a:pt x="7320" y="14630"/>
                  <a:pt x="7320" y="14594"/>
                  <a:pt x="7320" y="14666"/>
                </a:cubicBezTo>
                <a:cubicBezTo>
                  <a:pt x="7339" y="14630"/>
                  <a:pt x="7377" y="14594"/>
                  <a:pt x="7395" y="14594"/>
                </a:cubicBezTo>
                <a:cubicBezTo>
                  <a:pt x="7433" y="14594"/>
                  <a:pt x="7452" y="14630"/>
                  <a:pt x="7471" y="14630"/>
                </a:cubicBezTo>
                <a:cubicBezTo>
                  <a:pt x="7490" y="14630"/>
                  <a:pt x="7509" y="14666"/>
                  <a:pt x="7528" y="14666"/>
                </a:cubicBezTo>
                <a:cubicBezTo>
                  <a:pt x="7566" y="14666"/>
                  <a:pt x="7585" y="14630"/>
                  <a:pt x="7622" y="14666"/>
                </a:cubicBezTo>
                <a:cubicBezTo>
                  <a:pt x="7679" y="14703"/>
                  <a:pt x="7717" y="14811"/>
                  <a:pt x="7774" y="14884"/>
                </a:cubicBezTo>
                <a:cubicBezTo>
                  <a:pt x="7812" y="14920"/>
                  <a:pt x="7849" y="14884"/>
                  <a:pt x="7868" y="14920"/>
                </a:cubicBezTo>
                <a:cubicBezTo>
                  <a:pt x="7887" y="14920"/>
                  <a:pt x="7925" y="15174"/>
                  <a:pt x="7925" y="15211"/>
                </a:cubicBezTo>
                <a:cubicBezTo>
                  <a:pt x="7906" y="15392"/>
                  <a:pt x="7868" y="15501"/>
                  <a:pt x="7812" y="15574"/>
                </a:cubicBezTo>
                <a:cubicBezTo>
                  <a:pt x="7793" y="15574"/>
                  <a:pt x="7793" y="15574"/>
                  <a:pt x="7774" y="15610"/>
                </a:cubicBezTo>
                <a:cubicBezTo>
                  <a:pt x="7774" y="15610"/>
                  <a:pt x="7774" y="15646"/>
                  <a:pt x="7774" y="15683"/>
                </a:cubicBezTo>
                <a:cubicBezTo>
                  <a:pt x="7755" y="15719"/>
                  <a:pt x="7736" y="15828"/>
                  <a:pt x="7698" y="15864"/>
                </a:cubicBezTo>
                <a:cubicBezTo>
                  <a:pt x="7698" y="15864"/>
                  <a:pt x="7698" y="15864"/>
                  <a:pt x="7698" y="15864"/>
                </a:cubicBezTo>
                <a:cubicBezTo>
                  <a:pt x="7698" y="15828"/>
                  <a:pt x="7698" y="15828"/>
                  <a:pt x="7698" y="15828"/>
                </a:cubicBezTo>
                <a:cubicBezTo>
                  <a:pt x="7679" y="15792"/>
                  <a:pt x="7679" y="15792"/>
                  <a:pt x="7679" y="15792"/>
                </a:cubicBezTo>
                <a:cubicBezTo>
                  <a:pt x="7679" y="15864"/>
                  <a:pt x="7660" y="15937"/>
                  <a:pt x="7660" y="16009"/>
                </a:cubicBezTo>
                <a:cubicBezTo>
                  <a:pt x="7660" y="16046"/>
                  <a:pt x="7660" y="16118"/>
                  <a:pt x="7679" y="16191"/>
                </a:cubicBezTo>
                <a:cubicBezTo>
                  <a:pt x="7679" y="16264"/>
                  <a:pt x="7660" y="16300"/>
                  <a:pt x="7660" y="16336"/>
                </a:cubicBezTo>
                <a:cubicBezTo>
                  <a:pt x="7660" y="16372"/>
                  <a:pt x="7660" y="16409"/>
                  <a:pt x="7660" y="16445"/>
                </a:cubicBezTo>
                <a:cubicBezTo>
                  <a:pt x="7641" y="16445"/>
                  <a:pt x="7622" y="16518"/>
                  <a:pt x="7622" y="16554"/>
                </a:cubicBezTo>
                <a:cubicBezTo>
                  <a:pt x="7622" y="16590"/>
                  <a:pt x="7622" y="16627"/>
                  <a:pt x="7622" y="16663"/>
                </a:cubicBezTo>
                <a:cubicBezTo>
                  <a:pt x="7622" y="16663"/>
                  <a:pt x="7604" y="16663"/>
                  <a:pt x="7604" y="16699"/>
                </a:cubicBezTo>
                <a:cubicBezTo>
                  <a:pt x="7585" y="16735"/>
                  <a:pt x="7585" y="16772"/>
                  <a:pt x="7585" y="16772"/>
                </a:cubicBezTo>
                <a:cubicBezTo>
                  <a:pt x="7566" y="16808"/>
                  <a:pt x="7547" y="16844"/>
                  <a:pt x="7547" y="16917"/>
                </a:cubicBezTo>
                <a:cubicBezTo>
                  <a:pt x="7547" y="16917"/>
                  <a:pt x="7547" y="16953"/>
                  <a:pt x="7547" y="16953"/>
                </a:cubicBezTo>
                <a:cubicBezTo>
                  <a:pt x="7509" y="16953"/>
                  <a:pt x="7490" y="16990"/>
                  <a:pt x="7490" y="17062"/>
                </a:cubicBezTo>
                <a:cubicBezTo>
                  <a:pt x="7452" y="17062"/>
                  <a:pt x="7414" y="17098"/>
                  <a:pt x="7377" y="17062"/>
                </a:cubicBezTo>
                <a:cubicBezTo>
                  <a:pt x="7358" y="17062"/>
                  <a:pt x="7339" y="17062"/>
                  <a:pt x="7320" y="17062"/>
                </a:cubicBezTo>
                <a:cubicBezTo>
                  <a:pt x="7320" y="17135"/>
                  <a:pt x="7301" y="17098"/>
                  <a:pt x="7282" y="17135"/>
                </a:cubicBezTo>
                <a:cubicBezTo>
                  <a:pt x="7282" y="17135"/>
                  <a:pt x="7282" y="17171"/>
                  <a:pt x="7263" y="17171"/>
                </a:cubicBezTo>
                <a:cubicBezTo>
                  <a:pt x="7263" y="17171"/>
                  <a:pt x="7244" y="17171"/>
                  <a:pt x="7244" y="17171"/>
                </a:cubicBezTo>
                <a:cubicBezTo>
                  <a:pt x="7225" y="17171"/>
                  <a:pt x="7131" y="17280"/>
                  <a:pt x="7112" y="17316"/>
                </a:cubicBezTo>
                <a:cubicBezTo>
                  <a:pt x="7112" y="17353"/>
                  <a:pt x="7093" y="17389"/>
                  <a:pt x="7074" y="17389"/>
                </a:cubicBezTo>
                <a:cubicBezTo>
                  <a:pt x="7074" y="17389"/>
                  <a:pt x="7074" y="17389"/>
                  <a:pt x="7074" y="17389"/>
                </a:cubicBezTo>
                <a:cubicBezTo>
                  <a:pt x="7093" y="17425"/>
                  <a:pt x="7074" y="17462"/>
                  <a:pt x="7074" y="17498"/>
                </a:cubicBezTo>
                <a:cubicBezTo>
                  <a:pt x="7074" y="17534"/>
                  <a:pt x="7074" y="17534"/>
                  <a:pt x="7074" y="17570"/>
                </a:cubicBezTo>
                <a:cubicBezTo>
                  <a:pt x="7093" y="17788"/>
                  <a:pt x="7036" y="17788"/>
                  <a:pt x="6998" y="17897"/>
                </a:cubicBezTo>
                <a:cubicBezTo>
                  <a:pt x="6979" y="17970"/>
                  <a:pt x="6979" y="18006"/>
                  <a:pt x="6960" y="18042"/>
                </a:cubicBezTo>
                <a:cubicBezTo>
                  <a:pt x="6942" y="18115"/>
                  <a:pt x="6923" y="18151"/>
                  <a:pt x="6904" y="18188"/>
                </a:cubicBezTo>
                <a:cubicBezTo>
                  <a:pt x="6904" y="18115"/>
                  <a:pt x="6960" y="18079"/>
                  <a:pt x="6960" y="18006"/>
                </a:cubicBezTo>
                <a:cubicBezTo>
                  <a:pt x="6942" y="18006"/>
                  <a:pt x="6942" y="18006"/>
                  <a:pt x="6942" y="18006"/>
                </a:cubicBezTo>
                <a:cubicBezTo>
                  <a:pt x="6942" y="18006"/>
                  <a:pt x="6923" y="18006"/>
                  <a:pt x="6923" y="18006"/>
                </a:cubicBezTo>
                <a:cubicBezTo>
                  <a:pt x="6923" y="18006"/>
                  <a:pt x="6923" y="18006"/>
                  <a:pt x="6923" y="18006"/>
                </a:cubicBezTo>
                <a:cubicBezTo>
                  <a:pt x="6904" y="18042"/>
                  <a:pt x="6904" y="18079"/>
                  <a:pt x="6904" y="18115"/>
                </a:cubicBezTo>
                <a:cubicBezTo>
                  <a:pt x="6885" y="18115"/>
                  <a:pt x="6866" y="18151"/>
                  <a:pt x="6866" y="18188"/>
                </a:cubicBezTo>
                <a:cubicBezTo>
                  <a:pt x="6847" y="18224"/>
                  <a:pt x="6847" y="18260"/>
                  <a:pt x="6847" y="18296"/>
                </a:cubicBezTo>
                <a:cubicBezTo>
                  <a:pt x="6828" y="18369"/>
                  <a:pt x="6790" y="18405"/>
                  <a:pt x="6771" y="18478"/>
                </a:cubicBezTo>
                <a:cubicBezTo>
                  <a:pt x="6752" y="18514"/>
                  <a:pt x="6733" y="18587"/>
                  <a:pt x="6715" y="18623"/>
                </a:cubicBezTo>
                <a:cubicBezTo>
                  <a:pt x="6677" y="18623"/>
                  <a:pt x="6677" y="18587"/>
                  <a:pt x="6658" y="18587"/>
                </a:cubicBezTo>
                <a:cubicBezTo>
                  <a:pt x="6639" y="18587"/>
                  <a:pt x="6620" y="18623"/>
                  <a:pt x="6601" y="18623"/>
                </a:cubicBezTo>
                <a:cubicBezTo>
                  <a:pt x="6582" y="18551"/>
                  <a:pt x="6544" y="18551"/>
                  <a:pt x="6506" y="18587"/>
                </a:cubicBezTo>
                <a:cubicBezTo>
                  <a:pt x="6488" y="18551"/>
                  <a:pt x="6488" y="18514"/>
                  <a:pt x="6469" y="18514"/>
                </a:cubicBezTo>
                <a:cubicBezTo>
                  <a:pt x="6469" y="18514"/>
                  <a:pt x="6469" y="18551"/>
                  <a:pt x="6469" y="18551"/>
                </a:cubicBezTo>
                <a:cubicBezTo>
                  <a:pt x="6469" y="18551"/>
                  <a:pt x="6469" y="18551"/>
                  <a:pt x="6469" y="18551"/>
                </a:cubicBezTo>
                <a:cubicBezTo>
                  <a:pt x="6488" y="18623"/>
                  <a:pt x="6525" y="18623"/>
                  <a:pt x="6544" y="18696"/>
                </a:cubicBezTo>
                <a:cubicBezTo>
                  <a:pt x="6544" y="18696"/>
                  <a:pt x="6544" y="18696"/>
                  <a:pt x="6525" y="18732"/>
                </a:cubicBezTo>
                <a:cubicBezTo>
                  <a:pt x="6525" y="18805"/>
                  <a:pt x="6563" y="18805"/>
                  <a:pt x="6563" y="18841"/>
                </a:cubicBezTo>
                <a:cubicBezTo>
                  <a:pt x="6582" y="18841"/>
                  <a:pt x="6582" y="18877"/>
                  <a:pt x="6582" y="18877"/>
                </a:cubicBezTo>
                <a:cubicBezTo>
                  <a:pt x="6563" y="18914"/>
                  <a:pt x="6544" y="18950"/>
                  <a:pt x="6544" y="18986"/>
                </a:cubicBezTo>
                <a:cubicBezTo>
                  <a:pt x="6525" y="19023"/>
                  <a:pt x="6525" y="19059"/>
                  <a:pt x="6525" y="19059"/>
                </a:cubicBezTo>
                <a:cubicBezTo>
                  <a:pt x="6506" y="19131"/>
                  <a:pt x="6412" y="19131"/>
                  <a:pt x="6374" y="19168"/>
                </a:cubicBezTo>
                <a:cubicBezTo>
                  <a:pt x="6336" y="19168"/>
                  <a:pt x="6298" y="19168"/>
                  <a:pt x="6261" y="19168"/>
                </a:cubicBezTo>
                <a:cubicBezTo>
                  <a:pt x="6261" y="19168"/>
                  <a:pt x="6242" y="19131"/>
                  <a:pt x="6223" y="19168"/>
                </a:cubicBezTo>
                <a:cubicBezTo>
                  <a:pt x="6223" y="19204"/>
                  <a:pt x="6242" y="19240"/>
                  <a:pt x="6242" y="19240"/>
                </a:cubicBezTo>
                <a:cubicBezTo>
                  <a:pt x="6242" y="19277"/>
                  <a:pt x="6223" y="19313"/>
                  <a:pt x="6223" y="19349"/>
                </a:cubicBezTo>
                <a:cubicBezTo>
                  <a:pt x="6223" y="19386"/>
                  <a:pt x="6242" y="19386"/>
                  <a:pt x="6223" y="19422"/>
                </a:cubicBezTo>
                <a:cubicBezTo>
                  <a:pt x="6223" y="19422"/>
                  <a:pt x="6223" y="19422"/>
                  <a:pt x="6204" y="19458"/>
                </a:cubicBezTo>
                <a:cubicBezTo>
                  <a:pt x="6185" y="19458"/>
                  <a:pt x="6166" y="19494"/>
                  <a:pt x="6128" y="19458"/>
                </a:cubicBezTo>
                <a:cubicBezTo>
                  <a:pt x="6109" y="19458"/>
                  <a:pt x="6090" y="19422"/>
                  <a:pt x="6053" y="19422"/>
                </a:cubicBezTo>
                <a:cubicBezTo>
                  <a:pt x="6053" y="19422"/>
                  <a:pt x="6053" y="19422"/>
                  <a:pt x="6053" y="19458"/>
                </a:cubicBezTo>
                <a:cubicBezTo>
                  <a:pt x="6053" y="19494"/>
                  <a:pt x="6071" y="19494"/>
                  <a:pt x="6071" y="19531"/>
                </a:cubicBezTo>
                <a:cubicBezTo>
                  <a:pt x="6071" y="19567"/>
                  <a:pt x="6071" y="19567"/>
                  <a:pt x="6071" y="19603"/>
                </a:cubicBezTo>
                <a:cubicBezTo>
                  <a:pt x="6071" y="19640"/>
                  <a:pt x="6090" y="19676"/>
                  <a:pt x="6109" y="19640"/>
                </a:cubicBezTo>
                <a:cubicBezTo>
                  <a:pt x="6109" y="19640"/>
                  <a:pt x="6109" y="19640"/>
                  <a:pt x="6109" y="19640"/>
                </a:cubicBezTo>
                <a:cubicBezTo>
                  <a:pt x="6109" y="19640"/>
                  <a:pt x="6109" y="19640"/>
                  <a:pt x="6109" y="19603"/>
                </a:cubicBezTo>
                <a:cubicBezTo>
                  <a:pt x="6128" y="19603"/>
                  <a:pt x="6128" y="19603"/>
                  <a:pt x="6147" y="19603"/>
                </a:cubicBezTo>
                <a:cubicBezTo>
                  <a:pt x="6147" y="19603"/>
                  <a:pt x="6147" y="19603"/>
                  <a:pt x="6147" y="19603"/>
                </a:cubicBezTo>
                <a:cubicBezTo>
                  <a:pt x="6147" y="19640"/>
                  <a:pt x="6147" y="19676"/>
                  <a:pt x="6147" y="19676"/>
                </a:cubicBezTo>
                <a:cubicBezTo>
                  <a:pt x="6147" y="19676"/>
                  <a:pt x="6147" y="19676"/>
                  <a:pt x="6147" y="19712"/>
                </a:cubicBezTo>
                <a:cubicBezTo>
                  <a:pt x="6147" y="19712"/>
                  <a:pt x="6128" y="19712"/>
                  <a:pt x="6128" y="19712"/>
                </a:cubicBezTo>
                <a:cubicBezTo>
                  <a:pt x="6109" y="19712"/>
                  <a:pt x="6109" y="19676"/>
                  <a:pt x="6109" y="19676"/>
                </a:cubicBezTo>
                <a:cubicBezTo>
                  <a:pt x="6090" y="19676"/>
                  <a:pt x="6071" y="19676"/>
                  <a:pt x="6053" y="19712"/>
                </a:cubicBezTo>
                <a:cubicBezTo>
                  <a:pt x="6071" y="19712"/>
                  <a:pt x="6071" y="19712"/>
                  <a:pt x="6071" y="19712"/>
                </a:cubicBezTo>
                <a:cubicBezTo>
                  <a:pt x="6071" y="19712"/>
                  <a:pt x="6090" y="19712"/>
                  <a:pt x="6109" y="19749"/>
                </a:cubicBezTo>
                <a:cubicBezTo>
                  <a:pt x="6109" y="19749"/>
                  <a:pt x="6109" y="19749"/>
                  <a:pt x="6109" y="19749"/>
                </a:cubicBezTo>
                <a:cubicBezTo>
                  <a:pt x="6090" y="19749"/>
                  <a:pt x="6053" y="19785"/>
                  <a:pt x="6053" y="19821"/>
                </a:cubicBezTo>
                <a:cubicBezTo>
                  <a:pt x="6053" y="19894"/>
                  <a:pt x="6053" y="19930"/>
                  <a:pt x="6034" y="19966"/>
                </a:cubicBezTo>
                <a:cubicBezTo>
                  <a:pt x="6034" y="19966"/>
                  <a:pt x="6034" y="20003"/>
                  <a:pt x="6034" y="20003"/>
                </a:cubicBezTo>
                <a:cubicBezTo>
                  <a:pt x="6015" y="20003"/>
                  <a:pt x="5996" y="20003"/>
                  <a:pt x="5977" y="20039"/>
                </a:cubicBezTo>
                <a:cubicBezTo>
                  <a:pt x="5939" y="20039"/>
                  <a:pt x="5901" y="20148"/>
                  <a:pt x="5920" y="20257"/>
                </a:cubicBezTo>
                <a:cubicBezTo>
                  <a:pt x="5920" y="20293"/>
                  <a:pt x="5958" y="20329"/>
                  <a:pt x="5977" y="20329"/>
                </a:cubicBezTo>
                <a:cubicBezTo>
                  <a:pt x="5996" y="20329"/>
                  <a:pt x="6015" y="20329"/>
                  <a:pt x="6015" y="20366"/>
                </a:cubicBezTo>
                <a:cubicBezTo>
                  <a:pt x="6034" y="20511"/>
                  <a:pt x="5958" y="20511"/>
                  <a:pt x="5920" y="20584"/>
                </a:cubicBezTo>
                <a:cubicBezTo>
                  <a:pt x="5920" y="20620"/>
                  <a:pt x="5901" y="20620"/>
                  <a:pt x="5901" y="20656"/>
                </a:cubicBezTo>
                <a:cubicBezTo>
                  <a:pt x="5901" y="20692"/>
                  <a:pt x="5901" y="20729"/>
                  <a:pt x="5882" y="20765"/>
                </a:cubicBezTo>
                <a:cubicBezTo>
                  <a:pt x="5882" y="20801"/>
                  <a:pt x="5844" y="20801"/>
                  <a:pt x="5826" y="20838"/>
                </a:cubicBezTo>
                <a:cubicBezTo>
                  <a:pt x="5769" y="20947"/>
                  <a:pt x="5844" y="21055"/>
                  <a:pt x="5863" y="21164"/>
                </a:cubicBezTo>
                <a:cubicBezTo>
                  <a:pt x="5826" y="21164"/>
                  <a:pt x="5826" y="21164"/>
                  <a:pt x="5807" y="21128"/>
                </a:cubicBezTo>
                <a:cubicBezTo>
                  <a:pt x="5807" y="21128"/>
                  <a:pt x="5788" y="21128"/>
                  <a:pt x="5788" y="21128"/>
                </a:cubicBezTo>
                <a:cubicBezTo>
                  <a:pt x="5788" y="21128"/>
                  <a:pt x="5769" y="21164"/>
                  <a:pt x="5769" y="21164"/>
                </a:cubicBezTo>
                <a:cubicBezTo>
                  <a:pt x="5750" y="21201"/>
                  <a:pt x="5731" y="21164"/>
                  <a:pt x="5712" y="21201"/>
                </a:cubicBezTo>
                <a:cubicBezTo>
                  <a:pt x="5712" y="21201"/>
                  <a:pt x="5712" y="21201"/>
                  <a:pt x="5712" y="21201"/>
                </a:cubicBezTo>
                <a:cubicBezTo>
                  <a:pt x="5693" y="21273"/>
                  <a:pt x="5712" y="21310"/>
                  <a:pt x="5693" y="21382"/>
                </a:cubicBezTo>
                <a:cubicBezTo>
                  <a:pt x="5693" y="21382"/>
                  <a:pt x="5674" y="21382"/>
                  <a:pt x="5674" y="21382"/>
                </a:cubicBezTo>
                <a:cubicBezTo>
                  <a:pt x="5655" y="21382"/>
                  <a:pt x="5655" y="21346"/>
                  <a:pt x="5636" y="21346"/>
                </a:cubicBezTo>
                <a:cubicBezTo>
                  <a:pt x="5655" y="21310"/>
                  <a:pt x="5674" y="21273"/>
                  <a:pt x="5693" y="21237"/>
                </a:cubicBezTo>
                <a:cubicBezTo>
                  <a:pt x="5693" y="21237"/>
                  <a:pt x="5693" y="21237"/>
                  <a:pt x="5693" y="21237"/>
                </a:cubicBezTo>
                <a:cubicBezTo>
                  <a:pt x="5674" y="21237"/>
                  <a:pt x="5674" y="21237"/>
                  <a:pt x="5674" y="21201"/>
                </a:cubicBezTo>
                <a:cubicBezTo>
                  <a:pt x="5636" y="21237"/>
                  <a:pt x="5618" y="21273"/>
                  <a:pt x="5580" y="21273"/>
                </a:cubicBezTo>
                <a:cubicBezTo>
                  <a:pt x="5580" y="21237"/>
                  <a:pt x="5580" y="21237"/>
                  <a:pt x="5580" y="21237"/>
                </a:cubicBezTo>
                <a:cubicBezTo>
                  <a:pt x="5618" y="21201"/>
                  <a:pt x="5618" y="21201"/>
                  <a:pt x="5655" y="21201"/>
                </a:cubicBezTo>
                <a:cubicBezTo>
                  <a:pt x="5636" y="21164"/>
                  <a:pt x="5618" y="21164"/>
                  <a:pt x="5599" y="21164"/>
                </a:cubicBezTo>
                <a:cubicBezTo>
                  <a:pt x="5599" y="21128"/>
                  <a:pt x="5599" y="21128"/>
                  <a:pt x="5599" y="21092"/>
                </a:cubicBezTo>
                <a:cubicBezTo>
                  <a:pt x="5599" y="21092"/>
                  <a:pt x="5580" y="21092"/>
                  <a:pt x="5580" y="21055"/>
                </a:cubicBezTo>
                <a:cubicBezTo>
                  <a:pt x="5580" y="21092"/>
                  <a:pt x="5561" y="21092"/>
                  <a:pt x="5561" y="21092"/>
                </a:cubicBezTo>
                <a:cubicBezTo>
                  <a:pt x="5561" y="21092"/>
                  <a:pt x="5561" y="21092"/>
                  <a:pt x="5542" y="21092"/>
                </a:cubicBezTo>
                <a:cubicBezTo>
                  <a:pt x="5542" y="21055"/>
                  <a:pt x="5561" y="21055"/>
                  <a:pt x="5561" y="21019"/>
                </a:cubicBezTo>
                <a:cubicBezTo>
                  <a:pt x="5561" y="21019"/>
                  <a:pt x="5561" y="21019"/>
                  <a:pt x="5561" y="21019"/>
                </a:cubicBezTo>
                <a:cubicBezTo>
                  <a:pt x="5542" y="21055"/>
                  <a:pt x="5542" y="21055"/>
                  <a:pt x="5542" y="21055"/>
                </a:cubicBezTo>
                <a:cubicBezTo>
                  <a:pt x="5523" y="21019"/>
                  <a:pt x="5523" y="21019"/>
                  <a:pt x="5523" y="21019"/>
                </a:cubicBezTo>
                <a:cubicBezTo>
                  <a:pt x="5523" y="21019"/>
                  <a:pt x="5523" y="21019"/>
                  <a:pt x="5523" y="20983"/>
                </a:cubicBezTo>
                <a:cubicBezTo>
                  <a:pt x="5523" y="20983"/>
                  <a:pt x="5523" y="20983"/>
                  <a:pt x="5523" y="20983"/>
                </a:cubicBezTo>
                <a:cubicBezTo>
                  <a:pt x="5523" y="20983"/>
                  <a:pt x="5523" y="20983"/>
                  <a:pt x="5523" y="20947"/>
                </a:cubicBezTo>
                <a:cubicBezTo>
                  <a:pt x="5523" y="20947"/>
                  <a:pt x="5504" y="20947"/>
                  <a:pt x="5485" y="20910"/>
                </a:cubicBezTo>
                <a:cubicBezTo>
                  <a:pt x="5523" y="20910"/>
                  <a:pt x="5523" y="20874"/>
                  <a:pt x="5542" y="20838"/>
                </a:cubicBezTo>
                <a:cubicBezTo>
                  <a:pt x="5523" y="20838"/>
                  <a:pt x="5504" y="20838"/>
                  <a:pt x="5504" y="20838"/>
                </a:cubicBezTo>
                <a:cubicBezTo>
                  <a:pt x="5504" y="20838"/>
                  <a:pt x="5504" y="20801"/>
                  <a:pt x="5504" y="20801"/>
                </a:cubicBezTo>
                <a:cubicBezTo>
                  <a:pt x="5504" y="20801"/>
                  <a:pt x="5504" y="20765"/>
                  <a:pt x="5504" y="20765"/>
                </a:cubicBezTo>
                <a:cubicBezTo>
                  <a:pt x="5504" y="20765"/>
                  <a:pt x="5504" y="20729"/>
                  <a:pt x="5504" y="20692"/>
                </a:cubicBezTo>
                <a:cubicBezTo>
                  <a:pt x="5504" y="20692"/>
                  <a:pt x="5504" y="20692"/>
                  <a:pt x="5523" y="20692"/>
                </a:cubicBezTo>
                <a:cubicBezTo>
                  <a:pt x="5523" y="20656"/>
                  <a:pt x="5504" y="20656"/>
                  <a:pt x="5504" y="20656"/>
                </a:cubicBezTo>
                <a:cubicBezTo>
                  <a:pt x="5504" y="20656"/>
                  <a:pt x="5504" y="20656"/>
                  <a:pt x="5485" y="20692"/>
                </a:cubicBezTo>
                <a:cubicBezTo>
                  <a:pt x="5485" y="20656"/>
                  <a:pt x="5485" y="20620"/>
                  <a:pt x="5485" y="20584"/>
                </a:cubicBezTo>
                <a:cubicBezTo>
                  <a:pt x="5485" y="20547"/>
                  <a:pt x="5504" y="20547"/>
                  <a:pt x="5504" y="20547"/>
                </a:cubicBezTo>
                <a:cubicBezTo>
                  <a:pt x="5504" y="20511"/>
                  <a:pt x="5504" y="20475"/>
                  <a:pt x="5504" y="20475"/>
                </a:cubicBezTo>
                <a:cubicBezTo>
                  <a:pt x="5523" y="20475"/>
                  <a:pt x="5523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75"/>
                  <a:pt x="5542" y="20475"/>
                  <a:pt x="5542" y="20475"/>
                </a:cubicBezTo>
                <a:cubicBezTo>
                  <a:pt x="5542" y="20438"/>
                  <a:pt x="5542" y="20438"/>
                  <a:pt x="5523" y="20438"/>
                </a:cubicBezTo>
                <a:cubicBezTo>
                  <a:pt x="5485" y="20438"/>
                  <a:pt x="5485" y="20438"/>
                  <a:pt x="5485" y="20438"/>
                </a:cubicBezTo>
                <a:cubicBezTo>
                  <a:pt x="5485" y="20438"/>
                  <a:pt x="5485" y="20438"/>
                  <a:pt x="5485" y="20402"/>
                </a:cubicBezTo>
                <a:cubicBezTo>
                  <a:pt x="5485" y="20402"/>
                  <a:pt x="5485" y="20366"/>
                  <a:pt x="5485" y="20366"/>
                </a:cubicBezTo>
                <a:cubicBezTo>
                  <a:pt x="5504" y="20366"/>
                  <a:pt x="5504" y="20366"/>
                  <a:pt x="5504" y="20366"/>
                </a:cubicBezTo>
                <a:cubicBezTo>
                  <a:pt x="5504" y="20329"/>
                  <a:pt x="5504" y="20329"/>
                  <a:pt x="5504" y="20329"/>
                </a:cubicBezTo>
                <a:cubicBezTo>
                  <a:pt x="5485" y="20293"/>
                  <a:pt x="5466" y="20293"/>
                  <a:pt x="5447" y="20293"/>
                </a:cubicBezTo>
                <a:cubicBezTo>
                  <a:pt x="5447" y="20257"/>
                  <a:pt x="5447" y="20257"/>
                  <a:pt x="5447" y="20257"/>
                </a:cubicBezTo>
                <a:cubicBezTo>
                  <a:pt x="5428" y="20257"/>
                  <a:pt x="5428" y="20257"/>
                  <a:pt x="5409" y="20257"/>
                </a:cubicBezTo>
                <a:cubicBezTo>
                  <a:pt x="5409" y="20257"/>
                  <a:pt x="5428" y="20257"/>
                  <a:pt x="5428" y="20220"/>
                </a:cubicBezTo>
                <a:cubicBezTo>
                  <a:pt x="5447" y="20220"/>
                  <a:pt x="5466" y="20184"/>
                  <a:pt x="5466" y="20148"/>
                </a:cubicBezTo>
                <a:cubicBezTo>
                  <a:pt x="5485" y="20148"/>
                  <a:pt x="5504" y="20148"/>
                  <a:pt x="5504" y="20148"/>
                </a:cubicBezTo>
                <a:cubicBezTo>
                  <a:pt x="5504" y="20148"/>
                  <a:pt x="5504" y="20184"/>
                  <a:pt x="5504" y="20184"/>
                </a:cubicBezTo>
                <a:cubicBezTo>
                  <a:pt x="5485" y="20184"/>
                  <a:pt x="5485" y="20184"/>
                  <a:pt x="5485" y="20220"/>
                </a:cubicBezTo>
                <a:cubicBezTo>
                  <a:pt x="5485" y="20220"/>
                  <a:pt x="5485" y="20220"/>
                  <a:pt x="5485" y="20257"/>
                </a:cubicBezTo>
                <a:cubicBezTo>
                  <a:pt x="5485" y="20257"/>
                  <a:pt x="5485" y="20257"/>
                  <a:pt x="5485" y="20257"/>
                </a:cubicBezTo>
                <a:cubicBezTo>
                  <a:pt x="5485" y="20220"/>
                  <a:pt x="5504" y="20220"/>
                  <a:pt x="5504" y="20220"/>
                </a:cubicBezTo>
                <a:cubicBezTo>
                  <a:pt x="5504" y="20220"/>
                  <a:pt x="5504" y="20220"/>
                  <a:pt x="5504" y="20220"/>
                </a:cubicBezTo>
                <a:cubicBezTo>
                  <a:pt x="5504" y="20220"/>
                  <a:pt x="5504" y="20257"/>
                  <a:pt x="5504" y="20257"/>
                </a:cubicBezTo>
                <a:cubicBezTo>
                  <a:pt x="5504" y="20257"/>
                  <a:pt x="5523" y="20257"/>
                  <a:pt x="5523" y="20257"/>
                </a:cubicBezTo>
                <a:cubicBezTo>
                  <a:pt x="5523" y="20257"/>
                  <a:pt x="5523" y="20220"/>
                  <a:pt x="5542" y="20184"/>
                </a:cubicBezTo>
                <a:cubicBezTo>
                  <a:pt x="5561" y="20112"/>
                  <a:pt x="5523" y="20148"/>
                  <a:pt x="5561" y="20075"/>
                </a:cubicBezTo>
                <a:cubicBezTo>
                  <a:pt x="5561" y="20075"/>
                  <a:pt x="5542" y="20075"/>
                  <a:pt x="5561" y="20039"/>
                </a:cubicBezTo>
                <a:cubicBezTo>
                  <a:pt x="5561" y="20039"/>
                  <a:pt x="5561" y="20003"/>
                  <a:pt x="5580" y="20003"/>
                </a:cubicBezTo>
                <a:cubicBezTo>
                  <a:pt x="5580" y="20003"/>
                  <a:pt x="5599" y="19966"/>
                  <a:pt x="5599" y="19966"/>
                </a:cubicBezTo>
                <a:cubicBezTo>
                  <a:pt x="5599" y="19930"/>
                  <a:pt x="5599" y="19930"/>
                  <a:pt x="5599" y="19930"/>
                </a:cubicBezTo>
                <a:cubicBezTo>
                  <a:pt x="5580" y="19930"/>
                  <a:pt x="5580" y="19930"/>
                  <a:pt x="5561" y="19894"/>
                </a:cubicBezTo>
                <a:cubicBezTo>
                  <a:pt x="5561" y="19857"/>
                  <a:pt x="5580" y="19857"/>
                  <a:pt x="5580" y="19821"/>
                </a:cubicBezTo>
                <a:cubicBezTo>
                  <a:pt x="5580" y="19785"/>
                  <a:pt x="5561" y="19749"/>
                  <a:pt x="5599" y="19749"/>
                </a:cubicBezTo>
                <a:cubicBezTo>
                  <a:pt x="5599" y="19712"/>
                  <a:pt x="5580" y="19676"/>
                  <a:pt x="5580" y="19640"/>
                </a:cubicBezTo>
                <a:cubicBezTo>
                  <a:pt x="5599" y="19640"/>
                  <a:pt x="5599" y="19640"/>
                  <a:pt x="5599" y="19640"/>
                </a:cubicBezTo>
                <a:cubicBezTo>
                  <a:pt x="5599" y="19603"/>
                  <a:pt x="5599" y="19603"/>
                  <a:pt x="5599" y="19603"/>
                </a:cubicBezTo>
                <a:cubicBezTo>
                  <a:pt x="5599" y="19603"/>
                  <a:pt x="5599" y="19603"/>
                  <a:pt x="5580" y="19567"/>
                </a:cubicBezTo>
                <a:cubicBezTo>
                  <a:pt x="5599" y="19567"/>
                  <a:pt x="5599" y="19531"/>
                  <a:pt x="5599" y="19531"/>
                </a:cubicBezTo>
                <a:cubicBezTo>
                  <a:pt x="5580" y="19531"/>
                  <a:pt x="5580" y="19531"/>
                  <a:pt x="5580" y="19531"/>
                </a:cubicBezTo>
                <a:cubicBezTo>
                  <a:pt x="5561" y="19567"/>
                  <a:pt x="5542" y="19567"/>
                  <a:pt x="5542" y="19531"/>
                </a:cubicBezTo>
                <a:cubicBezTo>
                  <a:pt x="5523" y="19494"/>
                  <a:pt x="5523" y="19494"/>
                  <a:pt x="5523" y="19458"/>
                </a:cubicBezTo>
                <a:cubicBezTo>
                  <a:pt x="5504" y="19349"/>
                  <a:pt x="5542" y="19313"/>
                  <a:pt x="5561" y="19240"/>
                </a:cubicBezTo>
                <a:cubicBezTo>
                  <a:pt x="5561" y="19240"/>
                  <a:pt x="5561" y="19240"/>
                  <a:pt x="5561" y="19240"/>
                </a:cubicBezTo>
                <a:cubicBezTo>
                  <a:pt x="5561" y="19204"/>
                  <a:pt x="5542" y="19168"/>
                  <a:pt x="5542" y="19131"/>
                </a:cubicBezTo>
                <a:cubicBezTo>
                  <a:pt x="5542" y="19095"/>
                  <a:pt x="5542" y="19059"/>
                  <a:pt x="5542" y="19023"/>
                </a:cubicBezTo>
                <a:cubicBezTo>
                  <a:pt x="5542" y="18986"/>
                  <a:pt x="5542" y="18950"/>
                  <a:pt x="5523" y="18950"/>
                </a:cubicBezTo>
                <a:cubicBezTo>
                  <a:pt x="5523" y="18950"/>
                  <a:pt x="5523" y="18950"/>
                  <a:pt x="5523" y="18950"/>
                </a:cubicBezTo>
                <a:cubicBezTo>
                  <a:pt x="5542" y="18914"/>
                  <a:pt x="5561" y="18950"/>
                  <a:pt x="5561" y="18914"/>
                </a:cubicBezTo>
                <a:cubicBezTo>
                  <a:pt x="5580" y="18768"/>
                  <a:pt x="5618" y="18659"/>
                  <a:pt x="5636" y="18514"/>
                </a:cubicBezTo>
                <a:cubicBezTo>
                  <a:pt x="5636" y="18478"/>
                  <a:pt x="5655" y="18478"/>
                  <a:pt x="5655" y="18442"/>
                </a:cubicBezTo>
                <a:cubicBezTo>
                  <a:pt x="5655" y="18405"/>
                  <a:pt x="5655" y="18405"/>
                  <a:pt x="5655" y="18369"/>
                </a:cubicBezTo>
                <a:cubicBezTo>
                  <a:pt x="5655" y="18369"/>
                  <a:pt x="5655" y="18333"/>
                  <a:pt x="5674" y="18333"/>
                </a:cubicBezTo>
                <a:cubicBezTo>
                  <a:pt x="5674" y="18296"/>
                  <a:pt x="5674" y="18296"/>
                  <a:pt x="5655" y="18260"/>
                </a:cubicBezTo>
                <a:cubicBezTo>
                  <a:pt x="5655" y="18224"/>
                  <a:pt x="5655" y="18079"/>
                  <a:pt x="5655" y="18042"/>
                </a:cubicBezTo>
                <a:cubicBezTo>
                  <a:pt x="5655" y="18006"/>
                  <a:pt x="5674" y="17970"/>
                  <a:pt x="5674" y="17933"/>
                </a:cubicBezTo>
                <a:cubicBezTo>
                  <a:pt x="5693" y="17897"/>
                  <a:pt x="5655" y="17897"/>
                  <a:pt x="5674" y="17825"/>
                </a:cubicBezTo>
                <a:cubicBezTo>
                  <a:pt x="5674" y="17788"/>
                  <a:pt x="5674" y="17752"/>
                  <a:pt x="5693" y="17716"/>
                </a:cubicBezTo>
                <a:cubicBezTo>
                  <a:pt x="5693" y="17679"/>
                  <a:pt x="5693" y="17679"/>
                  <a:pt x="5693" y="17679"/>
                </a:cubicBezTo>
                <a:cubicBezTo>
                  <a:pt x="5712" y="17607"/>
                  <a:pt x="5712" y="17462"/>
                  <a:pt x="5712" y="17425"/>
                </a:cubicBezTo>
                <a:cubicBezTo>
                  <a:pt x="5712" y="17389"/>
                  <a:pt x="5731" y="17389"/>
                  <a:pt x="5731" y="17353"/>
                </a:cubicBezTo>
                <a:cubicBezTo>
                  <a:pt x="5731" y="17353"/>
                  <a:pt x="5731" y="17316"/>
                  <a:pt x="5731" y="17316"/>
                </a:cubicBezTo>
                <a:cubicBezTo>
                  <a:pt x="5712" y="17280"/>
                  <a:pt x="5731" y="17207"/>
                  <a:pt x="5731" y="17171"/>
                </a:cubicBezTo>
                <a:cubicBezTo>
                  <a:pt x="5731" y="17135"/>
                  <a:pt x="5731" y="17135"/>
                  <a:pt x="5712" y="17135"/>
                </a:cubicBezTo>
                <a:cubicBezTo>
                  <a:pt x="5712" y="17135"/>
                  <a:pt x="5712" y="17098"/>
                  <a:pt x="5712" y="17098"/>
                </a:cubicBezTo>
                <a:cubicBezTo>
                  <a:pt x="5731" y="17098"/>
                  <a:pt x="5731" y="17062"/>
                  <a:pt x="5731" y="17062"/>
                </a:cubicBezTo>
                <a:cubicBezTo>
                  <a:pt x="5750" y="16953"/>
                  <a:pt x="5750" y="16590"/>
                  <a:pt x="5731" y="16481"/>
                </a:cubicBezTo>
                <a:cubicBezTo>
                  <a:pt x="5712" y="16445"/>
                  <a:pt x="5693" y="16445"/>
                  <a:pt x="5674" y="16409"/>
                </a:cubicBezTo>
                <a:cubicBezTo>
                  <a:pt x="5674" y="16409"/>
                  <a:pt x="5655" y="16372"/>
                  <a:pt x="5655" y="16372"/>
                </a:cubicBezTo>
                <a:cubicBezTo>
                  <a:pt x="5636" y="16336"/>
                  <a:pt x="5618" y="16336"/>
                  <a:pt x="5599" y="16300"/>
                </a:cubicBezTo>
                <a:cubicBezTo>
                  <a:pt x="5523" y="16227"/>
                  <a:pt x="5447" y="16155"/>
                  <a:pt x="5391" y="16046"/>
                </a:cubicBezTo>
                <a:cubicBezTo>
                  <a:pt x="5391" y="16046"/>
                  <a:pt x="5372" y="16009"/>
                  <a:pt x="5372" y="15973"/>
                </a:cubicBezTo>
                <a:cubicBezTo>
                  <a:pt x="5372" y="15973"/>
                  <a:pt x="5372" y="15937"/>
                  <a:pt x="5372" y="15901"/>
                </a:cubicBezTo>
                <a:cubicBezTo>
                  <a:pt x="5372" y="15864"/>
                  <a:pt x="5353" y="15864"/>
                  <a:pt x="5334" y="15828"/>
                </a:cubicBezTo>
                <a:cubicBezTo>
                  <a:pt x="5315" y="15755"/>
                  <a:pt x="5315" y="15683"/>
                  <a:pt x="5277" y="15646"/>
                </a:cubicBezTo>
                <a:cubicBezTo>
                  <a:pt x="5277" y="15537"/>
                  <a:pt x="5201" y="15320"/>
                  <a:pt x="5164" y="15211"/>
                </a:cubicBezTo>
                <a:cubicBezTo>
                  <a:pt x="5164" y="15174"/>
                  <a:pt x="5145" y="15138"/>
                  <a:pt x="5126" y="15102"/>
                </a:cubicBezTo>
                <a:cubicBezTo>
                  <a:pt x="5107" y="15066"/>
                  <a:pt x="5088" y="15066"/>
                  <a:pt x="5050" y="15029"/>
                </a:cubicBezTo>
                <a:cubicBezTo>
                  <a:pt x="5069" y="15029"/>
                  <a:pt x="5069" y="15029"/>
                  <a:pt x="5069" y="15029"/>
                </a:cubicBezTo>
                <a:cubicBezTo>
                  <a:pt x="5069" y="14993"/>
                  <a:pt x="5069" y="14993"/>
                  <a:pt x="5088" y="14993"/>
                </a:cubicBezTo>
                <a:cubicBezTo>
                  <a:pt x="5088" y="14920"/>
                  <a:pt x="5050" y="14920"/>
                  <a:pt x="5050" y="14848"/>
                </a:cubicBezTo>
                <a:cubicBezTo>
                  <a:pt x="5069" y="14775"/>
                  <a:pt x="5145" y="14739"/>
                  <a:pt x="5145" y="14630"/>
                </a:cubicBezTo>
                <a:cubicBezTo>
                  <a:pt x="5164" y="14630"/>
                  <a:pt x="5145" y="14594"/>
                  <a:pt x="5145" y="14557"/>
                </a:cubicBezTo>
                <a:cubicBezTo>
                  <a:pt x="5126" y="14594"/>
                  <a:pt x="5107" y="14666"/>
                  <a:pt x="5088" y="14594"/>
                </a:cubicBezTo>
                <a:cubicBezTo>
                  <a:pt x="5088" y="14594"/>
                  <a:pt x="5088" y="14594"/>
                  <a:pt x="5088" y="14594"/>
                </a:cubicBezTo>
                <a:cubicBezTo>
                  <a:pt x="5088" y="14557"/>
                  <a:pt x="5088" y="14557"/>
                  <a:pt x="5088" y="14557"/>
                </a:cubicBezTo>
                <a:cubicBezTo>
                  <a:pt x="5088" y="14521"/>
                  <a:pt x="5088" y="14485"/>
                  <a:pt x="5088" y="14412"/>
                </a:cubicBezTo>
                <a:cubicBezTo>
                  <a:pt x="5088" y="14412"/>
                  <a:pt x="5107" y="14412"/>
                  <a:pt x="5126" y="14376"/>
                </a:cubicBezTo>
                <a:cubicBezTo>
                  <a:pt x="5107" y="14376"/>
                  <a:pt x="5107" y="14376"/>
                  <a:pt x="5107" y="14376"/>
                </a:cubicBezTo>
                <a:cubicBezTo>
                  <a:pt x="5107" y="14339"/>
                  <a:pt x="5126" y="14339"/>
                  <a:pt x="5126" y="14303"/>
                </a:cubicBezTo>
                <a:cubicBezTo>
                  <a:pt x="5145" y="14267"/>
                  <a:pt x="5126" y="14231"/>
                  <a:pt x="5145" y="14194"/>
                </a:cubicBezTo>
                <a:cubicBezTo>
                  <a:pt x="5164" y="14194"/>
                  <a:pt x="5182" y="14194"/>
                  <a:pt x="5201" y="14158"/>
                </a:cubicBezTo>
                <a:cubicBezTo>
                  <a:pt x="5201" y="14122"/>
                  <a:pt x="5201" y="14122"/>
                  <a:pt x="5201" y="14122"/>
                </a:cubicBezTo>
                <a:cubicBezTo>
                  <a:pt x="5201" y="14122"/>
                  <a:pt x="5201" y="14085"/>
                  <a:pt x="5201" y="14085"/>
                </a:cubicBezTo>
                <a:cubicBezTo>
                  <a:pt x="5220" y="14085"/>
                  <a:pt x="5220" y="14085"/>
                  <a:pt x="5220" y="14085"/>
                </a:cubicBezTo>
                <a:cubicBezTo>
                  <a:pt x="5239" y="14085"/>
                  <a:pt x="5220" y="14049"/>
                  <a:pt x="5220" y="14013"/>
                </a:cubicBezTo>
                <a:cubicBezTo>
                  <a:pt x="5239" y="14013"/>
                  <a:pt x="5258" y="14013"/>
                  <a:pt x="5277" y="14013"/>
                </a:cubicBezTo>
                <a:cubicBezTo>
                  <a:pt x="5296" y="13940"/>
                  <a:pt x="5296" y="13904"/>
                  <a:pt x="5315" y="13868"/>
                </a:cubicBezTo>
                <a:cubicBezTo>
                  <a:pt x="5315" y="13831"/>
                  <a:pt x="5296" y="13831"/>
                  <a:pt x="5296" y="13831"/>
                </a:cubicBezTo>
                <a:cubicBezTo>
                  <a:pt x="5296" y="13795"/>
                  <a:pt x="5296" y="13759"/>
                  <a:pt x="5315" y="13722"/>
                </a:cubicBezTo>
                <a:cubicBezTo>
                  <a:pt x="5315" y="13686"/>
                  <a:pt x="5296" y="13686"/>
                  <a:pt x="5296" y="13650"/>
                </a:cubicBezTo>
                <a:cubicBezTo>
                  <a:pt x="5296" y="13650"/>
                  <a:pt x="5315" y="13650"/>
                  <a:pt x="5315" y="13613"/>
                </a:cubicBezTo>
                <a:cubicBezTo>
                  <a:pt x="5315" y="13613"/>
                  <a:pt x="5296" y="13613"/>
                  <a:pt x="5296" y="13577"/>
                </a:cubicBezTo>
                <a:cubicBezTo>
                  <a:pt x="5296" y="13541"/>
                  <a:pt x="5296" y="13541"/>
                  <a:pt x="5296" y="13541"/>
                </a:cubicBezTo>
                <a:cubicBezTo>
                  <a:pt x="5296" y="13505"/>
                  <a:pt x="5277" y="13468"/>
                  <a:pt x="5277" y="13468"/>
                </a:cubicBezTo>
                <a:cubicBezTo>
                  <a:pt x="5277" y="13432"/>
                  <a:pt x="5277" y="13396"/>
                  <a:pt x="5277" y="13396"/>
                </a:cubicBezTo>
                <a:cubicBezTo>
                  <a:pt x="5277" y="13396"/>
                  <a:pt x="5296" y="13396"/>
                  <a:pt x="5296" y="13396"/>
                </a:cubicBezTo>
                <a:cubicBezTo>
                  <a:pt x="5296" y="13396"/>
                  <a:pt x="5315" y="13359"/>
                  <a:pt x="5315" y="13359"/>
                </a:cubicBezTo>
                <a:cubicBezTo>
                  <a:pt x="5315" y="13323"/>
                  <a:pt x="5296" y="13323"/>
                  <a:pt x="5296" y="13287"/>
                </a:cubicBezTo>
                <a:cubicBezTo>
                  <a:pt x="5296" y="13287"/>
                  <a:pt x="5296" y="13287"/>
                  <a:pt x="5296" y="13287"/>
                </a:cubicBezTo>
                <a:cubicBezTo>
                  <a:pt x="5315" y="13287"/>
                  <a:pt x="5315" y="13323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59"/>
                  <a:pt x="5334" y="13359"/>
                  <a:pt x="5334" y="13359"/>
                </a:cubicBezTo>
                <a:cubicBezTo>
                  <a:pt x="5334" y="13323"/>
                  <a:pt x="5334" y="13323"/>
                  <a:pt x="5334" y="13287"/>
                </a:cubicBezTo>
                <a:cubicBezTo>
                  <a:pt x="5372" y="13214"/>
                  <a:pt x="5372" y="13214"/>
                  <a:pt x="5372" y="13214"/>
                </a:cubicBezTo>
                <a:cubicBezTo>
                  <a:pt x="5391" y="13178"/>
                  <a:pt x="5391" y="13178"/>
                  <a:pt x="5409" y="13178"/>
                </a:cubicBezTo>
                <a:cubicBezTo>
                  <a:pt x="5428" y="13105"/>
                  <a:pt x="5409" y="13069"/>
                  <a:pt x="5447" y="12996"/>
                </a:cubicBezTo>
                <a:cubicBezTo>
                  <a:pt x="5447" y="12996"/>
                  <a:pt x="5466" y="12996"/>
                  <a:pt x="5466" y="12996"/>
                </a:cubicBezTo>
                <a:cubicBezTo>
                  <a:pt x="5485" y="12996"/>
                  <a:pt x="5485" y="12996"/>
                  <a:pt x="5485" y="13033"/>
                </a:cubicBezTo>
                <a:cubicBezTo>
                  <a:pt x="5485" y="13033"/>
                  <a:pt x="5485" y="13033"/>
                  <a:pt x="5485" y="12996"/>
                </a:cubicBezTo>
                <a:cubicBezTo>
                  <a:pt x="5485" y="12960"/>
                  <a:pt x="5485" y="12960"/>
                  <a:pt x="5504" y="12960"/>
                </a:cubicBezTo>
                <a:cubicBezTo>
                  <a:pt x="5523" y="12960"/>
                  <a:pt x="5561" y="12960"/>
                  <a:pt x="5580" y="12924"/>
                </a:cubicBezTo>
                <a:cubicBezTo>
                  <a:pt x="5561" y="12924"/>
                  <a:pt x="5542" y="12851"/>
                  <a:pt x="5561" y="12851"/>
                </a:cubicBezTo>
                <a:cubicBezTo>
                  <a:pt x="5561" y="12815"/>
                  <a:pt x="5561" y="12815"/>
                  <a:pt x="5580" y="12815"/>
                </a:cubicBezTo>
                <a:cubicBezTo>
                  <a:pt x="5580" y="12815"/>
                  <a:pt x="5580" y="12815"/>
                  <a:pt x="5580" y="12815"/>
                </a:cubicBezTo>
                <a:cubicBezTo>
                  <a:pt x="5580" y="12815"/>
                  <a:pt x="5561" y="12815"/>
                  <a:pt x="5561" y="12778"/>
                </a:cubicBezTo>
                <a:cubicBezTo>
                  <a:pt x="5561" y="12778"/>
                  <a:pt x="5561" y="12815"/>
                  <a:pt x="5542" y="12815"/>
                </a:cubicBezTo>
                <a:cubicBezTo>
                  <a:pt x="5542" y="12742"/>
                  <a:pt x="5504" y="12706"/>
                  <a:pt x="5466" y="12742"/>
                </a:cubicBezTo>
                <a:cubicBezTo>
                  <a:pt x="5466" y="12742"/>
                  <a:pt x="5466" y="12778"/>
                  <a:pt x="5466" y="12778"/>
                </a:cubicBezTo>
                <a:cubicBezTo>
                  <a:pt x="5447" y="12778"/>
                  <a:pt x="5428" y="12815"/>
                  <a:pt x="5428" y="12815"/>
                </a:cubicBezTo>
                <a:cubicBezTo>
                  <a:pt x="5428" y="12851"/>
                  <a:pt x="5447" y="12851"/>
                  <a:pt x="5447" y="12924"/>
                </a:cubicBezTo>
                <a:cubicBezTo>
                  <a:pt x="5428" y="12924"/>
                  <a:pt x="5428" y="12924"/>
                  <a:pt x="5391" y="12924"/>
                </a:cubicBezTo>
                <a:cubicBezTo>
                  <a:pt x="5391" y="12924"/>
                  <a:pt x="5391" y="12924"/>
                  <a:pt x="5391" y="12924"/>
                </a:cubicBezTo>
                <a:cubicBezTo>
                  <a:pt x="5391" y="12887"/>
                  <a:pt x="5391" y="12887"/>
                  <a:pt x="5372" y="12851"/>
                </a:cubicBezTo>
                <a:cubicBezTo>
                  <a:pt x="5372" y="12851"/>
                  <a:pt x="5372" y="12851"/>
                  <a:pt x="5372" y="12851"/>
                </a:cubicBezTo>
                <a:cubicBezTo>
                  <a:pt x="5372" y="12851"/>
                  <a:pt x="5372" y="12887"/>
                  <a:pt x="5372" y="12887"/>
                </a:cubicBezTo>
                <a:cubicBezTo>
                  <a:pt x="5353" y="12887"/>
                  <a:pt x="5353" y="12851"/>
                  <a:pt x="5353" y="12815"/>
                </a:cubicBezTo>
                <a:cubicBezTo>
                  <a:pt x="5315" y="12815"/>
                  <a:pt x="5296" y="12815"/>
                  <a:pt x="5277" y="12815"/>
                </a:cubicBezTo>
                <a:cubicBezTo>
                  <a:pt x="5277" y="12815"/>
                  <a:pt x="5277" y="12815"/>
                  <a:pt x="5258" y="12851"/>
                </a:cubicBezTo>
                <a:cubicBezTo>
                  <a:pt x="5258" y="12815"/>
                  <a:pt x="5258" y="12778"/>
                  <a:pt x="5239" y="12742"/>
                </a:cubicBezTo>
                <a:cubicBezTo>
                  <a:pt x="5239" y="12742"/>
                  <a:pt x="5239" y="12742"/>
                  <a:pt x="5239" y="12742"/>
                </a:cubicBezTo>
                <a:cubicBezTo>
                  <a:pt x="5239" y="12778"/>
                  <a:pt x="5239" y="12778"/>
                  <a:pt x="5258" y="12778"/>
                </a:cubicBezTo>
                <a:cubicBezTo>
                  <a:pt x="5258" y="12778"/>
                  <a:pt x="5258" y="12778"/>
                  <a:pt x="5258" y="12778"/>
                </a:cubicBezTo>
                <a:cubicBezTo>
                  <a:pt x="5239" y="12778"/>
                  <a:pt x="5220" y="12778"/>
                  <a:pt x="5220" y="12778"/>
                </a:cubicBezTo>
                <a:cubicBezTo>
                  <a:pt x="5239" y="12706"/>
                  <a:pt x="5201" y="12706"/>
                  <a:pt x="5164" y="12670"/>
                </a:cubicBezTo>
                <a:cubicBezTo>
                  <a:pt x="5164" y="12670"/>
                  <a:pt x="5164" y="12633"/>
                  <a:pt x="5164" y="12597"/>
                </a:cubicBezTo>
                <a:cubicBezTo>
                  <a:pt x="5145" y="12597"/>
                  <a:pt x="5145" y="12597"/>
                  <a:pt x="5126" y="12561"/>
                </a:cubicBezTo>
                <a:cubicBezTo>
                  <a:pt x="5126" y="12561"/>
                  <a:pt x="5126" y="12561"/>
                  <a:pt x="5126" y="12561"/>
                </a:cubicBezTo>
                <a:cubicBezTo>
                  <a:pt x="5126" y="12597"/>
                  <a:pt x="5126" y="12597"/>
                  <a:pt x="5126" y="12597"/>
                </a:cubicBezTo>
                <a:cubicBezTo>
                  <a:pt x="5145" y="12597"/>
                  <a:pt x="5145" y="12597"/>
                  <a:pt x="5145" y="12633"/>
                </a:cubicBezTo>
                <a:cubicBezTo>
                  <a:pt x="5145" y="12633"/>
                  <a:pt x="5145" y="12633"/>
                  <a:pt x="5145" y="12670"/>
                </a:cubicBezTo>
                <a:cubicBezTo>
                  <a:pt x="5145" y="12670"/>
                  <a:pt x="5126" y="12670"/>
                  <a:pt x="5126" y="12670"/>
                </a:cubicBezTo>
                <a:cubicBezTo>
                  <a:pt x="5126" y="12597"/>
                  <a:pt x="5107" y="12633"/>
                  <a:pt x="5088" y="12561"/>
                </a:cubicBezTo>
                <a:cubicBezTo>
                  <a:pt x="5088" y="12561"/>
                  <a:pt x="5107" y="12524"/>
                  <a:pt x="5107" y="12524"/>
                </a:cubicBezTo>
                <a:cubicBezTo>
                  <a:pt x="5107" y="12524"/>
                  <a:pt x="5107" y="12524"/>
                  <a:pt x="5107" y="12524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88" y="12488"/>
                  <a:pt x="5107" y="12488"/>
                </a:cubicBezTo>
                <a:cubicBezTo>
                  <a:pt x="5088" y="12488"/>
                  <a:pt x="5088" y="12488"/>
                  <a:pt x="5088" y="12488"/>
                </a:cubicBezTo>
                <a:cubicBezTo>
                  <a:pt x="5088" y="12488"/>
                  <a:pt x="5069" y="12415"/>
                  <a:pt x="5069" y="12415"/>
                </a:cubicBezTo>
                <a:cubicBezTo>
                  <a:pt x="5031" y="12343"/>
                  <a:pt x="4993" y="12307"/>
                  <a:pt x="4974" y="12270"/>
                </a:cubicBezTo>
                <a:cubicBezTo>
                  <a:pt x="4974" y="12234"/>
                  <a:pt x="4974" y="12234"/>
                  <a:pt x="4974" y="12234"/>
                </a:cubicBezTo>
                <a:cubicBezTo>
                  <a:pt x="4974" y="12234"/>
                  <a:pt x="4993" y="12234"/>
                  <a:pt x="4993" y="12234"/>
                </a:cubicBezTo>
                <a:cubicBezTo>
                  <a:pt x="4993" y="12234"/>
                  <a:pt x="4974" y="12198"/>
                  <a:pt x="4974" y="12198"/>
                </a:cubicBezTo>
                <a:cubicBezTo>
                  <a:pt x="4974" y="12198"/>
                  <a:pt x="4956" y="12198"/>
                  <a:pt x="4956" y="12234"/>
                </a:cubicBezTo>
                <a:cubicBezTo>
                  <a:pt x="4899" y="12234"/>
                  <a:pt x="4842" y="12161"/>
                  <a:pt x="4785" y="12125"/>
                </a:cubicBezTo>
                <a:cubicBezTo>
                  <a:pt x="4766" y="12125"/>
                  <a:pt x="4747" y="12125"/>
                  <a:pt x="4729" y="12125"/>
                </a:cubicBezTo>
                <a:cubicBezTo>
                  <a:pt x="4691" y="12052"/>
                  <a:pt x="4615" y="11907"/>
                  <a:pt x="4558" y="11871"/>
                </a:cubicBezTo>
                <a:cubicBezTo>
                  <a:pt x="4502" y="11835"/>
                  <a:pt x="4483" y="11907"/>
                  <a:pt x="4445" y="11907"/>
                </a:cubicBezTo>
                <a:cubicBezTo>
                  <a:pt x="4426" y="11907"/>
                  <a:pt x="4350" y="11871"/>
                  <a:pt x="4331" y="11871"/>
                </a:cubicBezTo>
                <a:cubicBezTo>
                  <a:pt x="4312" y="11835"/>
                  <a:pt x="4294" y="11835"/>
                  <a:pt x="4275" y="11798"/>
                </a:cubicBezTo>
                <a:cubicBezTo>
                  <a:pt x="4256" y="11798"/>
                  <a:pt x="4237" y="11798"/>
                  <a:pt x="4218" y="11762"/>
                </a:cubicBezTo>
                <a:cubicBezTo>
                  <a:pt x="4199" y="11762"/>
                  <a:pt x="4180" y="11726"/>
                  <a:pt x="4142" y="11726"/>
                </a:cubicBezTo>
                <a:cubicBezTo>
                  <a:pt x="4123" y="11689"/>
                  <a:pt x="4104" y="11653"/>
                  <a:pt x="4067" y="11653"/>
                </a:cubicBezTo>
                <a:cubicBezTo>
                  <a:pt x="4048" y="11617"/>
                  <a:pt x="4029" y="11617"/>
                  <a:pt x="3991" y="11617"/>
                </a:cubicBezTo>
                <a:cubicBezTo>
                  <a:pt x="3991" y="11581"/>
                  <a:pt x="3972" y="11544"/>
                  <a:pt x="3953" y="11508"/>
                </a:cubicBezTo>
                <a:cubicBezTo>
                  <a:pt x="3934" y="11508"/>
                  <a:pt x="3934" y="11472"/>
                  <a:pt x="3915" y="11472"/>
                </a:cubicBezTo>
                <a:cubicBezTo>
                  <a:pt x="3896" y="11435"/>
                  <a:pt x="3896" y="11399"/>
                  <a:pt x="3877" y="11399"/>
                </a:cubicBezTo>
                <a:cubicBezTo>
                  <a:pt x="3877" y="11363"/>
                  <a:pt x="3877" y="11363"/>
                  <a:pt x="3858" y="11363"/>
                </a:cubicBezTo>
                <a:cubicBezTo>
                  <a:pt x="3858" y="11326"/>
                  <a:pt x="3877" y="11326"/>
                  <a:pt x="3896" y="11326"/>
                </a:cubicBezTo>
                <a:cubicBezTo>
                  <a:pt x="3877" y="11290"/>
                  <a:pt x="3877" y="11290"/>
                  <a:pt x="3877" y="11290"/>
                </a:cubicBezTo>
                <a:cubicBezTo>
                  <a:pt x="3896" y="11254"/>
                  <a:pt x="3877" y="11181"/>
                  <a:pt x="3877" y="11145"/>
                </a:cubicBezTo>
                <a:cubicBezTo>
                  <a:pt x="3877" y="11145"/>
                  <a:pt x="3877" y="11145"/>
                  <a:pt x="3877" y="11109"/>
                </a:cubicBezTo>
                <a:cubicBezTo>
                  <a:pt x="3840" y="11036"/>
                  <a:pt x="3802" y="10963"/>
                  <a:pt x="3764" y="10854"/>
                </a:cubicBezTo>
                <a:cubicBezTo>
                  <a:pt x="3745" y="10854"/>
                  <a:pt x="3745" y="10854"/>
                  <a:pt x="3726" y="10818"/>
                </a:cubicBezTo>
                <a:cubicBezTo>
                  <a:pt x="3726" y="10818"/>
                  <a:pt x="3726" y="10782"/>
                  <a:pt x="3726" y="10782"/>
                </a:cubicBezTo>
                <a:cubicBezTo>
                  <a:pt x="3707" y="10746"/>
                  <a:pt x="3707" y="10746"/>
                  <a:pt x="3688" y="10746"/>
                </a:cubicBezTo>
                <a:cubicBezTo>
                  <a:pt x="3688" y="10709"/>
                  <a:pt x="3669" y="10709"/>
                  <a:pt x="3669" y="10709"/>
                </a:cubicBezTo>
                <a:cubicBezTo>
                  <a:pt x="3669" y="10673"/>
                  <a:pt x="3650" y="10709"/>
                  <a:pt x="3650" y="10709"/>
                </a:cubicBezTo>
                <a:cubicBezTo>
                  <a:pt x="3650" y="10709"/>
                  <a:pt x="3650" y="10709"/>
                  <a:pt x="3650" y="10673"/>
                </a:cubicBezTo>
                <a:cubicBezTo>
                  <a:pt x="3632" y="10673"/>
                  <a:pt x="3650" y="10637"/>
                  <a:pt x="3650" y="10600"/>
                </a:cubicBezTo>
                <a:cubicBezTo>
                  <a:pt x="3650" y="10564"/>
                  <a:pt x="3632" y="10564"/>
                  <a:pt x="3613" y="10564"/>
                </a:cubicBezTo>
                <a:cubicBezTo>
                  <a:pt x="3594" y="10491"/>
                  <a:pt x="3575" y="10528"/>
                  <a:pt x="3556" y="10455"/>
                </a:cubicBezTo>
                <a:cubicBezTo>
                  <a:pt x="3575" y="10455"/>
                  <a:pt x="3575" y="10419"/>
                  <a:pt x="3556" y="10419"/>
                </a:cubicBezTo>
                <a:cubicBezTo>
                  <a:pt x="3556" y="10419"/>
                  <a:pt x="3537" y="10383"/>
                  <a:pt x="3518" y="10383"/>
                </a:cubicBezTo>
                <a:cubicBezTo>
                  <a:pt x="3480" y="10346"/>
                  <a:pt x="3405" y="10092"/>
                  <a:pt x="3405" y="9983"/>
                </a:cubicBezTo>
                <a:cubicBezTo>
                  <a:pt x="3405" y="9983"/>
                  <a:pt x="3386" y="9983"/>
                  <a:pt x="3367" y="9947"/>
                </a:cubicBezTo>
                <a:cubicBezTo>
                  <a:pt x="3367" y="9947"/>
                  <a:pt x="3367" y="9947"/>
                  <a:pt x="3367" y="9911"/>
                </a:cubicBezTo>
                <a:cubicBezTo>
                  <a:pt x="3367" y="9911"/>
                  <a:pt x="3367" y="9911"/>
                  <a:pt x="3348" y="9911"/>
                </a:cubicBezTo>
                <a:cubicBezTo>
                  <a:pt x="3348" y="9911"/>
                  <a:pt x="3348" y="9947"/>
                  <a:pt x="3348" y="9947"/>
                </a:cubicBezTo>
                <a:cubicBezTo>
                  <a:pt x="3329" y="9947"/>
                  <a:pt x="3310" y="9911"/>
                  <a:pt x="3310" y="9911"/>
                </a:cubicBezTo>
                <a:cubicBezTo>
                  <a:pt x="3291" y="9911"/>
                  <a:pt x="3291" y="9947"/>
                  <a:pt x="3291" y="9983"/>
                </a:cubicBezTo>
                <a:cubicBezTo>
                  <a:pt x="3291" y="9983"/>
                  <a:pt x="3310" y="10019"/>
                  <a:pt x="3310" y="10019"/>
                </a:cubicBezTo>
                <a:cubicBezTo>
                  <a:pt x="3310" y="10056"/>
                  <a:pt x="3310" y="10092"/>
                  <a:pt x="3310" y="10128"/>
                </a:cubicBezTo>
                <a:cubicBezTo>
                  <a:pt x="3329" y="10165"/>
                  <a:pt x="3348" y="10165"/>
                  <a:pt x="3367" y="10201"/>
                </a:cubicBezTo>
                <a:cubicBezTo>
                  <a:pt x="3386" y="10237"/>
                  <a:pt x="3386" y="10310"/>
                  <a:pt x="3386" y="10310"/>
                </a:cubicBezTo>
                <a:cubicBezTo>
                  <a:pt x="3405" y="10346"/>
                  <a:pt x="3405" y="10346"/>
                  <a:pt x="3423" y="10346"/>
                </a:cubicBezTo>
                <a:cubicBezTo>
                  <a:pt x="3423" y="10383"/>
                  <a:pt x="3423" y="10419"/>
                  <a:pt x="3442" y="10455"/>
                </a:cubicBezTo>
                <a:cubicBezTo>
                  <a:pt x="3442" y="10455"/>
                  <a:pt x="3442" y="10455"/>
                  <a:pt x="3461" y="10455"/>
                </a:cubicBezTo>
                <a:cubicBezTo>
                  <a:pt x="3480" y="10528"/>
                  <a:pt x="3461" y="10564"/>
                  <a:pt x="3499" y="10564"/>
                </a:cubicBezTo>
                <a:cubicBezTo>
                  <a:pt x="3499" y="10600"/>
                  <a:pt x="3518" y="10637"/>
                  <a:pt x="3518" y="10673"/>
                </a:cubicBezTo>
                <a:cubicBezTo>
                  <a:pt x="3537" y="10709"/>
                  <a:pt x="3537" y="10746"/>
                  <a:pt x="3556" y="10782"/>
                </a:cubicBezTo>
                <a:cubicBezTo>
                  <a:pt x="3556" y="10854"/>
                  <a:pt x="3556" y="10854"/>
                  <a:pt x="3575" y="10891"/>
                </a:cubicBezTo>
                <a:cubicBezTo>
                  <a:pt x="3575" y="10891"/>
                  <a:pt x="3575" y="10854"/>
                  <a:pt x="3594" y="10854"/>
                </a:cubicBezTo>
                <a:cubicBezTo>
                  <a:pt x="3594" y="10891"/>
                  <a:pt x="3613" y="10927"/>
                  <a:pt x="3613" y="10927"/>
                </a:cubicBezTo>
                <a:cubicBezTo>
                  <a:pt x="3632" y="10963"/>
                  <a:pt x="3632" y="10963"/>
                  <a:pt x="3632" y="10963"/>
                </a:cubicBezTo>
                <a:cubicBezTo>
                  <a:pt x="3632" y="11000"/>
                  <a:pt x="3613" y="11036"/>
                  <a:pt x="3613" y="11036"/>
                </a:cubicBezTo>
                <a:cubicBezTo>
                  <a:pt x="3613" y="11036"/>
                  <a:pt x="3594" y="11036"/>
                  <a:pt x="3594" y="11036"/>
                </a:cubicBezTo>
                <a:cubicBezTo>
                  <a:pt x="3594" y="11036"/>
                  <a:pt x="3594" y="11000"/>
                  <a:pt x="3594" y="10963"/>
                </a:cubicBezTo>
                <a:cubicBezTo>
                  <a:pt x="3575" y="10963"/>
                  <a:pt x="3556" y="10927"/>
                  <a:pt x="3556" y="10927"/>
                </a:cubicBezTo>
                <a:cubicBezTo>
                  <a:pt x="3537" y="10891"/>
                  <a:pt x="3480" y="10818"/>
                  <a:pt x="3461" y="10782"/>
                </a:cubicBezTo>
                <a:cubicBezTo>
                  <a:pt x="3461" y="10746"/>
                  <a:pt x="3480" y="10709"/>
                  <a:pt x="3461" y="10709"/>
                </a:cubicBezTo>
                <a:cubicBezTo>
                  <a:pt x="3461" y="10673"/>
                  <a:pt x="3461" y="10637"/>
                  <a:pt x="3442" y="10600"/>
                </a:cubicBezTo>
                <a:cubicBezTo>
                  <a:pt x="3442" y="10600"/>
                  <a:pt x="3423" y="10600"/>
                  <a:pt x="3423" y="10600"/>
                </a:cubicBezTo>
                <a:cubicBezTo>
                  <a:pt x="3405" y="10564"/>
                  <a:pt x="3405" y="10564"/>
                  <a:pt x="3405" y="10564"/>
                </a:cubicBezTo>
                <a:cubicBezTo>
                  <a:pt x="3367" y="10564"/>
                  <a:pt x="3310" y="10455"/>
                  <a:pt x="3291" y="10419"/>
                </a:cubicBezTo>
                <a:cubicBezTo>
                  <a:pt x="3310" y="10419"/>
                  <a:pt x="3329" y="10419"/>
                  <a:pt x="3348" y="10383"/>
                </a:cubicBezTo>
                <a:cubicBezTo>
                  <a:pt x="3367" y="10346"/>
                  <a:pt x="3329" y="10274"/>
                  <a:pt x="3310" y="10274"/>
                </a:cubicBezTo>
                <a:cubicBezTo>
                  <a:pt x="3310" y="10237"/>
                  <a:pt x="3253" y="10201"/>
                  <a:pt x="3253" y="10165"/>
                </a:cubicBezTo>
                <a:cubicBezTo>
                  <a:pt x="3253" y="10165"/>
                  <a:pt x="3253" y="10128"/>
                  <a:pt x="3234" y="10092"/>
                </a:cubicBezTo>
                <a:cubicBezTo>
                  <a:pt x="3234" y="10092"/>
                  <a:pt x="3234" y="10092"/>
                  <a:pt x="3215" y="10092"/>
                </a:cubicBezTo>
                <a:cubicBezTo>
                  <a:pt x="3215" y="10056"/>
                  <a:pt x="3215" y="10019"/>
                  <a:pt x="3215" y="10019"/>
                </a:cubicBezTo>
                <a:cubicBezTo>
                  <a:pt x="3196" y="9983"/>
                  <a:pt x="3178" y="9947"/>
                  <a:pt x="3196" y="9874"/>
                </a:cubicBezTo>
                <a:cubicBezTo>
                  <a:pt x="3178" y="9874"/>
                  <a:pt x="3178" y="9874"/>
                  <a:pt x="3178" y="9838"/>
                </a:cubicBezTo>
                <a:cubicBezTo>
                  <a:pt x="3178" y="9838"/>
                  <a:pt x="3178" y="9838"/>
                  <a:pt x="3178" y="9802"/>
                </a:cubicBezTo>
                <a:cubicBezTo>
                  <a:pt x="3159" y="9765"/>
                  <a:pt x="3121" y="9584"/>
                  <a:pt x="3102" y="9656"/>
                </a:cubicBezTo>
                <a:cubicBezTo>
                  <a:pt x="3083" y="9620"/>
                  <a:pt x="3083" y="9620"/>
                  <a:pt x="3083" y="9620"/>
                </a:cubicBezTo>
                <a:cubicBezTo>
                  <a:pt x="3083" y="9620"/>
                  <a:pt x="3083" y="9620"/>
                  <a:pt x="3083" y="9584"/>
                </a:cubicBezTo>
                <a:cubicBezTo>
                  <a:pt x="3045" y="9584"/>
                  <a:pt x="3045" y="9548"/>
                  <a:pt x="3026" y="9548"/>
                </a:cubicBezTo>
                <a:cubicBezTo>
                  <a:pt x="3007" y="9548"/>
                  <a:pt x="2988" y="9548"/>
                  <a:pt x="2970" y="9548"/>
                </a:cubicBezTo>
                <a:cubicBezTo>
                  <a:pt x="2951" y="9511"/>
                  <a:pt x="2951" y="9511"/>
                  <a:pt x="2951" y="9511"/>
                </a:cubicBezTo>
                <a:cubicBezTo>
                  <a:pt x="2951" y="9475"/>
                  <a:pt x="2951" y="9475"/>
                  <a:pt x="2951" y="9439"/>
                </a:cubicBezTo>
                <a:cubicBezTo>
                  <a:pt x="2951" y="9439"/>
                  <a:pt x="2951" y="9439"/>
                  <a:pt x="2932" y="9439"/>
                </a:cubicBezTo>
                <a:cubicBezTo>
                  <a:pt x="2951" y="9402"/>
                  <a:pt x="2875" y="9330"/>
                  <a:pt x="2875" y="9257"/>
                </a:cubicBezTo>
                <a:cubicBezTo>
                  <a:pt x="2894" y="9257"/>
                  <a:pt x="2875" y="9221"/>
                  <a:pt x="2875" y="9221"/>
                </a:cubicBezTo>
                <a:cubicBezTo>
                  <a:pt x="2856" y="9185"/>
                  <a:pt x="2856" y="9185"/>
                  <a:pt x="2837" y="9148"/>
                </a:cubicBezTo>
                <a:cubicBezTo>
                  <a:pt x="2837" y="9148"/>
                  <a:pt x="2837" y="9112"/>
                  <a:pt x="2837" y="9112"/>
                </a:cubicBezTo>
                <a:cubicBezTo>
                  <a:pt x="2837" y="9112"/>
                  <a:pt x="2837" y="9076"/>
                  <a:pt x="2837" y="9076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56" y="9112"/>
                  <a:pt x="2856" y="9112"/>
                  <a:pt x="2856" y="9148"/>
                </a:cubicBezTo>
                <a:cubicBezTo>
                  <a:pt x="2856" y="9112"/>
                  <a:pt x="2856" y="9112"/>
                  <a:pt x="2856" y="9112"/>
                </a:cubicBezTo>
                <a:cubicBezTo>
                  <a:pt x="2856" y="9112"/>
                  <a:pt x="2837" y="9076"/>
                  <a:pt x="2837" y="9039"/>
                </a:cubicBezTo>
                <a:cubicBezTo>
                  <a:pt x="2837" y="9039"/>
                  <a:pt x="2837" y="9039"/>
                  <a:pt x="2837" y="9039"/>
                </a:cubicBezTo>
                <a:cubicBezTo>
                  <a:pt x="2837" y="9076"/>
                  <a:pt x="2837" y="9076"/>
                  <a:pt x="2837" y="9076"/>
                </a:cubicBezTo>
                <a:cubicBezTo>
                  <a:pt x="2837" y="9076"/>
                  <a:pt x="2837" y="9076"/>
                  <a:pt x="2818" y="9076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930"/>
                  <a:pt x="2761" y="8930"/>
                </a:cubicBezTo>
                <a:cubicBezTo>
                  <a:pt x="2761" y="8930"/>
                  <a:pt x="2761" y="8894"/>
                  <a:pt x="2761" y="8858"/>
                </a:cubicBezTo>
                <a:cubicBezTo>
                  <a:pt x="2761" y="8858"/>
                  <a:pt x="2761" y="8858"/>
                  <a:pt x="2761" y="8858"/>
                </a:cubicBezTo>
                <a:cubicBezTo>
                  <a:pt x="2761" y="8785"/>
                  <a:pt x="2724" y="8785"/>
                  <a:pt x="2724" y="8749"/>
                </a:cubicBezTo>
                <a:cubicBezTo>
                  <a:pt x="2724" y="8676"/>
                  <a:pt x="2743" y="8640"/>
                  <a:pt x="2743" y="8567"/>
                </a:cubicBezTo>
                <a:cubicBezTo>
                  <a:pt x="2743" y="8531"/>
                  <a:pt x="2705" y="8386"/>
                  <a:pt x="2705" y="8350"/>
                </a:cubicBezTo>
                <a:cubicBezTo>
                  <a:pt x="2724" y="8350"/>
                  <a:pt x="2724" y="8313"/>
                  <a:pt x="2724" y="8313"/>
                </a:cubicBezTo>
                <a:cubicBezTo>
                  <a:pt x="2724" y="8313"/>
                  <a:pt x="2743" y="8277"/>
                  <a:pt x="2743" y="8277"/>
                </a:cubicBezTo>
                <a:cubicBezTo>
                  <a:pt x="2743" y="8277"/>
                  <a:pt x="2724" y="8241"/>
                  <a:pt x="2724" y="8241"/>
                </a:cubicBezTo>
                <a:cubicBezTo>
                  <a:pt x="2724" y="8204"/>
                  <a:pt x="2743" y="8132"/>
                  <a:pt x="2743" y="8095"/>
                </a:cubicBezTo>
                <a:cubicBezTo>
                  <a:pt x="2743" y="8023"/>
                  <a:pt x="2743" y="7950"/>
                  <a:pt x="2743" y="7878"/>
                </a:cubicBezTo>
                <a:cubicBezTo>
                  <a:pt x="2743" y="7878"/>
                  <a:pt x="2761" y="7878"/>
                  <a:pt x="2761" y="7878"/>
                </a:cubicBezTo>
                <a:cubicBezTo>
                  <a:pt x="2761" y="7878"/>
                  <a:pt x="2743" y="7878"/>
                  <a:pt x="2743" y="7878"/>
                </a:cubicBezTo>
                <a:cubicBezTo>
                  <a:pt x="2743" y="7841"/>
                  <a:pt x="2743" y="7805"/>
                  <a:pt x="2743" y="7805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43" y="7769"/>
                </a:cubicBezTo>
                <a:cubicBezTo>
                  <a:pt x="2743" y="7769"/>
                  <a:pt x="2743" y="7769"/>
                  <a:pt x="2724" y="7769"/>
                </a:cubicBezTo>
                <a:cubicBezTo>
                  <a:pt x="2724" y="7769"/>
                  <a:pt x="2724" y="7769"/>
                  <a:pt x="2724" y="7769"/>
                </a:cubicBezTo>
                <a:cubicBezTo>
                  <a:pt x="2724" y="7696"/>
                  <a:pt x="2705" y="7660"/>
                  <a:pt x="2705" y="7587"/>
                </a:cubicBezTo>
                <a:cubicBezTo>
                  <a:pt x="2724" y="7551"/>
                  <a:pt x="2743" y="7587"/>
                  <a:pt x="2761" y="7587"/>
                </a:cubicBezTo>
                <a:cubicBezTo>
                  <a:pt x="2799" y="7624"/>
                  <a:pt x="2818" y="7587"/>
                  <a:pt x="2818" y="7660"/>
                </a:cubicBezTo>
                <a:cubicBezTo>
                  <a:pt x="2818" y="7660"/>
                  <a:pt x="2799" y="7696"/>
                  <a:pt x="2799" y="7696"/>
                </a:cubicBezTo>
                <a:cubicBezTo>
                  <a:pt x="2799" y="7696"/>
                  <a:pt x="2799" y="7696"/>
                  <a:pt x="2799" y="7696"/>
                </a:cubicBezTo>
                <a:cubicBezTo>
                  <a:pt x="2818" y="7732"/>
                  <a:pt x="2818" y="7732"/>
                  <a:pt x="2818" y="7732"/>
                </a:cubicBezTo>
                <a:cubicBezTo>
                  <a:pt x="2837" y="7696"/>
                  <a:pt x="2856" y="7660"/>
                  <a:pt x="2856" y="7587"/>
                </a:cubicBezTo>
                <a:cubicBezTo>
                  <a:pt x="2837" y="7551"/>
                  <a:pt x="2837" y="7551"/>
                  <a:pt x="2837" y="7515"/>
                </a:cubicBezTo>
                <a:cubicBezTo>
                  <a:pt x="2818" y="7478"/>
                  <a:pt x="2780" y="7442"/>
                  <a:pt x="2799" y="7406"/>
                </a:cubicBezTo>
                <a:cubicBezTo>
                  <a:pt x="2780" y="7406"/>
                  <a:pt x="2780" y="7406"/>
                  <a:pt x="2761" y="7406"/>
                </a:cubicBezTo>
                <a:cubicBezTo>
                  <a:pt x="2761" y="7369"/>
                  <a:pt x="2761" y="7369"/>
                  <a:pt x="2743" y="7333"/>
                </a:cubicBezTo>
                <a:cubicBezTo>
                  <a:pt x="2743" y="7333"/>
                  <a:pt x="2743" y="7369"/>
                  <a:pt x="2724" y="7369"/>
                </a:cubicBezTo>
                <a:cubicBezTo>
                  <a:pt x="2705" y="7333"/>
                  <a:pt x="2705" y="7297"/>
                  <a:pt x="2686" y="7224"/>
                </a:cubicBezTo>
                <a:cubicBezTo>
                  <a:pt x="2667" y="7261"/>
                  <a:pt x="2629" y="7224"/>
                  <a:pt x="2610" y="7224"/>
                </a:cubicBezTo>
                <a:cubicBezTo>
                  <a:pt x="2610" y="7188"/>
                  <a:pt x="2610" y="7188"/>
                  <a:pt x="2591" y="7152"/>
                </a:cubicBezTo>
                <a:cubicBezTo>
                  <a:pt x="2572" y="7188"/>
                  <a:pt x="2534" y="7188"/>
                  <a:pt x="2516" y="7152"/>
                </a:cubicBezTo>
                <a:cubicBezTo>
                  <a:pt x="2516" y="7115"/>
                  <a:pt x="2534" y="7079"/>
                  <a:pt x="2534" y="7079"/>
                </a:cubicBezTo>
                <a:cubicBezTo>
                  <a:pt x="2534" y="7043"/>
                  <a:pt x="2516" y="7043"/>
                  <a:pt x="2497" y="7043"/>
                </a:cubicBezTo>
                <a:cubicBezTo>
                  <a:pt x="2497" y="7043"/>
                  <a:pt x="2497" y="7043"/>
                  <a:pt x="2497" y="7043"/>
                </a:cubicBezTo>
                <a:cubicBezTo>
                  <a:pt x="2516" y="7006"/>
                  <a:pt x="2516" y="7006"/>
                  <a:pt x="2534" y="6970"/>
                </a:cubicBezTo>
                <a:cubicBezTo>
                  <a:pt x="2553" y="6970"/>
                  <a:pt x="2553" y="6970"/>
                  <a:pt x="2553" y="6934"/>
                </a:cubicBezTo>
                <a:cubicBezTo>
                  <a:pt x="2534" y="6934"/>
                  <a:pt x="2516" y="6970"/>
                  <a:pt x="2497" y="6934"/>
                </a:cubicBezTo>
                <a:cubicBezTo>
                  <a:pt x="2497" y="6897"/>
                  <a:pt x="2497" y="6897"/>
                  <a:pt x="2497" y="6861"/>
                </a:cubicBezTo>
                <a:cubicBezTo>
                  <a:pt x="2497" y="6861"/>
                  <a:pt x="2478" y="6861"/>
                  <a:pt x="2478" y="6861"/>
                </a:cubicBezTo>
                <a:cubicBezTo>
                  <a:pt x="2459" y="6825"/>
                  <a:pt x="2440" y="6789"/>
                  <a:pt x="2459" y="6716"/>
                </a:cubicBezTo>
                <a:cubicBezTo>
                  <a:pt x="2440" y="6752"/>
                  <a:pt x="2421" y="6752"/>
                  <a:pt x="2421" y="6752"/>
                </a:cubicBezTo>
                <a:cubicBezTo>
                  <a:pt x="2383" y="6752"/>
                  <a:pt x="2364" y="6680"/>
                  <a:pt x="2364" y="6607"/>
                </a:cubicBezTo>
                <a:cubicBezTo>
                  <a:pt x="2364" y="6571"/>
                  <a:pt x="2383" y="6571"/>
                  <a:pt x="2383" y="6534"/>
                </a:cubicBezTo>
                <a:cubicBezTo>
                  <a:pt x="2383" y="6534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83" y="6498"/>
                  <a:pt x="2383" y="6498"/>
                  <a:pt x="2383" y="6498"/>
                </a:cubicBezTo>
                <a:cubicBezTo>
                  <a:pt x="2364" y="6534"/>
                  <a:pt x="2345" y="6534"/>
                  <a:pt x="2345" y="6534"/>
                </a:cubicBezTo>
                <a:cubicBezTo>
                  <a:pt x="2345" y="6534"/>
                  <a:pt x="2345" y="6534"/>
                  <a:pt x="2326" y="6534"/>
                </a:cubicBezTo>
                <a:cubicBezTo>
                  <a:pt x="2326" y="6498"/>
                  <a:pt x="2345" y="6462"/>
                  <a:pt x="2326" y="6462"/>
                </a:cubicBezTo>
                <a:cubicBezTo>
                  <a:pt x="2326" y="6426"/>
                  <a:pt x="2308" y="6389"/>
                  <a:pt x="2308" y="6353"/>
                </a:cubicBezTo>
                <a:cubicBezTo>
                  <a:pt x="2270" y="6353"/>
                  <a:pt x="2270" y="6389"/>
                  <a:pt x="2232" y="6389"/>
                </a:cubicBezTo>
                <a:cubicBezTo>
                  <a:pt x="2232" y="6353"/>
                  <a:pt x="2251" y="6317"/>
                  <a:pt x="2251" y="6280"/>
                </a:cubicBezTo>
                <a:cubicBezTo>
                  <a:pt x="2232" y="6244"/>
                  <a:pt x="2194" y="6208"/>
                  <a:pt x="2175" y="6171"/>
                </a:cubicBezTo>
                <a:cubicBezTo>
                  <a:pt x="2175" y="6135"/>
                  <a:pt x="2156" y="6099"/>
                  <a:pt x="2156" y="6063"/>
                </a:cubicBezTo>
                <a:cubicBezTo>
                  <a:pt x="2156" y="6063"/>
                  <a:pt x="2156" y="6063"/>
                  <a:pt x="2156" y="6063"/>
                </a:cubicBezTo>
                <a:cubicBezTo>
                  <a:pt x="2156" y="6063"/>
                  <a:pt x="2156" y="6063"/>
                  <a:pt x="2156" y="6026"/>
                </a:cubicBezTo>
                <a:cubicBezTo>
                  <a:pt x="2137" y="6026"/>
                  <a:pt x="2137" y="6026"/>
                  <a:pt x="2118" y="5990"/>
                </a:cubicBezTo>
                <a:cubicBezTo>
                  <a:pt x="2118" y="5954"/>
                  <a:pt x="2099" y="5954"/>
                  <a:pt x="2081" y="5954"/>
                </a:cubicBezTo>
                <a:cubicBezTo>
                  <a:pt x="2062" y="5917"/>
                  <a:pt x="2062" y="5845"/>
                  <a:pt x="2062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43" y="5808"/>
                  <a:pt x="2043" y="5808"/>
                  <a:pt x="2043" y="5808"/>
                </a:cubicBezTo>
                <a:cubicBezTo>
                  <a:pt x="2024" y="5881"/>
                  <a:pt x="2062" y="5917"/>
                  <a:pt x="2062" y="5954"/>
                </a:cubicBezTo>
                <a:cubicBezTo>
                  <a:pt x="2043" y="5954"/>
                  <a:pt x="2043" y="5954"/>
                  <a:pt x="2043" y="5954"/>
                </a:cubicBezTo>
                <a:cubicBezTo>
                  <a:pt x="2024" y="5954"/>
                  <a:pt x="2024" y="5917"/>
                  <a:pt x="2005" y="5881"/>
                </a:cubicBezTo>
                <a:cubicBezTo>
                  <a:pt x="1986" y="5881"/>
                  <a:pt x="1967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48" y="5881"/>
                  <a:pt x="1948" y="5881"/>
                  <a:pt x="1948" y="5881"/>
                </a:cubicBezTo>
                <a:cubicBezTo>
                  <a:pt x="1967" y="5881"/>
                  <a:pt x="1986" y="5917"/>
                  <a:pt x="1986" y="5954"/>
                </a:cubicBezTo>
                <a:cubicBezTo>
                  <a:pt x="1967" y="5954"/>
                  <a:pt x="1948" y="5954"/>
                  <a:pt x="1948" y="5954"/>
                </a:cubicBezTo>
                <a:cubicBezTo>
                  <a:pt x="1910" y="5917"/>
                  <a:pt x="1891" y="5845"/>
                  <a:pt x="1854" y="5845"/>
                </a:cubicBezTo>
                <a:cubicBezTo>
                  <a:pt x="1854" y="5845"/>
                  <a:pt x="1835" y="5808"/>
                  <a:pt x="1835" y="5808"/>
                </a:cubicBezTo>
                <a:cubicBezTo>
                  <a:pt x="1816" y="5808"/>
                  <a:pt x="1797" y="5772"/>
                  <a:pt x="1778" y="5772"/>
                </a:cubicBezTo>
                <a:cubicBezTo>
                  <a:pt x="1797" y="5772"/>
                  <a:pt x="1797" y="5736"/>
                  <a:pt x="1797" y="5736"/>
                </a:cubicBezTo>
                <a:cubicBezTo>
                  <a:pt x="1797" y="5699"/>
                  <a:pt x="1797" y="5699"/>
                  <a:pt x="1797" y="5699"/>
                </a:cubicBezTo>
                <a:cubicBezTo>
                  <a:pt x="1778" y="5699"/>
                  <a:pt x="1759" y="5699"/>
                  <a:pt x="1740" y="5736"/>
                </a:cubicBezTo>
                <a:cubicBezTo>
                  <a:pt x="1721" y="5736"/>
                  <a:pt x="1702" y="5699"/>
                  <a:pt x="1683" y="5699"/>
                </a:cubicBezTo>
                <a:cubicBezTo>
                  <a:pt x="1683" y="5699"/>
                  <a:pt x="1683" y="5663"/>
                  <a:pt x="1664" y="5663"/>
                </a:cubicBezTo>
                <a:cubicBezTo>
                  <a:pt x="1646" y="5663"/>
                  <a:pt x="1646" y="5663"/>
                  <a:pt x="1627" y="5663"/>
                </a:cubicBezTo>
                <a:cubicBezTo>
                  <a:pt x="1608" y="5699"/>
                  <a:pt x="1589" y="5663"/>
                  <a:pt x="1570" y="5663"/>
                </a:cubicBezTo>
                <a:cubicBezTo>
                  <a:pt x="1551" y="5663"/>
                  <a:pt x="1513" y="5663"/>
                  <a:pt x="1494" y="5663"/>
                </a:cubicBezTo>
                <a:cubicBezTo>
                  <a:pt x="1475" y="5663"/>
                  <a:pt x="1456" y="5627"/>
                  <a:pt x="1456" y="5591"/>
                </a:cubicBezTo>
                <a:cubicBezTo>
                  <a:pt x="1437" y="5591"/>
                  <a:pt x="1437" y="5591"/>
                  <a:pt x="1419" y="5627"/>
                </a:cubicBezTo>
                <a:cubicBezTo>
                  <a:pt x="1400" y="5591"/>
                  <a:pt x="1381" y="5554"/>
                  <a:pt x="1362" y="5518"/>
                </a:cubicBezTo>
                <a:cubicBezTo>
                  <a:pt x="1324" y="5518"/>
                  <a:pt x="1305" y="5518"/>
                  <a:pt x="1267" y="5482"/>
                </a:cubicBezTo>
                <a:cubicBezTo>
                  <a:pt x="1267" y="5482"/>
                  <a:pt x="1248" y="5482"/>
                  <a:pt x="1248" y="5482"/>
                </a:cubicBezTo>
                <a:cubicBezTo>
                  <a:pt x="1248" y="5518"/>
                  <a:pt x="1248" y="5518"/>
                  <a:pt x="1248" y="5518"/>
                </a:cubicBezTo>
                <a:cubicBezTo>
                  <a:pt x="1229" y="5518"/>
                  <a:pt x="1229" y="5554"/>
                  <a:pt x="1211" y="5591"/>
                </a:cubicBezTo>
                <a:cubicBezTo>
                  <a:pt x="1248" y="5627"/>
                  <a:pt x="1267" y="5591"/>
                  <a:pt x="1248" y="5699"/>
                </a:cubicBezTo>
                <a:cubicBezTo>
                  <a:pt x="1211" y="5699"/>
                  <a:pt x="1211" y="5663"/>
                  <a:pt x="1192" y="5663"/>
                </a:cubicBezTo>
                <a:cubicBezTo>
                  <a:pt x="1173" y="5663"/>
                  <a:pt x="1154" y="5699"/>
                  <a:pt x="1135" y="5736"/>
                </a:cubicBezTo>
                <a:cubicBezTo>
                  <a:pt x="1135" y="5736"/>
                  <a:pt x="1116" y="5736"/>
                  <a:pt x="1116" y="5736"/>
                </a:cubicBezTo>
                <a:cubicBezTo>
                  <a:pt x="1078" y="5772"/>
                  <a:pt x="1078" y="5808"/>
                  <a:pt x="1040" y="5845"/>
                </a:cubicBezTo>
                <a:cubicBezTo>
                  <a:pt x="1040" y="5772"/>
                  <a:pt x="1040" y="5772"/>
                  <a:pt x="1059" y="5772"/>
                </a:cubicBezTo>
                <a:cubicBezTo>
                  <a:pt x="1059" y="5736"/>
                  <a:pt x="1040" y="5699"/>
                  <a:pt x="1040" y="5699"/>
                </a:cubicBezTo>
                <a:cubicBezTo>
                  <a:pt x="1040" y="5663"/>
                  <a:pt x="1059" y="5663"/>
                  <a:pt x="1059" y="5627"/>
                </a:cubicBezTo>
                <a:cubicBezTo>
                  <a:pt x="1078" y="5591"/>
                  <a:pt x="1078" y="5554"/>
                  <a:pt x="1116" y="5518"/>
                </a:cubicBezTo>
                <a:cubicBezTo>
                  <a:pt x="1135" y="5518"/>
                  <a:pt x="1173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92" y="5518"/>
                  <a:pt x="1192" y="5518"/>
                  <a:pt x="1192" y="5518"/>
                </a:cubicBezTo>
                <a:cubicBezTo>
                  <a:pt x="1154" y="5482"/>
                  <a:pt x="1135" y="5409"/>
                  <a:pt x="1097" y="5445"/>
                </a:cubicBezTo>
                <a:cubicBezTo>
                  <a:pt x="1078" y="5482"/>
                  <a:pt x="1059" y="5518"/>
                  <a:pt x="1040" y="5554"/>
                </a:cubicBezTo>
                <a:cubicBezTo>
                  <a:pt x="1040" y="5554"/>
                  <a:pt x="1021" y="5554"/>
                  <a:pt x="1002" y="5554"/>
                </a:cubicBezTo>
                <a:cubicBezTo>
                  <a:pt x="1002" y="5591"/>
                  <a:pt x="1002" y="5591"/>
                  <a:pt x="984" y="5627"/>
                </a:cubicBezTo>
                <a:cubicBezTo>
                  <a:pt x="984" y="5627"/>
                  <a:pt x="984" y="5627"/>
                  <a:pt x="965" y="5627"/>
                </a:cubicBezTo>
                <a:cubicBezTo>
                  <a:pt x="984" y="5772"/>
                  <a:pt x="889" y="5699"/>
                  <a:pt x="889" y="5845"/>
                </a:cubicBezTo>
                <a:cubicBezTo>
                  <a:pt x="889" y="5845"/>
                  <a:pt x="889" y="5845"/>
                  <a:pt x="889" y="5845"/>
                </a:cubicBezTo>
                <a:cubicBezTo>
                  <a:pt x="908" y="5845"/>
                  <a:pt x="927" y="5845"/>
                  <a:pt x="927" y="5881"/>
                </a:cubicBezTo>
                <a:cubicBezTo>
                  <a:pt x="927" y="5917"/>
                  <a:pt x="908" y="5917"/>
                  <a:pt x="889" y="5954"/>
                </a:cubicBezTo>
                <a:cubicBezTo>
                  <a:pt x="889" y="5954"/>
                  <a:pt x="870" y="5990"/>
                  <a:pt x="851" y="6026"/>
                </a:cubicBezTo>
                <a:cubicBezTo>
                  <a:pt x="832" y="6026"/>
                  <a:pt x="813" y="6026"/>
                  <a:pt x="794" y="6026"/>
                </a:cubicBezTo>
                <a:cubicBezTo>
                  <a:pt x="775" y="6063"/>
                  <a:pt x="757" y="6099"/>
                  <a:pt x="738" y="6135"/>
                </a:cubicBezTo>
                <a:cubicBezTo>
                  <a:pt x="738" y="6135"/>
                  <a:pt x="738" y="6171"/>
                  <a:pt x="757" y="6171"/>
                </a:cubicBezTo>
                <a:cubicBezTo>
                  <a:pt x="738" y="6208"/>
                  <a:pt x="700" y="6208"/>
                  <a:pt x="662" y="6244"/>
                </a:cubicBezTo>
                <a:cubicBezTo>
                  <a:pt x="662" y="6244"/>
                  <a:pt x="624" y="6280"/>
                  <a:pt x="624" y="6280"/>
                </a:cubicBezTo>
                <a:cubicBezTo>
                  <a:pt x="624" y="6317"/>
                  <a:pt x="605" y="6317"/>
                  <a:pt x="605" y="6353"/>
                </a:cubicBezTo>
                <a:cubicBezTo>
                  <a:pt x="586" y="6389"/>
                  <a:pt x="511" y="6426"/>
                  <a:pt x="492" y="6353"/>
                </a:cubicBezTo>
                <a:cubicBezTo>
                  <a:pt x="492" y="6353"/>
                  <a:pt x="492" y="6353"/>
                  <a:pt x="492" y="6353"/>
                </a:cubicBezTo>
                <a:cubicBezTo>
                  <a:pt x="511" y="6317"/>
                  <a:pt x="549" y="6244"/>
                  <a:pt x="567" y="6244"/>
                </a:cubicBezTo>
                <a:cubicBezTo>
                  <a:pt x="586" y="6244"/>
                  <a:pt x="605" y="6244"/>
                  <a:pt x="605" y="6244"/>
                </a:cubicBezTo>
                <a:cubicBezTo>
                  <a:pt x="605" y="6244"/>
                  <a:pt x="605" y="6244"/>
                  <a:pt x="605" y="6244"/>
                </a:cubicBezTo>
                <a:cubicBezTo>
                  <a:pt x="605" y="6208"/>
                  <a:pt x="605" y="6171"/>
                  <a:pt x="624" y="6171"/>
                </a:cubicBezTo>
                <a:cubicBezTo>
                  <a:pt x="624" y="6171"/>
                  <a:pt x="662" y="6135"/>
                  <a:pt x="681" y="6099"/>
                </a:cubicBezTo>
                <a:cubicBezTo>
                  <a:pt x="681" y="6063"/>
                  <a:pt x="662" y="6026"/>
                  <a:pt x="681" y="5990"/>
                </a:cubicBezTo>
                <a:cubicBezTo>
                  <a:pt x="681" y="5954"/>
                  <a:pt x="700" y="5954"/>
                  <a:pt x="700" y="5954"/>
                </a:cubicBezTo>
                <a:cubicBezTo>
                  <a:pt x="700" y="5917"/>
                  <a:pt x="700" y="5917"/>
                  <a:pt x="700" y="5881"/>
                </a:cubicBezTo>
                <a:cubicBezTo>
                  <a:pt x="700" y="5881"/>
                  <a:pt x="700" y="5881"/>
                  <a:pt x="700" y="5881"/>
                </a:cubicBezTo>
                <a:cubicBezTo>
                  <a:pt x="681" y="5881"/>
                  <a:pt x="662" y="5917"/>
                  <a:pt x="643" y="5917"/>
                </a:cubicBezTo>
                <a:cubicBezTo>
                  <a:pt x="624" y="5881"/>
                  <a:pt x="624" y="5881"/>
                  <a:pt x="624" y="5845"/>
                </a:cubicBezTo>
                <a:cubicBezTo>
                  <a:pt x="605" y="5845"/>
                  <a:pt x="605" y="5881"/>
                  <a:pt x="605" y="5881"/>
                </a:cubicBezTo>
                <a:cubicBezTo>
                  <a:pt x="586" y="5917"/>
                  <a:pt x="605" y="5917"/>
                  <a:pt x="605" y="5954"/>
                </a:cubicBezTo>
                <a:cubicBezTo>
                  <a:pt x="567" y="5954"/>
                  <a:pt x="549" y="5881"/>
                  <a:pt x="530" y="5881"/>
                </a:cubicBezTo>
                <a:cubicBezTo>
                  <a:pt x="492" y="5845"/>
                  <a:pt x="492" y="5881"/>
                  <a:pt x="454" y="5917"/>
                </a:cubicBezTo>
                <a:cubicBezTo>
                  <a:pt x="454" y="5917"/>
                  <a:pt x="416" y="5917"/>
                  <a:pt x="416" y="5881"/>
                </a:cubicBezTo>
                <a:cubicBezTo>
                  <a:pt x="397" y="5845"/>
                  <a:pt x="397" y="5808"/>
                  <a:pt x="416" y="5772"/>
                </a:cubicBezTo>
                <a:cubicBezTo>
                  <a:pt x="416" y="5736"/>
                  <a:pt x="397" y="5663"/>
                  <a:pt x="378" y="5663"/>
                </a:cubicBezTo>
                <a:cubicBezTo>
                  <a:pt x="359" y="5663"/>
                  <a:pt x="284" y="5736"/>
                  <a:pt x="284" y="5699"/>
                </a:cubicBezTo>
                <a:cubicBezTo>
                  <a:pt x="265" y="5699"/>
                  <a:pt x="227" y="5591"/>
                  <a:pt x="208" y="5591"/>
                </a:cubicBezTo>
                <a:cubicBezTo>
                  <a:pt x="208" y="5591"/>
                  <a:pt x="208" y="5591"/>
                  <a:pt x="208" y="5591"/>
                </a:cubicBezTo>
                <a:cubicBezTo>
                  <a:pt x="227" y="5554"/>
                  <a:pt x="227" y="5554"/>
                  <a:pt x="227" y="5518"/>
                </a:cubicBezTo>
                <a:cubicBezTo>
                  <a:pt x="265" y="5554"/>
                  <a:pt x="284" y="5591"/>
                  <a:pt x="303" y="5554"/>
                </a:cubicBezTo>
                <a:cubicBezTo>
                  <a:pt x="303" y="5554"/>
                  <a:pt x="303" y="5554"/>
                  <a:pt x="303" y="5554"/>
                </a:cubicBezTo>
                <a:cubicBezTo>
                  <a:pt x="303" y="5518"/>
                  <a:pt x="303" y="5518"/>
                  <a:pt x="284" y="5482"/>
                </a:cubicBezTo>
                <a:cubicBezTo>
                  <a:pt x="265" y="5482"/>
                  <a:pt x="265" y="5518"/>
                  <a:pt x="246" y="5518"/>
                </a:cubicBezTo>
                <a:cubicBezTo>
                  <a:pt x="227" y="5482"/>
                  <a:pt x="208" y="5445"/>
                  <a:pt x="170" y="5445"/>
                </a:cubicBezTo>
                <a:cubicBezTo>
                  <a:pt x="151" y="5409"/>
                  <a:pt x="151" y="5409"/>
                  <a:pt x="151" y="5373"/>
                </a:cubicBezTo>
                <a:cubicBezTo>
                  <a:pt x="151" y="5373"/>
                  <a:pt x="170" y="5373"/>
                  <a:pt x="170" y="5336"/>
                </a:cubicBezTo>
                <a:cubicBezTo>
                  <a:pt x="170" y="5336"/>
                  <a:pt x="170" y="5300"/>
                  <a:pt x="170" y="5300"/>
                </a:cubicBezTo>
                <a:cubicBezTo>
                  <a:pt x="170" y="5300"/>
                  <a:pt x="189" y="5300"/>
                  <a:pt x="189" y="5300"/>
                </a:cubicBezTo>
                <a:cubicBezTo>
                  <a:pt x="189" y="5264"/>
                  <a:pt x="189" y="5264"/>
                  <a:pt x="189" y="5228"/>
                </a:cubicBezTo>
                <a:cubicBezTo>
                  <a:pt x="208" y="5228"/>
                  <a:pt x="208" y="5228"/>
                  <a:pt x="227" y="5191"/>
                </a:cubicBezTo>
                <a:cubicBezTo>
                  <a:pt x="227" y="5155"/>
                  <a:pt x="246" y="5119"/>
                  <a:pt x="265" y="5082"/>
                </a:cubicBezTo>
                <a:cubicBezTo>
                  <a:pt x="284" y="5082"/>
                  <a:pt x="322" y="5119"/>
                  <a:pt x="322" y="5119"/>
                </a:cubicBezTo>
                <a:cubicBezTo>
                  <a:pt x="359" y="5119"/>
                  <a:pt x="359" y="5082"/>
                  <a:pt x="378" y="5046"/>
                </a:cubicBezTo>
                <a:cubicBezTo>
                  <a:pt x="397" y="5046"/>
                  <a:pt x="435" y="5046"/>
                  <a:pt x="454" y="5046"/>
                </a:cubicBezTo>
                <a:cubicBezTo>
                  <a:pt x="473" y="5010"/>
                  <a:pt x="473" y="5010"/>
                  <a:pt x="473" y="5010"/>
                </a:cubicBezTo>
                <a:cubicBezTo>
                  <a:pt x="473" y="4937"/>
                  <a:pt x="454" y="4901"/>
                  <a:pt x="454" y="4865"/>
                </a:cubicBezTo>
                <a:cubicBezTo>
                  <a:pt x="454" y="4865"/>
                  <a:pt x="454" y="4865"/>
                  <a:pt x="454" y="4865"/>
                </a:cubicBezTo>
                <a:cubicBezTo>
                  <a:pt x="454" y="4865"/>
                  <a:pt x="473" y="4865"/>
                  <a:pt x="473" y="4828"/>
                </a:cubicBezTo>
                <a:cubicBezTo>
                  <a:pt x="473" y="4828"/>
                  <a:pt x="473" y="4828"/>
                  <a:pt x="473" y="4828"/>
                </a:cubicBezTo>
                <a:cubicBezTo>
                  <a:pt x="473" y="4792"/>
                  <a:pt x="473" y="4792"/>
                  <a:pt x="454" y="4756"/>
                </a:cubicBezTo>
                <a:cubicBezTo>
                  <a:pt x="435" y="4792"/>
                  <a:pt x="416" y="4792"/>
                  <a:pt x="397" y="4792"/>
                </a:cubicBezTo>
                <a:cubicBezTo>
                  <a:pt x="378" y="4828"/>
                  <a:pt x="359" y="4828"/>
                  <a:pt x="359" y="4865"/>
                </a:cubicBezTo>
                <a:cubicBezTo>
                  <a:pt x="340" y="4865"/>
                  <a:pt x="303" y="4828"/>
                  <a:pt x="284" y="4828"/>
                </a:cubicBezTo>
                <a:cubicBezTo>
                  <a:pt x="265" y="4828"/>
                  <a:pt x="227" y="4828"/>
                  <a:pt x="208" y="4828"/>
                </a:cubicBezTo>
                <a:cubicBezTo>
                  <a:pt x="189" y="4865"/>
                  <a:pt x="132" y="4828"/>
                  <a:pt x="113" y="4792"/>
                </a:cubicBezTo>
                <a:cubicBezTo>
                  <a:pt x="113" y="4792"/>
                  <a:pt x="113" y="4756"/>
                  <a:pt x="113" y="4719"/>
                </a:cubicBezTo>
                <a:cubicBezTo>
                  <a:pt x="113" y="4719"/>
                  <a:pt x="113" y="4719"/>
                  <a:pt x="132" y="4719"/>
                </a:cubicBezTo>
                <a:cubicBezTo>
                  <a:pt x="151" y="4719"/>
                  <a:pt x="170" y="4719"/>
                  <a:pt x="170" y="4719"/>
                </a:cubicBezTo>
                <a:cubicBezTo>
                  <a:pt x="132" y="4683"/>
                  <a:pt x="76" y="4647"/>
                  <a:pt x="19" y="4610"/>
                </a:cubicBezTo>
                <a:cubicBezTo>
                  <a:pt x="19" y="4610"/>
                  <a:pt x="38" y="4610"/>
                  <a:pt x="38" y="4610"/>
                </a:cubicBezTo>
                <a:cubicBezTo>
                  <a:pt x="76" y="4574"/>
                  <a:pt x="113" y="4574"/>
                  <a:pt x="151" y="4538"/>
                </a:cubicBezTo>
                <a:cubicBezTo>
                  <a:pt x="189" y="4502"/>
                  <a:pt x="246" y="4429"/>
                  <a:pt x="303" y="4465"/>
                </a:cubicBezTo>
                <a:cubicBezTo>
                  <a:pt x="303" y="4465"/>
                  <a:pt x="284" y="4502"/>
                  <a:pt x="303" y="4538"/>
                </a:cubicBezTo>
                <a:cubicBezTo>
                  <a:pt x="359" y="4538"/>
                  <a:pt x="397" y="4574"/>
                  <a:pt x="454" y="4502"/>
                </a:cubicBezTo>
                <a:cubicBezTo>
                  <a:pt x="473" y="4502"/>
                  <a:pt x="511" y="4538"/>
                  <a:pt x="530" y="4502"/>
                </a:cubicBezTo>
                <a:cubicBezTo>
                  <a:pt x="530" y="4465"/>
                  <a:pt x="530" y="4465"/>
                  <a:pt x="530" y="4465"/>
                </a:cubicBezTo>
                <a:cubicBezTo>
                  <a:pt x="511" y="4465"/>
                  <a:pt x="416" y="4429"/>
                  <a:pt x="416" y="4429"/>
                </a:cubicBezTo>
                <a:cubicBezTo>
                  <a:pt x="416" y="4393"/>
                  <a:pt x="416" y="4356"/>
                  <a:pt x="416" y="4356"/>
                </a:cubicBezTo>
                <a:cubicBezTo>
                  <a:pt x="378" y="4356"/>
                  <a:pt x="340" y="4320"/>
                  <a:pt x="303" y="4320"/>
                </a:cubicBezTo>
                <a:cubicBezTo>
                  <a:pt x="303" y="4211"/>
                  <a:pt x="151" y="4102"/>
                  <a:pt x="113" y="4066"/>
                </a:cubicBezTo>
                <a:cubicBezTo>
                  <a:pt x="113" y="4066"/>
                  <a:pt x="113" y="4066"/>
                  <a:pt x="113" y="4066"/>
                </a:cubicBezTo>
                <a:cubicBezTo>
                  <a:pt x="132" y="4066"/>
                  <a:pt x="132" y="4030"/>
                  <a:pt x="132" y="3993"/>
                </a:cubicBezTo>
                <a:cubicBezTo>
                  <a:pt x="189" y="3993"/>
                  <a:pt x="265" y="3993"/>
                  <a:pt x="303" y="3921"/>
                </a:cubicBezTo>
                <a:cubicBezTo>
                  <a:pt x="303" y="3884"/>
                  <a:pt x="303" y="3884"/>
                  <a:pt x="322" y="3848"/>
                </a:cubicBezTo>
                <a:cubicBezTo>
                  <a:pt x="322" y="3812"/>
                  <a:pt x="359" y="3739"/>
                  <a:pt x="378" y="3703"/>
                </a:cubicBezTo>
                <a:cubicBezTo>
                  <a:pt x="397" y="3703"/>
                  <a:pt x="454" y="3667"/>
                  <a:pt x="473" y="3667"/>
                </a:cubicBezTo>
                <a:cubicBezTo>
                  <a:pt x="492" y="3667"/>
                  <a:pt x="511" y="3667"/>
                  <a:pt x="530" y="3667"/>
                </a:cubicBezTo>
                <a:cubicBezTo>
                  <a:pt x="530" y="3667"/>
                  <a:pt x="530" y="3630"/>
                  <a:pt x="530" y="3630"/>
                </a:cubicBezTo>
                <a:cubicBezTo>
                  <a:pt x="530" y="3630"/>
                  <a:pt x="530" y="3594"/>
                  <a:pt x="511" y="3594"/>
                </a:cubicBezTo>
                <a:cubicBezTo>
                  <a:pt x="511" y="3594"/>
                  <a:pt x="511" y="3558"/>
                  <a:pt x="511" y="3558"/>
                </a:cubicBezTo>
                <a:cubicBezTo>
                  <a:pt x="567" y="3558"/>
                  <a:pt x="624" y="3558"/>
                  <a:pt x="662" y="3558"/>
                </a:cubicBezTo>
                <a:cubicBezTo>
                  <a:pt x="681" y="3521"/>
                  <a:pt x="700" y="3485"/>
                  <a:pt x="719" y="3449"/>
                </a:cubicBezTo>
                <a:cubicBezTo>
                  <a:pt x="757" y="3449"/>
                  <a:pt x="775" y="3485"/>
                  <a:pt x="775" y="3521"/>
                </a:cubicBezTo>
                <a:cubicBezTo>
                  <a:pt x="775" y="3521"/>
                  <a:pt x="775" y="3521"/>
                  <a:pt x="775" y="3558"/>
                </a:cubicBezTo>
                <a:cubicBezTo>
                  <a:pt x="775" y="3558"/>
                  <a:pt x="775" y="3558"/>
                  <a:pt x="775" y="3558"/>
                </a:cubicBezTo>
                <a:cubicBezTo>
                  <a:pt x="775" y="3558"/>
                  <a:pt x="794" y="3558"/>
                  <a:pt x="813" y="3558"/>
                </a:cubicBezTo>
                <a:cubicBezTo>
                  <a:pt x="813" y="3558"/>
                  <a:pt x="832" y="3521"/>
                  <a:pt x="832" y="3521"/>
                </a:cubicBezTo>
                <a:cubicBezTo>
                  <a:pt x="851" y="3521"/>
                  <a:pt x="851" y="3521"/>
                  <a:pt x="870" y="3521"/>
                </a:cubicBezTo>
                <a:cubicBezTo>
                  <a:pt x="908" y="3558"/>
                  <a:pt x="927" y="3558"/>
                  <a:pt x="965" y="3558"/>
                </a:cubicBezTo>
                <a:cubicBezTo>
                  <a:pt x="984" y="3558"/>
                  <a:pt x="1002" y="3630"/>
                  <a:pt x="1021" y="3630"/>
                </a:cubicBezTo>
                <a:cubicBezTo>
                  <a:pt x="1040" y="3630"/>
                  <a:pt x="1040" y="3630"/>
                  <a:pt x="1040" y="3630"/>
                </a:cubicBezTo>
                <a:cubicBezTo>
                  <a:pt x="1059" y="3630"/>
                  <a:pt x="1097" y="3667"/>
                  <a:pt x="1116" y="3630"/>
                </a:cubicBezTo>
                <a:cubicBezTo>
                  <a:pt x="1154" y="3630"/>
                  <a:pt x="1173" y="3630"/>
                  <a:pt x="1192" y="3630"/>
                </a:cubicBezTo>
                <a:cubicBezTo>
                  <a:pt x="1229" y="3630"/>
                  <a:pt x="1248" y="3667"/>
                  <a:pt x="1286" y="3667"/>
                </a:cubicBezTo>
                <a:cubicBezTo>
                  <a:pt x="1324" y="3667"/>
                  <a:pt x="1343" y="3703"/>
                  <a:pt x="1381" y="3703"/>
                </a:cubicBezTo>
                <a:cubicBezTo>
                  <a:pt x="1400" y="3703"/>
                  <a:pt x="1419" y="3703"/>
                  <a:pt x="1437" y="3739"/>
                </a:cubicBezTo>
                <a:cubicBezTo>
                  <a:pt x="1475" y="3703"/>
                  <a:pt x="1513" y="3703"/>
                  <a:pt x="1551" y="3703"/>
                </a:cubicBezTo>
                <a:cubicBezTo>
                  <a:pt x="1608" y="3739"/>
                  <a:pt x="1646" y="3812"/>
                  <a:pt x="1683" y="3848"/>
                </a:cubicBezTo>
                <a:cubicBezTo>
                  <a:pt x="1702" y="3848"/>
                  <a:pt x="1721" y="3812"/>
                  <a:pt x="1740" y="3812"/>
                </a:cubicBezTo>
                <a:cubicBezTo>
                  <a:pt x="1778" y="3848"/>
                  <a:pt x="1797" y="3848"/>
                  <a:pt x="1816" y="3884"/>
                </a:cubicBezTo>
                <a:cubicBezTo>
                  <a:pt x="1854" y="3921"/>
                  <a:pt x="1873" y="3957"/>
                  <a:pt x="1910" y="3957"/>
                </a:cubicBezTo>
                <a:cubicBezTo>
                  <a:pt x="1929" y="3957"/>
                  <a:pt x="1967" y="3957"/>
                  <a:pt x="1986" y="3993"/>
                </a:cubicBezTo>
                <a:cubicBezTo>
                  <a:pt x="2005" y="3993"/>
                  <a:pt x="2024" y="4030"/>
                  <a:pt x="2043" y="4030"/>
                </a:cubicBezTo>
                <a:cubicBezTo>
                  <a:pt x="2043" y="4030"/>
                  <a:pt x="2043" y="4030"/>
                  <a:pt x="2043" y="4030"/>
                </a:cubicBezTo>
                <a:cubicBezTo>
                  <a:pt x="2024" y="3993"/>
                  <a:pt x="2024" y="3957"/>
                  <a:pt x="2005" y="3921"/>
                </a:cubicBezTo>
                <a:cubicBezTo>
                  <a:pt x="2005" y="3921"/>
                  <a:pt x="2005" y="3884"/>
                  <a:pt x="2005" y="3884"/>
                </a:cubicBezTo>
                <a:cubicBezTo>
                  <a:pt x="2024" y="3884"/>
                  <a:pt x="2024" y="3848"/>
                  <a:pt x="2043" y="3848"/>
                </a:cubicBezTo>
                <a:cubicBezTo>
                  <a:pt x="2043" y="3848"/>
                  <a:pt x="2062" y="3848"/>
                  <a:pt x="2062" y="3848"/>
                </a:cubicBezTo>
                <a:cubicBezTo>
                  <a:pt x="2062" y="3848"/>
                  <a:pt x="2081" y="3848"/>
                  <a:pt x="2081" y="3848"/>
                </a:cubicBezTo>
                <a:cubicBezTo>
                  <a:pt x="2099" y="3812"/>
                  <a:pt x="2137" y="3884"/>
                  <a:pt x="2156" y="3848"/>
                </a:cubicBezTo>
                <a:cubicBezTo>
                  <a:pt x="2175" y="3848"/>
                  <a:pt x="2175" y="3812"/>
                  <a:pt x="2194" y="3812"/>
                </a:cubicBezTo>
                <a:cubicBezTo>
                  <a:pt x="2194" y="3812"/>
                  <a:pt x="2194" y="3812"/>
                  <a:pt x="2213" y="3812"/>
                </a:cubicBezTo>
                <a:cubicBezTo>
                  <a:pt x="2213" y="3775"/>
                  <a:pt x="2213" y="3775"/>
                  <a:pt x="2232" y="3775"/>
                </a:cubicBezTo>
                <a:cubicBezTo>
                  <a:pt x="2251" y="3775"/>
                  <a:pt x="2270" y="3775"/>
                  <a:pt x="2289" y="3775"/>
                </a:cubicBezTo>
                <a:cubicBezTo>
                  <a:pt x="2289" y="3739"/>
                  <a:pt x="2308" y="3739"/>
                  <a:pt x="2308" y="3703"/>
                </a:cubicBezTo>
                <a:cubicBezTo>
                  <a:pt x="2326" y="3703"/>
                  <a:pt x="2364" y="3703"/>
                  <a:pt x="2383" y="3703"/>
                </a:cubicBezTo>
                <a:cubicBezTo>
                  <a:pt x="2383" y="3775"/>
                  <a:pt x="2364" y="3775"/>
                  <a:pt x="2326" y="3775"/>
                </a:cubicBezTo>
                <a:cubicBezTo>
                  <a:pt x="2326" y="3775"/>
                  <a:pt x="2308" y="3812"/>
                  <a:pt x="2308" y="3812"/>
                </a:cubicBezTo>
                <a:cubicBezTo>
                  <a:pt x="2289" y="3812"/>
                  <a:pt x="2270" y="3848"/>
                  <a:pt x="2232" y="3848"/>
                </a:cubicBezTo>
                <a:cubicBezTo>
                  <a:pt x="2232" y="3884"/>
                  <a:pt x="2232" y="3884"/>
                  <a:pt x="2213" y="3921"/>
                </a:cubicBezTo>
                <a:cubicBezTo>
                  <a:pt x="2194" y="3957"/>
                  <a:pt x="2175" y="3884"/>
                  <a:pt x="2156" y="3993"/>
                </a:cubicBezTo>
                <a:cubicBezTo>
                  <a:pt x="2156" y="3993"/>
                  <a:pt x="2156" y="3993"/>
                  <a:pt x="2156" y="3993"/>
                </a:cubicBezTo>
                <a:cubicBezTo>
                  <a:pt x="2175" y="3993"/>
                  <a:pt x="2194" y="4030"/>
                  <a:pt x="2213" y="4066"/>
                </a:cubicBezTo>
                <a:cubicBezTo>
                  <a:pt x="2213" y="4030"/>
                  <a:pt x="2213" y="4030"/>
                  <a:pt x="2213" y="3993"/>
                </a:cubicBezTo>
                <a:cubicBezTo>
                  <a:pt x="2251" y="3957"/>
                  <a:pt x="2251" y="3921"/>
                  <a:pt x="2270" y="3884"/>
                </a:cubicBezTo>
                <a:cubicBezTo>
                  <a:pt x="2345" y="3921"/>
                  <a:pt x="2345" y="3848"/>
                  <a:pt x="2383" y="3812"/>
                </a:cubicBezTo>
                <a:cubicBezTo>
                  <a:pt x="2402" y="3812"/>
                  <a:pt x="2421" y="3812"/>
                  <a:pt x="2440" y="3812"/>
                </a:cubicBezTo>
                <a:cubicBezTo>
                  <a:pt x="2440" y="3812"/>
                  <a:pt x="2459" y="3775"/>
                  <a:pt x="2459" y="3775"/>
                </a:cubicBezTo>
                <a:cubicBezTo>
                  <a:pt x="2478" y="3739"/>
                  <a:pt x="2497" y="3739"/>
                  <a:pt x="2516" y="3703"/>
                </a:cubicBezTo>
                <a:cubicBezTo>
                  <a:pt x="2516" y="3667"/>
                  <a:pt x="2497" y="3630"/>
                  <a:pt x="2478" y="3594"/>
                </a:cubicBezTo>
                <a:cubicBezTo>
                  <a:pt x="2553" y="3630"/>
                  <a:pt x="2553" y="3775"/>
                  <a:pt x="2610" y="3848"/>
                </a:cubicBezTo>
                <a:cubicBezTo>
                  <a:pt x="2629" y="3848"/>
                  <a:pt x="2648" y="3921"/>
                  <a:pt x="2667" y="3884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5712" y="9257"/>
                </a:move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ubicBezTo>
                  <a:pt x="5712" y="9257"/>
                  <a:pt x="5712" y="9257"/>
                  <a:pt x="5712" y="9257"/>
                </a:cubicBezTo>
                <a:close/>
                <a:moveTo>
                  <a:pt x="38" y="6789"/>
                </a:moveTo>
                <a:cubicBezTo>
                  <a:pt x="38" y="6825"/>
                  <a:pt x="19" y="6825"/>
                  <a:pt x="19" y="6825"/>
                </a:cubicBezTo>
                <a:cubicBezTo>
                  <a:pt x="0" y="6825"/>
                  <a:pt x="0" y="6789"/>
                  <a:pt x="0" y="6789"/>
                </a:cubicBezTo>
                <a:cubicBezTo>
                  <a:pt x="0" y="6789"/>
                  <a:pt x="19" y="6789"/>
                  <a:pt x="19" y="6752"/>
                </a:cubicBezTo>
                <a:cubicBezTo>
                  <a:pt x="38" y="6752"/>
                  <a:pt x="38" y="6789"/>
                  <a:pt x="38" y="6789"/>
                </a:cubicBezTo>
                <a:close/>
                <a:moveTo>
                  <a:pt x="113" y="6680"/>
                </a:moveTo>
                <a:cubicBezTo>
                  <a:pt x="113" y="6680"/>
                  <a:pt x="113" y="6680"/>
                  <a:pt x="132" y="6716"/>
                </a:cubicBezTo>
                <a:cubicBezTo>
                  <a:pt x="132" y="6716"/>
                  <a:pt x="132" y="6716"/>
                  <a:pt x="132" y="6716"/>
                </a:cubicBezTo>
                <a:cubicBezTo>
                  <a:pt x="132" y="6752"/>
                  <a:pt x="113" y="6752"/>
                  <a:pt x="95" y="6789"/>
                </a:cubicBezTo>
                <a:cubicBezTo>
                  <a:pt x="95" y="6789"/>
                  <a:pt x="95" y="6789"/>
                  <a:pt x="95" y="6789"/>
                </a:cubicBezTo>
                <a:cubicBezTo>
                  <a:pt x="95" y="6752"/>
                  <a:pt x="95" y="6716"/>
                  <a:pt x="95" y="6716"/>
                </a:cubicBezTo>
                <a:cubicBezTo>
                  <a:pt x="95" y="6716"/>
                  <a:pt x="95" y="6716"/>
                  <a:pt x="95" y="6716"/>
                </a:cubicBezTo>
                <a:cubicBezTo>
                  <a:pt x="95" y="6716"/>
                  <a:pt x="95" y="6680"/>
                  <a:pt x="113" y="6680"/>
                </a:cubicBezTo>
                <a:close/>
                <a:moveTo>
                  <a:pt x="303" y="6534"/>
                </a:moveTo>
                <a:cubicBezTo>
                  <a:pt x="303" y="6534"/>
                  <a:pt x="340" y="6534"/>
                  <a:pt x="322" y="6571"/>
                </a:cubicBezTo>
                <a:cubicBezTo>
                  <a:pt x="322" y="6571"/>
                  <a:pt x="322" y="6571"/>
                  <a:pt x="303" y="6607"/>
                </a:cubicBezTo>
                <a:cubicBezTo>
                  <a:pt x="303" y="6607"/>
                  <a:pt x="284" y="6571"/>
                  <a:pt x="265" y="6607"/>
                </a:cubicBezTo>
                <a:cubicBezTo>
                  <a:pt x="265" y="6607"/>
                  <a:pt x="265" y="6643"/>
                  <a:pt x="246" y="6643"/>
                </a:cubicBezTo>
                <a:cubicBezTo>
                  <a:pt x="227" y="6643"/>
                  <a:pt x="227" y="6643"/>
                  <a:pt x="227" y="6607"/>
                </a:cubicBezTo>
                <a:cubicBezTo>
                  <a:pt x="227" y="6607"/>
                  <a:pt x="246" y="6571"/>
                  <a:pt x="246" y="6571"/>
                </a:cubicBezTo>
                <a:cubicBezTo>
                  <a:pt x="265" y="6534"/>
                  <a:pt x="284" y="6534"/>
                  <a:pt x="303" y="6534"/>
                </a:cubicBezTo>
                <a:close/>
                <a:moveTo>
                  <a:pt x="322" y="6498"/>
                </a:moveTo>
                <a:cubicBezTo>
                  <a:pt x="340" y="6498"/>
                  <a:pt x="340" y="6498"/>
                  <a:pt x="340" y="6498"/>
                </a:cubicBezTo>
                <a:cubicBezTo>
                  <a:pt x="340" y="6498"/>
                  <a:pt x="359" y="6498"/>
                  <a:pt x="359" y="6498"/>
                </a:cubicBezTo>
                <a:cubicBezTo>
                  <a:pt x="359" y="6498"/>
                  <a:pt x="359" y="6498"/>
                  <a:pt x="359" y="6534"/>
                </a:cubicBezTo>
                <a:cubicBezTo>
                  <a:pt x="359" y="6534"/>
                  <a:pt x="359" y="6534"/>
                  <a:pt x="340" y="6534"/>
                </a:cubicBezTo>
                <a:cubicBezTo>
                  <a:pt x="340" y="6534"/>
                  <a:pt x="322" y="6534"/>
                  <a:pt x="322" y="6498"/>
                </a:cubicBezTo>
                <a:cubicBezTo>
                  <a:pt x="322" y="6498"/>
                  <a:pt x="322" y="6498"/>
                  <a:pt x="322" y="6498"/>
                </a:cubicBezTo>
                <a:close/>
                <a:moveTo>
                  <a:pt x="416" y="6389"/>
                </a:moveTo>
                <a:cubicBezTo>
                  <a:pt x="435" y="6389"/>
                  <a:pt x="435" y="6389"/>
                  <a:pt x="454" y="6389"/>
                </a:cubicBezTo>
                <a:cubicBezTo>
                  <a:pt x="473" y="6389"/>
                  <a:pt x="492" y="6389"/>
                  <a:pt x="511" y="6426"/>
                </a:cubicBezTo>
                <a:cubicBezTo>
                  <a:pt x="511" y="6426"/>
                  <a:pt x="511" y="6426"/>
                  <a:pt x="511" y="6426"/>
                </a:cubicBezTo>
                <a:cubicBezTo>
                  <a:pt x="473" y="6426"/>
                  <a:pt x="454" y="6426"/>
                  <a:pt x="435" y="6462"/>
                </a:cubicBezTo>
                <a:cubicBezTo>
                  <a:pt x="416" y="6462"/>
                  <a:pt x="397" y="6534"/>
                  <a:pt x="378" y="6498"/>
                </a:cubicBezTo>
                <a:cubicBezTo>
                  <a:pt x="378" y="6498"/>
                  <a:pt x="378" y="6462"/>
                  <a:pt x="378" y="6462"/>
                </a:cubicBezTo>
                <a:cubicBezTo>
                  <a:pt x="397" y="6462"/>
                  <a:pt x="397" y="6426"/>
                  <a:pt x="416" y="6389"/>
                </a:cubicBezTo>
                <a:close/>
                <a:moveTo>
                  <a:pt x="643" y="11181"/>
                </a:moveTo>
                <a:cubicBezTo>
                  <a:pt x="643" y="11181"/>
                  <a:pt x="662" y="11217"/>
                  <a:pt x="662" y="11217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62" y="11254"/>
                  <a:pt x="662" y="11254"/>
                  <a:pt x="662" y="11254"/>
                </a:cubicBezTo>
                <a:cubicBezTo>
                  <a:pt x="643" y="11254"/>
                  <a:pt x="643" y="11254"/>
                  <a:pt x="624" y="11254"/>
                </a:cubicBezTo>
                <a:cubicBezTo>
                  <a:pt x="624" y="11217"/>
                  <a:pt x="624" y="11217"/>
                  <a:pt x="624" y="11181"/>
                </a:cubicBezTo>
                <a:cubicBezTo>
                  <a:pt x="624" y="11181"/>
                  <a:pt x="643" y="11181"/>
                  <a:pt x="643" y="11181"/>
                </a:cubicBezTo>
                <a:close/>
                <a:moveTo>
                  <a:pt x="775" y="11290"/>
                </a:moveTo>
                <a:cubicBezTo>
                  <a:pt x="775" y="11290"/>
                  <a:pt x="775" y="11290"/>
                  <a:pt x="775" y="11326"/>
                </a:cubicBezTo>
                <a:cubicBezTo>
                  <a:pt x="757" y="11326"/>
                  <a:pt x="757" y="11326"/>
                  <a:pt x="738" y="11326"/>
                </a:cubicBezTo>
                <a:cubicBezTo>
                  <a:pt x="738" y="11326"/>
                  <a:pt x="738" y="11290"/>
                  <a:pt x="719" y="11290"/>
                </a:cubicBezTo>
                <a:cubicBezTo>
                  <a:pt x="719" y="11290"/>
                  <a:pt x="719" y="11254"/>
                  <a:pt x="738" y="11254"/>
                </a:cubicBezTo>
                <a:cubicBezTo>
                  <a:pt x="738" y="11254"/>
                  <a:pt x="757" y="11290"/>
                  <a:pt x="775" y="11290"/>
                </a:cubicBezTo>
                <a:close/>
                <a:moveTo>
                  <a:pt x="775" y="11363"/>
                </a:moveTo>
                <a:cubicBezTo>
                  <a:pt x="775" y="11363"/>
                  <a:pt x="775" y="11363"/>
                  <a:pt x="775" y="11363"/>
                </a:cubicBezTo>
                <a:cubicBezTo>
                  <a:pt x="794" y="11363"/>
                  <a:pt x="813" y="11399"/>
                  <a:pt x="832" y="11399"/>
                </a:cubicBezTo>
                <a:cubicBezTo>
                  <a:pt x="832" y="11435"/>
                  <a:pt x="832" y="11435"/>
                  <a:pt x="851" y="11435"/>
                </a:cubicBezTo>
                <a:cubicBezTo>
                  <a:pt x="832" y="11508"/>
                  <a:pt x="813" y="11472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94" y="11508"/>
                  <a:pt x="794" y="11508"/>
                  <a:pt x="794" y="11508"/>
                </a:cubicBezTo>
                <a:cubicBezTo>
                  <a:pt x="775" y="11508"/>
                  <a:pt x="775" y="11508"/>
                  <a:pt x="775" y="11508"/>
                </a:cubicBezTo>
                <a:cubicBezTo>
                  <a:pt x="775" y="11472"/>
                  <a:pt x="775" y="11435"/>
                  <a:pt x="775" y="11435"/>
                </a:cubicBezTo>
                <a:cubicBezTo>
                  <a:pt x="775" y="11399"/>
                  <a:pt x="775" y="11399"/>
                  <a:pt x="775" y="11399"/>
                </a:cubicBezTo>
                <a:cubicBezTo>
                  <a:pt x="775" y="11363"/>
                  <a:pt x="775" y="11363"/>
                  <a:pt x="775" y="11363"/>
                </a:cubicBezTo>
                <a:close/>
                <a:moveTo>
                  <a:pt x="927" y="6099"/>
                </a:moveTo>
                <a:cubicBezTo>
                  <a:pt x="927" y="6099"/>
                  <a:pt x="927" y="6099"/>
                  <a:pt x="946" y="6063"/>
                </a:cubicBezTo>
                <a:cubicBezTo>
                  <a:pt x="946" y="6063"/>
                  <a:pt x="946" y="6063"/>
                  <a:pt x="946" y="6063"/>
                </a:cubicBezTo>
                <a:cubicBezTo>
                  <a:pt x="965" y="6063"/>
                  <a:pt x="984" y="6063"/>
                  <a:pt x="1002" y="6099"/>
                </a:cubicBezTo>
                <a:cubicBezTo>
                  <a:pt x="1002" y="6099"/>
                  <a:pt x="1002" y="6099"/>
                  <a:pt x="1002" y="6099"/>
                </a:cubicBezTo>
                <a:cubicBezTo>
                  <a:pt x="984" y="6099"/>
                  <a:pt x="965" y="6099"/>
                  <a:pt x="946" y="6135"/>
                </a:cubicBezTo>
                <a:cubicBezTo>
                  <a:pt x="927" y="6135"/>
                  <a:pt x="927" y="6244"/>
                  <a:pt x="889" y="6208"/>
                </a:cubicBezTo>
                <a:cubicBezTo>
                  <a:pt x="870" y="6171"/>
                  <a:pt x="870" y="6171"/>
                  <a:pt x="851" y="6171"/>
                </a:cubicBezTo>
                <a:cubicBezTo>
                  <a:pt x="870" y="6135"/>
                  <a:pt x="870" y="6135"/>
                  <a:pt x="889" y="6099"/>
                </a:cubicBezTo>
                <a:cubicBezTo>
                  <a:pt x="889" y="6099"/>
                  <a:pt x="908" y="6135"/>
                  <a:pt x="927" y="6099"/>
                </a:cubicBezTo>
                <a:close/>
                <a:moveTo>
                  <a:pt x="2005" y="5990"/>
                </a:moveTo>
                <a:cubicBezTo>
                  <a:pt x="2024" y="5990"/>
                  <a:pt x="2024" y="6026"/>
                  <a:pt x="2043" y="6026"/>
                </a:cubicBezTo>
                <a:cubicBezTo>
                  <a:pt x="2062" y="6026"/>
                  <a:pt x="2062" y="6063"/>
                  <a:pt x="2062" y="6099"/>
                </a:cubicBezTo>
                <a:cubicBezTo>
                  <a:pt x="2043" y="6099"/>
                  <a:pt x="2043" y="6063"/>
                  <a:pt x="2024" y="6063"/>
                </a:cubicBezTo>
                <a:cubicBezTo>
                  <a:pt x="2024" y="6099"/>
                  <a:pt x="2024" y="6099"/>
                  <a:pt x="2024" y="6135"/>
                </a:cubicBezTo>
                <a:cubicBezTo>
                  <a:pt x="2024" y="6099"/>
                  <a:pt x="2024" y="6099"/>
                  <a:pt x="2005" y="6099"/>
                </a:cubicBezTo>
                <a:cubicBezTo>
                  <a:pt x="2005" y="6099"/>
                  <a:pt x="1986" y="6063"/>
                  <a:pt x="1967" y="6026"/>
                </a:cubicBezTo>
                <a:cubicBezTo>
                  <a:pt x="1986" y="6026"/>
                  <a:pt x="1986" y="5990"/>
                  <a:pt x="1986" y="5990"/>
                </a:cubicBezTo>
                <a:cubicBezTo>
                  <a:pt x="2005" y="5990"/>
                  <a:pt x="2005" y="5990"/>
                  <a:pt x="2005" y="5990"/>
                </a:cubicBezTo>
                <a:close/>
                <a:moveTo>
                  <a:pt x="2081" y="6135"/>
                </a:moveTo>
                <a:cubicBezTo>
                  <a:pt x="2081" y="6208"/>
                  <a:pt x="2081" y="6208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81" y="6280"/>
                  <a:pt x="2081" y="6280"/>
                  <a:pt x="2081" y="6280"/>
                </a:cubicBezTo>
                <a:cubicBezTo>
                  <a:pt x="2062" y="6244"/>
                  <a:pt x="2043" y="6171"/>
                  <a:pt x="2043" y="6135"/>
                </a:cubicBezTo>
                <a:cubicBezTo>
                  <a:pt x="2062" y="6135"/>
                  <a:pt x="2062" y="6135"/>
                  <a:pt x="2081" y="6135"/>
                </a:cubicBezTo>
                <a:close/>
                <a:moveTo>
                  <a:pt x="2213" y="6389"/>
                </a:moveTo>
                <a:cubicBezTo>
                  <a:pt x="2213" y="6389"/>
                  <a:pt x="2213" y="6426"/>
                  <a:pt x="2213" y="6426"/>
                </a:cubicBezTo>
                <a:cubicBezTo>
                  <a:pt x="2213" y="6462"/>
                  <a:pt x="2232" y="6462"/>
                  <a:pt x="2251" y="6498"/>
                </a:cubicBezTo>
                <a:cubicBezTo>
                  <a:pt x="2251" y="6498"/>
                  <a:pt x="2251" y="6534"/>
                  <a:pt x="2251" y="6571"/>
                </a:cubicBezTo>
                <a:cubicBezTo>
                  <a:pt x="2232" y="6534"/>
                  <a:pt x="2194" y="6462"/>
                  <a:pt x="2175" y="6426"/>
                </a:cubicBezTo>
                <a:cubicBezTo>
                  <a:pt x="2175" y="6426"/>
                  <a:pt x="2175" y="6389"/>
                  <a:pt x="2175" y="6389"/>
                </a:cubicBezTo>
                <a:cubicBezTo>
                  <a:pt x="2175" y="6353"/>
                  <a:pt x="2156" y="6353"/>
                  <a:pt x="2156" y="6317"/>
                </a:cubicBezTo>
                <a:cubicBezTo>
                  <a:pt x="2175" y="6317"/>
                  <a:pt x="2213" y="6353"/>
                  <a:pt x="2213" y="6389"/>
                </a:cubicBezTo>
                <a:close/>
                <a:moveTo>
                  <a:pt x="2270" y="6716"/>
                </a:moveTo>
                <a:cubicBezTo>
                  <a:pt x="2251" y="6716"/>
                  <a:pt x="2251" y="6752"/>
                  <a:pt x="2251" y="6789"/>
                </a:cubicBezTo>
                <a:cubicBezTo>
                  <a:pt x="2232" y="6789"/>
                  <a:pt x="2232" y="6789"/>
                  <a:pt x="2213" y="6825"/>
                </a:cubicBezTo>
                <a:cubicBezTo>
                  <a:pt x="2213" y="6789"/>
                  <a:pt x="2175" y="6752"/>
                  <a:pt x="2194" y="6680"/>
                </a:cubicBezTo>
                <a:cubicBezTo>
                  <a:pt x="2213" y="6680"/>
                  <a:pt x="2251" y="6680"/>
                  <a:pt x="2270" y="6716"/>
                </a:cubicBezTo>
                <a:close/>
                <a:moveTo>
                  <a:pt x="2497" y="7188"/>
                </a:moveTo>
                <a:cubicBezTo>
                  <a:pt x="2534" y="7188"/>
                  <a:pt x="2553" y="7224"/>
                  <a:pt x="2591" y="7261"/>
                </a:cubicBezTo>
                <a:cubicBezTo>
                  <a:pt x="2610" y="7261"/>
                  <a:pt x="2629" y="7261"/>
                  <a:pt x="2648" y="7261"/>
                </a:cubicBezTo>
                <a:cubicBezTo>
                  <a:pt x="2667" y="7297"/>
                  <a:pt x="2667" y="7369"/>
                  <a:pt x="2705" y="7406"/>
                </a:cubicBezTo>
                <a:cubicBezTo>
                  <a:pt x="2724" y="7442"/>
                  <a:pt x="2761" y="7442"/>
                  <a:pt x="2780" y="7551"/>
                </a:cubicBezTo>
                <a:cubicBezTo>
                  <a:pt x="2761" y="7551"/>
                  <a:pt x="2761" y="7551"/>
                  <a:pt x="2761" y="7551"/>
                </a:cubicBezTo>
                <a:cubicBezTo>
                  <a:pt x="2724" y="7551"/>
                  <a:pt x="2705" y="7551"/>
                  <a:pt x="2667" y="7515"/>
                </a:cubicBezTo>
                <a:cubicBezTo>
                  <a:pt x="2667" y="7515"/>
                  <a:pt x="2667" y="7478"/>
                  <a:pt x="2667" y="7478"/>
                </a:cubicBezTo>
                <a:cubicBezTo>
                  <a:pt x="2686" y="7478"/>
                  <a:pt x="2686" y="7478"/>
                  <a:pt x="2686" y="7442"/>
                </a:cubicBezTo>
                <a:cubicBezTo>
                  <a:pt x="2667" y="7442"/>
                  <a:pt x="2648" y="7442"/>
                  <a:pt x="2648" y="7478"/>
                </a:cubicBezTo>
                <a:cubicBezTo>
                  <a:pt x="2648" y="7478"/>
                  <a:pt x="2629" y="7478"/>
                  <a:pt x="2629" y="7442"/>
                </a:cubicBezTo>
                <a:cubicBezTo>
                  <a:pt x="2629" y="7442"/>
                  <a:pt x="2629" y="7442"/>
                  <a:pt x="2629" y="7406"/>
                </a:cubicBezTo>
                <a:cubicBezTo>
                  <a:pt x="2629" y="7406"/>
                  <a:pt x="2610" y="7406"/>
                  <a:pt x="2591" y="7406"/>
                </a:cubicBezTo>
                <a:cubicBezTo>
                  <a:pt x="2591" y="7406"/>
                  <a:pt x="2591" y="7369"/>
                  <a:pt x="2591" y="7369"/>
                </a:cubicBezTo>
                <a:cubicBezTo>
                  <a:pt x="2591" y="7369"/>
                  <a:pt x="2591" y="7369"/>
                  <a:pt x="2591" y="7369"/>
                </a:cubicBezTo>
                <a:cubicBezTo>
                  <a:pt x="2591" y="7333"/>
                  <a:pt x="2572" y="7333"/>
                  <a:pt x="2572" y="7333"/>
                </a:cubicBezTo>
                <a:cubicBezTo>
                  <a:pt x="2553" y="7333"/>
                  <a:pt x="2553" y="7333"/>
                  <a:pt x="2553" y="7333"/>
                </a:cubicBezTo>
                <a:cubicBezTo>
                  <a:pt x="2534" y="7333"/>
                  <a:pt x="2478" y="7224"/>
                  <a:pt x="2478" y="7188"/>
                </a:cubicBezTo>
                <a:cubicBezTo>
                  <a:pt x="2478" y="7188"/>
                  <a:pt x="2478" y="7188"/>
                  <a:pt x="2478" y="7188"/>
                </a:cubicBezTo>
                <a:cubicBezTo>
                  <a:pt x="2478" y="7188"/>
                  <a:pt x="2497" y="7188"/>
                  <a:pt x="2497" y="7188"/>
                </a:cubicBezTo>
                <a:close/>
                <a:moveTo>
                  <a:pt x="5580" y="21128"/>
                </a:moveTo>
                <a:cubicBezTo>
                  <a:pt x="5580" y="21128"/>
                  <a:pt x="5580" y="21128"/>
                  <a:pt x="5580" y="21128"/>
                </a:cubicBezTo>
                <a:cubicBezTo>
                  <a:pt x="5580" y="21201"/>
                  <a:pt x="5580" y="21201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37"/>
                  <a:pt x="5561" y="21237"/>
                  <a:pt x="5561" y="21237"/>
                </a:cubicBezTo>
                <a:cubicBezTo>
                  <a:pt x="5561" y="21201"/>
                  <a:pt x="5561" y="21201"/>
                  <a:pt x="5561" y="21164"/>
                </a:cubicBezTo>
                <a:cubicBezTo>
                  <a:pt x="5561" y="21164"/>
                  <a:pt x="5561" y="21164"/>
                  <a:pt x="5561" y="21164"/>
                </a:cubicBezTo>
                <a:cubicBezTo>
                  <a:pt x="5542" y="21164"/>
                  <a:pt x="5542" y="21164"/>
                  <a:pt x="5542" y="21164"/>
                </a:cubicBezTo>
                <a:cubicBezTo>
                  <a:pt x="5523" y="21164"/>
                  <a:pt x="5542" y="21128"/>
                  <a:pt x="5542" y="21128"/>
                </a:cubicBezTo>
                <a:cubicBezTo>
                  <a:pt x="5542" y="21128"/>
                  <a:pt x="5561" y="21128"/>
                  <a:pt x="5580" y="21128"/>
                </a:cubicBezTo>
                <a:close/>
                <a:moveTo>
                  <a:pt x="5788" y="21491"/>
                </a:moveTo>
                <a:cubicBezTo>
                  <a:pt x="5807" y="21491"/>
                  <a:pt x="5807" y="21491"/>
                  <a:pt x="5807" y="21491"/>
                </a:cubicBezTo>
                <a:cubicBezTo>
                  <a:pt x="5807" y="21491"/>
                  <a:pt x="5807" y="21455"/>
                  <a:pt x="5788" y="21455"/>
                </a:cubicBezTo>
                <a:cubicBezTo>
                  <a:pt x="5769" y="21418"/>
                  <a:pt x="5769" y="21418"/>
                  <a:pt x="5750" y="21382"/>
                </a:cubicBezTo>
                <a:cubicBezTo>
                  <a:pt x="5750" y="21382"/>
                  <a:pt x="5750" y="21382"/>
                  <a:pt x="5750" y="21382"/>
                </a:cubicBezTo>
                <a:cubicBezTo>
                  <a:pt x="5769" y="21346"/>
                  <a:pt x="5769" y="21346"/>
                  <a:pt x="5788" y="21346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88" y="21310"/>
                  <a:pt x="5788" y="21310"/>
                  <a:pt x="5788" y="21310"/>
                </a:cubicBezTo>
                <a:cubicBezTo>
                  <a:pt x="5769" y="21310"/>
                  <a:pt x="5750" y="21310"/>
                  <a:pt x="5731" y="21310"/>
                </a:cubicBezTo>
                <a:cubicBezTo>
                  <a:pt x="5731" y="21310"/>
                  <a:pt x="5731" y="21310"/>
                  <a:pt x="5731" y="21310"/>
                </a:cubicBezTo>
                <a:cubicBezTo>
                  <a:pt x="5731" y="21237"/>
                  <a:pt x="5769" y="21201"/>
                  <a:pt x="5788" y="21164"/>
                </a:cubicBezTo>
                <a:cubicBezTo>
                  <a:pt x="5807" y="21201"/>
                  <a:pt x="5844" y="21201"/>
                  <a:pt x="5863" y="21237"/>
                </a:cubicBezTo>
                <a:cubicBezTo>
                  <a:pt x="5863" y="21237"/>
                  <a:pt x="5863" y="21237"/>
                  <a:pt x="5863" y="21237"/>
                </a:cubicBezTo>
                <a:cubicBezTo>
                  <a:pt x="5844" y="21273"/>
                  <a:pt x="5826" y="21273"/>
                  <a:pt x="5844" y="21310"/>
                </a:cubicBezTo>
                <a:cubicBezTo>
                  <a:pt x="5882" y="21310"/>
                  <a:pt x="5882" y="21346"/>
                  <a:pt x="5901" y="21382"/>
                </a:cubicBezTo>
                <a:cubicBezTo>
                  <a:pt x="5939" y="21455"/>
                  <a:pt x="5977" y="21527"/>
                  <a:pt x="6053" y="21527"/>
                </a:cubicBezTo>
                <a:cubicBezTo>
                  <a:pt x="6053" y="21527"/>
                  <a:pt x="6053" y="21527"/>
                  <a:pt x="6053" y="21527"/>
                </a:cubicBezTo>
                <a:cubicBezTo>
                  <a:pt x="6053" y="21527"/>
                  <a:pt x="6053" y="21564"/>
                  <a:pt x="6034" y="21564"/>
                </a:cubicBezTo>
                <a:cubicBezTo>
                  <a:pt x="6015" y="21564"/>
                  <a:pt x="5977" y="21600"/>
                  <a:pt x="5958" y="21564"/>
                </a:cubicBezTo>
                <a:cubicBezTo>
                  <a:pt x="5958" y="21564"/>
                  <a:pt x="5939" y="21564"/>
                  <a:pt x="5939" y="21564"/>
                </a:cubicBezTo>
                <a:cubicBezTo>
                  <a:pt x="5901" y="21564"/>
                  <a:pt x="5882" y="21527"/>
                  <a:pt x="5863" y="21527"/>
                </a:cubicBezTo>
                <a:cubicBezTo>
                  <a:pt x="5844" y="21564"/>
                  <a:pt x="5826" y="21564"/>
                  <a:pt x="5807" y="21564"/>
                </a:cubicBezTo>
                <a:cubicBezTo>
                  <a:pt x="5788" y="21564"/>
                  <a:pt x="5788" y="21527"/>
                  <a:pt x="5769" y="21527"/>
                </a:cubicBezTo>
                <a:cubicBezTo>
                  <a:pt x="5750" y="21527"/>
                  <a:pt x="5731" y="21564"/>
                  <a:pt x="5712" y="21564"/>
                </a:cubicBezTo>
                <a:cubicBezTo>
                  <a:pt x="5712" y="21564"/>
                  <a:pt x="5712" y="21564"/>
                  <a:pt x="5712" y="21564"/>
                </a:cubicBezTo>
                <a:cubicBezTo>
                  <a:pt x="5712" y="21527"/>
                  <a:pt x="5712" y="21491"/>
                  <a:pt x="5712" y="21491"/>
                </a:cubicBezTo>
                <a:cubicBezTo>
                  <a:pt x="5750" y="21491"/>
                  <a:pt x="5788" y="21455"/>
                  <a:pt x="5788" y="21491"/>
                </a:cubicBezTo>
                <a:close/>
                <a:moveTo>
                  <a:pt x="10403" y="12488"/>
                </a:moveTo>
                <a:cubicBezTo>
                  <a:pt x="10403" y="12488"/>
                  <a:pt x="10403" y="12488"/>
                  <a:pt x="10403" y="12488"/>
                </a:cubicBezTo>
                <a:cubicBezTo>
                  <a:pt x="10403" y="12524"/>
                  <a:pt x="10403" y="12561"/>
                  <a:pt x="10384" y="12561"/>
                </a:cubicBezTo>
                <a:cubicBezTo>
                  <a:pt x="10384" y="12561"/>
                  <a:pt x="10384" y="12561"/>
                  <a:pt x="10384" y="12561"/>
                </a:cubicBezTo>
                <a:cubicBezTo>
                  <a:pt x="10384" y="12524"/>
                  <a:pt x="10384" y="12524"/>
                  <a:pt x="10384" y="12524"/>
                </a:cubicBezTo>
                <a:cubicBezTo>
                  <a:pt x="10384" y="12524"/>
                  <a:pt x="10384" y="12488"/>
                  <a:pt x="10403" y="12488"/>
                </a:cubicBezTo>
                <a:close/>
                <a:moveTo>
                  <a:pt x="12559" y="15465"/>
                </a:moveTo>
                <a:cubicBezTo>
                  <a:pt x="12578" y="15465"/>
                  <a:pt x="12616" y="15283"/>
                  <a:pt x="12616" y="15247"/>
                </a:cubicBezTo>
                <a:cubicBezTo>
                  <a:pt x="12616" y="15247"/>
                  <a:pt x="12597" y="15211"/>
                  <a:pt x="12597" y="15211"/>
                </a:cubicBezTo>
                <a:cubicBezTo>
                  <a:pt x="12597" y="15174"/>
                  <a:pt x="12597" y="15174"/>
                  <a:pt x="12597" y="15174"/>
                </a:cubicBezTo>
                <a:cubicBezTo>
                  <a:pt x="12597" y="15138"/>
                  <a:pt x="12578" y="15066"/>
                  <a:pt x="12578" y="14993"/>
                </a:cubicBezTo>
                <a:cubicBezTo>
                  <a:pt x="12597" y="14957"/>
                  <a:pt x="12616" y="14957"/>
                  <a:pt x="12616" y="14848"/>
                </a:cubicBezTo>
                <a:cubicBezTo>
                  <a:pt x="12616" y="14848"/>
                  <a:pt x="12635" y="14848"/>
                  <a:pt x="12635" y="14848"/>
                </a:cubicBezTo>
                <a:cubicBezTo>
                  <a:pt x="12635" y="14848"/>
                  <a:pt x="12654" y="14848"/>
                  <a:pt x="12654" y="14811"/>
                </a:cubicBezTo>
                <a:cubicBezTo>
                  <a:pt x="12654" y="14811"/>
                  <a:pt x="12673" y="14848"/>
                  <a:pt x="12673" y="14848"/>
                </a:cubicBezTo>
                <a:cubicBezTo>
                  <a:pt x="12673" y="14811"/>
                  <a:pt x="12673" y="14811"/>
                  <a:pt x="12691" y="14811"/>
                </a:cubicBezTo>
                <a:cubicBezTo>
                  <a:pt x="12710" y="14811"/>
                  <a:pt x="12710" y="14811"/>
                  <a:pt x="12729" y="14811"/>
                </a:cubicBezTo>
                <a:cubicBezTo>
                  <a:pt x="12729" y="14811"/>
                  <a:pt x="12729" y="14811"/>
                  <a:pt x="12729" y="14775"/>
                </a:cubicBezTo>
                <a:cubicBezTo>
                  <a:pt x="12729" y="14775"/>
                  <a:pt x="12748" y="14775"/>
                  <a:pt x="12748" y="14739"/>
                </a:cubicBezTo>
                <a:cubicBezTo>
                  <a:pt x="12767" y="14739"/>
                  <a:pt x="12767" y="14775"/>
                  <a:pt x="12767" y="14775"/>
                </a:cubicBezTo>
                <a:cubicBezTo>
                  <a:pt x="12767" y="14739"/>
                  <a:pt x="12767" y="14739"/>
                  <a:pt x="12786" y="14739"/>
                </a:cubicBezTo>
                <a:cubicBezTo>
                  <a:pt x="12767" y="14739"/>
                  <a:pt x="12767" y="14739"/>
                  <a:pt x="12767" y="14703"/>
                </a:cubicBezTo>
                <a:cubicBezTo>
                  <a:pt x="12767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786" y="14703"/>
                </a:cubicBezTo>
                <a:cubicBezTo>
                  <a:pt x="12786" y="14703"/>
                  <a:pt x="12786" y="14703"/>
                  <a:pt x="12805" y="14703"/>
                </a:cubicBezTo>
                <a:cubicBezTo>
                  <a:pt x="12805" y="14703"/>
                  <a:pt x="12805" y="14666"/>
                  <a:pt x="12824" y="14666"/>
                </a:cubicBezTo>
                <a:cubicBezTo>
                  <a:pt x="12805" y="14666"/>
                  <a:pt x="12805" y="14630"/>
                  <a:pt x="12805" y="14630"/>
                </a:cubicBezTo>
                <a:cubicBezTo>
                  <a:pt x="12805" y="14630"/>
                  <a:pt x="12805" y="14630"/>
                  <a:pt x="12805" y="14630"/>
                </a:cubicBezTo>
                <a:cubicBezTo>
                  <a:pt x="12824" y="14630"/>
                  <a:pt x="12824" y="14630"/>
                  <a:pt x="12824" y="14630"/>
                </a:cubicBezTo>
                <a:cubicBezTo>
                  <a:pt x="12824" y="14594"/>
                  <a:pt x="12824" y="14594"/>
                  <a:pt x="12824" y="14594"/>
                </a:cubicBezTo>
                <a:cubicBezTo>
                  <a:pt x="12824" y="14594"/>
                  <a:pt x="12824" y="14557"/>
                  <a:pt x="12824" y="14521"/>
                </a:cubicBezTo>
                <a:cubicBezTo>
                  <a:pt x="12824" y="14521"/>
                  <a:pt x="12824" y="14521"/>
                  <a:pt x="12824" y="14521"/>
                </a:cubicBezTo>
                <a:cubicBezTo>
                  <a:pt x="12843" y="14557"/>
                  <a:pt x="12843" y="14557"/>
                  <a:pt x="12843" y="14557"/>
                </a:cubicBezTo>
                <a:cubicBezTo>
                  <a:pt x="12843" y="14557"/>
                  <a:pt x="12862" y="14521"/>
                  <a:pt x="12862" y="14521"/>
                </a:cubicBezTo>
                <a:cubicBezTo>
                  <a:pt x="12881" y="14485"/>
                  <a:pt x="12881" y="14448"/>
                  <a:pt x="12881" y="14412"/>
                </a:cubicBezTo>
                <a:cubicBezTo>
                  <a:pt x="12899" y="14376"/>
                  <a:pt x="12899" y="14376"/>
                  <a:pt x="12918" y="14412"/>
                </a:cubicBezTo>
                <a:cubicBezTo>
                  <a:pt x="12918" y="14412"/>
                  <a:pt x="12937" y="14412"/>
                  <a:pt x="12937" y="14448"/>
                </a:cubicBezTo>
                <a:cubicBezTo>
                  <a:pt x="12956" y="14485"/>
                  <a:pt x="12956" y="14630"/>
                  <a:pt x="12956" y="14666"/>
                </a:cubicBezTo>
                <a:cubicBezTo>
                  <a:pt x="12975" y="14703"/>
                  <a:pt x="12975" y="14703"/>
                  <a:pt x="12975" y="14739"/>
                </a:cubicBezTo>
                <a:cubicBezTo>
                  <a:pt x="12975" y="14775"/>
                  <a:pt x="12975" y="14811"/>
                  <a:pt x="12956" y="14811"/>
                </a:cubicBezTo>
                <a:cubicBezTo>
                  <a:pt x="12956" y="14811"/>
                  <a:pt x="12937" y="14775"/>
                  <a:pt x="12937" y="14739"/>
                </a:cubicBezTo>
                <a:cubicBezTo>
                  <a:pt x="12937" y="14739"/>
                  <a:pt x="12937" y="14739"/>
                  <a:pt x="12937" y="14775"/>
                </a:cubicBezTo>
                <a:cubicBezTo>
                  <a:pt x="12937" y="14775"/>
                  <a:pt x="12918" y="14775"/>
                  <a:pt x="12918" y="14775"/>
                </a:cubicBezTo>
                <a:cubicBezTo>
                  <a:pt x="12918" y="14811"/>
                  <a:pt x="12937" y="14848"/>
                  <a:pt x="12937" y="14884"/>
                </a:cubicBezTo>
                <a:cubicBezTo>
                  <a:pt x="12937" y="14920"/>
                  <a:pt x="12918" y="14957"/>
                  <a:pt x="12918" y="14993"/>
                </a:cubicBezTo>
                <a:cubicBezTo>
                  <a:pt x="12899" y="15029"/>
                  <a:pt x="12918" y="15066"/>
                  <a:pt x="12899" y="15102"/>
                </a:cubicBezTo>
                <a:cubicBezTo>
                  <a:pt x="12881" y="15283"/>
                  <a:pt x="12843" y="15501"/>
                  <a:pt x="12805" y="15683"/>
                </a:cubicBezTo>
                <a:cubicBezTo>
                  <a:pt x="12805" y="15755"/>
                  <a:pt x="12786" y="15937"/>
                  <a:pt x="12748" y="15973"/>
                </a:cubicBezTo>
                <a:cubicBezTo>
                  <a:pt x="12748" y="15973"/>
                  <a:pt x="12729" y="15973"/>
                  <a:pt x="12710" y="15973"/>
                </a:cubicBezTo>
                <a:cubicBezTo>
                  <a:pt x="12691" y="15973"/>
                  <a:pt x="12673" y="16009"/>
                  <a:pt x="12654" y="16009"/>
                </a:cubicBezTo>
                <a:cubicBezTo>
                  <a:pt x="12635" y="15973"/>
                  <a:pt x="12597" y="15973"/>
                  <a:pt x="12578" y="15937"/>
                </a:cubicBezTo>
                <a:cubicBezTo>
                  <a:pt x="12578" y="15937"/>
                  <a:pt x="12578" y="15901"/>
                  <a:pt x="12578" y="15901"/>
                </a:cubicBezTo>
                <a:cubicBezTo>
                  <a:pt x="12578" y="15864"/>
                  <a:pt x="12559" y="15864"/>
                  <a:pt x="12559" y="15792"/>
                </a:cubicBezTo>
                <a:cubicBezTo>
                  <a:pt x="12559" y="15755"/>
                  <a:pt x="12559" y="15755"/>
                  <a:pt x="12559" y="15719"/>
                </a:cubicBezTo>
                <a:cubicBezTo>
                  <a:pt x="12559" y="15683"/>
                  <a:pt x="12540" y="15646"/>
                  <a:pt x="12540" y="15610"/>
                </a:cubicBezTo>
                <a:cubicBezTo>
                  <a:pt x="12521" y="15574"/>
                  <a:pt x="12540" y="15501"/>
                  <a:pt x="12559" y="15501"/>
                </a:cubicBezTo>
                <a:cubicBezTo>
                  <a:pt x="12559" y="15501"/>
                  <a:pt x="12559" y="15465"/>
                  <a:pt x="12559" y="15465"/>
                </a:cubicBezTo>
                <a:close/>
                <a:moveTo>
                  <a:pt x="14791" y="11835"/>
                </a:moveTo>
                <a:cubicBezTo>
                  <a:pt x="14791" y="11871"/>
                  <a:pt x="14791" y="11835"/>
                  <a:pt x="14810" y="11835"/>
                </a:cubicBezTo>
                <a:cubicBezTo>
                  <a:pt x="14810" y="11798"/>
                  <a:pt x="14810" y="11798"/>
                  <a:pt x="14810" y="11762"/>
                </a:cubicBezTo>
                <a:cubicBezTo>
                  <a:pt x="14848" y="11798"/>
                  <a:pt x="14867" y="11835"/>
                  <a:pt x="14867" y="11907"/>
                </a:cubicBezTo>
                <a:cubicBezTo>
                  <a:pt x="14885" y="11944"/>
                  <a:pt x="14885" y="11944"/>
                  <a:pt x="14885" y="11980"/>
                </a:cubicBezTo>
                <a:cubicBezTo>
                  <a:pt x="14904" y="12016"/>
                  <a:pt x="14923" y="12016"/>
                  <a:pt x="14923" y="12052"/>
                </a:cubicBezTo>
                <a:cubicBezTo>
                  <a:pt x="14923" y="12161"/>
                  <a:pt x="14867" y="12234"/>
                  <a:pt x="14829" y="12198"/>
                </a:cubicBezTo>
                <a:cubicBezTo>
                  <a:pt x="14810" y="12198"/>
                  <a:pt x="14791" y="12125"/>
                  <a:pt x="14791" y="12089"/>
                </a:cubicBezTo>
                <a:cubicBezTo>
                  <a:pt x="14791" y="12016"/>
                  <a:pt x="14791" y="11980"/>
                  <a:pt x="14791" y="11944"/>
                </a:cubicBezTo>
                <a:cubicBezTo>
                  <a:pt x="14791" y="11907"/>
                  <a:pt x="14791" y="11907"/>
                  <a:pt x="14791" y="11871"/>
                </a:cubicBezTo>
                <a:cubicBezTo>
                  <a:pt x="14791" y="11871"/>
                  <a:pt x="14791" y="11871"/>
                  <a:pt x="14772" y="11871"/>
                </a:cubicBezTo>
                <a:cubicBezTo>
                  <a:pt x="14772" y="11871"/>
                  <a:pt x="14791" y="11871"/>
                  <a:pt x="14791" y="11835"/>
                </a:cubicBezTo>
                <a:close/>
                <a:moveTo>
                  <a:pt x="16512" y="13178"/>
                </a:moveTo>
                <a:cubicBezTo>
                  <a:pt x="16550" y="13178"/>
                  <a:pt x="16569" y="13178"/>
                  <a:pt x="16588" y="13178"/>
                </a:cubicBezTo>
                <a:cubicBezTo>
                  <a:pt x="16607" y="13214"/>
                  <a:pt x="16626" y="13214"/>
                  <a:pt x="16644" y="13250"/>
                </a:cubicBezTo>
                <a:cubicBezTo>
                  <a:pt x="16644" y="13287"/>
                  <a:pt x="16644" y="13287"/>
                  <a:pt x="16644" y="13287"/>
                </a:cubicBezTo>
                <a:cubicBezTo>
                  <a:pt x="16663" y="13323"/>
                  <a:pt x="16663" y="13323"/>
                  <a:pt x="16682" y="13359"/>
                </a:cubicBezTo>
                <a:cubicBezTo>
                  <a:pt x="16701" y="13396"/>
                  <a:pt x="16720" y="13396"/>
                  <a:pt x="16739" y="13432"/>
                </a:cubicBezTo>
                <a:cubicBezTo>
                  <a:pt x="16739" y="13432"/>
                  <a:pt x="16739" y="13468"/>
                  <a:pt x="16739" y="13468"/>
                </a:cubicBezTo>
                <a:cubicBezTo>
                  <a:pt x="16777" y="13468"/>
                  <a:pt x="16777" y="13541"/>
                  <a:pt x="16796" y="13541"/>
                </a:cubicBezTo>
                <a:cubicBezTo>
                  <a:pt x="16796" y="13541"/>
                  <a:pt x="16796" y="13541"/>
                  <a:pt x="16815" y="13541"/>
                </a:cubicBezTo>
                <a:cubicBezTo>
                  <a:pt x="16815" y="13541"/>
                  <a:pt x="16815" y="13541"/>
                  <a:pt x="16815" y="13505"/>
                </a:cubicBezTo>
                <a:cubicBezTo>
                  <a:pt x="16815" y="13505"/>
                  <a:pt x="16815" y="13505"/>
                  <a:pt x="16815" y="13505"/>
                </a:cubicBezTo>
                <a:cubicBezTo>
                  <a:pt x="16834" y="13541"/>
                  <a:pt x="16834" y="13577"/>
                  <a:pt x="16853" y="13577"/>
                </a:cubicBezTo>
                <a:cubicBezTo>
                  <a:pt x="16853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71" y="13613"/>
                  <a:pt x="16871" y="13613"/>
                  <a:pt x="16871" y="13613"/>
                </a:cubicBezTo>
                <a:cubicBezTo>
                  <a:pt x="16890" y="13650"/>
                  <a:pt x="16890" y="13650"/>
                  <a:pt x="16890" y="13686"/>
                </a:cubicBezTo>
                <a:cubicBezTo>
                  <a:pt x="16909" y="13722"/>
                  <a:pt x="16928" y="13686"/>
                  <a:pt x="16947" y="13722"/>
                </a:cubicBezTo>
                <a:cubicBezTo>
                  <a:pt x="16966" y="13722"/>
                  <a:pt x="16966" y="13759"/>
                  <a:pt x="16985" y="13759"/>
                </a:cubicBezTo>
                <a:cubicBezTo>
                  <a:pt x="16985" y="13795"/>
                  <a:pt x="16966" y="13831"/>
                  <a:pt x="16947" y="13868"/>
                </a:cubicBezTo>
                <a:cubicBezTo>
                  <a:pt x="16966" y="13868"/>
                  <a:pt x="16966" y="13904"/>
                  <a:pt x="16985" y="13904"/>
                </a:cubicBezTo>
                <a:cubicBezTo>
                  <a:pt x="17004" y="13904"/>
                  <a:pt x="17004" y="13904"/>
                  <a:pt x="17023" y="13904"/>
                </a:cubicBezTo>
                <a:cubicBezTo>
                  <a:pt x="17023" y="13940"/>
                  <a:pt x="17023" y="14013"/>
                  <a:pt x="17042" y="14013"/>
                </a:cubicBezTo>
                <a:cubicBezTo>
                  <a:pt x="17042" y="14013"/>
                  <a:pt x="17042" y="14013"/>
                  <a:pt x="17042" y="14013"/>
                </a:cubicBezTo>
                <a:cubicBezTo>
                  <a:pt x="17042" y="14049"/>
                  <a:pt x="17042" y="14049"/>
                  <a:pt x="17042" y="14085"/>
                </a:cubicBezTo>
                <a:cubicBezTo>
                  <a:pt x="17042" y="14085"/>
                  <a:pt x="17042" y="14085"/>
                  <a:pt x="17042" y="14085"/>
                </a:cubicBezTo>
                <a:cubicBezTo>
                  <a:pt x="17042" y="14085"/>
                  <a:pt x="17061" y="14085"/>
                  <a:pt x="17061" y="14049"/>
                </a:cubicBezTo>
                <a:cubicBezTo>
                  <a:pt x="17079" y="14085"/>
                  <a:pt x="17079" y="14085"/>
                  <a:pt x="17098" y="14085"/>
                </a:cubicBezTo>
                <a:cubicBezTo>
                  <a:pt x="17098" y="14085"/>
                  <a:pt x="17098" y="14122"/>
                  <a:pt x="17117" y="14158"/>
                </a:cubicBezTo>
                <a:cubicBezTo>
                  <a:pt x="17117" y="14194"/>
                  <a:pt x="17117" y="14231"/>
                  <a:pt x="17098" y="14267"/>
                </a:cubicBezTo>
                <a:cubicBezTo>
                  <a:pt x="17098" y="14303"/>
                  <a:pt x="17136" y="14448"/>
                  <a:pt x="17098" y="14485"/>
                </a:cubicBezTo>
                <a:cubicBezTo>
                  <a:pt x="17098" y="14448"/>
                  <a:pt x="17079" y="14448"/>
                  <a:pt x="17079" y="14412"/>
                </a:cubicBezTo>
                <a:cubicBezTo>
                  <a:pt x="17079" y="14448"/>
                  <a:pt x="17079" y="14448"/>
                  <a:pt x="17079" y="14448"/>
                </a:cubicBezTo>
                <a:cubicBezTo>
                  <a:pt x="17079" y="14448"/>
                  <a:pt x="17061" y="14448"/>
                  <a:pt x="17061" y="14485"/>
                </a:cubicBezTo>
                <a:cubicBezTo>
                  <a:pt x="17061" y="14448"/>
                  <a:pt x="17042" y="14448"/>
                  <a:pt x="17023" y="14448"/>
                </a:cubicBezTo>
                <a:cubicBezTo>
                  <a:pt x="17042" y="14448"/>
                  <a:pt x="17042" y="14448"/>
                  <a:pt x="17042" y="14485"/>
                </a:cubicBezTo>
                <a:cubicBezTo>
                  <a:pt x="17042" y="14485"/>
                  <a:pt x="16947" y="14339"/>
                  <a:pt x="16928" y="14303"/>
                </a:cubicBezTo>
                <a:cubicBezTo>
                  <a:pt x="16909" y="14267"/>
                  <a:pt x="16909" y="14267"/>
                  <a:pt x="16890" y="14231"/>
                </a:cubicBezTo>
                <a:cubicBezTo>
                  <a:pt x="16890" y="14231"/>
                  <a:pt x="16890" y="14194"/>
                  <a:pt x="16890" y="14194"/>
                </a:cubicBezTo>
                <a:cubicBezTo>
                  <a:pt x="16853" y="14158"/>
                  <a:pt x="16815" y="14122"/>
                  <a:pt x="16796" y="14049"/>
                </a:cubicBezTo>
                <a:cubicBezTo>
                  <a:pt x="16796" y="14013"/>
                  <a:pt x="16796" y="13976"/>
                  <a:pt x="16796" y="13976"/>
                </a:cubicBezTo>
                <a:cubicBezTo>
                  <a:pt x="16777" y="13904"/>
                  <a:pt x="16758" y="13831"/>
                  <a:pt x="16739" y="13795"/>
                </a:cubicBezTo>
                <a:cubicBezTo>
                  <a:pt x="16720" y="13759"/>
                  <a:pt x="16701" y="13759"/>
                  <a:pt x="16701" y="13759"/>
                </a:cubicBezTo>
                <a:cubicBezTo>
                  <a:pt x="16701" y="13722"/>
                  <a:pt x="16701" y="13722"/>
                  <a:pt x="16682" y="13686"/>
                </a:cubicBezTo>
                <a:cubicBezTo>
                  <a:pt x="16663" y="13577"/>
                  <a:pt x="16663" y="13541"/>
                  <a:pt x="16607" y="13505"/>
                </a:cubicBezTo>
                <a:cubicBezTo>
                  <a:pt x="16588" y="13432"/>
                  <a:pt x="16588" y="13359"/>
                  <a:pt x="16550" y="13323"/>
                </a:cubicBezTo>
                <a:cubicBezTo>
                  <a:pt x="16531" y="13359"/>
                  <a:pt x="16531" y="13323"/>
                  <a:pt x="16512" y="13287"/>
                </a:cubicBezTo>
                <a:cubicBezTo>
                  <a:pt x="16493" y="13250"/>
                  <a:pt x="16436" y="13178"/>
                  <a:pt x="16455" y="13105"/>
                </a:cubicBezTo>
                <a:cubicBezTo>
                  <a:pt x="16493" y="13105"/>
                  <a:pt x="16493" y="13142"/>
                  <a:pt x="16512" y="13178"/>
                </a:cubicBezTo>
                <a:close/>
                <a:moveTo>
                  <a:pt x="17117" y="14085"/>
                </a:moveTo>
                <a:cubicBezTo>
                  <a:pt x="17117" y="14085"/>
                  <a:pt x="17117" y="14049"/>
                  <a:pt x="17117" y="14049"/>
                </a:cubicBezTo>
                <a:cubicBezTo>
                  <a:pt x="17098" y="14049"/>
                  <a:pt x="17079" y="14049"/>
                  <a:pt x="17079" y="14013"/>
                </a:cubicBezTo>
                <a:cubicBezTo>
                  <a:pt x="17079" y="14013"/>
                  <a:pt x="17079" y="13976"/>
                  <a:pt x="17098" y="13976"/>
                </a:cubicBezTo>
                <a:cubicBezTo>
                  <a:pt x="17098" y="13976"/>
                  <a:pt x="17098" y="13976"/>
                  <a:pt x="17098" y="14013"/>
                </a:cubicBezTo>
                <a:cubicBezTo>
                  <a:pt x="17098" y="13976"/>
                  <a:pt x="17117" y="13976"/>
                  <a:pt x="17117" y="13976"/>
                </a:cubicBezTo>
                <a:cubicBezTo>
                  <a:pt x="17136" y="14013"/>
                  <a:pt x="17136" y="14085"/>
                  <a:pt x="17174" y="14085"/>
                </a:cubicBezTo>
                <a:cubicBezTo>
                  <a:pt x="17155" y="14085"/>
                  <a:pt x="17155" y="14085"/>
                  <a:pt x="17155" y="14085"/>
                </a:cubicBezTo>
                <a:cubicBezTo>
                  <a:pt x="17155" y="14085"/>
                  <a:pt x="17155" y="14122"/>
                  <a:pt x="17155" y="14122"/>
                </a:cubicBezTo>
                <a:cubicBezTo>
                  <a:pt x="17155" y="14122"/>
                  <a:pt x="17155" y="14122"/>
                  <a:pt x="17155" y="14158"/>
                </a:cubicBezTo>
                <a:cubicBezTo>
                  <a:pt x="17155" y="14122"/>
                  <a:pt x="17117" y="14122"/>
                  <a:pt x="17117" y="14085"/>
                </a:cubicBezTo>
                <a:close/>
                <a:moveTo>
                  <a:pt x="16663" y="10673"/>
                </a:moveTo>
                <a:cubicBezTo>
                  <a:pt x="16663" y="10673"/>
                  <a:pt x="16644" y="10709"/>
                  <a:pt x="16626" y="10709"/>
                </a:cubicBezTo>
                <a:cubicBezTo>
                  <a:pt x="16626" y="10709"/>
                  <a:pt x="16626" y="10746"/>
                  <a:pt x="16607" y="10746"/>
                </a:cubicBezTo>
                <a:cubicBezTo>
                  <a:pt x="16607" y="10746"/>
                  <a:pt x="16588" y="10709"/>
                  <a:pt x="16569" y="10709"/>
                </a:cubicBezTo>
                <a:cubicBezTo>
                  <a:pt x="16569" y="10673"/>
                  <a:pt x="16550" y="10637"/>
                  <a:pt x="16569" y="10600"/>
                </a:cubicBezTo>
                <a:cubicBezTo>
                  <a:pt x="16588" y="10600"/>
                  <a:pt x="16588" y="10564"/>
                  <a:pt x="16607" y="10564"/>
                </a:cubicBezTo>
                <a:cubicBezTo>
                  <a:pt x="16626" y="10528"/>
                  <a:pt x="16626" y="10528"/>
                  <a:pt x="16626" y="10528"/>
                </a:cubicBezTo>
                <a:cubicBezTo>
                  <a:pt x="16644" y="10528"/>
                  <a:pt x="16644" y="10528"/>
                  <a:pt x="16644" y="10528"/>
                </a:cubicBezTo>
                <a:cubicBezTo>
                  <a:pt x="16663" y="10528"/>
                  <a:pt x="16663" y="10528"/>
                  <a:pt x="16682" y="10528"/>
                </a:cubicBezTo>
                <a:cubicBezTo>
                  <a:pt x="16682" y="10528"/>
                  <a:pt x="16682" y="10528"/>
                  <a:pt x="16682" y="10528"/>
                </a:cubicBezTo>
                <a:cubicBezTo>
                  <a:pt x="16701" y="10528"/>
                  <a:pt x="16701" y="10528"/>
                  <a:pt x="16701" y="10564"/>
                </a:cubicBezTo>
                <a:cubicBezTo>
                  <a:pt x="16701" y="10564"/>
                  <a:pt x="16701" y="10564"/>
                  <a:pt x="16701" y="10564"/>
                </a:cubicBezTo>
                <a:cubicBezTo>
                  <a:pt x="16682" y="10564"/>
                  <a:pt x="16682" y="10600"/>
                  <a:pt x="16663" y="10637"/>
                </a:cubicBezTo>
                <a:cubicBezTo>
                  <a:pt x="16663" y="10673"/>
                  <a:pt x="16682" y="10673"/>
                  <a:pt x="16663" y="10673"/>
                </a:cubicBezTo>
                <a:close/>
                <a:moveTo>
                  <a:pt x="17155" y="11835"/>
                </a:moveTo>
                <a:cubicBezTo>
                  <a:pt x="17136" y="11835"/>
                  <a:pt x="17136" y="11835"/>
                  <a:pt x="17136" y="11871"/>
                </a:cubicBezTo>
                <a:cubicBezTo>
                  <a:pt x="17136" y="11871"/>
                  <a:pt x="17098" y="11907"/>
                  <a:pt x="17098" y="11907"/>
                </a:cubicBezTo>
                <a:cubicBezTo>
                  <a:pt x="17098" y="11907"/>
                  <a:pt x="17098" y="11907"/>
                  <a:pt x="17098" y="11907"/>
                </a:cubicBezTo>
                <a:cubicBezTo>
                  <a:pt x="17117" y="11835"/>
                  <a:pt x="17155" y="11798"/>
                  <a:pt x="17174" y="11726"/>
                </a:cubicBezTo>
                <a:cubicBezTo>
                  <a:pt x="17174" y="11726"/>
                  <a:pt x="17174" y="11762"/>
                  <a:pt x="17174" y="11798"/>
                </a:cubicBezTo>
                <a:cubicBezTo>
                  <a:pt x="17174" y="11798"/>
                  <a:pt x="17155" y="11798"/>
                  <a:pt x="17155" y="11835"/>
                </a:cubicBezTo>
                <a:close/>
                <a:moveTo>
                  <a:pt x="17212" y="12307"/>
                </a:moveTo>
                <a:cubicBezTo>
                  <a:pt x="17212" y="12307"/>
                  <a:pt x="17212" y="12307"/>
                  <a:pt x="17212" y="12307"/>
                </a:cubicBezTo>
                <a:cubicBezTo>
                  <a:pt x="17193" y="12307"/>
                  <a:pt x="17136" y="12343"/>
                  <a:pt x="17136" y="12343"/>
                </a:cubicBezTo>
                <a:cubicBezTo>
                  <a:pt x="17136" y="12343"/>
                  <a:pt x="17136" y="12343"/>
                  <a:pt x="17136" y="12343"/>
                </a:cubicBezTo>
                <a:cubicBezTo>
                  <a:pt x="17155" y="12379"/>
                  <a:pt x="17155" y="12379"/>
                  <a:pt x="17174" y="12379"/>
                </a:cubicBezTo>
                <a:cubicBezTo>
                  <a:pt x="17174" y="12379"/>
                  <a:pt x="17174" y="12379"/>
                  <a:pt x="17174" y="12415"/>
                </a:cubicBezTo>
                <a:cubicBezTo>
                  <a:pt x="17155" y="12452"/>
                  <a:pt x="17117" y="12415"/>
                  <a:pt x="17117" y="12452"/>
                </a:cubicBezTo>
                <a:cubicBezTo>
                  <a:pt x="17098" y="12415"/>
                  <a:pt x="17023" y="12379"/>
                  <a:pt x="17004" y="12415"/>
                </a:cubicBezTo>
                <a:cubicBezTo>
                  <a:pt x="16985" y="12452"/>
                  <a:pt x="17004" y="12488"/>
                  <a:pt x="16985" y="12524"/>
                </a:cubicBezTo>
                <a:cubicBezTo>
                  <a:pt x="16985" y="12561"/>
                  <a:pt x="16966" y="12561"/>
                  <a:pt x="16966" y="12561"/>
                </a:cubicBezTo>
                <a:cubicBezTo>
                  <a:pt x="16966" y="12597"/>
                  <a:pt x="16966" y="12597"/>
                  <a:pt x="16966" y="12633"/>
                </a:cubicBezTo>
                <a:cubicBezTo>
                  <a:pt x="16966" y="12670"/>
                  <a:pt x="16947" y="12706"/>
                  <a:pt x="16928" y="12742"/>
                </a:cubicBezTo>
                <a:cubicBezTo>
                  <a:pt x="16928" y="12742"/>
                  <a:pt x="16871" y="12778"/>
                  <a:pt x="16871" y="12778"/>
                </a:cubicBezTo>
                <a:cubicBezTo>
                  <a:pt x="16853" y="12778"/>
                  <a:pt x="16815" y="12706"/>
                  <a:pt x="16796" y="12742"/>
                </a:cubicBezTo>
                <a:cubicBezTo>
                  <a:pt x="16777" y="12778"/>
                  <a:pt x="16758" y="12815"/>
                  <a:pt x="16739" y="12815"/>
                </a:cubicBezTo>
                <a:cubicBezTo>
                  <a:pt x="16739" y="12815"/>
                  <a:pt x="16720" y="12815"/>
                  <a:pt x="16701" y="12815"/>
                </a:cubicBezTo>
                <a:cubicBezTo>
                  <a:pt x="16701" y="12815"/>
                  <a:pt x="16682" y="12815"/>
                  <a:pt x="16682" y="12815"/>
                </a:cubicBezTo>
                <a:cubicBezTo>
                  <a:pt x="16663" y="12778"/>
                  <a:pt x="16626" y="12778"/>
                  <a:pt x="16626" y="12706"/>
                </a:cubicBezTo>
                <a:cubicBezTo>
                  <a:pt x="16626" y="12706"/>
                  <a:pt x="16626" y="12706"/>
                  <a:pt x="16644" y="12706"/>
                </a:cubicBezTo>
                <a:cubicBezTo>
                  <a:pt x="16644" y="12742"/>
                  <a:pt x="16663" y="12742"/>
                  <a:pt x="16663" y="12742"/>
                </a:cubicBezTo>
                <a:cubicBezTo>
                  <a:pt x="16682" y="12742"/>
                  <a:pt x="16701" y="12778"/>
                  <a:pt x="16720" y="12778"/>
                </a:cubicBezTo>
                <a:cubicBezTo>
                  <a:pt x="16720" y="12778"/>
                  <a:pt x="16720" y="12742"/>
                  <a:pt x="16720" y="12742"/>
                </a:cubicBezTo>
                <a:cubicBezTo>
                  <a:pt x="16720" y="12742"/>
                  <a:pt x="16720" y="12742"/>
                  <a:pt x="16720" y="12742"/>
                </a:cubicBezTo>
                <a:cubicBezTo>
                  <a:pt x="16701" y="12742"/>
                  <a:pt x="16701" y="12742"/>
                  <a:pt x="16701" y="12742"/>
                </a:cubicBezTo>
                <a:cubicBezTo>
                  <a:pt x="16701" y="12706"/>
                  <a:pt x="16739" y="12597"/>
                  <a:pt x="16739" y="12597"/>
                </a:cubicBezTo>
                <a:cubicBezTo>
                  <a:pt x="16758" y="12597"/>
                  <a:pt x="16777" y="12597"/>
                  <a:pt x="16777" y="12561"/>
                </a:cubicBezTo>
                <a:cubicBezTo>
                  <a:pt x="16796" y="12561"/>
                  <a:pt x="16815" y="12561"/>
                  <a:pt x="16815" y="12561"/>
                </a:cubicBezTo>
                <a:cubicBezTo>
                  <a:pt x="16834" y="12524"/>
                  <a:pt x="16834" y="12488"/>
                  <a:pt x="16853" y="12488"/>
                </a:cubicBezTo>
                <a:cubicBezTo>
                  <a:pt x="16853" y="12488"/>
                  <a:pt x="16853" y="12452"/>
                  <a:pt x="16871" y="12452"/>
                </a:cubicBezTo>
                <a:cubicBezTo>
                  <a:pt x="16871" y="12452"/>
                  <a:pt x="16890" y="12415"/>
                  <a:pt x="16890" y="12379"/>
                </a:cubicBezTo>
                <a:cubicBezTo>
                  <a:pt x="16909" y="12379"/>
                  <a:pt x="16909" y="12379"/>
                  <a:pt x="16928" y="12379"/>
                </a:cubicBezTo>
                <a:cubicBezTo>
                  <a:pt x="16928" y="12343"/>
                  <a:pt x="16928" y="12343"/>
                  <a:pt x="16947" y="12307"/>
                </a:cubicBezTo>
                <a:cubicBezTo>
                  <a:pt x="16947" y="12307"/>
                  <a:pt x="16947" y="12307"/>
                  <a:pt x="16947" y="12307"/>
                </a:cubicBezTo>
                <a:cubicBezTo>
                  <a:pt x="16947" y="12307"/>
                  <a:pt x="16947" y="12343"/>
                  <a:pt x="16947" y="12343"/>
                </a:cubicBezTo>
                <a:cubicBezTo>
                  <a:pt x="16947" y="12343"/>
                  <a:pt x="16947" y="12343"/>
                  <a:pt x="16947" y="12343"/>
                </a:cubicBezTo>
                <a:cubicBezTo>
                  <a:pt x="16966" y="12343"/>
                  <a:pt x="16985" y="12343"/>
                  <a:pt x="16985" y="12343"/>
                </a:cubicBezTo>
                <a:cubicBezTo>
                  <a:pt x="16985" y="12307"/>
                  <a:pt x="16985" y="12307"/>
                  <a:pt x="16966" y="12270"/>
                </a:cubicBezTo>
                <a:cubicBezTo>
                  <a:pt x="16966" y="12270"/>
                  <a:pt x="16966" y="12270"/>
                  <a:pt x="16966" y="12270"/>
                </a:cubicBezTo>
                <a:cubicBezTo>
                  <a:pt x="16966" y="12270"/>
                  <a:pt x="16966" y="12270"/>
                  <a:pt x="16985" y="12270"/>
                </a:cubicBezTo>
                <a:cubicBezTo>
                  <a:pt x="16985" y="12270"/>
                  <a:pt x="16985" y="12270"/>
                  <a:pt x="17004" y="12270"/>
                </a:cubicBezTo>
                <a:cubicBezTo>
                  <a:pt x="17004" y="12198"/>
                  <a:pt x="17023" y="12198"/>
                  <a:pt x="17042" y="12161"/>
                </a:cubicBezTo>
                <a:cubicBezTo>
                  <a:pt x="17042" y="12125"/>
                  <a:pt x="17061" y="12125"/>
                  <a:pt x="17061" y="12089"/>
                </a:cubicBezTo>
                <a:cubicBezTo>
                  <a:pt x="17061" y="12089"/>
                  <a:pt x="17061" y="12125"/>
                  <a:pt x="17061" y="12125"/>
                </a:cubicBezTo>
                <a:cubicBezTo>
                  <a:pt x="17061" y="12125"/>
                  <a:pt x="17079" y="12125"/>
                  <a:pt x="17079" y="12125"/>
                </a:cubicBezTo>
                <a:cubicBezTo>
                  <a:pt x="17079" y="12125"/>
                  <a:pt x="17079" y="12125"/>
                  <a:pt x="17079" y="12089"/>
                </a:cubicBezTo>
                <a:cubicBezTo>
                  <a:pt x="17098" y="12125"/>
                  <a:pt x="17098" y="12125"/>
                  <a:pt x="17117" y="12161"/>
                </a:cubicBezTo>
                <a:cubicBezTo>
                  <a:pt x="17117" y="12198"/>
                  <a:pt x="17098" y="12198"/>
                  <a:pt x="17098" y="12234"/>
                </a:cubicBezTo>
                <a:cubicBezTo>
                  <a:pt x="17117" y="12234"/>
                  <a:pt x="17117" y="12198"/>
                  <a:pt x="17136" y="12198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36" y="12234"/>
                  <a:pt x="17136" y="12234"/>
                  <a:pt x="17136" y="12234"/>
                </a:cubicBezTo>
                <a:cubicBezTo>
                  <a:pt x="17155" y="12234"/>
                  <a:pt x="17193" y="12270"/>
                  <a:pt x="17212" y="12307"/>
                </a:cubicBezTo>
                <a:close/>
                <a:moveTo>
                  <a:pt x="17193" y="11726"/>
                </a:moveTo>
                <a:cubicBezTo>
                  <a:pt x="17193" y="11726"/>
                  <a:pt x="17193" y="11726"/>
                  <a:pt x="17193" y="11726"/>
                </a:cubicBezTo>
                <a:cubicBezTo>
                  <a:pt x="17193" y="11726"/>
                  <a:pt x="17193" y="11726"/>
                  <a:pt x="17193" y="11726"/>
                </a:cubicBezTo>
                <a:cubicBezTo>
                  <a:pt x="17193" y="11689"/>
                  <a:pt x="17212" y="11689"/>
                  <a:pt x="17212" y="11653"/>
                </a:cubicBezTo>
                <a:cubicBezTo>
                  <a:pt x="17212" y="11617"/>
                  <a:pt x="17212" y="11617"/>
                  <a:pt x="17212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581"/>
                  <a:pt x="17231" y="11581"/>
                </a:cubicBezTo>
                <a:cubicBezTo>
                  <a:pt x="17231" y="11581"/>
                  <a:pt x="17231" y="11617"/>
                  <a:pt x="17231" y="11617"/>
                </a:cubicBezTo>
                <a:cubicBezTo>
                  <a:pt x="17231" y="11617"/>
                  <a:pt x="17231" y="11653"/>
                  <a:pt x="17250" y="11653"/>
                </a:cubicBezTo>
                <a:cubicBezTo>
                  <a:pt x="17231" y="11689"/>
                  <a:pt x="17212" y="11689"/>
                  <a:pt x="17193" y="11726"/>
                </a:cubicBezTo>
                <a:close/>
                <a:moveTo>
                  <a:pt x="17098" y="14557"/>
                </a:moveTo>
                <a:cubicBezTo>
                  <a:pt x="17098" y="14557"/>
                  <a:pt x="17098" y="14557"/>
                  <a:pt x="17098" y="14521"/>
                </a:cubicBezTo>
                <a:cubicBezTo>
                  <a:pt x="17098" y="14521"/>
                  <a:pt x="17117" y="14557"/>
                  <a:pt x="17117" y="14557"/>
                </a:cubicBezTo>
                <a:cubicBezTo>
                  <a:pt x="17117" y="14521"/>
                  <a:pt x="17117" y="14521"/>
                  <a:pt x="17117" y="14485"/>
                </a:cubicBezTo>
                <a:cubicBezTo>
                  <a:pt x="17136" y="14485"/>
                  <a:pt x="17155" y="14485"/>
                  <a:pt x="17155" y="14485"/>
                </a:cubicBezTo>
                <a:cubicBezTo>
                  <a:pt x="17155" y="14521"/>
                  <a:pt x="17155" y="14521"/>
                  <a:pt x="17174" y="14521"/>
                </a:cubicBezTo>
                <a:cubicBezTo>
                  <a:pt x="17174" y="14521"/>
                  <a:pt x="17174" y="14521"/>
                  <a:pt x="17174" y="14521"/>
                </a:cubicBezTo>
                <a:cubicBezTo>
                  <a:pt x="17174" y="14521"/>
                  <a:pt x="17174" y="14485"/>
                  <a:pt x="17193" y="14485"/>
                </a:cubicBezTo>
                <a:cubicBezTo>
                  <a:pt x="17212" y="14521"/>
                  <a:pt x="17212" y="14521"/>
                  <a:pt x="17231" y="14521"/>
                </a:cubicBezTo>
                <a:cubicBezTo>
                  <a:pt x="17250" y="14557"/>
                  <a:pt x="17250" y="14521"/>
                  <a:pt x="17269" y="14521"/>
                </a:cubicBezTo>
                <a:cubicBezTo>
                  <a:pt x="17269" y="14521"/>
                  <a:pt x="17288" y="14557"/>
                  <a:pt x="17288" y="14594"/>
                </a:cubicBezTo>
                <a:cubicBezTo>
                  <a:pt x="17306" y="14594"/>
                  <a:pt x="17382" y="14630"/>
                  <a:pt x="17401" y="14594"/>
                </a:cubicBezTo>
                <a:cubicBezTo>
                  <a:pt x="17401" y="14594"/>
                  <a:pt x="17401" y="14557"/>
                  <a:pt x="17401" y="14557"/>
                </a:cubicBezTo>
                <a:cubicBezTo>
                  <a:pt x="17420" y="14557"/>
                  <a:pt x="17420" y="14557"/>
                  <a:pt x="17420" y="14557"/>
                </a:cubicBezTo>
                <a:cubicBezTo>
                  <a:pt x="17420" y="14557"/>
                  <a:pt x="17439" y="14557"/>
                  <a:pt x="17439" y="14594"/>
                </a:cubicBezTo>
                <a:cubicBezTo>
                  <a:pt x="17439" y="14594"/>
                  <a:pt x="17458" y="14594"/>
                  <a:pt x="17477" y="14594"/>
                </a:cubicBezTo>
                <a:cubicBezTo>
                  <a:pt x="17496" y="14594"/>
                  <a:pt x="17515" y="14594"/>
                  <a:pt x="17533" y="14630"/>
                </a:cubicBezTo>
                <a:cubicBezTo>
                  <a:pt x="17533" y="14630"/>
                  <a:pt x="17533" y="14666"/>
                  <a:pt x="17533" y="14666"/>
                </a:cubicBezTo>
                <a:cubicBezTo>
                  <a:pt x="17552" y="14739"/>
                  <a:pt x="17590" y="14703"/>
                  <a:pt x="17628" y="14703"/>
                </a:cubicBezTo>
                <a:cubicBezTo>
                  <a:pt x="17628" y="14739"/>
                  <a:pt x="17609" y="14775"/>
                  <a:pt x="17628" y="14775"/>
                </a:cubicBezTo>
                <a:cubicBezTo>
                  <a:pt x="17628" y="14811"/>
                  <a:pt x="17628" y="14811"/>
                  <a:pt x="17628" y="14811"/>
                </a:cubicBezTo>
                <a:cubicBezTo>
                  <a:pt x="17609" y="14811"/>
                  <a:pt x="17590" y="14775"/>
                  <a:pt x="17552" y="14775"/>
                </a:cubicBezTo>
                <a:cubicBezTo>
                  <a:pt x="17552" y="14739"/>
                  <a:pt x="17533" y="14775"/>
                  <a:pt x="17533" y="14775"/>
                </a:cubicBezTo>
                <a:cubicBezTo>
                  <a:pt x="17496" y="14775"/>
                  <a:pt x="17458" y="14775"/>
                  <a:pt x="17420" y="14775"/>
                </a:cubicBezTo>
                <a:cubicBezTo>
                  <a:pt x="17382" y="14739"/>
                  <a:pt x="17344" y="14703"/>
                  <a:pt x="17306" y="14703"/>
                </a:cubicBezTo>
                <a:cubicBezTo>
                  <a:pt x="17288" y="14666"/>
                  <a:pt x="17269" y="14703"/>
                  <a:pt x="17250" y="14703"/>
                </a:cubicBezTo>
                <a:cubicBezTo>
                  <a:pt x="17231" y="14703"/>
                  <a:pt x="17231" y="14666"/>
                  <a:pt x="17212" y="14666"/>
                </a:cubicBezTo>
                <a:cubicBezTo>
                  <a:pt x="17193" y="14666"/>
                  <a:pt x="17155" y="14666"/>
                  <a:pt x="17136" y="14666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55" y="14630"/>
                  <a:pt x="17155" y="14630"/>
                  <a:pt x="17155" y="14630"/>
                </a:cubicBezTo>
                <a:cubicBezTo>
                  <a:pt x="17136" y="14594"/>
                  <a:pt x="17079" y="14594"/>
                  <a:pt x="17079" y="14594"/>
                </a:cubicBezTo>
                <a:cubicBezTo>
                  <a:pt x="17079" y="14594"/>
                  <a:pt x="17098" y="14594"/>
                  <a:pt x="17098" y="14557"/>
                </a:cubicBezTo>
                <a:close/>
                <a:moveTo>
                  <a:pt x="17571" y="17062"/>
                </a:moveTo>
                <a:cubicBezTo>
                  <a:pt x="17571" y="17062"/>
                  <a:pt x="17571" y="17062"/>
                  <a:pt x="17571" y="17062"/>
                </a:cubicBezTo>
                <a:cubicBezTo>
                  <a:pt x="17571" y="17062"/>
                  <a:pt x="17571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52" y="17026"/>
                  <a:pt x="17552" y="17026"/>
                  <a:pt x="17552" y="17026"/>
                </a:cubicBezTo>
                <a:cubicBezTo>
                  <a:pt x="17571" y="17026"/>
                  <a:pt x="17590" y="17026"/>
                  <a:pt x="17571" y="17062"/>
                </a:cubicBezTo>
                <a:close/>
                <a:moveTo>
                  <a:pt x="19009" y="15465"/>
                </a:moveTo>
                <a:cubicBezTo>
                  <a:pt x="19009" y="15465"/>
                  <a:pt x="19009" y="15465"/>
                  <a:pt x="18990" y="15465"/>
                </a:cubicBezTo>
                <a:cubicBezTo>
                  <a:pt x="18990" y="15465"/>
                  <a:pt x="18990" y="15465"/>
                  <a:pt x="18990" y="15465"/>
                </a:cubicBezTo>
                <a:cubicBezTo>
                  <a:pt x="19009" y="15429"/>
                  <a:pt x="18990" y="15429"/>
                  <a:pt x="19009" y="15429"/>
                </a:cubicBezTo>
                <a:cubicBezTo>
                  <a:pt x="19009" y="15429"/>
                  <a:pt x="19009" y="15429"/>
                  <a:pt x="19028" y="15429"/>
                </a:cubicBezTo>
                <a:cubicBezTo>
                  <a:pt x="19009" y="15429"/>
                  <a:pt x="19028" y="15465"/>
                  <a:pt x="19009" y="15465"/>
                </a:cubicBezTo>
                <a:close/>
                <a:moveTo>
                  <a:pt x="19198" y="15719"/>
                </a:moveTo>
                <a:cubicBezTo>
                  <a:pt x="19198" y="15719"/>
                  <a:pt x="19198" y="15719"/>
                  <a:pt x="19198" y="15719"/>
                </a:cubicBezTo>
                <a:cubicBezTo>
                  <a:pt x="19198" y="15755"/>
                  <a:pt x="19179" y="15755"/>
                  <a:pt x="19179" y="15755"/>
                </a:cubicBezTo>
                <a:cubicBezTo>
                  <a:pt x="19179" y="15755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ubicBezTo>
                  <a:pt x="19198" y="15719"/>
                  <a:pt x="19198" y="15719"/>
                  <a:pt x="19198" y="15719"/>
                </a:cubicBezTo>
                <a:close/>
                <a:moveTo>
                  <a:pt x="19141" y="14666"/>
                </a:moveTo>
                <a:cubicBezTo>
                  <a:pt x="19141" y="14666"/>
                  <a:pt x="19141" y="14703"/>
                  <a:pt x="19160" y="14703"/>
                </a:cubicBezTo>
                <a:cubicBezTo>
                  <a:pt x="19141" y="14739"/>
                  <a:pt x="19122" y="14775"/>
                  <a:pt x="19103" y="14775"/>
                </a:cubicBezTo>
                <a:cubicBezTo>
                  <a:pt x="19103" y="14775"/>
                  <a:pt x="19084" y="14775"/>
                  <a:pt x="19084" y="14775"/>
                </a:cubicBezTo>
                <a:cubicBezTo>
                  <a:pt x="19084" y="14775"/>
                  <a:pt x="19084" y="14775"/>
                  <a:pt x="19084" y="14775"/>
                </a:cubicBezTo>
                <a:cubicBezTo>
                  <a:pt x="19084" y="14739"/>
                  <a:pt x="19103" y="14703"/>
                  <a:pt x="19122" y="14666"/>
                </a:cubicBezTo>
                <a:cubicBezTo>
                  <a:pt x="19122" y="14666"/>
                  <a:pt x="19141" y="14666"/>
                  <a:pt x="19141" y="14666"/>
                </a:cubicBezTo>
                <a:close/>
                <a:moveTo>
                  <a:pt x="18649" y="15138"/>
                </a:moveTo>
                <a:cubicBezTo>
                  <a:pt x="18649" y="15138"/>
                  <a:pt x="18668" y="15138"/>
                  <a:pt x="18668" y="15138"/>
                </a:cubicBezTo>
                <a:cubicBezTo>
                  <a:pt x="18668" y="15174"/>
                  <a:pt x="18668" y="15174"/>
                  <a:pt x="18649" y="15211"/>
                </a:cubicBezTo>
                <a:cubicBezTo>
                  <a:pt x="18649" y="15211"/>
                  <a:pt x="18649" y="15211"/>
                  <a:pt x="18649" y="15211"/>
                </a:cubicBezTo>
                <a:cubicBezTo>
                  <a:pt x="18630" y="15211"/>
                  <a:pt x="18630" y="15211"/>
                  <a:pt x="18612" y="15211"/>
                </a:cubicBezTo>
                <a:cubicBezTo>
                  <a:pt x="18612" y="15174"/>
                  <a:pt x="18612" y="15174"/>
                  <a:pt x="18593" y="15138"/>
                </a:cubicBezTo>
                <a:cubicBezTo>
                  <a:pt x="18612" y="15138"/>
                  <a:pt x="18612" y="15138"/>
                  <a:pt x="18612" y="15138"/>
                </a:cubicBezTo>
                <a:cubicBezTo>
                  <a:pt x="18612" y="15138"/>
                  <a:pt x="18630" y="15174"/>
                  <a:pt x="18649" y="15138"/>
                </a:cubicBezTo>
                <a:close/>
                <a:moveTo>
                  <a:pt x="18612" y="15211"/>
                </a:moveTo>
                <a:cubicBezTo>
                  <a:pt x="18593" y="15211"/>
                  <a:pt x="18593" y="15211"/>
                  <a:pt x="18593" y="15211"/>
                </a:cubicBezTo>
                <a:cubicBezTo>
                  <a:pt x="18593" y="15211"/>
                  <a:pt x="18593" y="15211"/>
                  <a:pt x="18593" y="15211"/>
                </a:cubicBezTo>
                <a:cubicBezTo>
                  <a:pt x="18593" y="15174"/>
                  <a:pt x="18593" y="15174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593" y="15138"/>
                  <a:pt x="18593" y="15138"/>
                  <a:pt x="18593" y="15138"/>
                </a:cubicBezTo>
                <a:cubicBezTo>
                  <a:pt x="18612" y="15174"/>
                  <a:pt x="18612" y="15174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ubicBezTo>
                  <a:pt x="18612" y="15211"/>
                  <a:pt x="18612" y="15211"/>
                  <a:pt x="18612" y="15211"/>
                </a:cubicBezTo>
                <a:close/>
                <a:moveTo>
                  <a:pt x="18536" y="14158"/>
                </a:moveTo>
                <a:cubicBezTo>
                  <a:pt x="18517" y="14158"/>
                  <a:pt x="18517" y="14194"/>
                  <a:pt x="18498" y="14194"/>
                </a:cubicBezTo>
                <a:cubicBezTo>
                  <a:pt x="18498" y="14158"/>
                  <a:pt x="18498" y="14158"/>
                  <a:pt x="18479" y="14122"/>
                </a:cubicBezTo>
                <a:cubicBezTo>
                  <a:pt x="18517" y="14122"/>
                  <a:pt x="18536" y="14122"/>
                  <a:pt x="18555" y="14158"/>
                </a:cubicBezTo>
                <a:cubicBezTo>
                  <a:pt x="18555" y="14158"/>
                  <a:pt x="18574" y="14122"/>
                  <a:pt x="18574" y="14122"/>
                </a:cubicBezTo>
                <a:cubicBezTo>
                  <a:pt x="18612" y="14122"/>
                  <a:pt x="18649" y="14158"/>
                  <a:pt x="18649" y="14231"/>
                </a:cubicBezTo>
                <a:cubicBezTo>
                  <a:pt x="18649" y="14231"/>
                  <a:pt x="18649" y="14231"/>
                  <a:pt x="18649" y="14231"/>
                </a:cubicBezTo>
                <a:cubicBezTo>
                  <a:pt x="18630" y="14231"/>
                  <a:pt x="18612" y="14194"/>
                  <a:pt x="18593" y="14158"/>
                </a:cubicBezTo>
                <a:cubicBezTo>
                  <a:pt x="18593" y="14158"/>
                  <a:pt x="18574" y="14158"/>
                  <a:pt x="18574" y="14158"/>
                </a:cubicBezTo>
                <a:cubicBezTo>
                  <a:pt x="18574" y="14194"/>
                  <a:pt x="18574" y="14194"/>
                  <a:pt x="18574" y="14194"/>
                </a:cubicBezTo>
                <a:cubicBezTo>
                  <a:pt x="18555" y="14194"/>
                  <a:pt x="18555" y="14158"/>
                  <a:pt x="18536" y="14158"/>
                </a:cubicBezTo>
                <a:close/>
                <a:moveTo>
                  <a:pt x="18441" y="13650"/>
                </a:moveTo>
                <a:cubicBezTo>
                  <a:pt x="18441" y="13613"/>
                  <a:pt x="18460" y="13577"/>
                  <a:pt x="18460" y="13541"/>
                </a:cubicBezTo>
                <a:cubicBezTo>
                  <a:pt x="18479" y="13577"/>
                  <a:pt x="18479" y="13577"/>
                  <a:pt x="18479" y="13577"/>
                </a:cubicBezTo>
                <a:cubicBezTo>
                  <a:pt x="18479" y="13613"/>
                  <a:pt x="18460" y="13650"/>
                  <a:pt x="18460" y="13686"/>
                </a:cubicBezTo>
                <a:cubicBezTo>
                  <a:pt x="18460" y="13686"/>
                  <a:pt x="18460" y="13686"/>
                  <a:pt x="18460" y="13686"/>
                </a:cubicBezTo>
                <a:cubicBezTo>
                  <a:pt x="18460" y="13686"/>
                  <a:pt x="18479" y="13686"/>
                  <a:pt x="18479" y="13686"/>
                </a:cubicBezTo>
                <a:cubicBezTo>
                  <a:pt x="18479" y="13650"/>
                  <a:pt x="18498" y="13577"/>
                  <a:pt x="18517" y="13613"/>
                </a:cubicBezTo>
                <a:cubicBezTo>
                  <a:pt x="18517" y="13613"/>
                  <a:pt x="18517" y="13650"/>
                  <a:pt x="18517" y="13650"/>
                </a:cubicBezTo>
                <a:cubicBezTo>
                  <a:pt x="18498" y="13650"/>
                  <a:pt x="18498" y="13686"/>
                  <a:pt x="18498" y="13686"/>
                </a:cubicBezTo>
                <a:cubicBezTo>
                  <a:pt x="18498" y="13722"/>
                  <a:pt x="18517" y="13722"/>
                  <a:pt x="18517" y="13722"/>
                </a:cubicBezTo>
                <a:cubicBezTo>
                  <a:pt x="18517" y="13722"/>
                  <a:pt x="18517" y="13722"/>
                  <a:pt x="18517" y="13759"/>
                </a:cubicBezTo>
                <a:cubicBezTo>
                  <a:pt x="18517" y="13759"/>
                  <a:pt x="18498" y="13722"/>
                  <a:pt x="18479" y="13722"/>
                </a:cubicBezTo>
                <a:cubicBezTo>
                  <a:pt x="18479" y="13722"/>
                  <a:pt x="18479" y="13722"/>
                  <a:pt x="18479" y="13722"/>
                </a:cubicBezTo>
                <a:cubicBezTo>
                  <a:pt x="18479" y="13795"/>
                  <a:pt x="18479" y="13831"/>
                  <a:pt x="18498" y="13868"/>
                </a:cubicBezTo>
                <a:cubicBezTo>
                  <a:pt x="18498" y="13868"/>
                  <a:pt x="18498" y="13904"/>
                  <a:pt x="18498" y="13904"/>
                </a:cubicBezTo>
                <a:cubicBezTo>
                  <a:pt x="18479" y="13868"/>
                  <a:pt x="18460" y="13831"/>
                  <a:pt x="18460" y="13795"/>
                </a:cubicBezTo>
                <a:cubicBezTo>
                  <a:pt x="18460" y="13795"/>
                  <a:pt x="18460" y="13759"/>
                  <a:pt x="18460" y="13759"/>
                </a:cubicBezTo>
                <a:cubicBezTo>
                  <a:pt x="18460" y="13759"/>
                  <a:pt x="18441" y="13722"/>
                  <a:pt x="18441" y="13722"/>
                </a:cubicBezTo>
                <a:cubicBezTo>
                  <a:pt x="18441" y="13686"/>
                  <a:pt x="18441" y="13686"/>
                  <a:pt x="18441" y="13686"/>
                </a:cubicBezTo>
                <a:cubicBezTo>
                  <a:pt x="18441" y="13686"/>
                  <a:pt x="18441" y="13650"/>
                  <a:pt x="18441" y="13650"/>
                </a:cubicBezTo>
                <a:close/>
                <a:moveTo>
                  <a:pt x="17893" y="8822"/>
                </a:moveTo>
                <a:cubicBezTo>
                  <a:pt x="17893" y="8785"/>
                  <a:pt x="17912" y="8785"/>
                  <a:pt x="17912" y="8785"/>
                </a:cubicBezTo>
                <a:cubicBezTo>
                  <a:pt x="17912" y="8785"/>
                  <a:pt x="17912" y="8749"/>
                  <a:pt x="17912" y="8749"/>
                </a:cubicBezTo>
                <a:cubicBezTo>
                  <a:pt x="17931" y="8749"/>
                  <a:pt x="17931" y="8785"/>
                  <a:pt x="17931" y="8785"/>
                </a:cubicBezTo>
                <a:cubicBezTo>
                  <a:pt x="17950" y="8822"/>
                  <a:pt x="17968" y="8785"/>
                  <a:pt x="17987" y="8785"/>
                </a:cubicBezTo>
                <a:cubicBezTo>
                  <a:pt x="17987" y="8822"/>
                  <a:pt x="17987" y="8822"/>
                  <a:pt x="17987" y="8822"/>
                </a:cubicBezTo>
                <a:cubicBezTo>
                  <a:pt x="17987" y="8822"/>
                  <a:pt x="17968" y="8822"/>
                  <a:pt x="17968" y="8858"/>
                </a:cubicBezTo>
                <a:cubicBezTo>
                  <a:pt x="17987" y="8858"/>
                  <a:pt x="17987" y="8894"/>
                  <a:pt x="17987" y="8894"/>
                </a:cubicBezTo>
                <a:cubicBezTo>
                  <a:pt x="17968" y="8930"/>
                  <a:pt x="17968" y="9003"/>
                  <a:pt x="17968" y="9039"/>
                </a:cubicBezTo>
                <a:cubicBezTo>
                  <a:pt x="17968" y="9039"/>
                  <a:pt x="17931" y="9148"/>
                  <a:pt x="17931" y="9148"/>
                </a:cubicBezTo>
                <a:cubicBezTo>
                  <a:pt x="17931" y="9148"/>
                  <a:pt x="17931" y="9148"/>
                  <a:pt x="17912" y="9148"/>
                </a:cubicBezTo>
                <a:cubicBezTo>
                  <a:pt x="17931" y="9112"/>
                  <a:pt x="17931" y="9076"/>
                  <a:pt x="17931" y="9076"/>
                </a:cubicBezTo>
                <a:cubicBezTo>
                  <a:pt x="17931" y="9076"/>
                  <a:pt x="17931" y="9039"/>
                  <a:pt x="17931" y="9039"/>
                </a:cubicBezTo>
                <a:cubicBezTo>
                  <a:pt x="17912" y="9039"/>
                  <a:pt x="17912" y="9076"/>
                  <a:pt x="17912" y="9076"/>
                </a:cubicBezTo>
                <a:cubicBezTo>
                  <a:pt x="17912" y="9076"/>
                  <a:pt x="17912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112"/>
                  <a:pt x="17893" y="9112"/>
                  <a:pt x="17893" y="9112"/>
                </a:cubicBezTo>
                <a:cubicBezTo>
                  <a:pt x="17893" y="9076"/>
                  <a:pt x="17893" y="9076"/>
                  <a:pt x="17893" y="9039"/>
                </a:cubicBezTo>
                <a:cubicBezTo>
                  <a:pt x="17893" y="9039"/>
                  <a:pt x="17893" y="9003"/>
                  <a:pt x="17893" y="9003"/>
                </a:cubicBezTo>
                <a:cubicBezTo>
                  <a:pt x="17893" y="8967"/>
                  <a:pt x="17912" y="8967"/>
                  <a:pt x="17912" y="8930"/>
                </a:cubicBezTo>
                <a:cubicBezTo>
                  <a:pt x="17912" y="8894"/>
                  <a:pt x="17912" y="8894"/>
                  <a:pt x="17893" y="8858"/>
                </a:cubicBezTo>
                <a:cubicBezTo>
                  <a:pt x="17893" y="8858"/>
                  <a:pt x="17893" y="8858"/>
                  <a:pt x="17893" y="8858"/>
                </a:cubicBezTo>
                <a:cubicBezTo>
                  <a:pt x="17893" y="8894"/>
                  <a:pt x="17874" y="8894"/>
                  <a:pt x="17874" y="8930"/>
                </a:cubicBezTo>
                <a:cubicBezTo>
                  <a:pt x="17855" y="8894"/>
                  <a:pt x="17855" y="8858"/>
                  <a:pt x="17836" y="8858"/>
                </a:cubicBezTo>
                <a:cubicBezTo>
                  <a:pt x="17855" y="8822"/>
                  <a:pt x="17874" y="8822"/>
                  <a:pt x="17893" y="8822"/>
                </a:cubicBezTo>
                <a:close/>
                <a:moveTo>
                  <a:pt x="17912" y="14920"/>
                </a:moveTo>
                <a:cubicBezTo>
                  <a:pt x="17912" y="14920"/>
                  <a:pt x="17912" y="14920"/>
                  <a:pt x="17931" y="14920"/>
                </a:cubicBezTo>
                <a:cubicBezTo>
                  <a:pt x="17931" y="14884"/>
                  <a:pt x="17968" y="14920"/>
                  <a:pt x="17968" y="14884"/>
                </a:cubicBezTo>
                <a:cubicBezTo>
                  <a:pt x="17987" y="14920"/>
                  <a:pt x="18006" y="14957"/>
                  <a:pt x="18025" y="14957"/>
                </a:cubicBezTo>
                <a:cubicBezTo>
                  <a:pt x="18025" y="14993"/>
                  <a:pt x="18025" y="14993"/>
                  <a:pt x="18006" y="14993"/>
                </a:cubicBezTo>
                <a:cubicBezTo>
                  <a:pt x="18006" y="14993"/>
                  <a:pt x="17931" y="14920"/>
                  <a:pt x="17912" y="14920"/>
                </a:cubicBezTo>
                <a:close/>
                <a:moveTo>
                  <a:pt x="18158" y="14811"/>
                </a:moveTo>
                <a:cubicBezTo>
                  <a:pt x="18139" y="14811"/>
                  <a:pt x="18120" y="14811"/>
                  <a:pt x="18101" y="14811"/>
                </a:cubicBezTo>
                <a:cubicBezTo>
                  <a:pt x="18101" y="14848"/>
                  <a:pt x="18101" y="14848"/>
                  <a:pt x="18101" y="14848"/>
                </a:cubicBezTo>
                <a:cubicBezTo>
                  <a:pt x="18082" y="14848"/>
                  <a:pt x="18082" y="14848"/>
                  <a:pt x="18063" y="14848"/>
                </a:cubicBezTo>
                <a:cubicBezTo>
                  <a:pt x="18063" y="14848"/>
                  <a:pt x="18063" y="14848"/>
                  <a:pt x="18044" y="14848"/>
                </a:cubicBezTo>
                <a:cubicBezTo>
                  <a:pt x="18025" y="14848"/>
                  <a:pt x="18006" y="14811"/>
                  <a:pt x="17987" y="14848"/>
                </a:cubicBezTo>
                <a:cubicBezTo>
                  <a:pt x="17987" y="14811"/>
                  <a:pt x="17987" y="14811"/>
                  <a:pt x="17968" y="14811"/>
                </a:cubicBezTo>
                <a:cubicBezTo>
                  <a:pt x="17968" y="14811"/>
                  <a:pt x="17987" y="14775"/>
                  <a:pt x="17987" y="14775"/>
                </a:cubicBezTo>
                <a:cubicBezTo>
                  <a:pt x="18006" y="14775"/>
                  <a:pt x="18025" y="14775"/>
                  <a:pt x="18044" y="14775"/>
                </a:cubicBezTo>
                <a:cubicBezTo>
                  <a:pt x="18063" y="14775"/>
                  <a:pt x="18063" y="14811"/>
                  <a:pt x="18082" y="14811"/>
                </a:cubicBezTo>
                <a:cubicBezTo>
                  <a:pt x="18101" y="14775"/>
                  <a:pt x="18120" y="14811"/>
                  <a:pt x="18139" y="14775"/>
                </a:cubicBezTo>
                <a:cubicBezTo>
                  <a:pt x="18139" y="14775"/>
                  <a:pt x="18139" y="14775"/>
                  <a:pt x="18139" y="14775"/>
                </a:cubicBezTo>
                <a:cubicBezTo>
                  <a:pt x="18139" y="14775"/>
                  <a:pt x="18158" y="14775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58" y="14739"/>
                  <a:pt x="18158" y="14739"/>
                </a:cubicBezTo>
                <a:cubicBezTo>
                  <a:pt x="18158" y="14739"/>
                  <a:pt x="18177" y="14739"/>
                  <a:pt x="18177" y="14739"/>
                </a:cubicBezTo>
                <a:cubicBezTo>
                  <a:pt x="18177" y="14775"/>
                  <a:pt x="18177" y="14775"/>
                  <a:pt x="18177" y="14775"/>
                </a:cubicBezTo>
                <a:cubicBezTo>
                  <a:pt x="18158" y="14775"/>
                  <a:pt x="18158" y="14775"/>
                  <a:pt x="18158" y="14811"/>
                </a:cubicBezTo>
                <a:close/>
                <a:moveTo>
                  <a:pt x="18101" y="8822"/>
                </a:moveTo>
                <a:cubicBezTo>
                  <a:pt x="18063" y="8822"/>
                  <a:pt x="18082" y="8894"/>
                  <a:pt x="18044" y="8930"/>
                </a:cubicBezTo>
                <a:cubicBezTo>
                  <a:pt x="18025" y="8894"/>
                  <a:pt x="18025" y="8858"/>
                  <a:pt x="18006" y="8822"/>
                </a:cubicBezTo>
                <a:cubicBezTo>
                  <a:pt x="18006" y="8822"/>
                  <a:pt x="18006" y="8822"/>
                  <a:pt x="18025" y="8822"/>
                </a:cubicBezTo>
                <a:cubicBezTo>
                  <a:pt x="18044" y="8785"/>
                  <a:pt x="18044" y="8785"/>
                  <a:pt x="18063" y="8749"/>
                </a:cubicBezTo>
                <a:cubicBezTo>
                  <a:pt x="18082" y="8749"/>
                  <a:pt x="18101" y="8749"/>
                  <a:pt x="18120" y="8713"/>
                </a:cubicBezTo>
                <a:cubicBezTo>
                  <a:pt x="18139" y="8713"/>
                  <a:pt x="18158" y="8713"/>
                  <a:pt x="18158" y="8749"/>
                </a:cubicBezTo>
                <a:cubicBezTo>
                  <a:pt x="18158" y="8749"/>
                  <a:pt x="18158" y="8749"/>
                  <a:pt x="18177" y="8749"/>
                </a:cubicBezTo>
                <a:cubicBezTo>
                  <a:pt x="18158" y="8785"/>
                  <a:pt x="18139" y="8822"/>
                  <a:pt x="18120" y="8858"/>
                </a:cubicBezTo>
                <a:cubicBezTo>
                  <a:pt x="18120" y="8822"/>
                  <a:pt x="18120" y="8822"/>
                  <a:pt x="18101" y="8822"/>
                </a:cubicBezTo>
                <a:close/>
                <a:moveTo>
                  <a:pt x="18366" y="14194"/>
                </a:moveTo>
                <a:cubicBezTo>
                  <a:pt x="18366" y="14158"/>
                  <a:pt x="18366" y="14158"/>
                  <a:pt x="18366" y="14158"/>
                </a:cubicBezTo>
                <a:cubicBezTo>
                  <a:pt x="18366" y="14158"/>
                  <a:pt x="18385" y="14158"/>
                  <a:pt x="18385" y="14158"/>
                </a:cubicBezTo>
                <a:cubicBezTo>
                  <a:pt x="18403" y="14158"/>
                  <a:pt x="18403" y="14158"/>
                  <a:pt x="18403" y="14158"/>
                </a:cubicBezTo>
                <a:cubicBezTo>
                  <a:pt x="18403" y="14158"/>
                  <a:pt x="18422" y="14194"/>
                  <a:pt x="18422" y="14194"/>
                </a:cubicBezTo>
                <a:cubicBezTo>
                  <a:pt x="18422" y="14194"/>
                  <a:pt x="18422" y="14194"/>
                  <a:pt x="18422" y="14194"/>
                </a:cubicBezTo>
                <a:cubicBezTo>
                  <a:pt x="18403" y="14267"/>
                  <a:pt x="18366" y="14231"/>
                  <a:pt x="18366" y="14194"/>
                </a:cubicBezTo>
                <a:close/>
                <a:moveTo>
                  <a:pt x="18422" y="14811"/>
                </a:moveTo>
                <a:cubicBezTo>
                  <a:pt x="18385" y="14848"/>
                  <a:pt x="18328" y="14848"/>
                  <a:pt x="18290" y="14884"/>
                </a:cubicBezTo>
                <a:cubicBezTo>
                  <a:pt x="18271" y="14920"/>
                  <a:pt x="18252" y="14993"/>
                  <a:pt x="18195" y="14993"/>
                </a:cubicBezTo>
                <a:cubicBezTo>
                  <a:pt x="18214" y="14993"/>
                  <a:pt x="18214" y="14920"/>
                  <a:pt x="18214" y="14920"/>
                </a:cubicBezTo>
                <a:cubicBezTo>
                  <a:pt x="18233" y="14884"/>
                  <a:pt x="18252" y="14884"/>
                  <a:pt x="18271" y="14848"/>
                </a:cubicBezTo>
                <a:cubicBezTo>
                  <a:pt x="18290" y="14848"/>
                  <a:pt x="18290" y="14811"/>
                  <a:pt x="18309" y="14811"/>
                </a:cubicBezTo>
                <a:cubicBezTo>
                  <a:pt x="18347" y="14775"/>
                  <a:pt x="18385" y="14811"/>
                  <a:pt x="18422" y="14775"/>
                </a:cubicBezTo>
                <a:cubicBezTo>
                  <a:pt x="18422" y="14775"/>
                  <a:pt x="18422" y="14775"/>
                  <a:pt x="18422" y="14775"/>
                </a:cubicBezTo>
                <a:cubicBezTo>
                  <a:pt x="18422" y="14775"/>
                  <a:pt x="18422" y="14775"/>
                  <a:pt x="18422" y="14811"/>
                </a:cubicBezTo>
                <a:close/>
                <a:moveTo>
                  <a:pt x="18006" y="13904"/>
                </a:moveTo>
                <a:cubicBezTo>
                  <a:pt x="18025" y="13940"/>
                  <a:pt x="18025" y="13940"/>
                  <a:pt x="18025" y="13940"/>
                </a:cubicBezTo>
                <a:cubicBezTo>
                  <a:pt x="18025" y="13940"/>
                  <a:pt x="18044" y="13940"/>
                  <a:pt x="18044" y="13940"/>
                </a:cubicBezTo>
                <a:cubicBezTo>
                  <a:pt x="18063" y="13940"/>
                  <a:pt x="18063" y="13904"/>
                  <a:pt x="18082" y="13904"/>
                </a:cubicBezTo>
                <a:cubicBezTo>
                  <a:pt x="18082" y="13904"/>
                  <a:pt x="18101" y="13904"/>
                  <a:pt x="18101" y="13904"/>
                </a:cubicBezTo>
                <a:cubicBezTo>
                  <a:pt x="18101" y="13904"/>
                  <a:pt x="18158" y="13868"/>
                  <a:pt x="18158" y="13868"/>
                </a:cubicBezTo>
                <a:cubicBezTo>
                  <a:pt x="18158" y="13868"/>
                  <a:pt x="18158" y="13868"/>
                  <a:pt x="18177" y="13868"/>
                </a:cubicBezTo>
                <a:cubicBezTo>
                  <a:pt x="18177" y="13868"/>
                  <a:pt x="18177" y="13868"/>
                  <a:pt x="18195" y="13868"/>
                </a:cubicBezTo>
                <a:cubicBezTo>
                  <a:pt x="18195" y="13904"/>
                  <a:pt x="18195" y="13904"/>
                  <a:pt x="18195" y="13904"/>
                </a:cubicBezTo>
                <a:cubicBezTo>
                  <a:pt x="18177" y="13904"/>
                  <a:pt x="18177" y="13904"/>
                  <a:pt x="18177" y="13904"/>
                </a:cubicBezTo>
                <a:cubicBezTo>
                  <a:pt x="18177" y="13904"/>
                  <a:pt x="18177" y="13904"/>
                  <a:pt x="18158" y="13904"/>
                </a:cubicBezTo>
                <a:cubicBezTo>
                  <a:pt x="18139" y="13940"/>
                  <a:pt x="18139" y="13940"/>
                  <a:pt x="18120" y="13976"/>
                </a:cubicBezTo>
                <a:cubicBezTo>
                  <a:pt x="18120" y="13976"/>
                  <a:pt x="18101" y="13976"/>
                  <a:pt x="18082" y="14013"/>
                </a:cubicBezTo>
                <a:cubicBezTo>
                  <a:pt x="18082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63" y="14013"/>
                  <a:pt x="18063" y="14013"/>
                  <a:pt x="18063" y="14013"/>
                </a:cubicBezTo>
                <a:cubicBezTo>
                  <a:pt x="18082" y="14049"/>
                  <a:pt x="18120" y="14122"/>
                  <a:pt x="18120" y="14158"/>
                </a:cubicBezTo>
                <a:cubicBezTo>
                  <a:pt x="18120" y="14231"/>
                  <a:pt x="18120" y="14267"/>
                  <a:pt x="18158" y="14267"/>
                </a:cubicBezTo>
                <a:cubicBezTo>
                  <a:pt x="18158" y="14303"/>
                  <a:pt x="18158" y="14303"/>
                  <a:pt x="18158" y="14303"/>
                </a:cubicBezTo>
                <a:cubicBezTo>
                  <a:pt x="18120" y="14303"/>
                  <a:pt x="18101" y="14303"/>
                  <a:pt x="18101" y="14376"/>
                </a:cubicBezTo>
                <a:cubicBezTo>
                  <a:pt x="18082" y="14376"/>
                  <a:pt x="18082" y="14339"/>
                  <a:pt x="18082" y="14339"/>
                </a:cubicBezTo>
                <a:cubicBezTo>
                  <a:pt x="18082" y="14303"/>
                  <a:pt x="18082" y="14303"/>
                  <a:pt x="18082" y="14267"/>
                </a:cubicBezTo>
                <a:cubicBezTo>
                  <a:pt x="18063" y="14231"/>
                  <a:pt x="18044" y="14231"/>
                  <a:pt x="18044" y="14194"/>
                </a:cubicBezTo>
                <a:cubicBezTo>
                  <a:pt x="18025" y="14158"/>
                  <a:pt x="18063" y="14158"/>
                  <a:pt x="18044" y="14122"/>
                </a:cubicBezTo>
                <a:cubicBezTo>
                  <a:pt x="18025" y="14122"/>
                  <a:pt x="18006" y="14122"/>
                  <a:pt x="18006" y="14122"/>
                </a:cubicBezTo>
                <a:cubicBezTo>
                  <a:pt x="18006" y="14158"/>
                  <a:pt x="18006" y="14194"/>
                  <a:pt x="18006" y="14231"/>
                </a:cubicBezTo>
                <a:cubicBezTo>
                  <a:pt x="18006" y="14231"/>
                  <a:pt x="18006" y="14267"/>
                  <a:pt x="18006" y="14303"/>
                </a:cubicBezTo>
                <a:cubicBezTo>
                  <a:pt x="18006" y="14303"/>
                  <a:pt x="18006" y="14339"/>
                  <a:pt x="18006" y="14339"/>
                </a:cubicBezTo>
                <a:cubicBezTo>
                  <a:pt x="18006" y="14376"/>
                  <a:pt x="18006" y="14376"/>
                  <a:pt x="17987" y="14412"/>
                </a:cubicBezTo>
                <a:cubicBezTo>
                  <a:pt x="18006" y="14412"/>
                  <a:pt x="18006" y="14412"/>
                  <a:pt x="18006" y="14448"/>
                </a:cubicBezTo>
                <a:cubicBezTo>
                  <a:pt x="17987" y="14448"/>
                  <a:pt x="17968" y="14448"/>
                  <a:pt x="17950" y="14448"/>
                </a:cubicBezTo>
                <a:cubicBezTo>
                  <a:pt x="17931" y="14448"/>
                  <a:pt x="17968" y="14267"/>
                  <a:pt x="17950" y="14194"/>
                </a:cubicBezTo>
                <a:cubicBezTo>
                  <a:pt x="17931" y="14194"/>
                  <a:pt x="17931" y="14194"/>
                  <a:pt x="17912" y="14194"/>
                </a:cubicBezTo>
                <a:cubicBezTo>
                  <a:pt x="17912" y="14158"/>
                  <a:pt x="17912" y="14158"/>
                  <a:pt x="17912" y="14122"/>
                </a:cubicBezTo>
                <a:cubicBezTo>
                  <a:pt x="17912" y="14085"/>
                  <a:pt x="17931" y="14049"/>
                  <a:pt x="17950" y="14013"/>
                </a:cubicBezTo>
                <a:cubicBezTo>
                  <a:pt x="17931" y="13976"/>
                  <a:pt x="17931" y="13976"/>
                  <a:pt x="17931" y="13940"/>
                </a:cubicBezTo>
                <a:cubicBezTo>
                  <a:pt x="17950" y="13904"/>
                  <a:pt x="17950" y="13904"/>
                  <a:pt x="17950" y="13868"/>
                </a:cubicBezTo>
                <a:cubicBezTo>
                  <a:pt x="17950" y="13868"/>
                  <a:pt x="17950" y="13868"/>
                  <a:pt x="17968" y="13868"/>
                </a:cubicBezTo>
                <a:cubicBezTo>
                  <a:pt x="17968" y="13795"/>
                  <a:pt x="17968" y="13722"/>
                  <a:pt x="18006" y="13686"/>
                </a:cubicBezTo>
                <a:cubicBezTo>
                  <a:pt x="18006" y="13686"/>
                  <a:pt x="18006" y="13686"/>
                  <a:pt x="18006" y="13686"/>
                </a:cubicBezTo>
                <a:cubicBezTo>
                  <a:pt x="18025" y="13686"/>
                  <a:pt x="18025" y="13650"/>
                  <a:pt x="18044" y="13650"/>
                </a:cubicBezTo>
                <a:cubicBezTo>
                  <a:pt x="18063" y="13613"/>
                  <a:pt x="18063" y="13650"/>
                  <a:pt x="18082" y="13686"/>
                </a:cubicBezTo>
                <a:cubicBezTo>
                  <a:pt x="18101" y="13686"/>
                  <a:pt x="18101" y="13686"/>
                  <a:pt x="18120" y="13686"/>
                </a:cubicBezTo>
                <a:cubicBezTo>
                  <a:pt x="18139" y="13686"/>
                  <a:pt x="18139" y="13686"/>
                  <a:pt x="18158" y="13686"/>
                </a:cubicBezTo>
                <a:cubicBezTo>
                  <a:pt x="18158" y="13686"/>
                  <a:pt x="18158" y="13686"/>
                  <a:pt x="18177" y="13686"/>
                </a:cubicBezTo>
                <a:cubicBezTo>
                  <a:pt x="18214" y="13650"/>
                  <a:pt x="18233" y="13722"/>
                  <a:pt x="18271" y="13650"/>
                </a:cubicBezTo>
                <a:cubicBezTo>
                  <a:pt x="18271" y="13650"/>
                  <a:pt x="18271" y="13650"/>
                  <a:pt x="18271" y="13613"/>
                </a:cubicBezTo>
                <a:cubicBezTo>
                  <a:pt x="18271" y="13613"/>
                  <a:pt x="18290" y="13577"/>
                  <a:pt x="18290" y="13577"/>
                </a:cubicBezTo>
                <a:cubicBezTo>
                  <a:pt x="18290" y="13613"/>
                  <a:pt x="18290" y="13650"/>
                  <a:pt x="18271" y="13686"/>
                </a:cubicBezTo>
                <a:cubicBezTo>
                  <a:pt x="18233" y="13795"/>
                  <a:pt x="18195" y="13722"/>
                  <a:pt x="18120" y="13722"/>
                </a:cubicBezTo>
                <a:cubicBezTo>
                  <a:pt x="18044" y="13722"/>
                  <a:pt x="18006" y="13686"/>
                  <a:pt x="17987" y="13795"/>
                </a:cubicBezTo>
                <a:cubicBezTo>
                  <a:pt x="17987" y="13795"/>
                  <a:pt x="17968" y="13831"/>
                  <a:pt x="17987" y="13868"/>
                </a:cubicBezTo>
                <a:cubicBezTo>
                  <a:pt x="17987" y="13904"/>
                  <a:pt x="18006" y="13904"/>
                  <a:pt x="18006" y="13904"/>
                </a:cubicBezTo>
                <a:close/>
                <a:moveTo>
                  <a:pt x="17855" y="14848"/>
                </a:moveTo>
                <a:cubicBezTo>
                  <a:pt x="17836" y="14848"/>
                  <a:pt x="17817" y="14884"/>
                  <a:pt x="17779" y="14848"/>
                </a:cubicBezTo>
                <a:cubicBezTo>
                  <a:pt x="17779" y="14811"/>
                  <a:pt x="17779" y="14811"/>
                  <a:pt x="17779" y="14811"/>
                </a:cubicBezTo>
                <a:cubicBezTo>
                  <a:pt x="17798" y="14811"/>
                  <a:pt x="17798" y="14775"/>
                  <a:pt x="17798" y="14775"/>
                </a:cubicBezTo>
                <a:cubicBezTo>
                  <a:pt x="17817" y="14775"/>
                  <a:pt x="17817" y="14775"/>
                  <a:pt x="17817" y="14775"/>
                </a:cubicBezTo>
                <a:cubicBezTo>
                  <a:pt x="17836" y="14811"/>
                  <a:pt x="17836" y="14848"/>
                  <a:pt x="17874" y="14811"/>
                </a:cubicBezTo>
                <a:cubicBezTo>
                  <a:pt x="17874" y="14811"/>
                  <a:pt x="17874" y="14775"/>
                  <a:pt x="17874" y="14775"/>
                </a:cubicBezTo>
                <a:cubicBezTo>
                  <a:pt x="17855" y="14775"/>
                  <a:pt x="17855" y="14775"/>
                  <a:pt x="17855" y="14775"/>
                </a:cubicBezTo>
                <a:cubicBezTo>
                  <a:pt x="17855" y="14775"/>
                  <a:pt x="17836" y="14775"/>
                  <a:pt x="17836" y="14739"/>
                </a:cubicBezTo>
                <a:cubicBezTo>
                  <a:pt x="17855" y="14739"/>
                  <a:pt x="17855" y="14739"/>
                  <a:pt x="17855" y="14739"/>
                </a:cubicBezTo>
                <a:cubicBezTo>
                  <a:pt x="17874" y="14739"/>
                  <a:pt x="17874" y="14739"/>
                  <a:pt x="17874" y="14775"/>
                </a:cubicBezTo>
                <a:cubicBezTo>
                  <a:pt x="17874" y="14739"/>
                  <a:pt x="17893" y="14739"/>
                  <a:pt x="17893" y="14775"/>
                </a:cubicBezTo>
                <a:cubicBezTo>
                  <a:pt x="17893" y="14775"/>
                  <a:pt x="17893" y="14775"/>
                  <a:pt x="17893" y="14775"/>
                </a:cubicBezTo>
                <a:cubicBezTo>
                  <a:pt x="17893" y="14775"/>
                  <a:pt x="17893" y="14775"/>
                  <a:pt x="17912" y="14775"/>
                </a:cubicBezTo>
                <a:cubicBezTo>
                  <a:pt x="17912" y="14775"/>
                  <a:pt x="17912" y="14775"/>
                  <a:pt x="17912" y="14775"/>
                </a:cubicBezTo>
                <a:cubicBezTo>
                  <a:pt x="17912" y="14775"/>
                  <a:pt x="17912" y="14775"/>
                  <a:pt x="17912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31" y="14811"/>
                  <a:pt x="17931" y="14811"/>
                  <a:pt x="17931" y="14811"/>
                </a:cubicBezTo>
                <a:cubicBezTo>
                  <a:pt x="17912" y="14811"/>
                  <a:pt x="17912" y="14811"/>
                  <a:pt x="17912" y="14811"/>
                </a:cubicBezTo>
                <a:cubicBezTo>
                  <a:pt x="17893" y="14811"/>
                  <a:pt x="17893" y="14848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74" y="14811"/>
                </a:cubicBezTo>
                <a:cubicBezTo>
                  <a:pt x="17874" y="14811"/>
                  <a:pt x="17874" y="14811"/>
                  <a:pt x="17855" y="14848"/>
                </a:cubicBezTo>
                <a:close/>
                <a:moveTo>
                  <a:pt x="17685" y="14739"/>
                </a:moveTo>
                <a:cubicBezTo>
                  <a:pt x="17685" y="14775"/>
                  <a:pt x="17704" y="14775"/>
                  <a:pt x="17704" y="14775"/>
                </a:cubicBezTo>
                <a:cubicBezTo>
                  <a:pt x="17704" y="14775"/>
                  <a:pt x="17704" y="14775"/>
                  <a:pt x="17704" y="14775"/>
                </a:cubicBezTo>
                <a:cubicBezTo>
                  <a:pt x="17704" y="14775"/>
                  <a:pt x="17685" y="14775"/>
                  <a:pt x="17685" y="14811"/>
                </a:cubicBezTo>
                <a:cubicBezTo>
                  <a:pt x="17666" y="14811"/>
                  <a:pt x="17647" y="14775"/>
                  <a:pt x="17647" y="14775"/>
                </a:cubicBezTo>
                <a:cubicBezTo>
                  <a:pt x="17647" y="14775"/>
                  <a:pt x="17647" y="14775"/>
                  <a:pt x="17647" y="14775"/>
                </a:cubicBezTo>
                <a:cubicBezTo>
                  <a:pt x="17666" y="14775"/>
                  <a:pt x="17666" y="14739"/>
                  <a:pt x="17685" y="14739"/>
                </a:cubicBezTo>
                <a:close/>
                <a:moveTo>
                  <a:pt x="17666" y="13214"/>
                </a:moveTo>
                <a:cubicBezTo>
                  <a:pt x="17685" y="13214"/>
                  <a:pt x="17685" y="13214"/>
                  <a:pt x="17685" y="13214"/>
                </a:cubicBezTo>
                <a:cubicBezTo>
                  <a:pt x="17685" y="13214"/>
                  <a:pt x="17685" y="13250"/>
                  <a:pt x="17685" y="13250"/>
                </a:cubicBezTo>
                <a:cubicBezTo>
                  <a:pt x="17666" y="13287"/>
                  <a:pt x="17666" y="13287"/>
                  <a:pt x="17647" y="13287"/>
                </a:cubicBezTo>
                <a:cubicBezTo>
                  <a:pt x="17647" y="13287"/>
                  <a:pt x="17628" y="13287"/>
                  <a:pt x="17628" y="13287"/>
                </a:cubicBezTo>
                <a:cubicBezTo>
                  <a:pt x="17628" y="13250"/>
                  <a:pt x="17628" y="13250"/>
                  <a:pt x="17628" y="13250"/>
                </a:cubicBezTo>
                <a:cubicBezTo>
                  <a:pt x="17647" y="13214"/>
                  <a:pt x="17647" y="13214"/>
                  <a:pt x="17666" y="13178"/>
                </a:cubicBezTo>
                <a:cubicBezTo>
                  <a:pt x="17666" y="13178"/>
                  <a:pt x="17666" y="13178"/>
                  <a:pt x="17666" y="13214"/>
                </a:cubicBezTo>
                <a:close/>
                <a:moveTo>
                  <a:pt x="17382" y="11508"/>
                </a:moveTo>
                <a:cubicBezTo>
                  <a:pt x="17401" y="11544"/>
                  <a:pt x="17420" y="11544"/>
                  <a:pt x="17439" y="11544"/>
                </a:cubicBezTo>
                <a:cubicBezTo>
                  <a:pt x="17439" y="11544"/>
                  <a:pt x="17439" y="11544"/>
                  <a:pt x="17439" y="11581"/>
                </a:cubicBezTo>
                <a:cubicBezTo>
                  <a:pt x="17439" y="11617"/>
                  <a:pt x="17401" y="11653"/>
                  <a:pt x="17382" y="11653"/>
                </a:cubicBezTo>
                <a:cubicBezTo>
                  <a:pt x="17382" y="11617"/>
                  <a:pt x="17382" y="11581"/>
                  <a:pt x="17382" y="11508"/>
                </a:cubicBezTo>
                <a:close/>
                <a:moveTo>
                  <a:pt x="17439" y="11835"/>
                </a:moveTo>
                <a:cubicBezTo>
                  <a:pt x="17439" y="11835"/>
                  <a:pt x="17420" y="11798"/>
                  <a:pt x="17401" y="11762"/>
                </a:cubicBezTo>
                <a:cubicBezTo>
                  <a:pt x="17401" y="11762"/>
                  <a:pt x="17420" y="11762"/>
                  <a:pt x="17420" y="11762"/>
                </a:cubicBezTo>
                <a:cubicBezTo>
                  <a:pt x="17439" y="11726"/>
                  <a:pt x="17439" y="11689"/>
                  <a:pt x="17439" y="11617"/>
                </a:cubicBezTo>
                <a:cubicBezTo>
                  <a:pt x="17458" y="11617"/>
                  <a:pt x="17458" y="11617"/>
                  <a:pt x="17458" y="11617"/>
                </a:cubicBezTo>
                <a:cubicBezTo>
                  <a:pt x="17458" y="11617"/>
                  <a:pt x="17458" y="11617"/>
                  <a:pt x="17477" y="11617"/>
                </a:cubicBezTo>
                <a:cubicBezTo>
                  <a:pt x="17477" y="11689"/>
                  <a:pt x="17439" y="11726"/>
                  <a:pt x="17458" y="11798"/>
                </a:cubicBezTo>
                <a:cubicBezTo>
                  <a:pt x="17458" y="11835"/>
                  <a:pt x="17458" y="11835"/>
                  <a:pt x="17439" y="11835"/>
                </a:cubicBezTo>
                <a:close/>
                <a:moveTo>
                  <a:pt x="17344" y="11326"/>
                </a:moveTo>
                <a:cubicBezTo>
                  <a:pt x="17363" y="11363"/>
                  <a:pt x="17344" y="11435"/>
                  <a:pt x="17325" y="11472"/>
                </a:cubicBezTo>
                <a:cubicBezTo>
                  <a:pt x="17306" y="11435"/>
                  <a:pt x="17306" y="11363"/>
                  <a:pt x="17288" y="11326"/>
                </a:cubicBezTo>
                <a:cubicBezTo>
                  <a:pt x="17288" y="11326"/>
                  <a:pt x="17288" y="11326"/>
                  <a:pt x="17288" y="11326"/>
                </a:cubicBezTo>
                <a:cubicBezTo>
                  <a:pt x="17288" y="11326"/>
                  <a:pt x="17306" y="11326"/>
                  <a:pt x="17306" y="11326"/>
                </a:cubicBezTo>
                <a:cubicBezTo>
                  <a:pt x="17325" y="11326"/>
                  <a:pt x="17344" y="11326"/>
                  <a:pt x="17344" y="11326"/>
                </a:cubicBezTo>
                <a:close/>
                <a:moveTo>
                  <a:pt x="17325" y="10165"/>
                </a:moveTo>
                <a:cubicBezTo>
                  <a:pt x="17325" y="10201"/>
                  <a:pt x="17325" y="10274"/>
                  <a:pt x="17306" y="10274"/>
                </a:cubicBezTo>
                <a:cubicBezTo>
                  <a:pt x="17288" y="10237"/>
                  <a:pt x="17269" y="10201"/>
                  <a:pt x="17269" y="10128"/>
                </a:cubicBezTo>
                <a:cubicBezTo>
                  <a:pt x="17250" y="10092"/>
                  <a:pt x="17306" y="9911"/>
                  <a:pt x="17325" y="9911"/>
                </a:cubicBezTo>
                <a:cubicBezTo>
                  <a:pt x="17344" y="9874"/>
                  <a:pt x="17344" y="9874"/>
                  <a:pt x="17363" y="9874"/>
                </a:cubicBezTo>
                <a:cubicBezTo>
                  <a:pt x="17363" y="9874"/>
                  <a:pt x="17363" y="9874"/>
                  <a:pt x="17382" y="9911"/>
                </a:cubicBezTo>
                <a:cubicBezTo>
                  <a:pt x="17363" y="9947"/>
                  <a:pt x="17363" y="10019"/>
                  <a:pt x="17344" y="10092"/>
                </a:cubicBezTo>
                <a:cubicBezTo>
                  <a:pt x="17344" y="10128"/>
                  <a:pt x="17325" y="10165"/>
                  <a:pt x="17325" y="10165"/>
                </a:cubicBezTo>
                <a:close/>
                <a:moveTo>
                  <a:pt x="17496" y="11363"/>
                </a:moveTo>
                <a:cubicBezTo>
                  <a:pt x="17477" y="11363"/>
                  <a:pt x="17477" y="11363"/>
                  <a:pt x="17458" y="11363"/>
                </a:cubicBezTo>
                <a:cubicBezTo>
                  <a:pt x="17458" y="11326"/>
                  <a:pt x="17439" y="11254"/>
                  <a:pt x="17420" y="11254"/>
                </a:cubicBezTo>
                <a:cubicBezTo>
                  <a:pt x="17420" y="11254"/>
                  <a:pt x="17420" y="11254"/>
                  <a:pt x="17401" y="11254"/>
                </a:cubicBezTo>
                <a:cubicBezTo>
                  <a:pt x="17420" y="11290"/>
                  <a:pt x="17420" y="11290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20" y="11326"/>
                  <a:pt x="17420" y="11326"/>
                  <a:pt x="17420" y="11326"/>
                </a:cubicBezTo>
                <a:cubicBezTo>
                  <a:pt x="17401" y="11290"/>
                  <a:pt x="17382" y="11254"/>
                  <a:pt x="17363" y="11254"/>
                </a:cubicBezTo>
                <a:cubicBezTo>
                  <a:pt x="17344" y="11254"/>
                  <a:pt x="17344" y="11290"/>
                  <a:pt x="17325" y="11290"/>
                </a:cubicBezTo>
                <a:cubicBezTo>
                  <a:pt x="17325" y="11254"/>
                  <a:pt x="17306" y="11254"/>
                  <a:pt x="17306" y="11217"/>
                </a:cubicBezTo>
                <a:cubicBezTo>
                  <a:pt x="17306" y="11217"/>
                  <a:pt x="17306" y="11217"/>
                  <a:pt x="17306" y="11181"/>
                </a:cubicBezTo>
                <a:cubicBezTo>
                  <a:pt x="17325" y="11217"/>
                  <a:pt x="17325" y="11217"/>
                  <a:pt x="17344" y="11217"/>
                </a:cubicBezTo>
                <a:cubicBezTo>
                  <a:pt x="17344" y="11217"/>
                  <a:pt x="17344" y="11217"/>
                  <a:pt x="17344" y="11217"/>
                </a:cubicBezTo>
                <a:cubicBezTo>
                  <a:pt x="17344" y="11217"/>
                  <a:pt x="17344" y="11181"/>
                  <a:pt x="17344" y="11181"/>
                </a:cubicBezTo>
                <a:cubicBezTo>
                  <a:pt x="17325" y="11181"/>
                  <a:pt x="17306" y="11145"/>
                  <a:pt x="17288" y="11145"/>
                </a:cubicBezTo>
                <a:cubicBezTo>
                  <a:pt x="17288" y="11145"/>
                  <a:pt x="17288" y="11181"/>
                  <a:pt x="17288" y="11181"/>
                </a:cubicBezTo>
                <a:cubicBezTo>
                  <a:pt x="17231" y="11109"/>
                  <a:pt x="17269" y="11036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50" y="10963"/>
                  <a:pt x="17250" y="10963"/>
                  <a:pt x="17250" y="10963"/>
                </a:cubicBezTo>
                <a:cubicBezTo>
                  <a:pt x="17269" y="10963"/>
                  <a:pt x="17269" y="11000"/>
                  <a:pt x="17288" y="11000"/>
                </a:cubicBezTo>
                <a:cubicBezTo>
                  <a:pt x="17288" y="10891"/>
                  <a:pt x="17269" y="10746"/>
                  <a:pt x="17306" y="10673"/>
                </a:cubicBezTo>
                <a:cubicBezTo>
                  <a:pt x="17344" y="10709"/>
                  <a:pt x="17344" y="10709"/>
                  <a:pt x="17363" y="10709"/>
                </a:cubicBezTo>
                <a:cubicBezTo>
                  <a:pt x="17382" y="10746"/>
                  <a:pt x="17382" y="10709"/>
                  <a:pt x="17401" y="10709"/>
                </a:cubicBezTo>
                <a:cubicBezTo>
                  <a:pt x="17401" y="10709"/>
                  <a:pt x="17401" y="10709"/>
                  <a:pt x="17401" y="10746"/>
                </a:cubicBezTo>
                <a:cubicBezTo>
                  <a:pt x="17382" y="10818"/>
                  <a:pt x="17401" y="10818"/>
                  <a:pt x="17420" y="10854"/>
                </a:cubicBezTo>
                <a:cubicBezTo>
                  <a:pt x="17401" y="10963"/>
                  <a:pt x="17382" y="10963"/>
                  <a:pt x="17344" y="11000"/>
                </a:cubicBezTo>
                <a:cubicBezTo>
                  <a:pt x="17344" y="11036"/>
                  <a:pt x="17344" y="11072"/>
                  <a:pt x="17344" y="11109"/>
                </a:cubicBezTo>
                <a:cubicBezTo>
                  <a:pt x="17363" y="11145"/>
                  <a:pt x="17363" y="11254"/>
                  <a:pt x="17401" y="11254"/>
                </a:cubicBezTo>
                <a:cubicBezTo>
                  <a:pt x="17401" y="11217"/>
                  <a:pt x="17401" y="11217"/>
                  <a:pt x="17420" y="11217"/>
                </a:cubicBezTo>
                <a:cubicBezTo>
                  <a:pt x="17420" y="11217"/>
                  <a:pt x="17420" y="11217"/>
                  <a:pt x="17439" y="11217"/>
                </a:cubicBezTo>
                <a:cubicBezTo>
                  <a:pt x="17439" y="11217"/>
                  <a:pt x="17439" y="11254"/>
                  <a:pt x="17458" y="11290"/>
                </a:cubicBezTo>
                <a:cubicBezTo>
                  <a:pt x="17458" y="11290"/>
                  <a:pt x="17458" y="11290"/>
                  <a:pt x="17458" y="11290"/>
                </a:cubicBezTo>
                <a:cubicBezTo>
                  <a:pt x="17458" y="11254"/>
                  <a:pt x="17477" y="11254"/>
                  <a:pt x="17477" y="11254"/>
                </a:cubicBezTo>
                <a:cubicBezTo>
                  <a:pt x="17477" y="11254"/>
                  <a:pt x="17496" y="11254"/>
                  <a:pt x="17496" y="11254"/>
                </a:cubicBezTo>
                <a:cubicBezTo>
                  <a:pt x="17496" y="11254"/>
                  <a:pt x="17496" y="11254"/>
                  <a:pt x="17496" y="11254"/>
                </a:cubicBezTo>
                <a:cubicBezTo>
                  <a:pt x="17496" y="11254"/>
                  <a:pt x="17496" y="11290"/>
                  <a:pt x="17496" y="11290"/>
                </a:cubicBezTo>
                <a:cubicBezTo>
                  <a:pt x="17496" y="11290"/>
                  <a:pt x="17477" y="11290"/>
                  <a:pt x="17477" y="11290"/>
                </a:cubicBezTo>
                <a:cubicBezTo>
                  <a:pt x="17477" y="11326"/>
                  <a:pt x="17496" y="11363"/>
                  <a:pt x="17496" y="11363"/>
                </a:cubicBezTo>
                <a:cubicBezTo>
                  <a:pt x="17496" y="11363"/>
                  <a:pt x="17496" y="11363"/>
                  <a:pt x="17496" y="11363"/>
                </a:cubicBezTo>
                <a:close/>
                <a:moveTo>
                  <a:pt x="17533" y="11435"/>
                </a:moveTo>
                <a:cubicBezTo>
                  <a:pt x="17533" y="11435"/>
                  <a:pt x="17552" y="11435"/>
                  <a:pt x="17571" y="11435"/>
                </a:cubicBezTo>
                <a:cubicBezTo>
                  <a:pt x="17571" y="11435"/>
                  <a:pt x="17571" y="11435"/>
                  <a:pt x="17590" y="11435"/>
                </a:cubicBezTo>
                <a:cubicBezTo>
                  <a:pt x="17590" y="11472"/>
                  <a:pt x="17590" y="11544"/>
                  <a:pt x="17609" y="11581"/>
                </a:cubicBezTo>
                <a:cubicBezTo>
                  <a:pt x="17609" y="11581"/>
                  <a:pt x="17609" y="11581"/>
                  <a:pt x="17590" y="11581"/>
                </a:cubicBezTo>
                <a:cubicBezTo>
                  <a:pt x="17590" y="11581"/>
                  <a:pt x="17590" y="11581"/>
                  <a:pt x="17590" y="11581"/>
                </a:cubicBezTo>
                <a:cubicBezTo>
                  <a:pt x="17590" y="11581"/>
                  <a:pt x="17571" y="11581"/>
                  <a:pt x="17571" y="11544"/>
                </a:cubicBezTo>
                <a:cubicBezTo>
                  <a:pt x="17571" y="11544"/>
                  <a:pt x="17571" y="11508"/>
                  <a:pt x="17571" y="11508"/>
                </a:cubicBezTo>
                <a:cubicBezTo>
                  <a:pt x="17552" y="11508"/>
                  <a:pt x="17533" y="11472"/>
                  <a:pt x="17533" y="11435"/>
                </a:cubicBezTo>
                <a:close/>
                <a:moveTo>
                  <a:pt x="17666" y="12052"/>
                </a:moveTo>
                <a:cubicBezTo>
                  <a:pt x="17647" y="12089"/>
                  <a:pt x="17647" y="12089"/>
                  <a:pt x="17647" y="12125"/>
                </a:cubicBezTo>
                <a:cubicBezTo>
                  <a:pt x="17647" y="12125"/>
                  <a:pt x="17628" y="12125"/>
                  <a:pt x="17628" y="12125"/>
                </a:cubicBezTo>
                <a:cubicBezTo>
                  <a:pt x="17628" y="12089"/>
                  <a:pt x="17628" y="12052"/>
                  <a:pt x="17609" y="12052"/>
                </a:cubicBezTo>
                <a:cubicBezTo>
                  <a:pt x="17609" y="12089"/>
                  <a:pt x="17609" y="12089"/>
                  <a:pt x="17590" y="12125"/>
                </a:cubicBezTo>
                <a:cubicBezTo>
                  <a:pt x="17590" y="12161"/>
                  <a:pt x="17628" y="12198"/>
                  <a:pt x="17590" y="12270"/>
                </a:cubicBezTo>
                <a:cubicBezTo>
                  <a:pt x="17590" y="12270"/>
                  <a:pt x="17590" y="12270"/>
                  <a:pt x="17590" y="12270"/>
                </a:cubicBezTo>
                <a:cubicBezTo>
                  <a:pt x="17590" y="12234"/>
                  <a:pt x="17590" y="12234"/>
                  <a:pt x="17571" y="12234"/>
                </a:cubicBezTo>
                <a:cubicBezTo>
                  <a:pt x="17590" y="12234"/>
                  <a:pt x="17590" y="12198"/>
                  <a:pt x="17590" y="12198"/>
                </a:cubicBezTo>
                <a:cubicBezTo>
                  <a:pt x="17571" y="12198"/>
                  <a:pt x="17571" y="12198"/>
                  <a:pt x="17571" y="12198"/>
                </a:cubicBezTo>
                <a:cubicBezTo>
                  <a:pt x="17571" y="12198"/>
                  <a:pt x="17571" y="12198"/>
                  <a:pt x="17571" y="12234"/>
                </a:cubicBezTo>
                <a:cubicBezTo>
                  <a:pt x="17533" y="12234"/>
                  <a:pt x="17515" y="12161"/>
                  <a:pt x="17515" y="12125"/>
                </a:cubicBezTo>
                <a:cubicBezTo>
                  <a:pt x="17496" y="12089"/>
                  <a:pt x="17533" y="12052"/>
                  <a:pt x="17496" y="12016"/>
                </a:cubicBezTo>
                <a:cubicBezTo>
                  <a:pt x="17496" y="11980"/>
                  <a:pt x="17477" y="11980"/>
                  <a:pt x="17477" y="11980"/>
                </a:cubicBezTo>
                <a:cubicBezTo>
                  <a:pt x="17458" y="12016"/>
                  <a:pt x="17458" y="12016"/>
                  <a:pt x="17439" y="12016"/>
                </a:cubicBezTo>
                <a:cubicBezTo>
                  <a:pt x="17439" y="12016"/>
                  <a:pt x="17439" y="12016"/>
                  <a:pt x="17439" y="12016"/>
                </a:cubicBezTo>
                <a:cubicBezTo>
                  <a:pt x="17439" y="11980"/>
                  <a:pt x="17439" y="11980"/>
                  <a:pt x="17439" y="11980"/>
                </a:cubicBezTo>
                <a:cubicBezTo>
                  <a:pt x="17420" y="11980"/>
                  <a:pt x="17401" y="12052"/>
                  <a:pt x="17401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89"/>
                  <a:pt x="17382" y="12089"/>
                  <a:pt x="17382" y="12089"/>
                </a:cubicBezTo>
                <a:cubicBezTo>
                  <a:pt x="17382" y="12052"/>
                  <a:pt x="17382" y="11980"/>
                  <a:pt x="17401" y="11980"/>
                </a:cubicBezTo>
                <a:cubicBezTo>
                  <a:pt x="17420" y="11980"/>
                  <a:pt x="17420" y="11980"/>
                  <a:pt x="17439" y="11944"/>
                </a:cubicBezTo>
                <a:cubicBezTo>
                  <a:pt x="17439" y="11907"/>
                  <a:pt x="17458" y="11907"/>
                  <a:pt x="17477" y="11907"/>
                </a:cubicBezTo>
                <a:cubicBezTo>
                  <a:pt x="17496" y="11907"/>
                  <a:pt x="17496" y="11944"/>
                  <a:pt x="17496" y="11944"/>
                </a:cubicBezTo>
                <a:cubicBezTo>
                  <a:pt x="17496" y="11944"/>
                  <a:pt x="17515" y="11944"/>
                  <a:pt x="17515" y="11944"/>
                </a:cubicBezTo>
                <a:cubicBezTo>
                  <a:pt x="17515" y="11907"/>
                  <a:pt x="17533" y="11907"/>
                  <a:pt x="17533" y="11907"/>
                </a:cubicBezTo>
                <a:cubicBezTo>
                  <a:pt x="17552" y="11907"/>
                  <a:pt x="17552" y="11907"/>
                  <a:pt x="17552" y="11907"/>
                </a:cubicBezTo>
                <a:cubicBezTo>
                  <a:pt x="17552" y="11871"/>
                  <a:pt x="17552" y="11871"/>
                  <a:pt x="17571" y="11835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71" y="11871"/>
                  <a:pt x="17571" y="11871"/>
                  <a:pt x="17571" y="11871"/>
                </a:cubicBezTo>
                <a:cubicBezTo>
                  <a:pt x="17590" y="11835"/>
                  <a:pt x="17590" y="11871"/>
                  <a:pt x="17609" y="11835"/>
                </a:cubicBezTo>
                <a:cubicBezTo>
                  <a:pt x="17609" y="11835"/>
                  <a:pt x="17590" y="11798"/>
                  <a:pt x="17590" y="11762"/>
                </a:cubicBezTo>
                <a:cubicBezTo>
                  <a:pt x="17590" y="11762"/>
                  <a:pt x="17609" y="11762"/>
                  <a:pt x="17609" y="11762"/>
                </a:cubicBezTo>
                <a:cubicBezTo>
                  <a:pt x="17628" y="11798"/>
                  <a:pt x="17647" y="11835"/>
                  <a:pt x="17628" y="11907"/>
                </a:cubicBezTo>
                <a:cubicBezTo>
                  <a:pt x="17628" y="11907"/>
                  <a:pt x="17628" y="11907"/>
                  <a:pt x="17628" y="11907"/>
                </a:cubicBezTo>
                <a:cubicBezTo>
                  <a:pt x="17647" y="11907"/>
                  <a:pt x="17647" y="11907"/>
                  <a:pt x="17647" y="11907"/>
                </a:cubicBezTo>
                <a:cubicBezTo>
                  <a:pt x="17647" y="11907"/>
                  <a:pt x="17647" y="11907"/>
                  <a:pt x="17666" y="11944"/>
                </a:cubicBezTo>
                <a:cubicBezTo>
                  <a:pt x="17647" y="11980"/>
                  <a:pt x="17666" y="12016"/>
                  <a:pt x="17666" y="12052"/>
                </a:cubicBezTo>
                <a:close/>
                <a:moveTo>
                  <a:pt x="17723" y="13287"/>
                </a:moveTo>
                <a:cubicBezTo>
                  <a:pt x="17760" y="13287"/>
                  <a:pt x="17817" y="13287"/>
                  <a:pt x="17836" y="13287"/>
                </a:cubicBezTo>
                <a:cubicBezTo>
                  <a:pt x="17836" y="13323"/>
                  <a:pt x="17836" y="13323"/>
                  <a:pt x="17836" y="13359"/>
                </a:cubicBezTo>
                <a:cubicBezTo>
                  <a:pt x="17836" y="13359"/>
                  <a:pt x="17836" y="13359"/>
                  <a:pt x="17836" y="13359"/>
                </a:cubicBezTo>
                <a:cubicBezTo>
                  <a:pt x="17836" y="13359"/>
                  <a:pt x="17817" y="13359"/>
                  <a:pt x="17817" y="13359"/>
                </a:cubicBezTo>
                <a:cubicBezTo>
                  <a:pt x="17817" y="13359"/>
                  <a:pt x="17817" y="13396"/>
                  <a:pt x="17817" y="13396"/>
                </a:cubicBezTo>
                <a:cubicBezTo>
                  <a:pt x="17836" y="13432"/>
                  <a:pt x="17855" y="13468"/>
                  <a:pt x="17855" y="13505"/>
                </a:cubicBezTo>
                <a:cubicBezTo>
                  <a:pt x="17855" y="13505"/>
                  <a:pt x="17836" y="13541"/>
                  <a:pt x="17855" y="13541"/>
                </a:cubicBezTo>
                <a:cubicBezTo>
                  <a:pt x="17855" y="13541"/>
                  <a:pt x="17912" y="13650"/>
                  <a:pt x="17912" y="13686"/>
                </a:cubicBezTo>
                <a:cubicBezTo>
                  <a:pt x="17912" y="13686"/>
                  <a:pt x="17912" y="13686"/>
                  <a:pt x="17912" y="13686"/>
                </a:cubicBezTo>
                <a:cubicBezTo>
                  <a:pt x="17893" y="13686"/>
                  <a:pt x="17874" y="13686"/>
                  <a:pt x="17855" y="13686"/>
                </a:cubicBezTo>
                <a:cubicBezTo>
                  <a:pt x="17817" y="13722"/>
                  <a:pt x="17836" y="13795"/>
                  <a:pt x="17817" y="13904"/>
                </a:cubicBezTo>
                <a:cubicBezTo>
                  <a:pt x="17817" y="13904"/>
                  <a:pt x="17817" y="13904"/>
                  <a:pt x="17798" y="13868"/>
                </a:cubicBezTo>
                <a:cubicBezTo>
                  <a:pt x="17779" y="13940"/>
                  <a:pt x="17760" y="13976"/>
                  <a:pt x="17741" y="14013"/>
                </a:cubicBezTo>
                <a:cubicBezTo>
                  <a:pt x="17741" y="14013"/>
                  <a:pt x="17760" y="14013"/>
                  <a:pt x="17760" y="14013"/>
                </a:cubicBezTo>
                <a:cubicBezTo>
                  <a:pt x="17760" y="14049"/>
                  <a:pt x="17760" y="14049"/>
                  <a:pt x="17760" y="14049"/>
                </a:cubicBezTo>
                <a:cubicBezTo>
                  <a:pt x="17760" y="14049"/>
                  <a:pt x="17741" y="14049"/>
                  <a:pt x="17741" y="14049"/>
                </a:cubicBezTo>
                <a:cubicBezTo>
                  <a:pt x="17741" y="14085"/>
                  <a:pt x="17760" y="14085"/>
                  <a:pt x="17760" y="14122"/>
                </a:cubicBezTo>
                <a:cubicBezTo>
                  <a:pt x="17741" y="14158"/>
                  <a:pt x="17723" y="14231"/>
                  <a:pt x="17704" y="14231"/>
                </a:cubicBezTo>
                <a:cubicBezTo>
                  <a:pt x="17685" y="14267"/>
                  <a:pt x="17647" y="14267"/>
                  <a:pt x="17647" y="14267"/>
                </a:cubicBezTo>
                <a:cubicBezTo>
                  <a:pt x="17647" y="14267"/>
                  <a:pt x="17647" y="14194"/>
                  <a:pt x="17628" y="14158"/>
                </a:cubicBezTo>
                <a:cubicBezTo>
                  <a:pt x="17609" y="14158"/>
                  <a:pt x="17609" y="14194"/>
                  <a:pt x="17590" y="14194"/>
                </a:cubicBezTo>
                <a:cubicBezTo>
                  <a:pt x="17590" y="14194"/>
                  <a:pt x="17590" y="14194"/>
                  <a:pt x="17590" y="14194"/>
                </a:cubicBezTo>
                <a:cubicBezTo>
                  <a:pt x="17590" y="14158"/>
                  <a:pt x="17552" y="14158"/>
                  <a:pt x="17552" y="14122"/>
                </a:cubicBezTo>
                <a:cubicBezTo>
                  <a:pt x="17552" y="14122"/>
                  <a:pt x="17552" y="14122"/>
                  <a:pt x="17533" y="14122"/>
                </a:cubicBezTo>
                <a:cubicBezTo>
                  <a:pt x="17533" y="14158"/>
                  <a:pt x="17533" y="14158"/>
                  <a:pt x="17533" y="14194"/>
                </a:cubicBezTo>
                <a:cubicBezTo>
                  <a:pt x="17496" y="14194"/>
                  <a:pt x="17496" y="14194"/>
                  <a:pt x="17477" y="14194"/>
                </a:cubicBezTo>
                <a:cubicBezTo>
                  <a:pt x="17477" y="14158"/>
                  <a:pt x="17477" y="14122"/>
                  <a:pt x="17477" y="14122"/>
                </a:cubicBezTo>
                <a:cubicBezTo>
                  <a:pt x="17458" y="14122"/>
                  <a:pt x="17439" y="14158"/>
                  <a:pt x="17420" y="14158"/>
                </a:cubicBezTo>
                <a:cubicBezTo>
                  <a:pt x="17420" y="14158"/>
                  <a:pt x="17420" y="14122"/>
                  <a:pt x="17401" y="14122"/>
                </a:cubicBezTo>
                <a:cubicBezTo>
                  <a:pt x="17401" y="14122"/>
                  <a:pt x="17382" y="14122"/>
                  <a:pt x="17382" y="14122"/>
                </a:cubicBezTo>
                <a:cubicBezTo>
                  <a:pt x="17382" y="14085"/>
                  <a:pt x="17382" y="13976"/>
                  <a:pt x="17363" y="13940"/>
                </a:cubicBezTo>
                <a:cubicBezTo>
                  <a:pt x="17344" y="13904"/>
                  <a:pt x="17325" y="13904"/>
                  <a:pt x="17325" y="13868"/>
                </a:cubicBezTo>
                <a:cubicBezTo>
                  <a:pt x="17325" y="13868"/>
                  <a:pt x="17325" y="13868"/>
                  <a:pt x="17325" y="13868"/>
                </a:cubicBezTo>
                <a:cubicBezTo>
                  <a:pt x="17325" y="13868"/>
                  <a:pt x="17325" y="13868"/>
                  <a:pt x="17344" y="13868"/>
                </a:cubicBezTo>
                <a:cubicBezTo>
                  <a:pt x="17325" y="13831"/>
                  <a:pt x="17325" y="13831"/>
                  <a:pt x="17306" y="13831"/>
                </a:cubicBezTo>
                <a:cubicBezTo>
                  <a:pt x="17325" y="13795"/>
                  <a:pt x="17325" y="13759"/>
                  <a:pt x="17306" y="13759"/>
                </a:cubicBezTo>
                <a:cubicBezTo>
                  <a:pt x="17306" y="13759"/>
                  <a:pt x="17306" y="13722"/>
                  <a:pt x="17306" y="13722"/>
                </a:cubicBezTo>
                <a:cubicBezTo>
                  <a:pt x="17288" y="13686"/>
                  <a:pt x="17306" y="13613"/>
                  <a:pt x="17325" y="13577"/>
                </a:cubicBezTo>
                <a:cubicBezTo>
                  <a:pt x="17325" y="13577"/>
                  <a:pt x="17325" y="13541"/>
                  <a:pt x="17344" y="13541"/>
                </a:cubicBezTo>
                <a:cubicBezTo>
                  <a:pt x="17344" y="13541"/>
                  <a:pt x="17344" y="13541"/>
                  <a:pt x="17344" y="13541"/>
                </a:cubicBezTo>
                <a:cubicBezTo>
                  <a:pt x="17344" y="13577"/>
                  <a:pt x="17344" y="13577"/>
                  <a:pt x="17344" y="13613"/>
                </a:cubicBezTo>
                <a:cubicBezTo>
                  <a:pt x="17363" y="13650"/>
                  <a:pt x="17382" y="13650"/>
                  <a:pt x="17401" y="13686"/>
                </a:cubicBezTo>
                <a:cubicBezTo>
                  <a:pt x="17420" y="13686"/>
                  <a:pt x="17420" y="13650"/>
                  <a:pt x="17439" y="13650"/>
                </a:cubicBezTo>
                <a:cubicBezTo>
                  <a:pt x="17439" y="13650"/>
                  <a:pt x="17458" y="13686"/>
                  <a:pt x="17477" y="13686"/>
                </a:cubicBezTo>
                <a:cubicBezTo>
                  <a:pt x="17496" y="13686"/>
                  <a:pt x="17496" y="13613"/>
                  <a:pt x="17515" y="13613"/>
                </a:cubicBezTo>
                <a:cubicBezTo>
                  <a:pt x="17552" y="13577"/>
                  <a:pt x="17571" y="13650"/>
                  <a:pt x="17590" y="13650"/>
                </a:cubicBezTo>
                <a:cubicBezTo>
                  <a:pt x="17590" y="13650"/>
                  <a:pt x="17609" y="13613"/>
                  <a:pt x="17609" y="13613"/>
                </a:cubicBezTo>
                <a:cubicBezTo>
                  <a:pt x="17628" y="13613"/>
                  <a:pt x="17628" y="13613"/>
                  <a:pt x="17647" y="13613"/>
                </a:cubicBezTo>
                <a:cubicBezTo>
                  <a:pt x="17666" y="13577"/>
                  <a:pt x="17685" y="13505"/>
                  <a:pt x="17685" y="13505"/>
                </a:cubicBezTo>
                <a:cubicBezTo>
                  <a:pt x="17685" y="13468"/>
                  <a:pt x="17685" y="13468"/>
                  <a:pt x="17685" y="13432"/>
                </a:cubicBezTo>
                <a:cubicBezTo>
                  <a:pt x="17685" y="13432"/>
                  <a:pt x="17704" y="13396"/>
                  <a:pt x="17704" y="13396"/>
                </a:cubicBezTo>
                <a:cubicBezTo>
                  <a:pt x="17704" y="13323"/>
                  <a:pt x="17723" y="13323"/>
                  <a:pt x="17723" y="13287"/>
                </a:cubicBezTo>
                <a:close/>
                <a:moveTo>
                  <a:pt x="18328" y="8386"/>
                </a:moveTo>
                <a:cubicBezTo>
                  <a:pt x="18347" y="8350"/>
                  <a:pt x="18385" y="8313"/>
                  <a:pt x="18403" y="8277"/>
                </a:cubicBezTo>
                <a:cubicBezTo>
                  <a:pt x="18422" y="8277"/>
                  <a:pt x="18422" y="8241"/>
                  <a:pt x="18422" y="8241"/>
                </a:cubicBezTo>
                <a:cubicBezTo>
                  <a:pt x="18441" y="8204"/>
                  <a:pt x="18441" y="8204"/>
                  <a:pt x="18460" y="8204"/>
                </a:cubicBezTo>
                <a:cubicBezTo>
                  <a:pt x="18479" y="8168"/>
                  <a:pt x="18498" y="8023"/>
                  <a:pt x="18498" y="7950"/>
                </a:cubicBezTo>
                <a:cubicBezTo>
                  <a:pt x="18498" y="7950"/>
                  <a:pt x="18498" y="7950"/>
                  <a:pt x="18479" y="7914"/>
                </a:cubicBezTo>
                <a:cubicBezTo>
                  <a:pt x="18479" y="7914"/>
                  <a:pt x="18498" y="7914"/>
                  <a:pt x="18498" y="7914"/>
                </a:cubicBezTo>
                <a:cubicBezTo>
                  <a:pt x="18498" y="7914"/>
                  <a:pt x="18498" y="7914"/>
                  <a:pt x="18498" y="7878"/>
                </a:cubicBezTo>
                <a:cubicBezTo>
                  <a:pt x="18498" y="7878"/>
                  <a:pt x="18498" y="7841"/>
                  <a:pt x="18498" y="7841"/>
                </a:cubicBezTo>
                <a:cubicBezTo>
                  <a:pt x="18517" y="7805"/>
                  <a:pt x="18517" y="7805"/>
                  <a:pt x="18517" y="7769"/>
                </a:cubicBezTo>
                <a:cubicBezTo>
                  <a:pt x="18517" y="7769"/>
                  <a:pt x="18536" y="7769"/>
                  <a:pt x="18536" y="7769"/>
                </a:cubicBezTo>
                <a:cubicBezTo>
                  <a:pt x="18536" y="7769"/>
                  <a:pt x="18536" y="7805"/>
                  <a:pt x="18536" y="7805"/>
                </a:cubicBezTo>
                <a:cubicBezTo>
                  <a:pt x="18555" y="7805"/>
                  <a:pt x="18574" y="7805"/>
                  <a:pt x="18574" y="7805"/>
                </a:cubicBezTo>
                <a:cubicBezTo>
                  <a:pt x="18574" y="7769"/>
                  <a:pt x="18574" y="7769"/>
                  <a:pt x="18574" y="7769"/>
                </a:cubicBezTo>
                <a:cubicBezTo>
                  <a:pt x="18555" y="7769"/>
                  <a:pt x="18555" y="7732"/>
                  <a:pt x="18555" y="7732"/>
                </a:cubicBezTo>
                <a:cubicBezTo>
                  <a:pt x="18555" y="7732"/>
                  <a:pt x="18555" y="7732"/>
                  <a:pt x="18555" y="7732"/>
                </a:cubicBezTo>
                <a:cubicBezTo>
                  <a:pt x="18555" y="7732"/>
                  <a:pt x="18555" y="7696"/>
                  <a:pt x="18574" y="7696"/>
                </a:cubicBezTo>
                <a:cubicBezTo>
                  <a:pt x="18574" y="7696"/>
                  <a:pt x="18593" y="7732"/>
                  <a:pt x="18593" y="7732"/>
                </a:cubicBezTo>
                <a:cubicBezTo>
                  <a:pt x="18593" y="7769"/>
                  <a:pt x="18593" y="7805"/>
                  <a:pt x="18593" y="7841"/>
                </a:cubicBezTo>
                <a:cubicBezTo>
                  <a:pt x="18593" y="7841"/>
                  <a:pt x="18593" y="7841"/>
                  <a:pt x="18612" y="7878"/>
                </a:cubicBezTo>
                <a:cubicBezTo>
                  <a:pt x="18612" y="7878"/>
                  <a:pt x="18630" y="7950"/>
                  <a:pt x="18630" y="7987"/>
                </a:cubicBezTo>
                <a:cubicBezTo>
                  <a:pt x="18612" y="8023"/>
                  <a:pt x="18593" y="8059"/>
                  <a:pt x="18593" y="8095"/>
                </a:cubicBezTo>
                <a:cubicBezTo>
                  <a:pt x="18593" y="8095"/>
                  <a:pt x="18593" y="8132"/>
                  <a:pt x="18593" y="8132"/>
                </a:cubicBezTo>
                <a:cubicBezTo>
                  <a:pt x="18517" y="8168"/>
                  <a:pt x="18574" y="8241"/>
                  <a:pt x="18555" y="8313"/>
                </a:cubicBezTo>
                <a:cubicBezTo>
                  <a:pt x="18555" y="8386"/>
                  <a:pt x="18498" y="8422"/>
                  <a:pt x="18555" y="8495"/>
                </a:cubicBezTo>
                <a:cubicBezTo>
                  <a:pt x="18555" y="8495"/>
                  <a:pt x="18555" y="8495"/>
                  <a:pt x="18555" y="8495"/>
                </a:cubicBezTo>
                <a:cubicBezTo>
                  <a:pt x="18517" y="8531"/>
                  <a:pt x="18517" y="8531"/>
                  <a:pt x="18517" y="8604"/>
                </a:cubicBezTo>
                <a:cubicBezTo>
                  <a:pt x="18517" y="8604"/>
                  <a:pt x="18498" y="8604"/>
                  <a:pt x="18498" y="8604"/>
                </a:cubicBezTo>
                <a:cubicBezTo>
                  <a:pt x="18498" y="8604"/>
                  <a:pt x="18479" y="8604"/>
                  <a:pt x="18479" y="8604"/>
                </a:cubicBezTo>
                <a:cubicBezTo>
                  <a:pt x="18479" y="8567"/>
                  <a:pt x="18498" y="8567"/>
                  <a:pt x="18498" y="8531"/>
                </a:cubicBezTo>
                <a:cubicBezTo>
                  <a:pt x="18498" y="8531"/>
                  <a:pt x="18498" y="8531"/>
                  <a:pt x="18498" y="8531"/>
                </a:cubicBezTo>
                <a:cubicBezTo>
                  <a:pt x="18479" y="8531"/>
                  <a:pt x="18460" y="8567"/>
                  <a:pt x="18441" y="8604"/>
                </a:cubicBezTo>
                <a:cubicBezTo>
                  <a:pt x="18441" y="8640"/>
                  <a:pt x="18441" y="8640"/>
                  <a:pt x="18422" y="8640"/>
                </a:cubicBezTo>
                <a:cubicBezTo>
                  <a:pt x="18422" y="8640"/>
                  <a:pt x="18422" y="8640"/>
                  <a:pt x="18422" y="8640"/>
                </a:cubicBezTo>
                <a:cubicBezTo>
                  <a:pt x="18422" y="8640"/>
                  <a:pt x="18422" y="8604"/>
                  <a:pt x="18422" y="8604"/>
                </a:cubicBezTo>
                <a:cubicBezTo>
                  <a:pt x="18422" y="8604"/>
                  <a:pt x="18422" y="8604"/>
                  <a:pt x="18422" y="8604"/>
                </a:cubicBezTo>
                <a:cubicBezTo>
                  <a:pt x="18403" y="8604"/>
                  <a:pt x="18403" y="8640"/>
                  <a:pt x="18385" y="8640"/>
                </a:cubicBezTo>
                <a:cubicBezTo>
                  <a:pt x="18366" y="8640"/>
                  <a:pt x="18347" y="8676"/>
                  <a:pt x="18328" y="8676"/>
                </a:cubicBezTo>
                <a:cubicBezTo>
                  <a:pt x="18328" y="8640"/>
                  <a:pt x="18309" y="8604"/>
                  <a:pt x="18290" y="8604"/>
                </a:cubicBezTo>
                <a:cubicBezTo>
                  <a:pt x="18290" y="8640"/>
                  <a:pt x="18290" y="8640"/>
                  <a:pt x="18290" y="8676"/>
                </a:cubicBezTo>
                <a:cubicBezTo>
                  <a:pt x="18290" y="8676"/>
                  <a:pt x="18309" y="8676"/>
                  <a:pt x="18309" y="8676"/>
                </a:cubicBezTo>
                <a:cubicBezTo>
                  <a:pt x="18309" y="8713"/>
                  <a:pt x="18309" y="8713"/>
                  <a:pt x="18309" y="8713"/>
                </a:cubicBezTo>
                <a:cubicBezTo>
                  <a:pt x="18271" y="8713"/>
                  <a:pt x="18252" y="8749"/>
                  <a:pt x="18233" y="8822"/>
                </a:cubicBezTo>
                <a:cubicBezTo>
                  <a:pt x="18233" y="8785"/>
                  <a:pt x="18214" y="8785"/>
                  <a:pt x="18195" y="8785"/>
                </a:cubicBezTo>
                <a:cubicBezTo>
                  <a:pt x="18195" y="8749"/>
                  <a:pt x="18195" y="8713"/>
                  <a:pt x="18195" y="8713"/>
                </a:cubicBezTo>
                <a:cubicBezTo>
                  <a:pt x="18195" y="8676"/>
                  <a:pt x="18214" y="8676"/>
                  <a:pt x="18214" y="8640"/>
                </a:cubicBezTo>
                <a:cubicBezTo>
                  <a:pt x="18214" y="8640"/>
                  <a:pt x="18214" y="8640"/>
                  <a:pt x="18214" y="8640"/>
                </a:cubicBezTo>
                <a:cubicBezTo>
                  <a:pt x="18195" y="8640"/>
                  <a:pt x="18177" y="8640"/>
                  <a:pt x="18158" y="8640"/>
                </a:cubicBezTo>
                <a:cubicBezTo>
                  <a:pt x="18139" y="8640"/>
                  <a:pt x="18139" y="8676"/>
                  <a:pt x="18120" y="8676"/>
                </a:cubicBezTo>
                <a:cubicBezTo>
                  <a:pt x="18120" y="8676"/>
                  <a:pt x="18101" y="8676"/>
                  <a:pt x="18101" y="8676"/>
                </a:cubicBezTo>
                <a:cubicBezTo>
                  <a:pt x="18082" y="8676"/>
                  <a:pt x="18063" y="8713"/>
                  <a:pt x="18044" y="8713"/>
                </a:cubicBezTo>
                <a:cubicBezTo>
                  <a:pt x="18025" y="8713"/>
                  <a:pt x="18025" y="8713"/>
                  <a:pt x="18025" y="8676"/>
                </a:cubicBezTo>
                <a:cubicBezTo>
                  <a:pt x="18006" y="8676"/>
                  <a:pt x="18006" y="8713"/>
                  <a:pt x="18006" y="8749"/>
                </a:cubicBezTo>
                <a:cubicBezTo>
                  <a:pt x="17987" y="8749"/>
                  <a:pt x="17968" y="8713"/>
                  <a:pt x="17931" y="8749"/>
                </a:cubicBezTo>
                <a:cubicBezTo>
                  <a:pt x="17931" y="8749"/>
                  <a:pt x="17931" y="8749"/>
                  <a:pt x="17931" y="8713"/>
                </a:cubicBezTo>
                <a:cubicBezTo>
                  <a:pt x="17931" y="8713"/>
                  <a:pt x="17931" y="8713"/>
                  <a:pt x="17931" y="8676"/>
                </a:cubicBezTo>
                <a:cubicBezTo>
                  <a:pt x="18006" y="8676"/>
                  <a:pt x="18006" y="8567"/>
                  <a:pt x="18044" y="8531"/>
                </a:cubicBezTo>
                <a:cubicBezTo>
                  <a:pt x="18063" y="8531"/>
                  <a:pt x="18063" y="8531"/>
                  <a:pt x="18063" y="8567"/>
                </a:cubicBezTo>
                <a:cubicBezTo>
                  <a:pt x="18120" y="8531"/>
                  <a:pt x="18158" y="8531"/>
                  <a:pt x="18195" y="8495"/>
                </a:cubicBezTo>
                <a:cubicBezTo>
                  <a:pt x="18195" y="8531"/>
                  <a:pt x="18195" y="8531"/>
                  <a:pt x="18214" y="8567"/>
                </a:cubicBezTo>
                <a:cubicBezTo>
                  <a:pt x="18233" y="8531"/>
                  <a:pt x="18233" y="8531"/>
                  <a:pt x="18252" y="8531"/>
                </a:cubicBezTo>
                <a:cubicBezTo>
                  <a:pt x="18252" y="8422"/>
                  <a:pt x="18271" y="8422"/>
                  <a:pt x="18290" y="8386"/>
                </a:cubicBezTo>
                <a:cubicBezTo>
                  <a:pt x="18290" y="8350"/>
                  <a:pt x="18290" y="8313"/>
                  <a:pt x="18290" y="8277"/>
                </a:cubicBezTo>
                <a:cubicBezTo>
                  <a:pt x="18309" y="8277"/>
                  <a:pt x="18309" y="8277"/>
                  <a:pt x="18328" y="8277"/>
                </a:cubicBezTo>
                <a:cubicBezTo>
                  <a:pt x="18328" y="8277"/>
                  <a:pt x="18328" y="8277"/>
                  <a:pt x="18328" y="8277"/>
                </a:cubicBezTo>
                <a:cubicBezTo>
                  <a:pt x="18328" y="8313"/>
                  <a:pt x="18328" y="8313"/>
                  <a:pt x="18309" y="8313"/>
                </a:cubicBezTo>
                <a:cubicBezTo>
                  <a:pt x="18309" y="8350"/>
                  <a:pt x="18309" y="8350"/>
                  <a:pt x="18309" y="8386"/>
                </a:cubicBezTo>
                <a:cubicBezTo>
                  <a:pt x="18328" y="8386"/>
                  <a:pt x="18328" y="8386"/>
                  <a:pt x="18328" y="8386"/>
                </a:cubicBezTo>
                <a:close/>
                <a:moveTo>
                  <a:pt x="18706" y="6317"/>
                </a:moveTo>
                <a:cubicBezTo>
                  <a:pt x="18725" y="6389"/>
                  <a:pt x="18725" y="6462"/>
                  <a:pt x="18744" y="6498"/>
                </a:cubicBezTo>
                <a:cubicBezTo>
                  <a:pt x="18763" y="6571"/>
                  <a:pt x="18763" y="6607"/>
                  <a:pt x="18782" y="6643"/>
                </a:cubicBezTo>
                <a:cubicBezTo>
                  <a:pt x="18744" y="6607"/>
                  <a:pt x="18706" y="6534"/>
                  <a:pt x="18668" y="6571"/>
                </a:cubicBezTo>
                <a:cubicBezTo>
                  <a:pt x="18668" y="6643"/>
                  <a:pt x="18630" y="6752"/>
                  <a:pt x="18649" y="6825"/>
                </a:cubicBezTo>
                <a:cubicBezTo>
                  <a:pt x="18668" y="6897"/>
                  <a:pt x="18725" y="6934"/>
                  <a:pt x="18706" y="7043"/>
                </a:cubicBezTo>
                <a:cubicBezTo>
                  <a:pt x="18706" y="7043"/>
                  <a:pt x="18706" y="7043"/>
                  <a:pt x="18706" y="7043"/>
                </a:cubicBezTo>
                <a:cubicBezTo>
                  <a:pt x="18687" y="7006"/>
                  <a:pt x="18687" y="6934"/>
                  <a:pt x="18649" y="6934"/>
                </a:cubicBezTo>
                <a:cubicBezTo>
                  <a:pt x="18630" y="6970"/>
                  <a:pt x="18630" y="7006"/>
                  <a:pt x="18612" y="7043"/>
                </a:cubicBezTo>
                <a:cubicBezTo>
                  <a:pt x="18612" y="7043"/>
                  <a:pt x="18612" y="7043"/>
                  <a:pt x="18612" y="7043"/>
                </a:cubicBezTo>
                <a:cubicBezTo>
                  <a:pt x="18612" y="7043"/>
                  <a:pt x="18593" y="7006"/>
                  <a:pt x="18593" y="6970"/>
                </a:cubicBezTo>
                <a:cubicBezTo>
                  <a:pt x="18593" y="6934"/>
                  <a:pt x="18612" y="6897"/>
                  <a:pt x="18612" y="6897"/>
                </a:cubicBezTo>
                <a:cubicBezTo>
                  <a:pt x="18612" y="6861"/>
                  <a:pt x="18612" y="6825"/>
                  <a:pt x="18612" y="6825"/>
                </a:cubicBezTo>
                <a:cubicBezTo>
                  <a:pt x="18612" y="6789"/>
                  <a:pt x="18612" y="6789"/>
                  <a:pt x="18630" y="6752"/>
                </a:cubicBezTo>
                <a:cubicBezTo>
                  <a:pt x="18630" y="6716"/>
                  <a:pt x="18612" y="6643"/>
                  <a:pt x="18612" y="6607"/>
                </a:cubicBezTo>
                <a:cubicBezTo>
                  <a:pt x="18630" y="6607"/>
                  <a:pt x="18630" y="6317"/>
                  <a:pt x="18630" y="6244"/>
                </a:cubicBezTo>
                <a:cubicBezTo>
                  <a:pt x="18612" y="6208"/>
                  <a:pt x="18593" y="6171"/>
                  <a:pt x="18593" y="6135"/>
                </a:cubicBezTo>
                <a:cubicBezTo>
                  <a:pt x="18593" y="6063"/>
                  <a:pt x="18612" y="6026"/>
                  <a:pt x="18593" y="5954"/>
                </a:cubicBezTo>
                <a:cubicBezTo>
                  <a:pt x="18612" y="5917"/>
                  <a:pt x="18649" y="5917"/>
                  <a:pt x="18649" y="5881"/>
                </a:cubicBezTo>
                <a:cubicBezTo>
                  <a:pt x="18668" y="5881"/>
                  <a:pt x="18668" y="5917"/>
                  <a:pt x="18668" y="5917"/>
                </a:cubicBezTo>
                <a:cubicBezTo>
                  <a:pt x="18706" y="6026"/>
                  <a:pt x="18668" y="6099"/>
                  <a:pt x="18687" y="6208"/>
                </a:cubicBezTo>
                <a:cubicBezTo>
                  <a:pt x="18687" y="6244"/>
                  <a:pt x="18687" y="6280"/>
                  <a:pt x="18706" y="6317"/>
                </a:cubicBezTo>
                <a:close/>
                <a:moveTo>
                  <a:pt x="18839" y="7478"/>
                </a:moveTo>
                <a:cubicBezTo>
                  <a:pt x="18820" y="7478"/>
                  <a:pt x="18801" y="7478"/>
                  <a:pt x="18782" y="7515"/>
                </a:cubicBezTo>
                <a:cubicBezTo>
                  <a:pt x="18782" y="7515"/>
                  <a:pt x="18763" y="7478"/>
                  <a:pt x="18763" y="7515"/>
                </a:cubicBezTo>
                <a:cubicBezTo>
                  <a:pt x="18725" y="7515"/>
                  <a:pt x="18706" y="7587"/>
                  <a:pt x="18706" y="7624"/>
                </a:cubicBezTo>
                <a:cubicBezTo>
                  <a:pt x="18668" y="7624"/>
                  <a:pt x="18612" y="7515"/>
                  <a:pt x="18593" y="7551"/>
                </a:cubicBezTo>
                <a:cubicBezTo>
                  <a:pt x="18574" y="7551"/>
                  <a:pt x="18574" y="7587"/>
                  <a:pt x="18555" y="7587"/>
                </a:cubicBezTo>
                <a:cubicBezTo>
                  <a:pt x="18555" y="7587"/>
                  <a:pt x="18555" y="7551"/>
                  <a:pt x="18536" y="7551"/>
                </a:cubicBezTo>
                <a:cubicBezTo>
                  <a:pt x="18536" y="7551"/>
                  <a:pt x="18517" y="7551"/>
                  <a:pt x="18517" y="7587"/>
                </a:cubicBezTo>
                <a:cubicBezTo>
                  <a:pt x="18517" y="7587"/>
                  <a:pt x="18517" y="7587"/>
                  <a:pt x="18517" y="7587"/>
                </a:cubicBezTo>
                <a:cubicBezTo>
                  <a:pt x="18536" y="7624"/>
                  <a:pt x="18555" y="7624"/>
                  <a:pt x="18574" y="7660"/>
                </a:cubicBezTo>
                <a:cubicBezTo>
                  <a:pt x="18574" y="7660"/>
                  <a:pt x="18574" y="7660"/>
                  <a:pt x="18574" y="7660"/>
                </a:cubicBezTo>
                <a:cubicBezTo>
                  <a:pt x="18555" y="7696"/>
                  <a:pt x="18555" y="7660"/>
                  <a:pt x="18536" y="7660"/>
                </a:cubicBezTo>
                <a:cubicBezTo>
                  <a:pt x="18536" y="7696"/>
                  <a:pt x="18517" y="7732"/>
                  <a:pt x="18498" y="7732"/>
                </a:cubicBezTo>
                <a:cubicBezTo>
                  <a:pt x="18498" y="7732"/>
                  <a:pt x="18498" y="7732"/>
                  <a:pt x="18498" y="7732"/>
                </a:cubicBezTo>
                <a:cubicBezTo>
                  <a:pt x="18498" y="7696"/>
                  <a:pt x="18517" y="7660"/>
                  <a:pt x="18498" y="7624"/>
                </a:cubicBezTo>
                <a:cubicBezTo>
                  <a:pt x="18498" y="7624"/>
                  <a:pt x="18498" y="7624"/>
                  <a:pt x="18479" y="7624"/>
                </a:cubicBezTo>
                <a:cubicBezTo>
                  <a:pt x="18479" y="7587"/>
                  <a:pt x="18479" y="7587"/>
                  <a:pt x="18479" y="7551"/>
                </a:cubicBezTo>
                <a:cubicBezTo>
                  <a:pt x="18498" y="7551"/>
                  <a:pt x="18517" y="7515"/>
                  <a:pt x="18536" y="7515"/>
                </a:cubicBezTo>
                <a:cubicBezTo>
                  <a:pt x="18536" y="7478"/>
                  <a:pt x="18536" y="7478"/>
                  <a:pt x="18536" y="7478"/>
                </a:cubicBezTo>
                <a:cubicBezTo>
                  <a:pt x="18536" y="7478"/>
                  <a:pt x="18517" y="7478"/>
                  <a:pt x="18517" y="7442"/>
                </a:cubicBezTo>
                <a:cubicBezTo>
                  <a:pt x="18536" y="7442"/>
                  <a:pt x="18536" y="7442"/>
                  <a:pt x="18536" y="7442"/>
                </a:cubicBezTo>
                <a:cubicBezTo>
                  <a:pt x="18555" y="7442"/>
                  <a:pt x="18555" y="7478"/>
                  <a:pt x="18574" y="7478"/>
                </a:cubicBezTo>
                <a:cubicBezTo>
                  <a:pt x="18574" y="7442"/>
                  <a:pt x="18574" y="7406"/>
                  <a:pt x="18574" y="7369"/>
                </a:cubicBezTo>
                <a:cubicBezTo>
                  <a:pt x="18593" y="7369"/>
                  <a:pt x="18593" y="7369"/>
                  <a:pt x="18612" y="7369"/>
                </a:cubicBezTo>
                <a:cubicBezTo>
                  <a:pt x="18612" y="7333"/>
                  <a:pt x="18612" y="7297"/>
                  <a:pt x="18612" y="7261"/>
                </a:cubicBezTo>
                <a:cubicBezTo>
                  <a:pt x="18593" y="7188"/>
                  <a:pt x="18574" y="7188"/>
                  <a:pt x="18612" y="7115"/>
                </a:cubicBezTo>
                <a:cubicBezTo>
                  <a:pt x="18649" y="7188"/>
                  <a:pt x="18725" y="7406"/>
                  <a:pt x="18801" y="7369"/>
                </a:cubicBezTo>
                <a:cubicBezTo>
                  <a:pt x="18801" y="7333"/>
                  <a:pt x="18801" y="7333"/>
                  <a:pt x="18839" y="7297"/>
                </a:cubicBezTo>
                <a:cubicBezTo>
                  <a:pt x="18839" y="7297"/>
                  <a:pt x="18839" y="7297"/>
                  <a:pt x="18839" y="7333"/>
                </a:cubicBezTo>
                <a:cubicBezTo>
                  <a:pt x="18820" y="7333"/>
                  <a:pt x="18820" y="7369"/>
                  <a:pt x="18820" y="7369"/>
                </a:cubicBezTo>
                <a:cubicBezTo>
                  <a:pt x="18820" y="7406"/>
                  <a:pt x="18839" y="7442"/>
                  <a:pt x="18839" y="7478"/>
                </a:cubicBezTo>
                <a:close/>
                <a:moveTo>
                  <a:pt x="19709" y="14739"/>
                </a:moveTo>
                <a:cubicBezTo>
                  <a:pt x="19727" y="14775"/>
                  <a:pt x="19727" y="14848"/>
                  <a:pt x="19746" y="14848"/>
                </a:cubicBezTo>
                <a:cubicBezTo>
                  <a:pt x="19765" y="14848"/>
                  <a:pt x="19765" y="14848"/>
                  <a:pt x="19784" y="14848"/>
                </a:cubicBezTo>
                <a:cubicBezTo>
                  <a:pt x="19784" y="14848"/>
                  <a:pt x="19784" y="14848"/>
                  <a:pt x="19784" y="14848"/>
                </a:cubicBezTo>
                <a:cubicBezTo>
                  <a:pt x="19784" y="14884"/>
                  <a:pt x="19784" y="14884"/>
                  <a:pt x="19784" y="14884"/>
                </a:cubicBezTo>
                <a:cubicBezTo>
                  <a:pt x="19784" y="14920"/>
                  <a:pt x="19822" y="14920"/>
                  <a:pt x="19822" y="14920"/>
                </a:cubicBezTo>
                <a:cubicBezTo>
                  <a:pt x="19822" y="14920"/>
                  <a:pt x="19822" y="14920"/>
                  <a:pt x="19822" y="14920"/>
                </a:cubicBezTo>
                <a:cubicBezTo>
                  <a:pt x="19822" y="14957"/>
                  <a:pt x="19822" y="14957"/>
                  <a:pt x="19803" y="14957"/>
                </a:cubicBezTo>
                <a:cubicBezTo>
                  <a:pt x="19803" y="14957"/>
                  <a:pt x="19803" y="14957"/>
                  <a:pt x="19803" y="14957"/>
                </a:cubicBezTo>
                <a:cubicBezTo>
                  <a:pt x="19822" y="14957"/>
                  <a:pt x="19841" y="14993"/>
                  <a:pt x="19860" y="14993"/>
                </a:cubicBezTo>
                <a:cubicBezTo>
                  <a:pt x="19860" y="15029"/>
                  <a:pt x="19879" y="15029"/>
                  <a:pt x="19860" y="15066"/>
                </a:cubicBezTo>
                <a:cubicBezTo>
                  <a:pt x="19860" y="15066"/>
                  <a:pt x="19841" y="15066"/>
                  <a:pt x="19822" y="15029"/>
                </a:cubicBezTo>
                <a:cubicBezTo>
                  <a:pt x="19822" y="15029"/>
                  <a:pt x="19822" y="15029"/>
                  <a:pt x="19822" y="15029"/>
                </a:cubicBezTo>
                <a:cubicBezTo>
                  <a:pt x="19803" y="14993"/>
                  <a:pt x="19784" y="14993"/>
                  <a:pt x="19746" y="14993"/>
                </a:cubicBezTo>
                <a:cubicBezTo>
                  <a:pt x="19727" y="14957"/>
                  <a:pt x="19709" y="14993"/>
                  <a:pt x="19690" y="14957"/>
                </a:cubicBezTo>
                <a:cubicBezTo>
                  <a:pt x="19671" y="14957"/>
                  <a:pt x="19671" y="14957"/>
                  <a:pt x="19671" y="14920"/>
                </a:cubicBezTo>
                <a:cubicBezTo>
                  <a:pt x="19652" y="14920"/>
                  <a:pt x="19652" y="14884"/>
                  <a:pt x="19633" y="14884"/>
                </a:cubicBezTo>
                <a:cubicBezTo>
                  <a:pt x="19614" y="14811"/>
                  <a:pt x="19595" y="14775"/>
                  <a:pt x="19576" y="14739"/>
                </a:cubicBezTo>
                <a:cubicBezTo>
                  <a:pt x="19557" y="14739"/>
                  <a:pt x="19538" y="14703"/>
                  <a:pt x="19519" y="14703"/>
                </a:cubicBezTo>
                <a:cubicBezTo>
                  <a:pt x="19519" y="14703"/>
                  <a:pt x="19501" y="14703"/>
                  <a:pt x="19501" y="14703"/>
                </a:cubicBezTo>
                <a:cubicBezTo>
                  <a:pt x="19482" y="14703"/>
                  <a:pt x="19482" y="14703"/>
                  <a:pt x="19463" y="14703"/>
                </a:cubicBezTo>
                <a:cubicBezTo>
                  <a:pt x="19463" y="14703"/>
                  <a:pt x="19444" y="14703"/>
                  <a:pt x="19444" y="14666"/>
                </a:cubicBezTo>
                <a:cubicBezTo>
                  <a:pt x="19444" y="14703"/>
                  <a:pt x="19444" y="14703"/>
                  <a:pt x="19463" y="14739"/>
                </a:cubicBezTo>
                <a:cubicBezTo>
                  <a:pt x="19463" y="14739"/>
                  <a:pt x="19444" y="14739"/>
                  <a:pt x="19444" y="14739"/>
                </a:cubicBezTo>
                <a:cubicBezTo>
                  <a:pt x="19444" y="14739"/>
                  <a:pt x="19444" y="14739"/>
                  <a:pt x="19425" y="14739"/>
                </a:cubicBezTo>
                <a:cubicBezTo>
                  <a:pt x="19425" y="14739"/>
                  <a:pt x="19425" y="14739"/>
                  <a:pt x="19425" y="14739"/>
                </a:cubicBezTo>
                <a:cubicBezTo>
                  <a:pt x="19425" y="14739"/>
                  <a:pt x="19425" y="14739"/>
                  <a:pt x="19444" y="14775"/>
                </a:cubicBezTo>
                <a:cubicBezTo>
                  <a:pt x="19425" y="14775"/>
                  <a:pt x="19368" y="14739"/>
                  <a:pt x="19368" y="14775"/>
                </a:cubicBezTo>
                <a:cubicBezTo>
                  <a:pt x="19368" y="14775"/>
                  <a:pt x="19368" y="14775"/>
                  <a:pt x="19368" y="14775"/>
                </a:cubicBezTo>
                <a:cubicBezTo>
                  <a:pt x="19387" y="14811"/>
                  <a:pt x="19406" y="14775"/>
                  <a:pt x="19425" y="14848"/>
                </a:cubicBezTo>
                <a:cubicBezTo>
                  <a:pt x="19406" y="14848"/>
                  <a:pt x="19406" y="14884"/>
                  <a:pt x="19387" y="14884"/>
                </a:cubicBezTo>
                <a:cubicBezTo>
                  <a:pt x="19349" y="14884"/>
                  <a:pt x="19311" y="14884"/>
                  <a:pt x="19274" y="14884"/>
                </a:cubicBezTo>
                <a:cubicBezTo>
                  <a:pt x="19255" y="14848"/>
                  <a:pt x="19236" y="14775"/>
                  <a:pt x="19217" y="14739"/>
                </a:cubicBezTo>
                <a:cubicBezTo>
                  <a:pt x="19198" y="14739"/>
                  <a:pt x="19179" y="14775"/>
                  <a:pt x="19160" y="14775"/>
                </a:cubicBezTo>
                <a:cubicBezTo>
                  <a:pt x="19160" y="14739"/>
                  <a:pt x="19160" y="14739"/>
                  <a:pt x="19160" y="14703"/>
                </a:cubicBezTo>
                <a:cubicBezTo>
                  <a:pt x="19160" y="14666"/>
                  <a:pt x="19141" y="14630"/>
                  <a:pt x="19141" y="14630"/>
                </a:cubicBezTo>
                <a:cubicBezTo>
                  <a:pt x="19141" y="14594"/>
                  <a:pt x="19141" y="14630"/>
                  <a:pt x="19160" y="14594"/>
                </a:cubicBezTo>
                <a:cubicBezTo>
                  <a:pt x="19160" y="14594"/>
                  <a:pt x="19160" y="14594"/>
                  <a:pt x="19160" y="14594"/>
                </a:cubicBezTo>
                <a:cubicBezTo>
                  <a:pt x="19122" y="14557"/>
                  <a:pt x="19122" y="14448"/>
                  <a:pt x="19084" y="14412"/>
                </a:cubicBezTo>
                <a:cubicBezTo>
                  <a:pt x="19028" y="14339"/>
                  <a:pt x="18952" y="14339"/>
                  <a:pt x="18895" y="14267"/>
                </a:cubicBezTo>
                <a:cubicBezTo>
                  <a:pt x="18895" y="14267"/>
                  <a:pt x="18895" y="14267"/>
                  <a:pt x="18895" y="14231"/>
                </a:cubicBezTo>
                <a:cubicBezTo>
                  <a:pt x="18839" y="14303"/>
                  <a:pt x="18839" y="14158"/>
                  <a:pt x="18839" y="14158"/>
                </a:cubicBezTo>
                <a:cubicBezTo>
                  <a:pt x="18801" y="14194"/>
                  <a:pt x="18820" y="14267"/>
                  <a:pt x="18782" y="14267"/>
                </a:cubicBezTo>
                <a:cubicBezTo>
                  <a:pt x="18782" y="14267"/>
                  <a:pt x="18782" y="14231"/>
                  <a:pt x="18763" y="14231"/>
                </a:cubicBezTo>
                <a:cubicBezTo>
                  <a:pt x="18782" y="14231"/>
                  <a:pt x="18782" y="14231"/>
                  <a:pt x="18782" y="14231"/>
                </a:cubicBezTo>
                <a:cubicBezTo>
                  <a:pt x="18782" y="14158"/>
                  <a:pt x="18744" y="14158"/>
                  <a:pt x="18725" y="14122"/>
                </a:cubicBezTo>
                <a:cubicBezTo>
                  <a:pt x="18725" y="14122"/>
                  <a:pt x="18725" y="14122"/>
                  <a:pt x="18725" y="14122"/>
                </a:cubicBezTo>
                <a:cubicBezTo>
                  <a:pt x="18744" y="14122"/>
                  <a:pt x="18763" y="14122"/>
                  <a:pt x="18763" y="14122"/>
                </a:cubicBezTo>
                <a:cubicBezTo>
                  <a:pt x="18782" y="14122"/>
                  <a:pt x="18782" y="14085"/>
                  <a:pt x="18801" y="14085"/>
                </a:cubicBezTo>
                <a:cubicBezTo>
                  <a:pt x="18801" y="14085"/>
                  <a:pt x="18820" y="14085"/>
                  <a:pt x="18839" y="14085"/>
                </a:cubicBezTo>
                <a:cubicBezTo>
                  <a:pt x="18839" y="14085"/>
                  <a:pt x="18839" y="14049"/>
                  <a:pt x="18839" y="14049"/>
                </a:cubicBezTo>
                <a:cubicBezTo>
                  <a:pt x="18820" y="14049"/>
                  <a:pt x="18763" y="14085"/>
                  <a:pt x="18744" y="14049"/>
                </a:cubicBezTo>
                <a:cubicBezTo>
                  <a:pt x="18725" y="14049"/>
                  <a:pt x="18725" y="13976"/>
                  <a:pt x="18706" y="13976"/>
                </a:cubicBezTo>
                <a:cubicBezTo>
                  <a:pt x="18706" y="13940"/>
                  <a:pt x="18687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68" y="13940"/>
                  <a:pt x="18668" y="13940"/>
                </a:cubicBezTo>
                <a:cubicBezTo>
                  <a:pt x="18668" y="13940"/>
                  <a:pt x="18687" y="13904"/>
                  <a:pt x="18687" y="13904"/>
                </a:cubicBezTo>
                <a:cubicBezTo>
                  <a:pt x="18706" y="13904"/>
                  <a:pt x="18725" y="13831"/>
                  <a:pt x="18744" y="13831"/>
                </a:cubicBezTo>
                <a:cubicBezTo>
                  <a:pt x="18763" y="13831"/>
                  <a:pt x="18839" y="13868"/>
                  <a:pt x="18839" y="13904"/>
                </a:cubicBezTo>
                <a:cubicBezTo>
                  <a:pt x="18857" y="13904"/>
                  <a:pt x="18857" y="13940"/>
                  <a:pt x="18857" y="13940"/>
                </a:cubicBezTo>
                <a:cubicBezTo>
                  <a:pt x="18857" y="13976"/>
                  <a:pt x="18857" y="13976"/>
                  <a:pt x="18857" y="14013"/>
                </a:cubicBezTo>
                <a:cubicBezTo>
                  <a:pt x="18839" y="14049"/>
                  <a:pt x="18876" y="14122"/>
                  <a:pt x="18876" y="14122"/>
                </a:cubicBezTo>
                <a:cubicBezTo>
                  <a:pt x="18876" y="14122"/>
                  <a:pt x="18876" y="14122"/>
                  <a:pt x="18876" y="14085"/>
                </a:cubicBezTo>
                <a:cubicBezTo>
                  <a:pt x="18895" y="14085"/>
                  <a:pt x="18895" y="14085"/>
                  <a:pt x="18895" y="14085"/>
                </a:cubicBezTo>
                <a:cubicBezTo>
                  <a:pt x="18895" y="14122"/>
                  <a:pt x="18895" y="14194"/>
                  <a:pt x="18933" y="14194"/>
                </a:cubicBezTo>
                <a:cubicBezTo>
                  <a:pt x="18952" y="14158"/>
                  <a:pt x="18971" y="14122"/>
                  <a:pt x="18990" y="14049"/>
                </a:cubicBezTo>
                <a:cubicBezTo>
                  <a:pt x="19009" y="14049"/>
                  <a:pt x="19028" y="14049"/>
                  <a:pt x="19047" y="14049"/>
                </a:cubicBezTo>
                <a:cubicBezTo>
                  <a:pt x="19047" y="14013"/>
                  <a:pt x="19047" y="14013"/>
                  <a:pt x="19047" y="14013"/>
                </a:cubicBezTo>
                <a:cubicBezTo>
                  <a:pt x="19065" y="13976"/>
                  <a:pt x="19065" y="13976"/>
                  <a:pt x="19084" y="13976"/>
                </a:cubicBezTo>
                <a:cubicBezTo>
                  <a:pt x="19103" y="13940"/>
                  <a:pt x="19179" y="14049"/>
                  <a:pt x="19198" y="14049"/>
                </a:cubicBezTo>
                <a:cubicBezTo>
                  <a:pt x="19255" y="14085"/>
                  <a:pt x="19330" y="14122"/>
                  <a:pt x="19406" y="14194"/>
                </a:cubicBezTo>
                <a:cubicBezTo>
                  <a:pt x="19444" y="14194"/>
                  <a:pt x="19463" y="14231"/>
                  <a:pt x="19501" y="14231"/>
                </a:cubicBezTo>
                <a:cubicBezTo>
                  <a:pt x="19519" y="14303"/>
                  <a:pt x="19557" y="14303"/>
                  <a:pt x="19576" y="14376"/>
                </a:cubicBezTo>
                <a:cubicBezTo>
                  <a:pt x="19576" y="14376"/>
                  <a:pt x="19557" y="14412"/>
                  <a:pt x="19576" y="14448"/>
                </a:cubicBezTo>
                <a:cubicBezTo>
                  <a:pt x="19595" y="14448"/>
                  <a:pt x="19614" y="14485"/>
                  <a:pt x="19652" y="14485"/>
                </a:cubicBezTo>
                <a:cubicBezTo>
                  <a:pt x="19652" y="14485"/>
                  <a:pt x="19671" y="14485"/>
                  <a:pt x="19671" y="14485"/>
                </a:cubicBezTo>
                <a:cubicBezTo>
                  <a:pt x="19690" y="14521"/>
                  <a:pt x="19690" y="14557"/>
                  <a:pt x="19690" y="14557"/>
                </a:cubicBezTo>
                <a:cubicBezTo>
                  <a:pt x="19690" y="14557"/>
                  <a:pt x="19690" y="14557"/>
                  <a:pt x="19690" y="14557"/>
                </a:cubicBezTo>
                <a:cubicBezTo>
                  <a:pt x="19671" y="14594"/>
                  <a:pt x="19652" y="14557"/>
                  <a:pt x="19652" y="14594"/>
                </a:cubicBezTo>
                <a:cubicBezTo>
                  <a:pt x="19652" y="14666"/>
                  <a:pt x="19671" y="14703"/>
                  <a:pt x="19690" y="14739"/>
                </a:cubicBezTo>
                <a:cubicBezTo>
                  <a:pt x="19709" y="14739"/>
                  <a:pt x="19709" y="14739"/>
                  <a:pt x="19709" y="14739"/>
                </a:cubicBezTo>
                <a:close/>
                <a:moveTo>
                  <a:pt x="19954" y="14303"/>
                </a:moveTo>
                <a:cubicBezTo>
                  <a:pt x="19954" y="14303"/>
                  <a:pt x="19954" y="14303"/>
                  <a:pt x="19973" y="14303"/>
                </a:cubicBezTo>
                <a:cubicBezTo>
                  <a:pt x="19973" y="14303"/>
                  <a:pt x="19973" y="14339"/>
                  <a:pt x="19973" y="14339"/>
                </a:cubicBezTo>
                <a:cubicBezTo>
                  <a:pt x="19973" y="14339"/>
                  <a:pt x="19973" y="14376"/>
                  <a:pt x="19973" y="14376"/>
                </a:cubicBezTo>
                <a:cubicBezTo>
                  <a:pt x="19954" y="14376"/>
                  <a:pt x="19954" y="14376"/>
                  <a:pt x="19954" y="14376"/>
                </a:cubicBezTo>
                <a:cubicBezTo>
                  <a:pt x="19954" y="14412"/>
                  <a:pt x="19954" y="14412"/>
                  <a:pt x="19973" y="14412"/>
                </a:cubicBezTo>
                <a:cubicBezTo>
                  <a:pt x="19954" y="14448"/>
                  <a:pt x="19954" y="14448"/>
                  <a:pt x="19954" y="14448"/>
                </a:cubicBezTo>
                <a:cubicBezTo>
                  <a:pt x="19936" y="14448"/>
                  <a:pt x="19936" y="14448"/>
                  <a:pt x="19917" y="14448"/>
                </a:cubicBezTo>
                <a:cubicBezTo>
                  <a:pt x="19917" y="14521"/>
                  <a:pt x="19841" y="14521"/>
                  <a:pt x="19803" y="14521"/>
                </a:cubicBezTo>
                <a:cubicBezTo>
                  <a:pt x="19803" y="14521"/>
                  <a:pt x="19803" y="14521"/>
                  <a:pt x="19784" y="14485"/>
                </a:cubicBezTo>
                <a:cubicBezTo>
                  <a:pt x="19784" y="14521"/>
                  <a:pt x="19784" y="14521"/>
                  <a:pt x="19784" y="14521"/>
                </a:cubicBezTo>
                <a:cubicBezTo>
                  <a:pt x="19765" y="14485"/>
                  <a:pt x="19746" y="14485"/>
                  <a:pt x="19727" y="14448"/>
                </a:cubicBezTo>
                <a:cubicBezTo>
                  <a:pt x="19727" y="14448"/>
                  <a:pt x="19727" y="14448"/>
                  <a:pt x="19727" y="14448"/>
                </a:cubicBezTo>
                <a:cubicBezTo>
                  <a:pt x="19765" y="14448"/>
                  <a:pt x="19803" y="14448"/>
                  <a:pt x="19822" y="14448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22" y="14412"/>
                  <a:pt x="19822" y="14412"/>
                  <a:pt x="19822" y="14412"/>
                </a:cubicBezTo>
                <a:cubicBezTo>
                  <a:pt x="19841" y="14448"/>
                  <a:pt x="19879" y="14448"/>
                  <a:pt x="19898" y="14412"/>
                </a:cubicBezTo>
                <a:cubicBezTo>
                  <a:pt x="19898" y="14412"/>
                  <a:pt x="19898" y="14376"/>
                  <a:pt x="19917" y="14376"/>
                </a:cubicBezTo>
                <a:cubicBezTo>
                  <a:pt x="19917" y="14376"/>
                  <a:pt x="19936" y="14376"/>
                  <a:pt x="19936" y="14376"/>
                </a:cubicBezTo>
                <a:cubicBezTo>
                  <a:pt x="19936" y="14376"/>
                  <a:pt x="19936" y="14376"/>
                  <a:pt x="19936" y="14376"/>
                </a:cubicBezTo>
                <a:cubicBezTo>
                  <a:pt x="19936" y="14339"/>
                  <a:pt x="19936" y="14303"/>
                  <a:pt x="19936" y="14303"/>
                </a:cubicBezTo>
                <a:cubicBezTo>
                  <a:pt x="19936" y="14303"/>
                  <a:pt x="19954" y="14303"/>
                  <a:pt x="19954" y="14303"/>
                </a:cubicBezTo>
                <a:close/>
                <a:moveTo>
                  <a:pt x="20049" y="16953"/>
                </a:moveTo>
                <a:cubicBezTo>
                  <a:pt x="20049" y="16917"/>
                  <a:pt x="20049" y="16917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49" y="16881"/>
                  <a:pt x="20049" y="16881"/>
                  <a:pt x="20049" y="16881"/>
                </a:cubicBezTo>
                <a:cubicBezTo>
                  <a:pt x="20087" y="16881"/>
                  <a:pt x="20049" y="16917"/>
                  <a:pt x="20049" y="16953"/>
                </a:cubicBezTo>
                <a:cubicBezTo>
                  <a:pt x="20049" y="16953"/>
                  <a:pt x="20049" y="16953"/>
                  <a:pt x="20049" y="16953"/>
                </a:cubicBezTo>
                <a:close/>
                <a:moveTo>
                  <a:pt x="17533" y="17026"/>
                </a:moveTo>
                <a:cubicBezTo>
                  <a:pt x="17533" y="17026"/>
                  <a:pt x="17533" y="17062"/>
                  <a:pt x="17552" y="17062"/>
                </a:cubicBezTo>
                <a:cubicBezTo>
                  <a:pt x="17552" y="17098"/>
                  <a:pt x="17552" y="17098"/>
                  <a:pt x="17571" y="17098"/>
                </a:cubicBezTo>
                <a:cubicBezTo>
                  <a:pt x="17571" y="17098"/>
                  <a:pt x="17571" y="17098"/>
                  <a:pt x="17571" y="17135"/>
                </a:cubicBezTo>
                <a:cubicBezTo>
                  <a:pt x="17571" y="17135"/>
                  <a:pt x="17571" y="17135"/>
                  <a:pt x="17571" y="17135"/>
                </a:cubicBezTo>
                <a:cubicBezTo>
                  <a:pt x="17590" y="17098"/>
                  <a:pt x="17590" y="17098"/>
                  <a:pt x="17590" y="17098"/>
                </a:cubicBezTo>
                <a:cubicBezTo>
                  <a:pt x="17590" y="17098"/>
                  <a:pt x="17590" y="17098"/>
                  <a:pt x="17590" y="17062"/>
                </a:cubicBezTo>
                <a:cubicBezTo>
                  <a:pt x="17590" y="17062"/>
                  <a:pt x="17590" y="17062"/>
                  <a:pt x="17590" y="17062"/>
                </a:cubicBezTo>
                <a:cubicBezTo>
                  <a:pt x="17590" y="17062"/>
                  <a:pt x="17590" y="17098"/>
                  <a:pt x="17590" y="17098"/>
                </a:cubicBezTo>
                <a:cubicBezTo>
                  <a:pt x="17609" y="17098"/>
                  <a:pt x="17609" y="17098"/>
                  <a:pt x="17609" y="17098"/>
                </a:cubicBezTo>
                <a:cubicBezTo>
                  <a:pt x="17609" y="17062"/>
                  <a:pt x="17609" y="17026"/>
                  <a:pt x="17609" y="17026"/>
                </a:cubicBezTo>
                <a:cubicBezTo>
                  <a:pt x="17590" y="16990"/>
                  <a:pt x="17571" y="16953"/>
                  <a:pt x="17552" y="16881"/>
                </a:cubicBezTo>
                <a:cubicBezTo>
                  <a:pt x="17552" y="16881"/>
                  <a:pt x="17552" y="16881"/>
                  <a:pt x="17552" y="16844"/>
                </a:cubicBezTo>
                <a:cubicBezTo>
                  <a:pt x="17533" y="16808"/>
                  <a:pt x="17571" y="16772"/>
                  <a:pt x="17571" y="16735"/>
                </a:cubicBezTo>
                <a:cubicBezTo>
                  <a:pt x="17571" y="16699"/>
                  <a:pt x="17571" y="16699"/>
                  <a:pt x="17571" y="16699"/>
                </a:cubicBezTo>
                <a:cubicBezTo>
                  <a:pt x="17571" y="16663"/>
                  <a:pt x="17571" y="16663"/>
                  <a:pt x="17571" y="16663"/>
                </a:cubicBezTo>
                <a:cubicBezTo>
                  <a:pt x="17552" y="16627"/>
                  <a:pt x="17552" y="16627"/>
                  <a:pt x="17552" y="16627"/>
                </a:cubicBezTo>
                <a:cubicBezTo>
                  <a:pt x="17571" y="16590"/>
                  <a:pt x="17571" y="16554"/>
                  <a:pt x="17571" y="16518"/>
                </a:cubicBezTo>
                <a:cubicBezTo>
                  <a:pt x="17571" y="16518"/>
                  <a:pt x="17571" y="16518"/>
                  <a:pt x="17590" y="16518"/>
                </a:cubicBezTo>
                <a:cubicBezTo>
                  <a:pt x="17571" y="16554"/>
                  <a:pt x="17590" y="16590"/>
                  <a:pt x="17590" y="16590"/>
                </a:cubicBezTo>
                <a:cubicBezTo>
                  <a:pt x="17609" y="16590"/>
                  <a:pt x="17609" y="16554"/>
                  <a:pt x="17609" y="16554"/>
                </a:cubicBezTo>
                <a:cubicBezTo>
                  <a:pt x="17609" y="16518"/>
                  <a:pt x="17628" y="16518"/>
                  <a:pt x="17628" y="16481"/>
                </a:cubicBezTo>
                <a:cubicBezTo>
                  <a:pt x="17647" y="16481"/>
                  <a:pt x="17647" y="16481"/>
                  <a:pt x="17666" y="16481"/>
                </a:cubicBezTo>
                <a:cubicBezTo>
                  <a:pt x="17666" y="16445"/>
                  <a:pt x="17666" y="16445"/>
                  <a:pt x="17685" y="16445"/>
                </a:cubicBezTo>
                <a:cubicBezTo>
                  <a:pt x="17704" y="16409"/>
                  <a:pt x="17704" y="16372"/>
                  <a:pt x="17741" y="16336"/>
                </a:cubicBezTo>
                <a:cubicBezTo>
                  <a:pt x="17741" y="16336"/>
                  <a:pt x="17779" y="16336"/>
                  <a:pt x="17798" y="16336"/>
                </a:cubicBezTo>
                <a:cubicBezTo>
                  <a:pt x="17798" y="16336"/>
                  <a:pt x="17817" y="16336"/>
                  <a:pt x="17817" y="16300"/>
                </a:cubicBezTo>
                <a:cubicBezTo>
                  <a:pt x="17817" y="16300"/>
                  <a:pt x="17836" y="16300"/>
                  <a:pt x="17836" y="16300"/>
                </a:cubicBezTo>
                <a:cubicBezTo>
                  <a:pt x="17855" y="16264"/>
                  <a:pt x="17874" y="16264"/>
                  <a:pt x="17874" y="16264"/>
                </a:cubicBezTo>
                <a:cubicBezTo>
                  <a:pt x="17893" y="16264"/>
                  <a:pt x="17893" y="16264"/>
                  <a:pt x="17893" y="16227"/>
                </a:cubicBezTo>
                <a:cubicBezTo>
                  <a:pt x="17893" y="16227"/>
                  <a:pt x="17893" y="16227"/>
                  <a:pt x="17893" y="16227"/>
                </a:cubicBezTo>
                <a:cubicBezTo>
                  <a:pt x="17912" y="16227"/>
                  <a:pt x="17931" y="16227"/>
                  <a:pt x="17931" y="16227"/>
                </a:cubicBezTo>
                <a:cubicBezTo>
                  <a:pt x="17950" y="16227"/>
                  <a:pt x="17968" y="16191"/>
                  <a:pt x="17987" y="16191"/>
                </a:cubicBezTo>
                <a:cubicBezTo>
                  <a:pt x="18006" y="16155"/>
                  <a:pt x="18025" y="16155"/>
                  <a:pt x="18025" y="16155"/>
                </a:cubicBezTo>
                <a:cubicBezTo>
                  <a:pt x="18044" y="16118"/>
                  <a:pt x="18044" y="16082"/>
                  <a:pt x="18044" y="16046"/>
                </a:cubicBezTo>
                <a:cubicBezTo>
                  <a:pt x="18063" y="16046"/>
                  <a:pt x="18063" y="16046"/>
                  <a:pt x="18063" y="16009"/>
                </a:cubicBezTo>
                <a:cubicBezTo>
                  <a:pt x="18063" y="16009"/>
                  <a:pt x="18063" y="16009"/>
                  <a:pt x="18063" y="16009"/>
                </a:cubicBezTo>
                <a:cubicBezTo>
                  <a:pt x="18082" y="16009"/>
                  <a:pt x="18082" y="16009"/>
                  <a:pt x="18082" y="15973"/>
                </a:cubicBezTo>
                <a:cubicBezTo>
                  <a:pt x="18082" y="15973"/>
                  <a:pt x="18101" y="15973"/>
                  <a:pt x="18101" y="15973"/>
                </a:cubicBezTo>
                <a:cubicBezTo>
                  <a:pt x="18101" y="15973"/>
                  <a:pt x="18082" y="15937"/>
                  <a:pt x="18082" y="15937"/>
                </a:cubicBezTo>
                <a:cubicBezTo>
                  <a:pt x="18082" y="15937"/>
                  <a:pt x="18082" y="15937"/>
                  <a:pt x="18082" y="15937"/>
                </a:cubicBezTo>
                <a:cubicBezTo>
                  <a:pt x="18082" y="15901"/>
                  <a:pt x="18082" y="15901"/>
                  <a:pt x="18082" y="15864"/>
                </a:cubicBezTo>
                <a:cubicBezTo>
                  <a:pt x="18082" y="15864"/>
                  <a:pt x="18082" y="15864"/>
                  <a:pt x="18082" y="15828"/>
                </a:cubicBezTo>
                <a:cubicBezTo>
                  <a:pt x="18101" y="15828"/>
                  <a:pt x="18120" y="15828"/>
                  <a:pt x="18120" y="15792"/>
                </a:cubicBezTo>
                <a:cubicBezTo>
                  <a:pt x="18120" y="15792"/>
                  <a:pt x="18120" y="15792"/>
                  <a:pt x="18120" y="15792"/>
                </a:cubicBezTo>
                <a:cubicBezTo>
                  <a:pt x="18139" y="15792"/>
                  <a:pt x="18139" y="15792"/>
                  <a:pt x="18139" y="15792"/>
                </a:cubicBezTo>
                <a:cubicBezTo>
                  <a:pt x="18139" y="15792"/>
                  <a:pt x="18139" y="15828"/>
                  <a:pt x="18139" y="15828"/>
                </a:cubicBezTo>
                <a:cubicBezTo>
                  <a:pt x="18158" y="15828"/>
                  <a:pt x="18158" y="15864"/>
                  <a:pt x="18158" y="15864"/>
                </a:cubicBezTo>
                <a:cubicBezTo>
                  <a:pt x="18158" y="15864"/>
                  <a:pt x="18177" y="15901"/>
                  <a:pt x="18177" y="15864"/>
                </a:cubicBezTo>
                <a:cubicBezTo>
                  <a:pt x="18177" y="15864"/>
                  <a:pt x="18177" y="15864"/>
                  <a:pt x="18177" y="15828"/>
                </a:cubicBezTo>
                <a:cubicBezTo>
                  <a:pt x="18177" y="15828"/>
                  <a:pt x="18195" y="15864"/>
                  <a:pt x="18195" y="15828"/>
                </a:cubicBezTo>
                <a:cubicBezTo>
                  <a:pt x="18195" y="15828"/>
                  <a:pt x="18195" y="15828"/>
                  <a:pt x="18195" y="15828"/>
                </a:cubicBezTo>
                <a:cubicBezTo>
                  <a:pt x="18195" y="15792"/>
                  <a:pt x="18177" y="15828"/>
                  <a:pt x="18177" y="15792"/>
                </a:cubicBezTo>
                <a:cubicBezTo>
                  <a:pt x="18177" y="15755"/>
                  <a:pt x="18195" y="15755"/>
                  <a:pt x="18177" y="15755"/>
                </a:cubicBezTo>
                <a:cubicBezTo>
                  <a:pt x="18177" y="15755"/>
                  <a:pt x="18177" y="15755"/>
                  <a:pt x="18177" y="15755"/>
                </a:cubicBezTo>
                <a:cubicBezTo>
                  <a:pt x="18177" y="15719"/>
                  <a:pt x="18195" y="15719"/>
                  <a:pt x="18195" y="15719"/>
                </a:cubicBezTo>
                <a:cubicBezTo>
                  <a:pt x="18195" y="15755"/>
                  <a:pt x="18195" y="15755"/>
                  <a:pt x="18214" y="15755"/>
                </a:cubicBezTo>
                <a:cubicBezTo>
                  <a:pt x="18214" y="15755"/>
                  <a:pt x="18214" y="15755"/>
                  <a:pt x="18233" y="15755"/>
                </a:cubicBezTo>
                <a:cubicBezTo>
                  <a:pt x="18233" y="15755"/>
                  <a:pt x="18214" y="15755"/>
                  <a:pt x="18214" y="15719"/>
                </a:cubicBezTo>
                <a:cubicBezTo>
                  <a:pt x="18233" y="15719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33" y="15683"/>
                  <a:pt x="18233" y="15683"/>
                  <a:pt x="18233" y="15683"/>
                </a:cubicBezTo>
                <a:cubicBezTo>
                  <a:pt x="18214" y="15683"/>
                  <a:pt x="18214" y="15683"/>
                  <a:pt x="18214" y="15683"/>
                </a:cubicBezTo>
                <a:cubicBezTo>
                  <a:pt x="18214" y="15646"/>
                  <a:pt x="18233" y="15646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52" y="15610"/>
                </a:cubicBezTo>
                <a:cubicBezTo>
                  <a:pt x="18252" y="15610"/>
                  <a:pt x="18252" y="15610"/>
                  <a:pt x="18271" y="15610"/>
                </a:cubicBezTo>
                <a:cubicBezTo>
                  <a:pt x="18271" y="15574"/>
                  <a:pt x="18290" y="15610"/>
                  <a:pt x="18290" y="15574"/>
                </a:cubicBezTo>
                <a:cubicBezTo>
                  <a:pt x="18290" y="15574"/>
                  <a:pt x="18271" y="15574"/>
                  <a:pt x="18271" y="15574"/>
                </a:cubicBezTo>
                <a:cubicBezTo>
                  <a:pt x="18271" y="15537"/>
                  <a:pt x="18290" y="15537"/>
                  <a:pt x="18290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09" y="15537"/>
                </a:cubicBezTo>
                <a:cubicBezTo>
                  <a:pt x="18309" y="15537"/>
                  <a:pt x="18309" y="15537"/>
                  <a:pt x="18328" y="15537"/>
                </a:cubicBezTo>
                <a:cubicBezTo>
                  <a:pt x="18328" y="15501"/>
                  <a:pt x="18328" y="15501"/>
                  <a:pt x="18328" y="15501"/>
                </a:cubicBezTo>
                <a:cubicBezTo>
                  <a:pt x="18328" y="15501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28" y="15465"/>
                </a:cubicBezTo>
                <a:cubicBezTo>
                  <a:pt x="18328" y="15465"/>
                  <a:pt x="18328" y="15465"/>
                  <a:pt x="18347" y="15465"/>
                </a:cubicBezTo>
                <a:cubicBezTo>
                  <a:pt x="18347" y="15465"/>
                  <a:pt x="18347" y="15465"/>
                  <a:pt x="18347" y="15465"/>
                </a:cubicBezTo>
                <a:cubicBezTo>
                  <a:pt x="18347" y="15465"/>
                  <a:pt x="18347" y="15465"/>
                  <a:pt x="18366" y="15465"/>
                </a:cubicBezTo>
                <a:cubicBezTo>
                  <a:pt x="18366" y="15465"/>
                  <a:pt x="18366" y="15465"/>
                  <a:pt x="18366" y="15465"/>
                </a:cubicBezTo>
                <a:cubicBezTo>
                  <a:pt x="18366" y="15465"/>
                  <a:pt x="18366" y="15429"/>
                  <a:pt x="18385" y="15429"/>
                </a:cubicBezTo>
                <a:cubicBezTo>
                  <a:pt x="18385" y="15429"/>
                  <a:pt x="18385" y="15429"/>
                  <a:pt x="18403" y="15429"/>
                </a:cubicBezTo>
                <a:cubicBezTo>
                  <a:pt x="18422" y="15465"/>
                  <a:pt x="18422" y="15501"/>
                  <a:pt x="18441" y="15501"/>
                </a:cubicBezTo>
                <a:cubicBezTo>
                  <a:pt x="18441" y="15501"/>
                  <a:pt x="18441" y="15501"/>
                  <a:pt x="18460" y="15537"/>
                </a:cubicBezTo>
                <a:cubicBezTo>
                  <a:pt x="18460" y="15537"/>
                  <a:pt x="18460" y="15537"/>
                  <a:pt x="18460" y="15537"/>
                </a:cubicBezTo>
                <a:cubicBezTo>
                  <a:pt x="18460" y="15537"/>
                  <a:pt x="18460" y="15537"/>
                  <a:pt x="18460" y="15574"/>
                </a:cubicBezTo>
                <a:cubicBezTo>
                  <a:pt x="18460" y="15574"/>
                  <a:pt x="18460" y="15574"/>
                  <a:pt x="18460" y="15574"/>
                </a:cubicBezTo>
                <a:cubicBezTo>
                  <a:pt x="18460" y="15574"/>
                  <a:pt x="18460" y="15610"/>
                  <a:pt x="18460" y="15610"/>
                </a:cubicBezTo>
                <a:cubicBezTo>
                  <a:pt x="18479" y="15610"/>
                  <a:pt x="18460" y="15574"/>
                  <a:pt x="18479" y="15574"/>
                </a:cubicBezTo>
                <a:cubicBezTo>
                  <a:pt x="18479" y="15574"/>
                  <a:pt x="18479" y="15574"/>
                  <a:pt x="18479" y="15537"/>
                </a:cubicBezTo>
                <a:cubicBezTo>
                  <a:pt x="18498" y="15537"/>
                  <a:pt x="18498" y="15537"/>
                  <a:pt x="18517" y="15574"/>
                </a:cubicBezTo>
                <a:cubicBezTo>
                  <a:pt x="18517" y="15574"/>
                  <a:pt x="18517" y="15574"/>
                  <a:pt x="18517" y="15574"/>
                </a:cubicBezTo>
                <a:cubicBezTo>
                  <a:pt x="18517" y="15574"/>
                  <a:pt x="18536" y="15574"/>
                  <a:pt x="18536" y="15574"/>
                </a:cubicBezTo>
                <a:cubicBezTo>
                  <a:pt x="18536" y="15574"/>
                  <a:pt x="18536" y="15574"/>
                  <a:pt x="18536" y="15574"/>
                </a:cubicBezTo>
                <a:cubicBezTo>
                  <a:pt x="18536" y="15574"/>
                  <a:pt x="18536" y="15537"/>
                  <a:pt x="18555" y="15574"/>
                </a:cubicBezTo>
                <a:cubicBezTo>
                  <a:pt x="18555" y="15574"/>
                  <a:pt x="18555" y="15574"/>
                  <a:pt x="18555" y="15574"/>
                </a:cubicBezTo>
                <a:cubicBezTo>
                  <a:pt x="18574" y="15574"/>
                  <a:pt x="18555" y="15574"/>
                  <a:pt x="18555" y="15537"/>
                </a:cubicBezTo>
                <a:cubicBezTo>
                  <a:pt x="18574" y="15537"/>
                  <a:pt x="18574" y="15501"/>
                  <a:pt x="18574" y="15501"/>
                </a:cubicBezTo>
                <a:cubicBezTo>
                  <a:pt x="18555" y="15501"/>
                  <a:pt x="18555" y="15501"/>
                  <a:pt x="18536" y="15501"/>
                </a:cubicBezTo>
                <a:cubicBezTo>
                  <a:pt x="18536" y="15465"/>
                  <a:pt x="18555" y="15429"/>
                  <a:pt x="18574" y="15429"/>
                </a:cubicBezTo>
                <a:cubicBezTo>
                  <a:pt x="18574" y="15429"/>
                  <a:pt x="18574" y="15392"/>
                  <a:pt x="18574" y="15392"/>
                </a:cubicBezTo>
                <a:cubicBezTo>
                  <a:pt x="18574" y="15392"/>
                  <a:pt x="18593" y="15392"/>
                  <a:pt x="18593" y="15356"/>
                </a:cubicBezTo>
                <a:cubicBezTo>
                  <a:pt x="18593" y="15356"/>
                  <a:pt x="18593" y="15356"/>
                  <a:pt x="18593" y="15356"/>
                </a:cubicBezTo>
                <a:cubicBezTo>
                  <a:pt x="18593" y="15356"/>
                  <a:pt x="18593" y="15356"/>
                  <a:pt x="18593" y="15320"/>
                </a:cubicBezTo>
                <a:cubicBezTo>
                  <a:pt x="18593" y="15320"/>
                  <a:pt x="18612" y="15320"/>
                  <a:pt x="18612" y="15320"/>
                </a:cubicBezTo>
                <a:cubicBezTo>
                  <a:pt x="18612" y="15283"/>
                  <a:pt x="18630" y="15283"/>
                  <a:pt x="18612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30" y="15283"/>
                  <a:pt x="18630" y="15283"/>
                  <a:pt x="18630" y="15283"/>
                </a:cubicBezTo>
                <a:cubicBezTo>
                  <a:pt x="18649" y="15283"/>
                  <a:pt x="18649" y="15247"/>
                  <a:pt x="18649" y="15247"/>
                </a:cubicBezTo>
                <a:cubicBezTo>
                  <a:pt x="18668" y="15247"/>
                  <a:pt x="18687" y="15247"/>
                  <a:pt x="18706" y="15247"/>
                </a:cubicBezTo>
                <a:cubicBezTo>
                  <a:pt x="18706" y="15247"/>
                  <a:pt x="18725" y="15247"/>
                  <a:pt x="18725" y="15247"/>
                </a:cubicBezTo>
                <a:cubicBezTo>
                  <a:pt x="18725" y="15247"/>
                  <a:pt x="18725" y="15247"/>
                  <a:pt x="18744" y="15247"/>
                </a:cubicBezTo>
                <a:cubicBezTo>
                  <a:pt x="18744" y="15247"/>
                  <a:pt x="18744" y="15247"/>
                  <a:pt x="18763" y="15211"/>
                </a:cubicBezTo>
                <a:cubicBezTo>
                  <a:pt x="18763" y="15211"/>
                  <a:pt x="18744" y="15211"/>
                  <a:pt x="18744" y="15211"/>
                </a:cubicBezTo>
                <a:cubicBezTo>
                  <a:pt x="18744" y="15174"/>
                  <a:pt x="18744" y="15174"/>
                  <a:pt x="18725" y="15174"/>
                </a:cubicBezTo>
                <a:cubicBezTo>
                  <a:pt x="18725" y="15174"/>
                  <a:pt x="18706" y="15174"/>
                  <a:pt x="18706" y="15174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06" y="15138"/>
                  <a:pt x="18706" y="15138"/>
                  <a:pt x="18706" y="15138"/>
                </a:cubicBezTo>
                <a:cubicBezTo>
                  <a:pt x="18725" y="15138"/>
                  <a:pt x="18725" y="15138"/>
                  <a:pt x="18725" y="15138"/>
                </a:cubicBezTo>
                <a:cubicBezTo>
                  <a:pt x="18744" y="15138"/>
                  <a:pt x="18744" y="15138"/>
                  <a:pt x="18744" y="15174"/>
                </a:cubicBezTo>
                <a:cubicBezTo>
                  <a:pt x="18744" y="15174"/>
                  <a:pt x="18744" y="15174"/>
                  <a:pt x="18744" y="15174"/>
                </a:cubicBezTo>
                <a:cubicBezTo>
                  <a:pt x="18744" y="15174"/>
                  <a:pt x="18763" y="15138"/>
                  <a:pt x="18763" y="15138"/>
                </a:cubicBezTo>
                <a:cubicBezTo>
                  <a:pt x="18763" y="15138"/>
                  <a:pt x="18763" y="15174"/>
                  <a:pt x="18763" y="15174"/>
                </a:cubicBezTo>
                <a:cubicBezTo>
                  <a:pt x="18782" y="15174"/>
                  <a:pt x="18782" y="15174"/>
                  <a:pt x="18801" y="15211"/>
                </a:cubicBezTo>
                <a:cubicBezTo>
                  <a:pt x="18801" y="15211"/>
                  <a:pt x="18820" y="15174"/>
                  <a:pt x="18820" y="15174"/>
                </a:cubicBezTo>
                <a:cubicBezTo>
                  <a:pt x="18839" y="15174"/>
                  <a:pt x="18839" y="15211"/>
                  <a:pt x="18839" y="15211"/>
                </a:cubicBezTo>
                <a:cubicBezTo>
                  <a:pt x="18839" y="15211"/>
                  <a:pt x="18857" y="15211"/>
                  <a:pt x="18857" y="15211"/>
                </a:cubicBezTo>
                <a:cubicBezTo>
                  <a:pt x="18876" y="15174"/>
                  <a:pt x="18895" y="15247"/>
                  <a:pt x="18914" y="15247"/>
                </a:cubicBezTo>
                <a:cubicBezTo>
                  <a:pt x="18933" y="15247"/>
                  <a:pt x="18933" y="15211"/>
                  <a:pt x="18952" y="15211"/>
                </a:cubicBezTo>
                <a:cubicBezTo>
                  <a:pt x="18952" y="15211"/>
                  <a:pt x="18952" y="15211"/>
                  <a:pt x="18952" y="15211"/>
                </a:cubicBezTo>
                <a:cubicBezTo>
                  <a:pt x="18952" y="15211"/>
                  <a:pt x="18952" y="15247"/>
                  <a:pt x="18952" y="15247"/>
                </a:cubicBezTo>
                <a:cubicBezTo>
                  <a:pt x="18952" y="15247"/>
                  <a:pt x="18971" y="15247"/>
                  <a:pt x="18971" y="15247"/>
                </a:cubicBezTo>
                <a:cubicBezTo>
                  <a:pt x="18971" y="15247"/>
                  <a:pt x="18971" y="15283"/>
                  <a:pt x="18971" y="15283"/>
                </a:cubicBezTo>
                <a:cubicBezTo>
                  <a:pt x="18990" y="15283"/>
                  <a:pt x="18990" y="15247"/>
                  <a:pt x="18990" y="15247"/>
                </a:cubicBezTo>
                <a:cubicBezTo>
                  <a:pt x="18990" y="15247"/>
                  <a:pt x="18971" y="15211"/>
                  <a:pt x="18990" y="15211"/>
                </a:cubicBezTo>
                <a:cubicBezTo>
                  <a:pt x="19009" y="15211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09" y="15247"/>
                  <a:pt x="19009" y="15247"/>
                  <a:pt x="19009" y="15247"/>
                </a:cubicBezTo>
                <a:cubicBezTo>
                  <a:pt x="19028" y="15247"/>
                  <a:pt x="19028" y="15247"/>
                  <a:pt x="19028" y="15247"/>
                </a:cubicBezTo>
                <a:cubicBezTo>
                  <a:pt x="19028" y="15283"/>
                  <a:pt x="19028" y="15283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20"/>
                  <a:pt x="19009" y="15320"/>
                  <a:pt x="19009" y="15320"/>
                </a:cubicBezTo>
                <a:cubicBezTo>
                  <a:pt x="19009" y="15356"/>
                  <a:pt x="19009" y="15356"/>
                  <a:pt x="19009" y="15356"/>
                </a:cubicBezTo>
                <a:cubicBezTo>
                  <a:pt x="18990" y="15320"/>
                  <a:pt x="18971" y="15356"/>
                  <a:pt x="18971" y="15356"/>
                </a:cubicBezTo>
                <a:cubicBezTo>
                  <a:pt x="18971" y="15392"/>
                  <a:pt x="18952" y="15392"/>
                  <a:pt x="18971" y="15429"/>
                </a:cubicBezTo>
                <a:cubicBezTo>
                  <a:pt x="18971" y="15429"/>
                  <a:pt x="18971" y="15429"/>
                  <a:pt x="18971" y="15429"/>
                </a:cubicBezTo>
                <a:cubicBezTo>
                  <a:pt x="18952" y="15465"/>
                  <a:pt x="18952" y="15501"/>
                  <a:pt x="18933" y="15537"/>
                </a:cubicBezTo>
                <a:cubicBezTo>
                  <a:pt x="18933" y="15537"/>
                  <a:pt x="18933" y="15537"/>
                  <a:pt x="18933" y="15537"/>
                </a:cubicBezTo>
                <a:cubicBezTo>
                  <a:pt x="18952" y="15574"/>
                  <a:pt x="18952" y="15574"/>
                  <a:pt x="18952" y="15574"/>
                </a:cubicBezTo>
                <a:cubicBezTo>
                  <a:pt x="18971" y="15574"/>
                  <a:pt x="18971" y="15610"/>
                  <a:pt x="18990" y="15610"/>
                </a:cubicBezTo>
                <a:cubicBezTo>
                  <a:pt x="18990" y="15610"/>
                  <a:pt x="18990" y="15610"/>
                  <a:pt x="18990" y="15610"/>
                </a:cubicBezTo>
                <a:cubicBezTo>
                  <a:pt x="18990" y="15610"/>
                  <a:pt x="18990" y="15610"/>
                  <a:pt x="18990" y="15646"/>
                </a:cubicBezTo>
                <a:cubicBezTo>
                  <a:pt x="19009" y="15646"/>
                  <a:pt x="19009" y="15646"/>
                  <a:pt x="19028" y="15683"/>
                </a:cubicBezTo>
                <a:cubicBezTo>
                  <a:pt x="19028" y="15646"/>
                  <a:pt x="19047" y="15683"/>
                  <a:pt x="19065" y="15683"/>
                </a:cubicBezTo>
                <a:cubicBezTo>
                  <a:pt x="19065" y="15683"/>
                  <a:pt x="19065" y="15719"/>
                  <a:pt x="19065" y="15719"/>
                </a:cubicBezTo>
                <a:cubicBezTo>
                  <a:pt x="19084" y="15719"/>
                  <a:pt x="19084" y="15719"/>
                  <a:pt x="19084" y="15719"/>
                </a:cubicBezTo>
                <a:cubicBezTo>
                  <a:pt x="19084" y="15719"/>
                  <a:pt x="19103" y="15755"/>
                  <a:pt x="19103" y="15755"/>
                </a:cubicBezTo>
                <a:cubicBezTo>
                  <a:pt x="19103" y="15755"/>
                  <a:pt x="19122" y="15755"/>
                  <a:pt x="19122" y="15755"/>
                </a:cubicBezTo>
                <a:cubicBezTo>
                  <a:pt x="19141" y="15755"/>
                  <a:pt x="19160" y="15792"/>
                  <a:pt x="19179" y="15792"/>
                </a:cubicBezTo>
                <a:cubicBezTo>
                  <a:pt x="19179" y="15792"/>
                  <a:pt x="19179" y="15828"/>
                  <a:pt x="19179" y="15864"/>
                </a:cubicBezTo>
                <a:cubicBezTo>
                  <a:pt x="19198" y="15864"/>
                  <a:pt x="19198" y="15864"/>
                  <a:pt x="19198" y="15864"/>
                </a:cubicBezTo>
                <a:cubicBezTo>
                  <a:pt x="19217" y="15864"/>
                  <a:pt x="19217" y="15864"/>
                  <a:pt x="19236" y="15864"/>
                </a:cubicBezTo>
                <a:cubicBezTo>
                  <a:pt x="19255" y="15864"/>
                  <a:pt x="19274" y="15864"/>
                  <a:pt x="19274" y="15864"/>
                </a:cubicBezTo>
                <a:cubicBezTo>
                  <a:pt x="19292" y="15828"/>
                  <a:pt x="19292" y="15828"/>
                  <a:pt x="19292" y="15792"/>
                </a:cubicBezTo>
                <a:cubicBezTo>
                  <a:pt x="19311" y="15755"/>
                  <a:pt x="19311" y="15719"/>
                  <a:pt x="19311" y="15683"/>
                </a:cubicBezTo>
                <a:cubicBezTo>
                  <a:pt x="19311" y="15683"/>
                  <a:pt x="19311" y="15683"/>
                  <a:pt x="19311" y="15646"/>
                </a:cubicBezTo>
                <a:cubicBezTo>
                  <a:pt x="19330" y="15646"/>
                  <a:pt x="19330" y="15610"/>
                  <a:pt x="19330" y="15610"/>
                </a:cubicBezTo>
                <a:cubicBezTo>
                  <a:pt x="19330" y="15574"/>
                  <a:pt x="19330" y="15537"/>
                  <a:pt x="19330" y="15537"/>
                </a:cubicBezTo>
                <a:cubicBezTo>
                  <a:pt x="19330" y="15501"/>
                  <a:pt x="19330" y="15501"/>
                  <a:pt x="19330" y="15465"/>
                </a:cubicBezTo>
                <a:cubicBezTo>
                  <a:pt x="19330" y="15465"/>
                  <a:pt x="19330" y="15429"/>
                  <a:pt x="19330" y="15429"/>
                </a:cubicBezTo>
                <a:cubicBezTo>
                  <a:pt x="19330" y="15429"/>
                  <a:pt x="19349" y="15392"/>
                  <a:pt x="19349" y="15392"/>
                </a:cubicBezTo>
                <a:cubicBezTo>
                  <a:pt x="19330" y="15356"/>
                  <a:pt x="19330" y="15356"/>
                  <a:pt x="19330" y="15356"/>
                </a:cubicBezTo>
                <a:cubicBezTo>
                  <a:pt x="19349" y="15320"/>
                  <a:pt x="19349" y="15320"/>
                  <a:pt x="19368" y="15320"/>
                </a:cubicBezTo>
                <a:cubicBezTo>
                  <a:pt x="19349" y="15283"/>
                  <a:pt x="19349" y="15320"/>
                  <a:pt x="19330" y="15283"/>
                </a:cubicBezTo>
                <a:cubicBezTo>
                  <a:pt x="19330" y="15283"/>
                  <a:pt x="19349" y="15283"/>
                  <a:pt x="19349" y="15283"/>
                </a:cubicBezTo>
                <a:cubicBezTo>
                  <a:pt x="19349" y="15247"/>
                  <a:pt x="19349" y="15247"/>
                  <a:pt x="19349" y="15247"/>
                </a:cubicBezTo>
                <a:cubicBezTo>
                  <a:pt x="19349" y="15247"/>
                  <a:pt x="19368" y="15211"/>
                  <a:pt x="19368" y="15211"/>
                </a:cubicBezTo>
                <a:cubicBezTo>
                  <a:pt x="19368" y="15174"/>
                  <a:pt x="19368" y="15138"/>
                  <a:pt x="19387" y="15102"/>
                </a:cubicBezTo>
                <a:cubicBezTo>
                  <a:pt x="19387" y="15102"/>
                  <a:pt x="19387" y="15102"/>
                  <a:pt x="19387" y="15102"/>
                </a:cubicBezTo>
                <a:cubicBezTo>
                  <a:pt x="19387" y="15102"/>
                  <a:pt x="19406" y="15138"/>
                  <a:pt x="19406" y="15138"/>
                </a:cubicBezTo>
                <a:cubicBezTo>
                  <a:pt x="19406" y="15138"/>
                  <a:pt x="19406" y="15138"/>
                  <a:pt x="19406" y="15138"/>
                </a:cubicBezTo>
                <a:cubicBezTo>
                  <a:pt x="19406" y="15138"/>
                  <a:pt x="19406" y="15174"/>
                  <a:pt x="19425" y="15174"/>
                </a:cubicBezTo>
                <a:cubicBezTo>
                  <a:pt x="19425" y="15211"/>
                  <a:pt x="19425" y="15247"/>
                  <a:pt x="19444" y="15247"/>
                </a:cubicBezTo>
                <a:cubicBezTo>
                  <a:pt x="19444" y="15247"/>
                  <a:pt x="19425" y="15247"/>
                  <a:pt x="19425" y="15283"/>
                </a:cubicBezTo>
                <a:cubicBezTo>
                  <a:pt x="19444" y="15283"/>
                  <a:pt x="19463" y="15320"/>
                  <a:pt x="19463" y="15356"/>
                </a:cubicBezTo>
                <a:cubicBezTo>
                  <a:pt x="19463" y="15392"/>
                  <a:pt x="19463" y="15429"/>
                  <a:pt x="19463" y="15465"/>
                </a:cubicBezTo>
                <a:cubicBezTo>
                  <a:pt x="19463" y="15465"/>
                  <a:pt x="19463" y="15465"/>
                  <a:pt x="19463" y="15465"/>
                </a:cubicBezTo>
                <a:cubicBezTo>
                  <a:pt x="19463" y="15465"/>
                  <a:pt x="19463" y="15501"/>
                  <a:pt x="19463" y="15501"/>
                </a:cubicBezTo>
                <a:cubicBezTo>
                  <a:pt x="19482" y="15501"/>
                  <a:pt x="19482" y="15537"/>
                  <a:pt x="19501" y="15537"/>
                </a:cubicBezTo>
                <a:cubicBezTo>
                  <a:pt x="19501" y="15501"/>
                  <a:pt x="19501" y="15501"/>
                  <a:pt x="19519" y="15501"/>
                </a:cubicBezTo>
                <a:cubicBezTo>
                  <a:pt x="19519" y="15501"/>
                  <a:pt x="19519" y="15501"/>
                  <a:pt x="19519" y="15501"/>
                </a:cubicBezTo>
                <a:cubicBezTo>
                  <a:pt x="19538" y="15501"/>
                  <a:pt x="19538" y="15537"/>
                  <a:pt x="19538" y="15537"/>
                </a:cubicBezTo>
                <a:cubicBezTo>
                  <a:pt x="19557" y="15537"/>
                  <a:pt x="19557" y="15574"/>
                  <a:pt x="19576" y="15610"/>
                </a:cubicBezTo>
                <a:cubicBezTo>
                  <a:pt x="19557" y="15610"/>
                  <a:pt x="19576" y="15610"/>
                  <a:pt x="19576" y="15646"/>
                </a:cubicBezTo>
                <a:cubicBezTo>
                  <a:pt x="19576" y="15646"/>
                  <a:pt x="19576" y="15646"/>
                  <a:pt x="19576" y="15646"/>
                </a:cubicBezTo>
                <a:cubicBezTo>
                  <a:pt x="19576" y="15646"/>
                  <a:pt x="19576" y="15683"/>
                  <a:pt x="19576" y="15719"/>
                </a:cubicBezTo>
                <a:cubicBezTo>
                  <a:pt x="19576" y="15719"/>
                  <a:pt x="19576" y="15755"/>
                  <a:pt x="19576" y="15755"/>
                </a:cubicBezTo>
                <a:cubicBezTo>
                  <a:pt x="19595" y="15792"/>
                  <a:pt x="19595" y="15828"/>
                  <a:pt x="19614" y="15828"/>
                </a:cubicBezTo>
                <a:cubicBezTo>
                  <a:pt x="19614" y="15864"/>
                  <a:pt x="19614" y="15864"/>
                  <a:pt x="19614" y="15864"/>
                </a:cubicBezTo>
                <a:cubicBezTo>
                  <a:pt x="19614" y="15901"/>
                  <a:pt x="19614" y="15901"/>
                  <a:pt x="19633" y="15937"/>
                </a:cubicBezTo>
                <a:cubicBezTo>
                  <a:pt x="19614" y="15937"/>
                  <a:pt x="19614" y="15937"/>
                  <a:pt x="19614" y="15937"/>
                </a:cubicBezTo>
                <a:cubicBezTo>
                  <a:pt x="19614" y="15973"/>
                  <a:pt x="19614" y="16009"/>
                  <a:pt x="19633" y="16009"/>
                </a:cubicBezTo>
                <a:cubicBezTo>
                  <a:pt x="19633" y="16046"/>
                  <a:pt x="19633" y="16082"/>
                  <a:pt x="19652" y="16118"/>
                </a:cubicBezTo>
                <a:cubicBezTo>
                  <a:pt x="19671" y="16118"/>
                  <a:pt x="19671" y="16118"/>
                  <a:pt x="19671" y="16118"/>
                </a:cubicBezTo>
                <a:cubicBezTo>
                  <a:pt x="19690" y="16118"/>
                  <a:pt x="19690" y="16118"/>
                  <a:pt x="19709" y="16118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55"/>
                  <a:pt x="19709" y="16155"/>
                </a:cubicBezTo>
                <a:cubicBezTo>
                  <a:pt x="19709" y="16155"/>
                  <a:pt x="19709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27" y="16191"/>
                  <a:pt x="19727" y="16191"/>
                  <a:pt x="19727" y="16191"/>
                </a:cubicBezTo>
                <a:cubicBezTo>
                  <a:pt x="19746" y="16191"/>
                  <a:pt x="19746" y="16227"/>
                  <a:pt x="19765" y="16227"/>
                </a:cubicBezTo>
                <a:cubicBezTo>
                  <a:pt x="19765" y="16227"/>
                  <a:pt x="19765" y="16227"/>
                  <a:pt x="19784" y="16227"/>
                </a:cubicBezTo>
                <a:cubicBezTo>
                  <a:pt x="19784" y="16227"/>
                  <a:pt x="19803" y="16227"/>
                  <a:pt x="19784" y="16264"/>
                </a:cubicBezTo>
                <a:cubicBezTo>
                  <a:pt x="19784" y="16264"/>
                  <a:pt x="19784" y="16264"/>
                  <a:pt x="19784" y="16264"/>
                </a:cubicBezTo>
                <a:cubicBezTo>
                  <a:pt x="19784" y="16300"/>
                  <a:pt x="19784" y="16300"/>
                  <a:pt x="19784" y="16336"/>
                </a:cubicBezTo>
                <a:cubicBezTo>
                  <a:pt x="19784" y="16336"/>
                  <a:pt x="19784" y="16336"/>
                  <a:pt x="19803" y="16336"/>
                </a:cubicBezTo>
                <a:cubicBezTo>
                  <a:pt x="19803" y="16336"/>
                  <a:pt x="19803" y="16336"/>
                  <a:pt x="19803" y="16336"/>
                </a:cubicBezTo>
                <a:cubicBezTo>
                  <a:pt x="19803" y="16372"/>
                  <a:pt x="19803" y="16372"/>
                  <a:pt x="19803" y="16372"/>
                </a:cubicBezTo>
                <a:cubicBezTo>
                  <a:pt x="19822" y="16372"/>
                  <a:pt x="19822" y="16409"/>
                  <a:pt x="19822" y="16445"/>
                </a:cubicBezTo>
                <a:cubicBezTo>
                  <a:pt x="19822" y="16445"/>
                  <a:pt x="19822" y="16445"/>
                  <a:pt x="19822" y="16445"/>
                </a:cubicBezTo>
                <a:cubicBezTo>
                  <a:pt x="19841" y="16481"/>
                  <a:pt x="19822" y="16518"/>
                  <a:pt x="19841" y="16518"/>
                </a:cubicBezTo>
                <a:cubicBezTo>
                  <a:pt x="19841" y="16518"/>
                  <a:pt x="19841" y="16554"/>
                  <a:pt x="19860" y="16518"/>
                </a:cubicBezTo>
                <a:cubicBezTo>
                  <a:pt x="19860" y="16518"/>
                  <a:pt x="19860" y="16518"/>
                  <a:pt x="19860" y="16481"/>
                </a:cubicBezTo>
                <a:cubicBezTo>
                  <a:pt x="19860" y="16481"/>
                  <a:pt x="19860" y="16481"/>
                  <a:pt x="19860" y="16481"/>
                </a:cubicBezTo>
                <a:cubicBezTo>
                  <a:pt x="19879" y="16518"/>
                  <a:pt x="19879" y="16518"/>
                  <a:pt x="19879" y="16554"/>
                </a:cubicBezTo>
                <a:cubicBezTo>
                  <a:pt x="19879" y="16554"/>
                  <a:pt x="19898" y="16554"/>
                  <a:pt x="19898" y="16554"/>
                </a:cubicBezTo>
                <a:cubicBezTo>
                  <a:pt x="19898" y="16554"/>
                  <a:pt x="19898" y="16554"/>
                  <a:pt x="19898" y="16518"/>
                </a:cubicBezTo>
                <a:cubicBezTo>
                  <a:pt x="19898" y="16518"/>
                  <a:pt x="19898" y="16518"/>
                  <a:pt x="19898" y="16518"/>
                </a:cubicBezTo>
                <a:cubicBezTo>
                  <a:pt x="19898" y="16554"/>
                  <a:pt x="19917" y="16554"/>
                  <a:pt x="19917" y="16554"/>
                </a:cubicBezTo>
                <a:cubicBezTo>
                  <a:pt x="19917" y="16554"/>
                  <a:pt x="19917" y="16554"/>
                  <a:pt x="19917" y="16590"/>
                </a:cubicBezTo>
                <a:cubicBezTo>
                  <a:pt x="19898" y="16590"/>
                  <a:pt x="19898" y="16663"/>
                  <a:pt x="19917" y="16663"/>
                </a:cubicBezTo>
                <a:cubicBezTo>
                  <a:pt x="19917" y="16699"/>
                  <a:pt x="19936" y="16663"/>
                  <a:pt x="19936" y="16663"/>
                </a:cubicBezTo>
                <a:cubicBezTo>
                  <a:pt x="19917" y="16735"/>
                  <a:pt x="19954" y="16735"/>
                  <a:pt x="19973" y="16772"/>
                </a:cubicBezTo>
                <a:cubicBezTo>
                  <a:pt x="19973" y="16772"/>
                  <a:pt x="19973" y="16772"/>
                  <a:pt x="19973" y="16808"/>
                </a:cubicBezTo>
                <a:cubicBezTo>
                  <a:pt x="19973" y="16808"/>
                  <a:pt x="19992" y="16808"/>
                  <a:pt x="19992" y="16844"/>
                </a:cubicBezTo>
                <a:cubicBezTo>
                  <a:pt x="20011" y="16844"/>
                  <a:pt x="20011" y="16881"/>
                  <a:pt x="20011" y="16881"/>
                </a:cubicBezTo>
                <a:cubicBezTo>
                  <a:pt x="20030" y="16917"/>
                  <a:pt x="20030" y="16917"/>
                  <a:pt x="20030" y="16953"/>
                </a:cubicBezTo>
                <a:cubicBezTo>
                  <a:pt x="20030" y="16990"/>
                  <a:pt x="20030" y="16990"/>
                  <a:pt x="20030" y="16990"/>
                </a:cubicBezTo>
                <a:cubicBezTo>
                  <a:pt x="20049" y="16990"/>
                  <a:pt x="20049" y="17026"/>
                  <a:pt x="20049" y="17026"/>
                </a:cubicBezTo>
                <a:cubicBezTo>
                  <a:pt x="20049" y="17026"/>
                  <a:pt x="20049" y="17026"/>
                  <a:pt x="20049" y="17062"/>
                </a:cubicBezTo>
                <a:cubicBezTo>
                  <a:pt x="20049" y="17062"/>
                  <a:pt x="20049" y="17062"/>
                  <a:pt x="20049" y="17098"/>
                </a:cubicBezTo>
                <a:cubicBezTo>
                  <a:pt x="20049" y="17098"/>
                  <a:pt x="20049" y="17135"/>
                  <a:pt x="20049" y="17135"/>
                </a:cubicBezTo>
                <a:cubicBezTo>
                  <a:pt x="20049" y="17171"/>
                  <a:pt x="20030" y="17171"/>
                  <a:pt x="20030" y="17171"/>
                </a:cubicBezTo>
                <a:cubicBezTo>
                  <a:pt x="20049" y="17171"/>
                  <a:pt x="20049" y="17207"/>
                  <a:pt x="20049" y="17207"/>
                </a:cubicBezTo>
                <a:cubicBezTo>
                  <a:pt x="20049" y="17244"/>
                  <a:pt x="20068" y="17244"/>
                  <a:pt x="20068" y="17280"/>
                </a:cubicBezTo>
                <a:cubicBezTo>
                  <a:pt x="20068" y="17280"/>
                  <a:pt x="20068" y="17316"/>
                  <a:pt x="20068" y="17316"/>
                </a:cubicBezTo>
                <a:cubicBezTo>
                  <a:pt x="20068" y="17316"/>
                  <a:pt x="20068" y="17316"/>
                  <a:pt x="20068" y="17353"/>
                </a:cubicBezTo>
                <a:cubicBezTo>
                  <a:pt x="20068" y="17353"/>
                  <a:pt x="20068" y="17389"/>
                  <a:pt x="20068" y="17389"/>
                </a:cubicBezTo>
                <a:cubicBezTo>
                  <a:pt x="20068" y="17425"/>
                  <a:pt x="20049" y="17425"/>
                  <a:pt x="20049" y="17425"/>
                </a:cubicBezTo>
                <a:cubicBezTo>
                  <a:pt x="20049" y="17462"/>
                  <a:pt x="20049" y="17498"/>
                  <a:pt x="20049" y="17534"/>
                </a:cubicBezTo>
                <a:cubicBezTo>
                  <a:pt x="20030" y="17570"/>
                  <a:pt x="20030" y="17570"/>
                  <a:pt x="20030" y="17570"/>
                </a:cubicBezTo>
                <a:cubicBezTo>
                  <a:pt x="20030" y="17570"/>
                  <a:pt x="20030" y="17570"/>
                  <a:pt x="20030" y="17607"/>
                </a:cubicBezTo>
                <a:cubicBezTo>
                  <a:pt x="20030" y="17643"/>
                  <a:pt x="20030" y="17679"/>
                  <a:pt x="20011" y="17716"/>
                </a:cubicBezTo>
                <a:cubicBezTo>
                  <a:pt x="20011" y="17716"/>
                  <a:pt x="20011" y="17752"/>
                  <a:pt x="20011" y="17752"/>
                </a:cubicBezTo>
                <a:cubicBezTo>
                  <a:pt x="20011" y="17752"/>
                  <a:pt x="20011" y="17752"/>
                  <a:pt x="20011" y="17752"/>
                </a:cubicBezTo>
                <a:cubicBezTo>
                  <a:pt x="19992" y="17788"/>
                  <a:pt x="19992" y="17788"/>
                  <a:pt x="19992" y="17788"/>
                </a:cubicBezTo>
                <a:cubicBezTo>
                  <a:pt x="19992" y="17825"/>
                  <a:pt x="19992" y="17897"/>
                  <a:pt x="19954" y="17897"/>
                </a:cubicBezTo>
                <a:cubicBezTo>
                  <a:pt x="19954" y="17897"/>
                  <a:pt x="19936" y="17897"/>
                  <a:pt x="19936" y="17933"/>
                </a:cubicBezTo>
                <a:cubicBezTo>
                  <a:pt x="19917" y="17970"/>
                  <a:pt x="19917" y="18006"/>
                  <a:pt x="19898" y="18042"/>
                </a:cubicBezTo>
                <a:cubicBezTo>
                  <a:pt x="19898" y="18079"/>
                  <a:pt x="19879" y="18079"/>
                  <a:pt x="19879" y="18115"/>
                </a:cubicBezTo>
                <a:cubicBezTo>
                  <a:pt x="19879" y="18115"/>
                  <a:pt x="19879" y="18115"/>
                  <a:pt x="19879" y="18115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79" y="18151"/>
                  <a:pt x="19879" y="18151"/>
                  <a:pt x="19879" y="18151"/>
                </a:cubicBezTo>
                <a:cubicBezTo>
                  <a:pt x="19860" y="18188"/>
                  <a:pt x="19860" y="18188"/>
                  <a:pt x="19860" y="18188"/>
                </a:cubicBezTo>
                <a:cubicBezTo>
                  <a:pt x="19841" y="18224"/>
                  <a:pt x="19841" y="18260"/>
                  <a:pt x="19841" y="18296"/>
                </a:cubicBezTo>
                <a:cubicBezTo>
                  <a:pt x="19822" y="18333"/>
                  <a:pt x="19822" y="18369"/>
                  <a:pt x="19822" y="18405"/>
                </a:cubicBezTo>
                <a:cubicBezTo>
                  <a:pt x="19822" y="18442"/>
                  <a:pt x="19822" y="18442"/>
                  <a:pt x="19822" y="18442"/>
                </a:cubicBezTo>
                <a:cubicBezTo>
                  <a:pt x="19822" y="18442"/>
                  <a:pt x="19822" y="18442"/>
                  <a:pt x="19822" y="18478"/>
                </a:cubicBezTo>
                <a:cubicBezTo>
                  <a:pt x="19822" y="18478"/>
                  <a:pt x="19822" y="18514"/>
                  <a:pt x="19822" y="18514"/>
                </a:cubicBezTo>
                <a:cubicBezTo>
                  <a:pt x="19803" y="18514"/>
                  <a:pt x="19803" y="18514"/>
                  <a:pt x="19803" y="18514"/>
                </a:cubicBezTo>
                <a:cubicBezTo>
                  <a:pt x="19803" y="18551"/>
                  <a:pt x="19784" y="18551"/>
                  <a:pt x="19784" y="18551"/>
                </a:cubicBezTo>
                <a:cubicBezTo>
                  <a:pt x="19746" y="18551"/>
                  <a:pt x="19709" y="18551"/>
                  <a:pt x="19690" y="18551"/>
                </a:cubicBezTo>
                <a:cubicBezTo>
                  <a:pt x="19652" y="18587"/>
                  <a:pt x="19652" y="18623"/>
                  <a:pt x="19633" y="18659"/>
                </a:cubicBezTo>
                <a:cubicBezTo>
                  <a:pt x="19633" y="18659"/>
                  <a:pt x="19614" y="18659"/>
                  <a:pt x="19595" y="18659"/>
                </a:cubicBezTo>
                <a:cubicBezTo>
                  <a:pt x="19595" y="18659"/>
                  <a:pt x="19595" y="18659"/>
                  <a:pt x="19595" y="18659"/>
                </a:cubicBezTo>
                <a:cubicBezTo>
                  <a:pt x="19576" y="18696"/>
                  <a:pt x="19595" y="18696"/>
                  <a:pt x="19595" y="18696"/>
                </a:cubicBezTo>
                <a:cubicBezTo>
                  <a:pt x="19595" y="18696"/>
                  <a:pt x="19595" y="18732"/>
                  <a:pt x="19595" y="18732"/>
                </a:cubicBezTo>
                <a:cubicBezTo>
                  <a:pt x="19595" y="18696"/>
                  <a:pt x="19576" y="18696"/>
                  <a:pt x="19576" y="18696"/>
                </a:cubicBezTo>
                <a:cubicBezTo>
                  <a:pt x="19576" y="18696"/>
                  <a:pt x="19576" y="18696"/>
                  <a:pt x="19576" y="18696"/>
                </a:cubicBezTo>
                <a:cubicBezTo>
                  <a:pt x="19557" y="18659"/>
                  <a:pt x="19557" y="18659"/>
                  <a:pt x="19538" y="18623"/>
                </a:cubicBezTo>
                <a:cubicBezTo>
                  <a:pt x="19538" y="18623"/>
                  <a:pt x="19538" y="18623"/>
                  <a:pt x="19538" y="18587"/>
                </a:cubicBezTo>
                <a:cubicBezTo>
                  <a:pt x="19538" y="18587"/>
                  <a:pt x="19538" y="18587"/>
                  <a:pt x="19538" y="18587"/>
                </a:cubicBezTo>
                <a:cubicBezTo>
                  <a:pt x="19519" y="18587"/>
                  <a:pt x="19519" y="18623"/>
                  <a:pt x="19501" y="18587"/>
                </a:cubicBezTo>
                <a:cubicBezTo>
                  <a:pt x="19519" y="18587"/>
                  <a:pt x="19519" y="18551"/>
                  <a:pt x="19519" y="18551"/>
                </a:cubicBezTo>
                <a:cubicBezTo>
                  <a:pt x="19519" y="18551"/>
                  <a:pt x="19519" y="18514"/>
                  <a:pt x="19519" y="18514"/>
                </a:cubicBezTo>
                <a:cubicBezTo>
                  <a:pt x="19501" y="18514"/>
                  <a:pt x="19501" y="18551"/>
                  <a:pt x="19482" y="18551"/>
                </a:cubicBezTo>
                <a:cubicBezTo>
                  <a:pt x="19501" y="18587"/>
                  <a:pt x="19482" y="18587"/>
                  <a:pt x="19482" y="18587"/>
                </a:cubicBezTo>
                <a:cubicBezTo>
                  <a:pt x="19463" y="18587"/>
                  <a:pt x="19463" y="18587"/>
                  <a:pt x="19463" y="18587"/>
                </a:cubicBezTo>
                <a:cubicBezTo>
                  <a:pt x="19463" y="18623"/>
                  <a:pt x="19444" y="18659"/>
                  <a:pt x="19444" y="18659"/>
                </a:cubicBezTo>
                <a:cubicBezTo>
                  <a:pt x="19425" y="18659"/>
                  <a:pt x="19425" y="18659"/>
                  <a:pt x="19425" y="18659"/>
                </a:cubicBezTo>
                <a:cubicBezTo>
                  <a:pt x="19406" y="18623"/>
                  <a:pt x="19387" y="18623"/>
                  <a:pt x="19368" y="18587"/>
                </a:cubicBezTo>
                <a:cubicBezTo>
                  <a:pt x="19368" y="18587"/>
                  <a:pt x="19349" y="18587"/>
                  <a:pt x="19349" y="18587"/>
                </a:cubicBezTo>
                <a:cubicBezTo>
                  <a:pt x="19349" y="18587"/>
                  <a:pt x="19349" y="18587"/>
                  <a:pt x="19349" y="18587"/>
                </a:cubicBezTo>
                <a:cubicBezTo>
                  <a:pt x="19330" y="18551"/>
                  <a:pt x="19311" y="18587"/>
                  <a:pt x="19311" y="18587"/>
                </a:cubicBezTo>
                <a:cubicBezTo>
                  <a:pt x="19292" y="18587"/>
                  <a:pt x="19292" y="18551"/>
                  <a:pt x="19292" y="18551"/>
                </a:cubicBezTo>
                <a:cubicBezTo>
                  <a:pt x="19292" y="18551"/>
                  <a:pt x="19292" y="18551"/>
                  <a:pt x="19292" y="18514"/>
                </a:cubicBezTo>
                <a:cubicBezTo>
                  <a:pt x="19274" y="18514"/>
                  <a:pt x="19274" y="18514"/>
                  <a:pt x="19274" y="18514"/>
                </a:cubicBezTo>
                <a:cubicBezTo>
                  <a:pt x="19274" y="18514"/>
                  <a:pt x="19255" y="18514"/>
                  <a:pt x="19255" y="18514"/>
                </a:cubicBezTo>
                <a:cubicBezTo>
                  <a:pt x="19236" y="18514"/>
                  <a:pt x="19236" y="18478"/>
                  <a:pt x="19236" y="18442"/>
                </a:cubicBezTo>
                <a:cubicBezTo>
                  <a:pt x="19217" y="18442"/>
                  <a:pt x="19198" y="18405"/>
                  <a:pt x="19198" y="18369"/>
                </a:cubicBezTo>
                <a:cubicBezTo>
                  <a:pt x="19217" y="18333"/>
                  <a:pt x="19217" y="18296"/>
                  <a:pt x="19198" y="18260"/>
                </a:cubicBezTo>
                <a:cubicBezTo>
                  <a:pt x="19198" y="18260"/>
                  <a:pt x="19198" y="18260"/>
                  <a:pt x="19198" y="18224"/>
                </a:cubicBezTo>
                <a:cubicBezTo>
                  <a:pt x="19198" y="18224"/>
                  <a:pt x="19198" y="18224"/>
                  <a:pt x="19179" y="18224"/>
                </a:cubicBezTo>
                <a:cubicBezTo>
                  <a:pt x="19179" y="18224"/>
                  <a:pt x="19179" y="18224"/>
                  <a:pt x="19179" y="18188"/>
                </a:cubicBezTo>
                <a:cubicBezTo>
                  <a:pt x="19160" y="18188"/>
                  <a:pt x="19160" y="18151"/>
                  <a:pt x="19160" y="18151"/>
                </a:cubicBezTo>
                <a:cubicBezTo>
                  <a:pt x="19141" y="18151"/>
                  <a:pt x="19141" y="18151"/>
                  <a:pt x="19141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22" y="18151"/>
                  <a:pt x="19122" y="18151"/>
                  <a:pt x="19122" y="18151"/>
                </a:cubicBezTo>
                <a:cubicBezTo>
                  <a:pt x="19103" y="18151"/>
                  <a:pt x="19122" y="18115"/>
                  <a:pt x="19122" y="18115"/>
                </a:cubicBezTo>
                <a:cubicBezTo>
                  <a:pt x="19122" y="18079"/>
                  <a:pt x="19122" y="18079"/>
                  <a:pt x="19141" y="18042"/>
                </a:cubicBezTo>
                <a:cubicBezTo>
                  <a:pt x="19122" y="18042"/>
                  <a:pt x="19122" y="18006"/>
                  <a:pt x="19122" y="18006"/>
                </a:cubicBezTo>
                <a:cubicBezTo>
                  <a:pt x="19103" y="18006"/>
                  <a:pt x="19103" y="17970"/>
                  <a:pt x="19103" y="17970"/>
                </a:cubicBezTo>
                <a:cubicBezTo>
                  <a:pt x="19103" y="18006"/>
                  <a:pt x="19084" y="18042"/>
                  <a:pt x="19084" y="18079"/>
                </a:cubicBezTo>
                <a:cubicBezTo>
                  <a:pt x="19084" y="18079"/>
                  <a:pt x="19084" y="18079"/>
                  <a:pt x="19084" y="18079"/>
                </a:cubicBezTo>
                <a:cubicBezTo>
                  <a:pt x="19065" y="18115"/>
                  <a:pt x="19065" y="18079"/>
                  <a:pt x="19065" y="18079"/>
                </a:cubicBezTo>
                <a:cubicBezTo>
                  <a:pt x="19047" y="18115"/>
                  <a:pt x="19047" y="18115"/>
                  <a:pt x="19028" y="18115"/>
                </a:cubicBezTo>
                <a:cubicBezTo>
                  <a:pt x="19028" y="18115"/>
                  <a:pt x="19028" y="18115"/>
                  <a:pt x="19028" y="18115"/>
                </a:cubicBezTo>
                <a:cubicBezTo>
                  <a:pt x="19028" y="18079"/>
                  <a:pt x="19028" y="18079"/>
                  <a:pt x="19028" y="18079"/>
                </a:cubicBezTo>
                <a:cubicBezTo>
                  <a:pt x="19047" y="18079"/>
                  <a:pt x="19047" y="18079"/>
                  <a:pt x="19047" y="18079"/>
                </a:cubicBezTo>
                <a:cubicBezTo>
                  <a:pt x="19065" y="18042"/>
                  <a:pt x="19065" y="18042"/>
                  <a:pt x="19065" y="18006"/>
                </a:cubicBezTo>
                <a:cubicBezTo>
                  <a:pt x="19065" y="17970"/>
                  <a:pt x="19065" y="17970"/>
                  <a:pt x="19065" y="17970"/>
                </a:cubicBezTo>
                <a:cubicBezTo>
                  <a:pt x="19065" y="17933"/>
                  <a:pt x="19065" y="17933"/>
                  <a:pt x="19065" y="17933"/>
                </a:cubicBezTo>
                <a:cubicBezTo>
                  <a:pt x="19065" y="17897"/>
                  <a:pt x="19084" y="17897"/>
                  <a:pt x="19103" y="17861"/>
                </a:cubicBezTo>
                <a:cubicBezTo>
                  <a:pt x="19103" y="17861"/>
                  <a:pt x="19084" y="17861"/>
                  <a:pt x="19084" y="17825"/>
                </a:cubicBezTo>
                <a:cubicBezTo>
                  <a:pt x="19084" y="17825"/>
                  <a:pt x="19103" y="17825"/>
                  <a:pt x="19103" y="17788"/>
                </a:cubicBezTo>
                <a:cubicBezTo>
                  <a:pt x="19103" y="17788"/>
                  <a:pt x="19103" y="17788"/>
                  <a:pt x="19103" y="17788"/>
                </a:cubicBezTo>
                <a:cubicBezTo>
                  <a:pt x="19103" y="17788"/>
                  <a:pt x="19084" y="17788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52"/>
                  <a:pt x="19084" y="17752"/>
                  <a:pt x="19084" y="17752"/>
                </a:cubicBezTo>
                <a:cubicBezTo>
                  <a:pt x="19084" y="17788"/>
                  <a:pt x="19065" y="17788"/>
                  <a:pt x="19065" y="17825"/>
                </a:cubicBezTo>
                <a:cubicBezTo>
                  <a:pt x="19065" y="17825"/>
                  <a:pt x="19065" y="17825"/>
                  <a:pt x="19047" y="17861"/>
                </a:cubicBezTo>
                <a:cubicBezTo>
                  <a:pt x="19047" y="17861"/>
                  <a:pt x="19047" y="17861"/>
                  <a:pt x="19047" y="17897"/>
                </a:cubicBezTo>
                <a:cubicBezTo>
                  <a:pt x="19047" y="17897"/>
                  <a:pt x="19028" y="17897"/>
                  <a:pt x="19028" y="17897"/>
                </a:cubicBezTo>
                <a:cubicBezTo>
                  <a:pt x="19009" y="17897"/>
                  <a:pt x="19009" y="17933"/>
                  <a:pt x="18990" y="17970"/>
                </a:cubicBezTo>
                <a:cubicBezTo>
                  <a:pt x="18990" y="17970"/>
                  <a:pt x="18990" y="18006"/>
                  <a:pt x="18971" y="18006"/>
                </a:cubicBezTo>
                <a:cubicBezTo>
                  <a:pt x="18971" y="18006"/>
                  <a:pt x="18971" y="18042"/>
                  <a:pt x="18971" y="18042"/>
                </a:cubicBezTo>
                <a:cubicBezTo>
                  <a:pt x="18971" y="18042"/>
                  <a:pt x="18971" y="18042"/>
                  <a:pt x="18971" y="18042"/>
                </a:cubicBezTo>
                <a:cubicBezTo>
                  <a:pt x="18971" y="18079"/>
                  <a:pt x="18971" y="18079"/>
                  <a:pt x="18952" y="18079"/>
                </a:cubicBezTo>
                <a:cubicBezTo>
                  <a:pt x="18952" y="18042"/>
                  <a:pt x="18933" y="18042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8006"/>
                </a:cubicBezTo>
                <a:cubicBezTo>
                  <a:pt x="18933" y="18006"/>
                  <a:pt x="18933" y="18006"/>
                  <a:pt x="18933" y="17970"/>
                </a:cubicBezTo>
                <a:cubicBezTo>
                  <a:pt x="18933" y="17970"/>
                  <a:pt x="18933" y="17970"/>
                  <a:pt x="18933" y="17970"/>
                </a:cubicBezTo>
                <a:cubicBezTo>
                  <a:pt x="18933" y="17933"/>
                  <a:pt x="18933" y="17933"/>
                  <a:pt x="18914" y="17897"/>
                </a:cubicBezTo>
                <a:cubicBezTo>
                  <a:pt x="18914" y="17897"/>
                  <a:pt x="18914" y="17897"/>
                  <a:pt x="18914" y="17897"/>
                </a:cubicBezTo>
                <a:cubicBezTo>
                  <a:pt x="18914" y="17897"/>
                  <a:pt x="18914" y="17897"/>
                  <a:pt x="18895" y="17897"/>
                </a:cubicBezTo>
                <a:cubicBezTo>
                  <a:pt x="18895" y="17861"/>
                  <a:pt x="18895" y="17825"/>
                  <a:pt x="18895" y="17825"/>
                </a:cubicBezTo>
                <a:cubicBezTo>
                  <a:pt x="18876" y="17825"/>
                  <a:pt x="18857" y="17825"/>
                  <a:pt x="18857" y="17788"/>
                </a:cubicBezTo>
                <a:cubicBezTo>
                  <a:pt x="18857" y="17752"/>
                  <a:pt x="18876" y="17752"/>
                  <a:pt x="18857" y="17716"/>
                </a:cubicBezTo>
                <a:cubicBezTo>
                  <a:pt x="18857" y="17716"/>
                  <a:pt x="18839" y="17716"/>
                  <a:pt x="18839" y="17716"/>
                </a:cubicBezTo>
                <a:cubicBezTo>
                  <a:pt x="18839" y="17716"/>
                  <a:pt x="18839" y="17716"/>
                  <a:pt x="18839" y="17679"/>
                </a:cubicBezTo>
                <a:cubicBezTo>
                  <a:pt x="18839" y="17679"/>
                  <a:pt x="18820" y="17679"/>
                  <a:pt x="18820" y="17679"/>
                </a:cubicBezTo>
                <a:cubicBezTo>
                  <a:pt x="18820" y="17679"/>
                  <a:pt x="18801" y="17679"/>
                  <a:pt x="18801" y="17679"/>
                </a:cubicBezTo>
                <a:cubicBezTo>
                  <a:pt x="18782" y="17679"/>
                  <a:pt x="18782" y="17643"/>
                  <a:pt x="18763" y="17643"/>
                </a:cubicBezTo>
                <a:cubicBezTo>
                  <a:pt x="18744" y="17643"/>
                  <a:pt x="18744" y="17643"/>
                  <a:pt x="18744" y="17643"/>
                </a:cubicBezTo>
                <a:cubicBezTo>
                  <a:pt x="18725" y="17643"/>
                  <a:pt x="18706" y="17607"/>
                  <a:pt x="18706" y="17607"/>
                </a:cubicBezTo>
                <a:cubicBezTo>
                  <a:pt x="18687" y="17607"/>
                  <a:pt x="18668" y="17607"/>
                  <a:pt x="18649" y="17607"/>
                </a:cubicBezTo>
                <a:cubicBezTo>
                  <a:pt x="18630" y="17607"/>
                  <a:pt x="18630" y="17607"/>
                  <a:pt x="18630" y="17607"/>
                </a:cubicBezTo>
                <a:cubicBezTo>
                  <a:pt x="18612" y="17607"/>
                  <a:pt x="18593" y="17607"/>
                  <a:pt x="18574" y="17607"/>
                </a:cubicBezTo>
                <a:cubicBezTo>
                  <a:pt x="18555" y="17643"/>
                  <a:pt x="18536" y="17643"/>
                  <a:pt x="18536" y="17643"/>
                </a:cubicBezTo>
                <a:cubicBezTo>
                  <a:pt x="18517" y="17643"/>
                  <a:pt x="18517" y="17679"/>
                  <a:pt x="18517" y="17679"/>
                </a:cubicBezTo>
                <a:cubicBezTo>
                  <a:pt x="18517" y="17679"/>
                  <a:pt x="18517" y="17679"/>
                  <a:pt x="18498" y="17679"/>
                </a:cubicBezTo>
                <a:cubicBezTo>
                  <a:pt x="18479" y="17679"/>
                  <a:pt x="18441" y="17716"/>
                  <a:pt x="18422" y="17752"/>
                </a:cubicBezTo>
                <a:cubicBezTo>
                  <a:pt x="18403" y="17752"/>
                  <a:pt x="18385" y="17752"/>
                  <a:pt x="18366" y="17752"/>
                </a:cubicBezTo>
                <a:cubicBezTo>
                  <a:pt x="18328" y="17752"/>
                  <a:pt x="18309" y="17788"/>
                  <a:pt x="18271" y="17825"/>
                </a:cubicBezTo>
                <a:cubicBezTo>
                  <a:pt x="18271" y="17825"/>
                  <a:pt x="18271" y="17825"/>
                  <a:pt x="18252" y="17825"/>
                </a:cubicBezTo>
                <a:cubicBezTo>
                  <a:pt x="18233" y="17825"/>
                  <a:pt x="18252" y="17897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33" y="17933"/>
                  <a:pt x="18233" y="17933"/>
                  <a:pt x="18233" y="17933"/>
                </a:cubicBezTo>
                <a:cubicBezTo>
                  <a:pt x="18214" y="17970"/>
                  <a:pt x="18214" y="17970"/>
                  <a:pt x="18214" y="17970"/>
                </a:cubicBezTo>
                <a:cubicBezTo>
                  <a:pt x="18214" y="17970"/>
                  <a:pt x="18195" y="18006"/>
                  <a:pt x="18195" y="18006"/>
                </a:cubicBezTo>
                <a:cubicBezTo>
                  <a:pt x="18195" y="17970"/>
                  <a:pt x="18177" y="17970"/>
                  <a:pt x="18177" y="17970"/>
                </a:cubicBezTo>
                <a:cubicBezTo>
                  <a:pt x="18177" y="17970"/>
                  <a:pt x="18158" y="17970"/>
                  <a:pt x="18158" y="18006"/>
                </a:cubicBezTo>
                <a:cubicBezTo>
                  <a:pt x="18158" y="18006"/>
                  <a:pt x="18139" y="18006"/>
                  <a:pt x="18139" y="18006"/>
                </a:cubicBezTo>
                <a:cubicBezTo>
                  <a:pt x="18139" y="18006"/>
                  <a:pt x="18120" y="17970"/>
                  <a:pt x="18120" y="17970"/>
                </a:cubicBezTo>
                <a:cubicBezTo>
                  <a:pt x="18101" y="17970"/>
                  <a:pt x="18082" y="17970"/>
                  <a:pt x="18063" y="18006"/>
                </a:cubicBezTo>
                <a:cubicBezTo>
                  <a:pt x="18063" y="18006"/>
                  <a:pt x="18063" y="18006"/>
                  <a:pt x="18044" y="18006"/>
                </a:cubicBezTo>
                <a:cubicBezTo>
                  <a:pt x="18044" y="18006"/>
                  <a:pt x="18044" y="18006"/>
                  <a:pt x="18044" y="18006"/>
                </a:cubicBezTo>
                <a:cubicBezTo>
                  <a:pt x="18025" y="18006"/>
                  <a:pt x="18025" y="18006"/>
                  <a:pt x="18025" y="18006"/>
                </a:cubicBezTo>
                <a:cubicBezTo>
                  <a:pt x="18006" y="18006"/>
                  <a:pt x="17987" y="18006"/>
                  <a:pt x="17987" y="18042"/>
                </a:cubicBezTo>
                <a:cubicBezTo>
                  <a:pt x="17968" y="18042"/>
                  <a:pt x="17968" y="18079"/>
                  <a:pt x="17968" y="18079"/>
                </a:cubicBezTo>
                <a:cubicBezTo>
                  <a:pt x="17968" y="18079"/>
                  <a:pt x="17968" y="18079"/>
                  <a:pt x="17950" y="18115"/>
                </a:cubicBezTo>
                <a:cubicBezTo>
                  <a:pt x="17950" y="18115"/>
                  <a:pt x="17931" y="18115"/>
                  <a:pt x="17912" y="18115"/>
                </a:cubicBezTo>
                <a:cubicBezTo>
                  <a:pt x="17912" y="18115"/>
                  <a:pt x="17912" y="18151"/>
                  <a:pt x="17912" y="18151"/>
                </a:cubicBezTo>
                <a:cubicBezTo>
                  <a:pt x="17912" y="18151"/>
                  <a:pt x="17912" y="18151"/>
                  <a:pt x="17912" y="18151"/>
                </a:cubicBezTo>
                <a:cubicBezTo>
                  <a:pt x="17912" y="18151"/>
                  <a:pt x="17912" y="18188"/>
                  <a:pt x="17893" y="18188"/>
                </a:cubicBezTo>
                <a:cubicBezTo>
                  <a:pt x="17893" y="18188"/>
                  <a:pt x="17893" y="18188"/>
                  <a:pt x="17893" y="18188"/>
                </a:cubicBezTo>
                <a:cubicBezTo>
                  <a:pt x="17874" y="18188"/>
                  <a:pt x="17874" y="18224"/>
                  <a:pt x="17855" y="18188"/>
                </a:cubicBezTo>
                <a:cubicBezTo>
                  <a:pt x="17855" y="18188"/>
                  <a:pt x="17855" y="18188"/>
                  <a:pt x="17855" y="18188"/>
                </a:cubicBezTo>
                <a:cubicBezTo>
                  <a:pt x="17855" y="18224"/>
                  <a:pt x="17855" y="18188"/>
                  <a:pt x="17836" y="18188"/>
                </a:cubicBezTo>
                <a:cubicBezTo>
                  <a:pt x="17836" y="18188"/>
                  <a:pt x="17836" y="18224"/>
                  <a:pt x="17836" y="18224"/>
                </a:cubicBezTo>
                <a:cubicBezTo>
                  <a:pt x="17798" y="18188"/>
                  <a:pt x="17779" y="18188"/>
                  <a:pt x="17760" y="18188"/>
                </a:cubicBezTo>
                <a:cubicBezTo>
                  <a:pt x="17760" y="18188"/>
                  <a:pt x="17760" y="18188"/>
                  <a:pt x="17741" y="18151"/>
                </a:cubicBezTo>
                <a:cubicBezTo>
                  <a:pt x="17741" y="18151"/>
                  <a:pt x="17741" y="18151"/>
                  <a:pt x="17723" y="18151"/>
                </a:cubicBezTo>
                <a:cubicBezTo>
                  <a:pt x="17723" y="18115"/>
                  <a:pt x="17723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704" y="18115"/>
                  <a:pt x="17704" y="18115"/>
                  <a:pt x="17704" y="18115"/>
                </a:cubicBezTo>
                <a:cubicBezTo>
                  <a:pt x="17685" y="18079"/>
                  <a:pt x="17685" y="18079"/>
                  <a:pt x="17685" y="18079"/>
                </a:cubicBezTo>
                <a:cubicBezTo>
                  <a:pt x="17685" y="18042"/>
                  <a:pt x="17685" y="18042"/>
                  <a:pt x="17685" y="18042"/>
                </a:cubicBezTo>
                <a:cubicBezTo>
                  <a:pt x="17704" y="18042"/>
                  <a:pt x="17704" y="18042"/>
                  <a:pt x="17723" y="18042"/>
                </a:cubicBezTo>
                <a:cubicBezTo>
                  <a:pt x="17723" y="18006"/>
                  <a:pt x="17723" y="18006"/>
                  <a:pt x="17741" y="17970"/>
                </a:cubicBezTo>
                <a:cubicBezTo>
                  <a:pt x="17741" y="17970"/>
                  <a:pt x="17723" y="17933"/>
                  <a:pt x="17723" y="17933"/>
                </a:cubicBezTo>
                <a:cubicBezTo>
                  <a:pt x="17723" y="17897"/>
                  <a:pt x="17723" y="17897"/>
                  <a:pt x="17723" y="17897"/>
                </a:cubicBezTo>
                <a:cubicBezTo>
                  <a:pt x="17723" y="17861"/>
                  <a:pt x="17723" y="17788"/>
                  <a:pt x="17723" y="17752"/>
                </a:cubicBezTo>
                <a:cubicBezTo>
                  <a:pt x="17704" y="17716"/>
                  <a:pt x="17685" y="17643"/>
                  <a:pt x="17666" y="17570"/>
                </a:cubicBezTo>
                <a:cubicBezTo>
                  <a:pt x="17666" y="17534"/>
                  <a:pt x="17666" y="17498"/>
                  <a:pt x="17666" y="17425"/>
                </a:cubicBezTo>
                <a:cubicBezTo>
                  <a:pt x="17647" y="17425"/>
                  <a:pt x="17647" y="17389"/>
                  <a:pt x="17628" y="17353"/>
                </a:cubicBezTo>
                <a:cubicBezTo>
                  <a:pt x="17628" y="17353"/>
                  <a:pt x="17628" y="17353"/>
                  <a:pt x="17628" y="17353"/>
                </a:cubicBezTo>
                <a:cubicBezTo>
                  <a:pt x="17609" y="17353"/>
                  <a:pt x="17609" y="17316"/>
                  <a:pt x="17609" y="17316"/>
                </a:cubicBezTo>
                <a:cubicBezTo>
                  <a:pt x="17609" y="17280"/>
                  <a:pt x="17609" y="17207"/>
                  <a:pt x="17590" y="17171"/>
                </a:cubicBezTo>
                <a:cubicBezTo>
                  <a:pt x="17590" y="17171"/>
                  <a:pt x="17590" y="17171"/>
                  <a:pt x="17571" y="17171"/>
                </a:cubicBezTo>
                <a:cubicBezTo>
                  <a:pt x="17571" y="17135"/>
                  <a:pt x="17533" y="17098"/>
                  <a:pt x="17533" y="17062"/>
                </a:cubicBezTo>
                <a:cubicBezTo>
                  <a:pt x="17515" y="17062"/>
                  <a:pt x="17515" y="17026"/>
                  <a:pt x="17515" y="17026"/>
                </a:cubicBezTo>
                <a:cubicBezTo>
                  <a:pt x="17515" y="17026"/>
                  <a:pt x="17515" y="17026"/>
                  <a:pt x="17533" y="17026"/>
                </a:cubicBezTo>
                <a:close/>
                <a:moveTo>
                  <a:pt x="19065" y="18151"/>
                </a:moveTo>
                <a:cubicBezTo>
                  <a:pt x="19065" y="18151"/>
                  <a:pt x="19065" y="18151"/>
                  <a:pt x="19065" y="18151"/>
                </a:cubicBezTo>
                <a:cubicBezTo>
                  <a:pt x="19065" y="18188"/>
                  <a:pt x="19084" y="18151"/>
                  <a:pt x="19103" y="18188"/>
                </a:cubicBezTo>
                <a:cubicBezTo>
                  <a:pt x="19103" y="18188"/>
                  <a:pt x="19084" y="18224"/>
                  <a:pt x="19084" y="18224"/>
                </a:cubicBezTo>
                <a:cubicBezTo>
                  <a:pt x="19065" y="18224"/>
                  <a:pt x="19065" y="18224"/>
                  <a:pt x="19065" y="18224"/>
                </a:cubicBezTo>
                <a:cubicBezTo>
                  <a:pt x="19065" y="18224"/>
                  <a:pt x="19047" y="18224"/>
                  <a:pt x="19047" y="18224"/>
                </a:cubicBezTo>
                <a:cubicBezTo>
                  <a:pt x="19047" y="18224"/>
                  <a:pt x="19047" y="18224"/>
                  <a:pt x="19047" y="18224"/>
                </a:cubicBezTo>
                <a:cubicBezTo>
                  <a:pt x="19028" y="18224"/>
                  <a:pt x="19028" y="18224"/>
                  <a:pt x="19028" y="18224"/>
                </a:cubicBezTo>
                <a:cubicBezTo>
                  <a:pt x="19009" y="18224"/>
                  <a:pt x="19009" y="18224"/>
                  <a:pt x="19009" y="18224"/>
                </a:cubicBezTo>
                <a:cubicBezTo>
                  <a:pt x="19009" y="18188"/>
                  <a:pt x="19009" y="18188"/>
                  <a:pt x="19009" y="18188"/>
                </a:cubicBezTo>
                <a:cubicBezTo>
                  <a:pt x="19028" y="18188"/>
                  <a:pt x="19047" y="18151"/>
                  <a:pt x="19065" y="18151"/>
                </a:cubicBezTo>
                <a:close/>
                <a:moveTo>
                  <a:pt x="19482" y="18732"/>
                </a:moveTo>
                <a:cubicBezTo>
                  <a:pt x="19482" y="18768"/>
                  <a:pt x="19482" y="18805"/>
                  <a:pt x="19482" y="18805"/>
                </a:cubicBezTo>
                <a:cubicBezTo>
                  <a:pt x="19463" y="18768"/>
                  <a:pt x="19463" y="18768"/>
                  <a:pt x="19482" y="18732"/>
                </a:cubicBezTo>
                <a:cubicBezTo>
                  <a:pt x="19482" y="18732"/>
                  <a:pt x="19482" y="18732"/>
                  <a:pt x="19482" y="18732"/>
                </a:cubicBezTo>
                <a:close/>
                <a:moveTo>
                  <a:pt x="19727" y="18841"/>
                </a:moveTo>
                <a:cubicBezTo>
                  <a:pt x="19727" y="18841"/>
                  <a:pt x="19727" y="18841"/>
                  <a:pt x="19709" y="18841"/>
                </a:cubicBezTo>
                <a:cubicBezTo>
                  <a:pt x="19709" y="18805"/>
                  <a:pt x="19709" y="18805"/>
                  <a:pt x="19709" y="18768"/>
                </a:cubicBezTo>
                <a:cubicBezTo>
                  <a:pt x="19709" y="18768"/>
                  <a:pt x="19727" y="18805"/>
                  <a:pt x="19727" y="18805"/>
                </a:cubicBezTo>
                <a:cubicBezTo>
                  <a:pt x="19727" y="18841"/>
                  <a:pt x="19727" y="18841"/>
                  <a:pt x="19727" y="18841"/>
                </a:cubicBezTo>
                <a:close/>
                <a:moveTo>
                  <a:pt x="19519" y="18986"/>
                </a:moveTo>
                <a:cubicBezTo>
                  <a:pt x="19519" y="18986"/>
                  <a:pt x="19519" y="18950"/>
                  <a:pt x="19519" y="18914"/>
                </a:cubicBezTo>
                <a:cubicBezTo>
                  <a:pt x="19519" y="18914"/>
                  <a:pt x="19519" y="18914"/>
                  <a:pt x="19519" y="18877"/>
                </a:cubicBezTo>
                <a:cubicBezTo>
                  <a:pt x="19538" y="18877"/>
                  <a:pt x="19538" y="18914"/>
                  <a:pt x="19538" y="18877"/>
                </a:cubicBezTo>
                <a:cubicBezTo>
                  <a:pt x="19557" y="18914"/>
                  <a:pt x="19557" y="18914"/>
                  <a:pt x="19576" y="18914"/>
                </a:cubicBezTo>
                <a:cubicBezTo>
                  <a:pt x="19595" y="18950"/>
                  <a:pt x="19614" y="18950"/>
                  <a:pt x="19633" y="18986"/>
                </a:cubicBezTo>
                <a:cubicBezTo>
                  <a:pt x="19633" y="18950"/>
                  <a:pt x="19652" y="18950"/>
                  <a:pt x="19652" y="18950"/>
                </a:cubicBezTo>
                <a:cubicBezTo>
                  <a:pt x="19671" y="18950"/>
                  <a:pt x="19671" y="18950"/>
                  <a:pt x="19671" y="18950"/>
                </a:cubicBezTo>
                <a:cubicBezTo>
                  <a:pt x="19671" y="18950"/>
                  <a:pt x="19690" y="18950"/>
                  <a:pt x="19690" y="18950"/>
                </a:cubicBezTo>
                <a:cubicBezTo>
                  <a:pt x="19690" y="18950"/>
                  <a:pt x="19690" y="18950"/>
                  <a:pt x="19690" y="18950"/>
                </a:cubicBezTo>
                <a:cubicBezTo>
                  <a:pt x="19690" y="18950"/>
                  <a:pt x="19709" y="18950"/>
                  <a:pt x="19709" y="18950"/>
                </a:cubicBezTo>
                <a:cubicBezTo>
                  <a:pt x="19709" y="18950"/>
                  <a:pt x="19709" y="18914"/>
                  <a:pt x="19709" y="18914"/>
                </a:cubicBezTo>
                <a:cubicBezTo>
                  <a:pt x="19727" y="18950"/>
                  <a:pt x="19727" y="18950"/>
                  <a:pt x="19727" y="18986"/>
                </a:cubicBezTo>
                <a:cubicBezTo>
                  <a:pt x="19727" y="18986"/>
                  <a:pt x="19727" y="18986"/>
                  <a:pt x="19727" y="19023"/>
                </a:cubicBezTo>
                <a:cubicBezTo>
                  <a:pt x="19727" y="19023"/>
                  <a:pt x="19727" y="19023"/>
                  <a:pt x="19727" y="19023"/>
                </a:cubicBezTo>
                <a:cubicBezTo>
                  <a:pt x="19727" y="19059"/>
                  <a:pt x="19727" y="19059"/>
                  <a:pt x="19727" y="19059"/>
                </a:cubicBezTo>
                <a:cubicBezTo>
                  <a:pt x="19727" y="19095"/>
                  <a:pt x="19727" y="19131"/>
                  <a:pt x="19709" y="19131"/>
                </a:cubicBezTo>
                <a:cubicBezTo>
                  <a:pt x="19709" y="19168"/>
                  <a:pt x="19709" y="19168"/>
                  <a:pt x="19690" y="19204"/>
                </a:cubicBezTo>
                <a:cubicBezTo>
                  <a:pt x="19690" y="19240"/>
                  <a:pt x="19690" y="19240"/>
                  <a:pt x="19690" y="19277"/>
                </a:cubicBezTo>
                <a:cubicBezTo>
                  <a:pt x="19690" y="19277"/>
                  <a:pt x="19690" y="19277"/>
                  <a:pt x="19690" y="19277"/>
                </a:cubicBezTo>
                <a:cubicBezTo>
                  <a:pt x="19690" y="19277"/>
                  <a:pt x="19690" y="19277"/>
                  <a:pt x="19690" y="19240"/>
                </a:cubicBezTo>
                <a:cubicBezTo>
                  <a:pt x="19652" y="19240"/>
                  <a:pt x="19652" y="19313"/>
                  <a:pt x="19633" y="19349"/>
                </a:cubicBezTo>
                <a:cubicBezTo>
                  <a:pt x="19614" y="19313"/>
                  <a:pt x="19595" y="19349"/>
                  <a:pt x="19576" y="19313"/>
                </a:cubicBezTo>
                <a:cubicBezTo>
                  <a:pt x="19576" y="19313"/>
                  <a:pt x="19576" y="19313"/>
                  <a:pt x="19576" y="19313"/>
                </a:cubicBezTo>
                <a:cubicBezTo>
                  <a:pt x="19595" y="19313"/>
                  <a:pt x="19595" y="19313"/>
                  <a:pt x="19595" y="19277"/>
                </a:cubicBezTo>
                <a:cubicBezTo>
                  <a:pt x="19595" y="19240"/>
                  <a:pt x="19557" y="19277"/>
                  <a:pt x="19557" y="19240"/>
                </a:cubicBezTo>
                <a:cubicBezTo>
                  <a:pt x="19557" y="19240"/>
                  <a:pt x="19557" y="19204"/>
                  <a:pt x="19538" y="19168"/>
                </a:cubicBezTo>
                <a:cubicBezTo>
                  <a:pt x="19538" y="19168"/>
                  <a:pt x="19538" y="19168"/>
                  <a:pt x="19538" y="19131"/>
                </a:cubicBezTo>
                <a:cubicBezTo>
                  <a:pt x="19538" y="19131"/>
                  <a:pt x="19538" y="19131"/>
                  <a:pt x="19538" y="19095"/>
                </a:cubicBezTo>
                <a:cubicBezTo>
                  <a:pt x="19538" y="19059"/>
                  <a:pt x="19519" y="19023"/>
                  <a:pt x="19519" y="18986"/>
                </a:cubicBezTo>
                <a:close/>
              </a:path>
            </a:pathLst>
          </a:custGeom>
          <a:solidFill>
            <a:schemeClr val="accent6">
              <a:alpha val="49595"/>
            </a:schemeClr>
          </a:solidFill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/>
          <a:lstStyle/>
          <a:p>
            <a:pPr lvl="0">
              <a:defRPr sz="1800">
                <a:solidFill>
                  <a:srgbClr val="000000"/>
                </a:solidFill>
              </a:defRPr>
            </a:pPr>
            <a:endParaRPr sz="2000" dirty="0">
              <a:solidFill>
                <a:srgbClr val="A6AAA9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6993872" y="4965663"/>
            <a:ext cx="169971" cy="433879"/>
            <a:chOff x="6993872" y="4965663"/>
            <a:chExt cx="169971" cy="433879"/>
          </a:xfrm>
          <a:solidFill>
            <a:schemeClr val="accent1"/>
          </a:solidFill>
        </p:grpSpPr>
        <p:sp>
          <p:nvSpPr>
            <p:cNvPr id="99" name="Shape 2584"/>
            <p:cNvSpPr/>
            <p:nvPr/>
          </p:nvSpPr>
          <p:spPr>
            <a:xfrm>
              <a:off x="6993872" y="504112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0" name="Shape 2585"/>
            <p:cNvSpPr/>
            <p:nvPr/>
          </p:nvSpPr>
          <p:spPr>
            <a:xfrm>
              <a:off x="7046526" y="496566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84005" y="4346065"/>
            <a:ext cx="169971" cy="432316"/>
            <a:chOff x="4784005" y="4346065"/>
            <a:chExt cx="169971" cy="432316"/>
          </a:xfrm>
          <a:solidFill>
            <a:schemeClr val="accent1"/>
          </a:solidFill>
        </p:grpSpPr>
        <p:sp>
          <p:nvSpPr>
            <p:cNvPr id="101" name="Shape 2587"/>
            <p:cNvSpPr/>
            <p:nvPr/>
          </p:nvSpPr>
          <p:spPr>
            <a:xfrm>
              <a:off x="4784005" y="441996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2" name="Shape 2588"/>
            <p:cNvSpPr/>
            <p:nvPr/>
          </p:nvSpPr>
          <p:spPr>
            <a:xfrm>
              <a:off x="4836659" y="4346065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987023" y="4771158"/>
            <a:ext cx="169971" cy="432316"/>
            <a:chOff x="2987023" y="4771158"/>
            <a:chExt cx="169971" cy="432316"/>
          </a:xfrm>
          <a:solidFill>
            <a:schemeClr val="accent1"/>
          </a:solidFill>
        </p:grpSpPr>
        <p:sp>
          <p:nvSpPr>
            <p:cNvPr id="103" name="Shape 2590"/>
            <p:cNvSpPr/>
            <p:nvPr/>
          </p:nvSpPr>
          <p:spPr>
            <a:xfrm>
              <a:off x="2987023" y="484505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4" name="Shape 2591"/>
            <p:cNvSpPr/>
            <p:nvPr/>
          </p:nvSpPr>
          <p:spPr>
            <a:xfrm>
              <a:off x="3039677" y="477115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048453" y="2997273"/>
            <a:ext cx="169971" cy="432249"/>
            <a:chOff x="2048453" y="2997273"/>
            <a:chExt cx="169971" cy="432249"/>
          </a:xfrm>
          <a:solidFill>
            <a:schemeClr val="accent1"/>
          </a:solidFill>
        </p:grpSpPr>
        <p:sp>
          <p:nvSpPr>
            <p:cNvPr id="105" name="Shape 2593"/>
            <p:cNvSpPr/>
            <p:nvPr/>
          </p:nvSpPr>
          <p:spPr>
            <a:xfrm>
              <a:off x="2048453" y="307110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6" name="Shape 2594"/>
            <p:cNvSpPr/>
            <p:nvPr/>
          </p:nvSpPr>
          <p:spPr>
            <a:xfrm>
              <a:off x="2101106" y="2997273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769165" y="2506116"/>
            <a:ext cx="169971" cy="432315"/>
            <a:chOff x="3769165" y="2506116"/>
            <a:chExt cx="169971" cy="432315"/>
          </a:xfrm>
          <a:solidFill>
            <a:schemeClr val="accent1"/>
          </a:solidFill>
        </p:grpSpPr>
        <p:sp>
          <p:nvSpPr>
            <p:cNvPr id="107" name="Shape 2596"/>
            <p:cNvSpPr/>
            <p:nvPr/>
          </p:nvSpPr>
          <p:spPr>
            <a:xfrm>
              <a:off x="3769165" y="2580015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08" name="Shape 2597"/>
            <p:cNvSpPr/>
            <p:nvPr/>
          </p:nvSpPr>
          <p:spPr>
            <a:xfrm>
              <a:off x="3821819" y="250611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176389" y="3096388"/>
            <a:ext cx="169971" cy="432316"/>
            <a:chOff x="5176389" y="3096388"/>
            <a:chExt cx="169971" cy="432316"/>
          </a:xfrm>
          <a:solidFill>
            <a:schemeClr val="accent1"/>
          </a:solidFill>
        </p:grpSpPr>
        <p:sp>
          <p:nvSpPr>
            <p:cNvPr id="109" name="Shape 2599"/>
            <p:cNvSpPr/>
            <p:nvPr/>
          </p:nvSpPr>
          <p:spPr>
            <a:xfrm>
              <a:off x="5176389" y="3170288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0" name="Shape 2600"/>
            <p:cNvSpPr/>
            <p:nvPr/>
          </p:nvSpPr>
          <p:spPr>
            <a:xfrm>
              <a:off x="5229043" y="3096388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869540" y="3385236"/>
            <a:ext cx="169971" cy="432316"/>
            <a:chOff x="6869540" y="3385236"/>
            <a:chExt cx="169971" cy="432316"/>
          </a:xfrm>
          <a:solidFill>
            <a:schemeClr val="accent1"/>
          </a:solidFill>
        </p:grpSpPr>
        <p:sp>
          <p:nvSpPr>
            <p:cNvPr id="111" name="Shape 2602"/>
            <p:cNvSpPr/>
            <p:nvPr/>
          </p:nvSpPr>
          <p:spPr>
            <a:xfrm>
              <a:off x="6869540" y="3459136"/>
              <a:ext cx="169971" cy="35841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338" y="0"/>
                  </a:moveTo>
                  <a:cubicBezTo>
                    <a:pt x="5538" y="0"/>
                    <a:pt x="5538" y="0"/>
                    <a:pt x="5538" y="0"/>
                  </a:cubicBezTo>
                  <a:cubicBezTo>
                    <a:pt x="1662" y="0"/>
                    <a:pt x="0" y="1580"/>
                    <a:pt x="0" y="2107"/>
                  </a:cubicBezTo>
                  <a:cubicBezTo>
                    <a:pt x="0" y="9746"/>
                    <a:pt x="0" y="9746"/>
                    <a:pt x="0" y="9746"/>
                  </a:cubicBezTo>
                  <a:cubicBezTo>
                    <a:pt x="0" y="10141"/>
                    <a:pt x="831" y="10537"/>
                    <a:pt x="1938" y="10537"/>
                  </a:cubicBezTo>
                  <a:cubicBezTo>
                    <a:pt x="3046" y="10537"/>
                    <a:pt x="3600" y="10141"/>
                    <a:pt x="3600" y="9746"/>
                  </a:cubicBezTo>
                  <a:cubicBezTo>
                    <a:pt x="3600" y="3424"/>
                    <a:pt x="3600" y="3424"/>
                    <a:pt x="3600" y="3424"/>
                  </a:cubicBezTo>
                  <a:cubicBezTo>
                    <a:pt x="5262" y="3424"/>
                    <a:pt x="5262" y="3424"/>
                    <a:pt x="5262" y="3424"/>
                  </a:cubicBezTo>
                  <a:cubicBezTo>
                    <a:pt x="5262" y="9483"/>
                    <a:pt x="5262" y="9483"/>
                    <a:pt x="5262" y="9483"/>
                  </a:cubicBezTo>
                  <a:cubicBezTo>
                    <a:pt x="5262" y="9483"/>
                    <a:pt x="5262" y="9615"/>
                    <a:pt x="5262" y="9746"/>
                  </a:cubicBezTo>
                  <a:cubicBezTo>
                    <a:pt x="5262" y="20283"/>
                    <a:pt x="5262" y="20283"/>
                    <a:pt x="5262" y="20283"/>
                  </a:cubicBezTo>
                  <a:cubicBezTo>
                    <a:pt x="5262" y="21073"/>
                    <a:pt x="6369" y="21600"/>
                    <a:pt x="7754" y="21600"/>
                  </a:cubicBezTo>
                  <a:cubicBezTo>
                    <a:pt x="9138" y="21600"/>
                    <a:pt x="10246" y="21073"/>
                    <a:pt x="10246" y="20283"/>
                  </a:cubicBezTo>
                  <a:cubicBezTo>
                    <a:pt x="10246" y="10932"/>
                    <a:pt x="10246" y="10932"/>
                    <a:pt x="10246" y="10932"/>
                  </a:cubicBezTo>
                  <a:cubicBezTo>
                    <a:pt x="11354" y="10932"/>
                    <a:pt x="11354" y="10932"/>
                    <a:pt x="11354" y="10932"/>
                  </a:cubicBezTo>
                  <a:cubicBezTo>
                    <a:pt x="11354" y="20283"/>
                    <a:pt x="11354" y="20283"/>
                    <a:pt x="11354" y="20283"/>
                  </a:cubicBezTo>
                  <a:cubicBezTo>
                    <a:pt x="11354" y="21073"/>
                    <a:pt x="12462" y="21600"/>
                    <a:pt x="13846" y="21600"/>
                  </a:cubicBezTo>
                  <a:cubicBezTo>
                    <a:pt x="15231" y="21600"/>
                    <a:pt x="16338" y="21073"/>
                    <a:pt x="16338" y="20283"/>
                  </a:cubicBezTo>
                  <a:cubicBezTo>
                    <a:pt x="16338" y="3424"/>
                    <a:pt x="16338" y="3424"/>
                    <a:pt x="16338" y="3424"/>
                  </a:cubicBezTo>
                  <a:cubicBezTo>
                    <a:pt x="17723" y="3424"/>
                    <a:pt x="17723" y="3424"/>
                    <a:pt x="17723" y="3424"/>
                  </a:cubicBezTo>
                  <a:cubicBezTo>
                    <a:pt x="17723" y="9746"/>
                    <a:pt x="17723" y="9746"/>
                    <a:pt x="17723" y="9746"/>
                  </a:cubicBezTo>
                  <a:cubicBezTo>
                    <a:pt x="17723" y="10141"/>
                    <a:pt x="18554" y="10537"/>
                    <a:pt x="19662" y="10537"/>
                  </a:cubicBezTo>
                  <a:cubicBezTo>
                    <a:pt x="20769" y="10537"/>
                    <a:pt x="21600" y="10141"/>
                    <a:pt x="21600" y="9746"/>
                  </a:cubicBezTo>
                  <a:cubicBezTo>
                    <a:pt x="21600" y="1976"/>
                    <a:pt x="21600" y="1976"/>
                    <a:pt x="21600" y="1976"/>
                  </a:cubicBezTo>
                  <a:cubicBezTo>
                    <a:pt x="21600" y="1317"/>
                    <a:pt x="19938" y="0"/>
                    <a:pt x="16338" y="0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12" name="Shape 2603"/>
            <p:cNvSpPr/>
            <p:nvPr/>
          </p:nvSpPr>
          <p:spPr>
            <a:xfrm>
              <a:off x="6922195" y="3385236"/>
              <a:ext cx="67435" cy="6743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13" name="Shape 2605"/>
          <p:cNvSpPr/>
          <p:nvPr/>
        </p:nvSpPr>
        <p:spPr>
          <a:xfrm>
            <a:off x="1106925" y="274597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4" name="Shape 2610"/>
          <p:cNvSpPr/>
          <p:nvPr/>
        </p:nvSpPr>
        <p:spPr>
          <a:xfrm>
            <a:off x="2828353" y="226910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5" name="Shape 2615"/>
          <p:cNvSpPr/>
          <p:nvPr/>
        </p:nvSpPr>
        <p:spPr>
          <a:xfrm>
            <a:off x="2044316" y="4534149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6" name="Shape 2620"/>
          <p:cNvSpPr/>
          <p:nvPr/>
        </p:nvSpPr>
        <p:spPr>
          <a:xfrm>
            <a:off x="4239875" y="2859381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 sz="2000"/>
          </a:p>
        </p:txBody>
      </p:sp>
      <p:sp>
        <p:nvSpPr>
          <p:cNvPr id="117" name="Shape 2625"/>
          <p:cNvSpPr/>
          <p:nvPr/>
        </p:nvSpPr>
        <p:spPr>
          <a:xfrm>
            <a:off x="3844970" y="410905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8" name="Shape 2630"/>
          <p:cNvSpPr/>
          <p:nvPr/>
        </p:nvSpPr>
        <p:spPr>
          <a:xfrm>
            <a:off x="6057745" y="4729436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119" name="Shape 2635"/>
          <p:cNvSpPr/>
          <p:nvPr/>
        </p:nvSpPr>
        <p:spPr>
          <a:xfrm>
            <a:off x="5928508" y="3148227"/>
            <a:ext cx="914400" cy="91440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28" name="Text Placeholder 20"/>
          <p:cNvSpPr>
            <a:spLocks noGrp="1"/>
          </p:cNvSpPr>
          <p:nvPr>
            <p:ph type="body" idx="13"/>
          </p:nvPr>
        </p:nvSpPr>
        <p:spPr>
          <a:xfrm>
            <a:off x="1106925" y="278407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29" name="Text Placeholder 20"/>
          <p:cNvSpPr>
            <a:spLocks noGrp="1"/>
          </p:cNvSpPr>
          <p:nvPr>
            <p:ph type="body" idx="13"/>
          </p:nvPr>
        </p:nvSpPr>
        <p:spPr>
          <a:xfrm>
            <a:off x="1106923" y="325031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North America</a:t>
            </a:r>
          </a:p>
        </p:txBody>
      </p:sp>
      <p:sp>
        <p:nvSpPr>
          <p:cNvPr id="32" name="Text Placeholder 20"/>
          <p:cNvSpPr>
            <a:spLocks noGrp="1"/>
          </p:cNvSpPr>
          <p:nvPr>
            <p:ph type="body" idx="13"/>
          </p:nvPr>
        </p:nvSpPr>
        <p:spPr>
          <a:xfrm>
            <a:off x="2839100" y="23074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>
                <a:latin typeface="Source Sans Pro Light" panose="020B0403030403020204" pitchFamily="34" charset="0"/>
              </a:rPr>
              <a:t>12k</a:t>
            </a:r>
          </a:p>
        </p:txBody>
      </p:sp>
      <p:sp>
        <p:nvSpPr>
          <p:cNvPr id="33" name="Text Placeholder 20"/>
          <p:cNvSpPr>
            <a:spLocks noGrp="1"/>
          </p:cNvSpPr>
          <p:nvPr>
            <p:ph type="body" idx="13"/>
          </p:nvPr>
        </p:nvSpPr>
        <p:spPr>
          <a:xfrm>
            <a:off x="2839098" y="27736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Green Land</a:t>
            </a:r>
          </a:p>
        </p:txBody>
      </p:sp>
      <p:sp>
        <p:nvSpPr>
          <p:cNvPr id="34" name="Text Placeholder 20"/>
          <p:cNvSpPr>
            <a:spLocks noGrp="1"/>
          </p:cNvSpPr>
          <p:nvPr>
            <p:ph type="body" idx="13"/>
          </p:nvPr>
        </p:nvSpPr>
        <p:spPr>
          <a:xfrm>
            <a:off x="4247232" y="2896113"/>
            <a:ext cx="871099" cy="851975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18k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5" name="Text Placeholder 20"/>
          <p:cNvSpPr>
            <a:spLocks noGrp="1"/>
          </p:cNvSpPr>
          <p:nvPr>
            <p:ph type="body" idx="13"/>
          </p:nvPr>
        </p:nvSpPr>
        <p:spPr>
          <a:xfrm>
            <a:off x="4247230" y="3362350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Europe</a:t>
            </a:r>
          </a:p>
        </p:txBody>
      </p:sp>
      <p:sp>
        <p:nvSpPr>
          <p:cNvPr id="36" name="Text Placeholder 20"/>
          <p:cNvSpPr>
            <a:spLocks noGrp="1"/>
          </p:cNvSpPr>
          <p:nvPr>
            <p:ph type="body" idx="13"/>
          </p:nvPr>
        </p:nvSpPr>
        <p:spPr>
          <a:xfrm>
            <a:off x="5937633" y="3186328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7" name="Text Placeholder 20"/>
          <p:cNvSpPr>
            <a:spLocks noGrp="1"/>
          </p:cNvSpPr>
          <p:nvPr>
            <p:ph type="body" idx="13"/>
          </p:nvPr>
        </p:nvSpPr>
        <p:spPr>
          <a:xfrm>
            <a:off x="5937631" y="3652565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Asia</a:t>
            </a:r>
          </a:p>
        </p:txBody>
      </p:sp>
      <p:sp>
        <p:nvSpPr>
          <p:cNvPr id="38" name="Text Placeholder 20"/>
          <p:cNvSpPr>
            <a:spLocks noGrp="1"/>
          </p:cNvSpPr>
          <p:nvPr>
            <p:ph type="body" idx="13"/>
          </p:nvPr>
        </p:nvSpPr>
        <p:spPr>
          <a:xfrm>
            <a:off x="6065119" y="4767537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27k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39" name="Text Placeholder 20"/>
          <p:cNvSpPr>
            <a:spLocks noGrp="1"/>
          </p:cNvSpPr>
          <p:nvPr>
            <p:ph type="body" idx="13"/>
          </p:nvPr>
        </p:nvSpPr>
        <p:spPr>
          <a:xfrm>
            <a:off x="6065117" y="5233774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Australia</a:t>
            </a:r>
          </a:p>
        </p:txBody>
      </p:sp>
      <p:sp>
        <p:nvSpPr>
          <p:cNvPr id="40" name="Text Placeholder 20"/>
          <p:cNvSpPr>
            <a:spLocks noGrp="1"/>
          </p:cNvSpPr>
          <p:nvPr>
            <p:ph type="body" idx="13"/>
          </p:nvPr>
        </p:nvSpPr>
        <p:spPr>
          <a:xfrm>
            <a:off x="3847555" y="4148471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1" name="Text Placeholder 20"/>
          <p:cNvSpPr>
            <a:spLocks noGrp="1"/>
          </p:cNvSpPr>
          <p:nvPr>
            <p:ph type="body" idx="13"/>
          </p:nvPr>
        </p:nvSpPr>
        <p:spPr>
          <a:xfrm>
            <a:off x="3847553" y="4614708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Africa</a:t>
            </a:r>
          </a:p>
        </p:txBody>
      </p:sp>
      <p:sp>
        <p:nvSpPr>
          <p:cNvPr id="42" name="Text Placeholder 20"/>
          <p:cNvSpPr>
            <a:spLocks noGrp="1"/>
          </p:cNvSpPr>
          <p:nvPr>
            <p:ph type="body" idx="13"/>
          </p:nvPr>
        </p:nvSpPr>
        <p:spPr>
          <a:xfrm>
            <a:off x="2044987" y="4576394"/>
            <a:ext cx="871099" cy="861147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2500" dirty="0" smtClean="0">
                <a:latin typeface="Source Sans Pro Light" panose="020B0403030403020204" pitchFamily="34" charset="0"/>
              </a:rPr>
              <a:t>23k</a:t>
            </a:r>
            <a:endParaRPr lang="en-GB" sz="2500" dirty="0">
              <a:latin typeface="Source Sans Pro Light" panose="020B0403030403020204" pitchFamily="34" charset="0"/>
            </a:endParaRPr>
          </a:p>
        </p:txBody>
      </p:sp>
      <p:sp>
        <p:nvSpPr>
          <p:cNvPr id="43" name="Text Placeholder 20"/>
          <p:cNvSpPr>
            <a:spLocks noGrp="1"/>
          </p:cNvSpPr>
          <p:nvPr>
            <p:ph type="body" idx="13"/>
          </p:nvPr>
        </p:nvSpPr>
        <p:spPr>
          <a:xfrm>
            <a:off x="2044985" y="5042631"/>
            <a:ext cx="886977" cy="215738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900" dirty="0"/>
              <a:t>South America</a:t>
            </a:r>
          </a:p>
        </p:txBody>
      </p:sp>
      <p:sp>
        <p:nvSpPr>
          <p:cNvPr id="50" name="Oval 4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26757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5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7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8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98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28" grpId="0" build="p"/>
      <p:bldP spid="29" grpId="0" build="p"/>
      <p:bldP spid="32" grpId="0" build="p"/>
      <p:bldP spid="33" grpId="0" build="p"/>
      <p:bldP spid="34" grpId="0" build="p"/>
      <p:bldP spid="35" grpId="0" build="p"/>
      <p:bldP spid="36" grpId="0" build="p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USER PER SOCIAL NETWORK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1276521" y="3835392"/>
            <a:ext cx="1883769" cy="1606687"/>
            <a:chOff x="1276521" y="3835392"/>
            <a:chExt cx="1883769" cy="1606687"/>
          </a:xfrm>
        </p:grpSpPr>
        <p:sp>
          <p:nvSpPr>
            <p:cNvPr id="29" name="Shape 2647"/>
            <p:cNvSpPr/>
            <p:nvPr/>
          </p:nvSpPr>
          <p:spPr>
            <a:xfrm>
              <a:off x="1276521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0" name="Shape 2648"/>
            <p:cNvSpPr/>
            <p:nvPr/>
          </p:nvSpPr>
          <p:spPr>
            <a:xfrm>
              <a:off x="2602571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1" name="Shape 2649"/>
            <p:cNvSpPr/>
            <p:nvPr/>
          </p:nvSpPr>
          <p:spPr>
            <a:xfrm>
              <a:off x="2800916" y="3969300"/>
              <a:ext cx="161028" cy="2899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3757"/>
                  </a:moveTo>
                  <a:lnTo>
                    <a:pt x="15430" y="3757"/>
                  </a:lnTo>
                  <a:cubicBezTo>
                    <a:pt x="14702" y="3757"/>
                    <a:pt x="13885" y="4288"/>
                    <a:pt x="13885" y="5002"/>
                  </a:cubicBezTo>
                  <a:lnTo>
                    <a:pt x="13885" y="7478"/>
                  </a:lnTo>
                  <a:lnTo>
                    <a:pt x="21600" y="7478"/>
                  </a:lnTo>
                  <a:lnTo>
                    <a:pt x="21600" y="11004"/>
                  </a:lnTo>
                  <a:lnTo>
                    <a:pt x="13885" y="11004"/>
                  </a:lnTo>
                  <a:lnTo>
                    <a:pt x="13885" y="21600"/>
                  </a:lnTo>
                  <a:lnTo>
                    <a:pt x="6602" y="21600"/>
                  </a:lnTo>
                  <a:lnTo>
                    <a:pt x="6602" y="11004"/>
                  </a:lnTo>
                  <a:lnTo>
                    <a:pt x="0" y="11004"/>
                  </a:lnTo>
                  <a:lnTo>
                    <a:pt x="0" y="7478"/>
                  </a:lnTo>
                  <a:lnTo>
                    <a:pt x="6602" y="7478"/>
                  </a:lnTo>
                  <a:lnTo>
                    <a:pt x="6602" y="5401"/>
                  </a:lnTo>
                  <a:cubicBezTo>
                    <a:pt x="6602" y="2424"/>
                    <a:pt x="10324" y="0"/>
                    <a:pt x="15430" y="0"/>
                  </a:cubicBezTo>
                  <a:lnTo>
                    <a:pt x="21600" y="0"/>
                  </a:lnTo>
                  <a:cubicBezTo>
                    <a:pt x="21600" y="0"/>
                    <a:pt x="21600" y="3757"/>
                    <a:pt x="21600" y="37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653412" y="3835392"/>
            <a:ext cx="1883769" cy="1606687"/>
            <a:chOff x="3653412" y="3835392"/>
            <a:chExt cx="1883769" cy="1606687"/>
          </a:xfrm>
        </p:grpSpPr>
        <p:sp>
          <p:nvSpPr>
            <p:cNvPr id="32" name="Shape 2654"/>
            <p:cNvSpPr/>
            <p:nvPr/>
          </p:nvSpPr>
          <p:spPr>
            <a:xfrm>
              <a:off x="3653412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4" name="Shape 2662"/>
            <p:cNvSpPr/>
            <p:nvPr/>
          </p:nvSpPr>
          <p:spPr>
            <a:xfrm>
              <a:off x="4979462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663"/>
            <p:cNvSpPr/>
            <p:nvPr/>
          </p:nvSpPr>
          <p:spPr>
            <a:xfrm>
              <a:off x="5125422" y="4006251"/>
              <a:ext cx="265800" cy="21600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557"/>
                  </a:moveTo>
                  <a:cubicBezTo>
                    <a:pt x="20804" y="2992"/>
                    <a:pt x="19950" y="3284"/>
                    <a:pt x="19054" y="3416"/>
                  </a:cubicBezTo>
                  <a:cubicBezTo>
                    <a:pt x="19970" y="2741"/>
                    <a:pt x="20673" y="1673"/>
                    <a:pt x="21003" y="400"/>
                  </a:cubicBezTo>
                  <a:cubicBezTo>
                    <a:pt x="20147" y="1023"/>
                    <a:pt x="19198" y="1478"/>
                    <a:pt x="18189" y="1722"/>
                  </a:cubicBezTo>
                  <a:cubicBezTo>
                    <a:pt x="17381" y="661"/>
                    <a:pt x="16229" y="0"/>
                    <a:pt x="14955" y="0"/>
                  </a:cubicBezTo>
                  <a:cubicBezTo>
                    <a:pt x="12507" y="0"/>
                    <a:pt x="10524" y="2442"/>
                    <a:pt x="10524" y="5451"/>
                  </a:cubicBezTo>
                  <a:cubicBezTo>
                    <a:pt x="10524" y="5879"/>
                    <a:pt x="10562" y="6297"/>
                    <a:pt x="10638" y="6697"/>
                  </a:cubicBezTo>
                  <a:cubicBezTo>
                    <a:pt x="6956" y="6467"/>
                    <a:pt x="3689" y="4296"/>
                    <a:pt x="1504" y="998"/>
                  </a:cubicBezTo>
                  <a:cubicBezTo>
                    <a:pt x="1122" y="1802"/>
                    <a:pt x="903" y="2741"/>
                    <a:pt x="903" y="3740"/>
                  </a:cubicBezTo>
                  <a:cubicBezTo>
                    <a:pt x="903" y="5632"/>
                    <a:pt x="1686" y="7299"/>
                    <a:pt x="2875" y="8280"/>
                  </a:cubicBezTo>
                  <a:cubicBezTo>
                    <a:pt x="2150" y="8248"/>
                    <a:pt x="1466" y="8005"/>
                    <a:pt x="868" y="7598"/>
                  </a:cubicBezTo>
                  <a:cubicBezTo>
                    <a:pt x="868" y="7619"/>
                    <a:pt x="868" y="7643"/>
                    <a:pt x="868" y="7664"/>
                  </a:cubicBezTo>
                  <a:cubicBezTo>
                    <a:pt x="868" y="10308"/>
                    <a:pt x="2396" y="12510"/>
                    <a:pt x="4423" y="13011"/>
                  </a:cubicBezTo>
                  <a:cubicBezTo>
                    <a:pt x="4051" y="13136"/>
                    <a:pt x="3660" y="13202"/>
                    <a:pt x="3255" y="13202"/>
                  </a:cubicBezTo>
                  <a:cubicBezTo>
                    <a:pt x="2970" y="13202"/>
                    <a:pt x="2693" y="13167"/>
                    <a:pt x="2421" y="13105"/>
                  </a:cubicBezTo>
                  <a:cubicBezTo>
                    <a:pt x="2985" y="15272"/>
                    <a:pt x="4622" y="16848"/>
                    <a:pt x="6560" y="16893"/>
                  </a:cubicBezTo>
                  <a:cubicBezTo>
                    <a:pt x="5043" y="18354"/>
                    <a:pt x="3134" y="19227"/>
                    <a:pt x="1057" y="19227"/>
                  </a:cubicBezTo>
                  <a:cubicBezTo>
                    <a:pt x="700" y="19227"/>
                    <a:pt x="348" y="19200"/>
                    <a:pt x="0" y="19151"/>
                  </a:cubicBezTo>
                  <a:cubicBezTo>
                    <a:pt x="1961" y="20699"/>
                    <a:pt x="4290" y="21600"/>
                    <a:pt x="6793" y="21600"/>
                  </a:cubicBezTo>
                  <a:cubicBezTo>
                    <a:pt x="14944" y="21600"/>
                    <a:pt x="19402" y="13293"/>
                    <a:pt x="19402" y="6084"/>
                  </a:cubicBezTo>
                  <a:cubicBezTo>
                    <a:pt x="19402" y="5848"/>
                    <a:pt x="19398" y="5615"/>
                    <a:pt x="19389" y="5378"/>
                  </a:cubicBezTo>
                  <a:cubicBezTo>
                    <a:pt x="20254" y="4609"/>
                    <a:pt x="21005" y="3649"/>
                    <a:pt x="21600" y="255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026516" y="3835392"/>
            <a:ext cx="1883770" cy="1606687"/>
            <a:chOff x="6026516" y="3835392"/>
            <a:chExt cx="1883770" cy="1606687"/>
          </a:xfrm>
        </p:grpSpPr>
        <p:sp>
          <p:nvSpPr>
            <p:cNvPr id="33" name="Shape 2658"/>
            <p:cNvSpPr/>
            <p:nvPr/>
          </p:nvSpPr>
          <p:spPr>
            <a:xfrm>
              <a:off x="6026516" y="3844783"/>
              <a:ext cx="1874378" cy="1597296"/>
            </a:xfrm>
            <a:prstGeom prst="roundRect">
              <a:avLst>
                <a:gd name="adj" fmla="val 18415"/>
              </a:avLst>
            </a:prstGeom>
            <a:ln w="19050">
              <a:solidFill>
                <a:schemeClr val="accent1"/>
              </a:solidFill>
              <a:miter lim="400000"/>
            </a:ln>
          </p:spPr>
          <p:txBody>
            <a:bodyPr lIns="50800" tIns="50800" rIns="50800" bIns="50800" anchor="ctr"/>
            <a:lstStyle/>
            <a:p>
              <a:pPr lvl="0"/>
              <a:endParaRPr/>
            </a:p>
          </p:txBody>
        </p:sp>
        <p:sp>
          <p:nvSpPr>
            <p:cNvPr id="36" name="Shape 2665"/>
            <p:cNvSpPr/>
            <p:nvPr/>
          </p:nvSpPr>
          <p:spPr>
            <a:xfrm>
              <a:off x="7352567" y="3835392"/>
              <a:ext cx="557719" cy="557719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666"/>
            <p:cNvSpPr/>
            <p:nvPr/>
          </p:nvSpPr>
          <p:spPr>
            <a:xfrm>
              <a:off x="7498526" y="3996115"/>
              <a:ext cx="265800" cy="2362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554" h="18517" extrusionOk="0">
                  <a:moveTo>
                    <a:pt x="20452" y="4444"/>
                  </a:moveTo>
                  <a:cubicBezTo>
                    <a:pt x="19302" y="11125"/>
                    <a:pt x="12887" y="16782"/>
                    <a:pt x="10956" y="18073"/>
                  </a:cubicBezTo>
                  <a:cubicBezTo>
                    <a:pt x="9026" y="19366"/>
                    <a:pt x="7266" y="17557"/>
                    <a:pt x="6626" y="16189"/>
                  </a:cubicBezTo>
                  <a:cubicBezTo>
                    <a:pt x="5895" y="14628"/>
                    <a:pt x="3704" y="6169"/>
                    <a:pt x="3131" y="5470"/>
                  </a:cubicBezTo>
                  <a:cubicBezTo>
                    <a:pt x="2556" y="4767"/>
                    <a:pt x="835" y="6169"/>
                    <a:pt x="835" y="6169"/>
                  </a:cubicBezTo>
                  <a:lnTo>
                    <a:pt x="0" y="5040"/>
                  </a:lnTo>
                  <a:cubicBezTo>
                    <a:pt x="0" y="5040"/>
                    <a:pt x="3495" y="729"/>
                    <a:pt x="6156" y="191"/>
                  </a:cubicBezTo>
                  <a:cubicBezTo>
                    <a:pt x="8977" y="-381"/>
                    <a:pt x="8973" y="4661"/>
                    <a:pt x="9651" y="7462"/>
                  </a:cubicBezTo>
                  <a:cubicBezTo>
                    <a:pt x="10307" y="10169"/>
                    <a:pt x="10748" y="11718"/>
                    <a:pt x="11320" y="11718"/>
                  </a:cubicBezTo>
                  <a:cubicBezTo>
                    <a:pt x="11895" y="11718"/>
                    <a:pt x="12990" y="10210"/>
                    <a:pt x="14190" y="7894"/>
                  </a:cubicBezTo>
                  <a:cubicBezTo>
                    <a:pt x="15392" y="5575"/>
                    <a:pt x="14139" y="3530"/>
                    <a:pt x="11791" y="4985"/>
                  </a:cubicBezTo>
                  <a:cubicBezTo>
                    <a:pt x="12730" y="-835"/>
                    <a:pt x="21600" y="-2234"/>
                    <a:pt x="20452" y="444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752975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17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110415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45M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732779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3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090219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25M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731240"/>
            <a:ext cx="1412544" cy="698494"/>
          </a:xfrm>
        </p:spPr>
        <p:txBody>
          <a:bodyPr lIns="0" tIns="0" rIns="0" bIns="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endParaRPr lang="en-GB" dirty="0"/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088680"/>
            <a:ext cx="1021421" cy="272433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2800" dirty="0" smtClean="0">
                <a:latin typeface="Source Sans Pro Light" panose="020B0403030403020204" pitchFamily="34" charset="0"/>
              </a:rPr>
              <a:t>35M</a:t>
            </a:r>
            <a:endParaRPr lang="en-US" sz="1800" dirty="0">
              <a:latin typeface="Source Sans Pro Light" panose="020B0403030403020204" pitchFamily="34" charset="0"/>
            </a:endParaRPr>
          </a:p>
        </p:txBody>
      </p:sp>
      <p:sp>
        <p:nvSpPr>
          <p:cNvPr id="26" name="Shape 62"/>
          <p:cNvSpPr/>
          <p:nvPr/>
        </p:nvSpPr>
        <p:spPr>
          <a:xfrm flipH="1" flipV="1">
            <a:off x="914909" y="31627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7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83</a:t>
            </a:r>
            <a:endParaRPr lang="en-GB" sz="1300" dirty="0"/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1581150" y="4383985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952675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6323006" y="4383984"/>
            <a:ext cx="896888" cy="160843"/>
          </a:xfrm>
        </p:spPr>
        <p:txBody>
          <a:bodyPr anchor="b">
            <a:normAutofit/>
          </a:bodyPr>
          <a:lstStyle/>
          <a:p>
            <a:r>
              <a:rPr lang="en-US" sz="900" i="1" dirty="0"/>
              <a:t>Network Name</a:t>
            </a:r>
          </a:p>
        </p:txBody>
      </p:sp>
    </p:spTree>
    <p:extLst>
      <p:ext uri="{BB962C8B-B14F-4D97-AF65-F5344CB8AC3E}">
        <p14:creationId xmlns:p14="http://schemas.microsoft.com/office/powerpoint/2010/main" val="1284519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9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16" grpId="0" build="p"/>
      <p:bldP spid="17" grpId="0" build="p"/>
      <p:bldP spid="20" grpId="0" build="p"/>
      <p:bldP spid="23" grpId="0" build="p"/>
      <p:bldP spid="24" grpId="0" build="p"/>
      <p:bldP spid="25" grpId="0" build="p"/>
      <p:bldP spid="26" grpId="0" animBg="1"/>
      <p:bldP spid="27" grpId="0" build="p"/>
      <p:bldP spid="39" grpId="0" build="p"/>
      <p:bldP spid="40" grpId="0" build="p"/>
      <p:bldP spid="41" grpId="0" build="p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ULTIMATE AROUND THE WORLD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69" name="Shape 2694"/>
          <p:cNvSpPr/>
          <p:nvPr/>
        </p:nvSpPr>
        <p:spPr>
          <a:xfrm>
            <a:off x="1700208" y="3938222"/>
            <a:ext cx="2021640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0" name="Shape 2695"/>
          <p:cNvSpPr/>
          <p:nvPr/>
        </p:nvSpPr>
        <p:spPr>
          <a:xfrm>
            <a:off x="5433284" y="3938222"/>
            <a:ext cx="1856461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1" name="Shape 2698"/>
          <p:cNvSpPr/>
          <p:nvPr/>
        </p:nvSpPr>
        <p:spPr>
          <a:xfrm>
            <a:off x="2495140" y="4269596"/>
            <a:ext cx="1226708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2" name="Shape 2699"/>
          <p:cNvSpPr/>
          <p:nvPr/>
        </p:nvSpPr>
        <p:spPr>
          <a:xfrm>
            <a:off x="5433284" y="4269596"/>
            <a:ext cx="564614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3" name="Shape 2702"/>
          <p:cNvSpPr/>
          <p:nvPr/>
        </p:nvSpPr>
        <p:spPr>
          <a:xfrm>
            <a:off x="2197051" y="4605434"/>
            <a:ext cx="1524798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4" name="Shape 2703"/>
          <p:cNvSpPr/>
          <p:nvPr/>
        </p:nvSpPr>
        <p:spPr>
          <a:xfrm>
            <a:off x="5433284" y="4605434"/>
            <a:ext cx="1182673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5" name="Shape 2706"/>
          <p:cNvSpPr/>
          <p:nvPr/>
        </p:nvSpPr>
        <p:spPr>
          <a:xfrm>
            <a:off x="1520743" y="4936808"/>
            <a:ext cx="2201105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6" name="Shape 2707"/>
          <p:cNvSpPr/>
          <p:nvPr/>
        </p:nvSpPr>
        <p:spPr>
          <a:xfrm>
            <a:off x="5433284" y="4936808"/>
            <a:ext cx="1457533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7" name="Shape 2710"/>
          <p:cNvSpPr/>
          <p:nvPr/>
        </p:nvSpPr>
        <p:spPr>
          <a:xfrm>
            <a:off x="2711028" y="5273514"/>
            <a:ext cx="1010820" cy="46690"/>
          </a:xfrm>
          <a:prstGeom prst="rect">
            <a:avLst/>
          </a:prstGeom>
          <a:solidFill>
            <a:schemeClr val="accent1"/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78" name="Shape 2711"/>
          <p:cNvSpPr/>
          <p:nvPr/>
        </p:nvSpPr>
        <p:spPr>
          <a:xfrm>
            <a:off x="5433284" y="5273514"/>
            <a:ext cx="2079784" cy="46690"/>
          </a:xfrm>
          <a:prstGeom prst="rect">
            <a:avLst/>
          </a:prstGeom>
          <a:solidFill>
            <a:schemeClr val="accent1"/>
          </a:solidFill>
          <a:ln w="12700">
            <a:noFill/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1059539" y="2626360"/>
            <a:ext cx="7024922" cy="2693845"/>
            <a:chOff x="1059539" y="2626360"/>
            <a:chExt cx="7024922" cy="2693845"/>
          </a:xfrm>
        </p:grpSpPr>
        <p:sp>
          <p:nvSpPr>
            <p:cNvPr id="81" name="Shape 2721"/>
            <p:cNvSpPr/>
            <p:nvPr/>
          </p:nvSpPr>
          <p:spPr>
            <a:xfrm>
              <a:off x="5407440" y="2626360"/>
              <a:ext cx="2677021" cy="956716"/>
            </a:xfrm>
            <a:prstGeom prst="roundRect">
              <a:avLst>
                <a:gd name="adj" fmla="val 7537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82" name="Group 2725"/>
            <p:cNvGrpSpPr/>
            <p:nvPr/>
          </p:nvGrpSpPr>
          <p:grpSpPr>
            <a:xfrm>
              <a:off x="5975627" y="2837209"/>
              <a:ext cx="246535" cy="535018"/>
              <a:chOff x="0" y="0"/>
              <a:chExt cx="651353" cy="1413536"/>
            </a:xfrm>
          </p:grpSpPr>
          <p:sp>
            <p:nvSpPr>
              <p:cNvPr id="85" name="Shape 2723"/>
              <p:cNvSpPr/>
              <p:nvPr/>
            </p:nvSpPr>
            <p:spPr>
              <a:xfrm>
                <a:off x="216117" y="0"/>
                <a:ext cx="209302" cy="20930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6" name="Shape 2724"/>
              <p:cNvSpPr/>
              <p:nvPr/>
            </p:nvSpPr>
            <p:spPr>
              <a:xfrm>
                <a:off x="-1" y="251768"/>
                <a:ext cx="651355" cy="116176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76" h="21600" extrusionOk="0">
                    <a:moveTo>
                      <a:pt x="21191" y="8000"/>
                    </a:moveTo>
                    <a:cubicBezTo>
                      <a:pt x="17435" y="1333"/>
                      <a:pt x="17435" y="1333"/>
                      <a:pt x="17435" y="1333"/>
                    </a:cubicBezTo>
                    <a:cubicBezTo>
                      <a:pt x="17200" y="533"/>
                      <a:pt x="16261" y="0"/>
                      <a:pt x="14852" y="0"/>
                    </a:cubicBezTo>
                    <a:cubicBezTo>
                      <a:pt x="6400" y="0"/>
                      <a:pt x="6400" y="0"/>
                      <a:pt x="6400" y="0"/>
                    </a:cubicBezTo>
                    <a:cubicBezTo>
                      <a:pt x="5461" y="0"/>
                      <a:pt x="4756" y="267"/>
                      <a:pt x="4287" y="667"/>
                    </a:cubicBezTo>
                    <a:cubicBezTo>
                      <a:pt x="4052" y="800"/>
                      <a:pt x="4052" y="800"/>
                      <a:pt x="4052" y="933"/>
                    </a:cubicBezTo>
                    <a:lnTo>
                      <a:pt x="4052" y="933"/>
                    </a:lnTo>
                    <a:lnTo>
                      <a:pt x="3817" y="1067"/>
                    </a:lnTo>
                    <a:cubicBezTo>
                      <a:pt x="61" y="8000"/>
                      <a:pt x="61" y="8000"/>
                      <a:pt x="61" y="8000"/>
                    </a:cubicBezTo>
                    <a:cubicBezTo>
                      <a:pt x="-174" y="8400"/>
                      <a:pt x="296" y="8933"/>
                      <a:pt x="1000" y="9067"/>
                    </a:cubicBezTo>
                    <a:cubicBezTo>
                      <a:pt x="1939" y="9200"/>
                      <a:pt x="2878" y="8933"/>
                      <a:pt x="3113" y="8533"/>
                    </a:cubicBezTo>
                    <a:cubicBezTo>
                      <a:pt x="5930" y="3067"/>
                      <a:pt x="5930" y="3067"/>
                      <a:pt x="5930" y="3067"/>
                    </a:cubicBezTo>
                    <a:cubicBezTo>
                      <a:pt x="6165" y="3067"/>
                      <a:pt x="6165" y="3067"/>
                      <a:pt x="6400" y="3067"/>
                    </a:cubicBezTo>
                    <a:cubicBezTo>
                      <a:pt x="6635" y="3067"/>
                      <a:pt x="6635" y="3067"/>
                      <a:pt x="6635" y="3067"/>
                    </a:cubicBezTo>
                    <a:cubicBezTo>
                      <a:pt x="1939" y="12800"/>
                      <a:pt x="1939" y="12800"/>
                      <a:pt x="1939" y="12800"/>
                    </a:cubicBezTo>
                    <a:cubicBezTo>
                      <a:pt x="6635" y="12800"/>
                      <a:pt x="6635" y="12800"/>
                      <a:pt x="6635" y="12800"/>
                    </a:cubicBezTo>
                    <a:cubicBezTo>
                      <a:pt x="6635" y="20667"/>
                      <a:pt x="6635" y="20667"/>
                      <a:pt x="6635" y="20667"/>
                    </a:cubicBezTo>
                    <a:cubicBezTo>
                      <a:pt x="6635" y="21200"/>
                      <a:pt x="7574" y="21600"/>
                      <a:pt x="8513" y="21600"/>
                    </a:cubicBezTo>
                    <a:cubicBezTo>
                      <a:pt x="9452" y="21600"/>
                      <a:pt x="10156" y="21200"/>
                      <a:pt x="10156" y="20667"/>
                    </a:cubicBezTo>
                    <a:cubicBezTo>
                      <a:pt x="10156" y="12800"/>
                      <a:pt x="10156" y="12800"/>
                      <a:pt x="10156" y="12800"/>
                    </a:cubicBezTo>
                    <a:cubicBezTo>
                      <a:pt x="11330" y="12800"/>
                      <a:pt x="11330" y="12800"/>
                      <a:pt x="11330" y="12800"/>
                    </a:cubicBezTo>
                    <a:cubicBezTo>
                      <a:pt x="11330" y="20667"/>
                      <a:pt x="11330" y="20667"/>
                      <a:pt x="11330" y="20667"/>
                    </a:cubicBezTo>
                    <a:cubicBezTo>
                      <a:pt x="11330" y="21200"/>
                      <a:pt x="12035" y="21600"/>
                      <a:pt x="12974" y="21600"/>
                    </a:cubicBezTo>
                    <a:cubicBezTo>
                      <a:pt x="13913" y="21600"/>
                      <a:pt x="14852" y="21200"/>
                      <a:pt x="14852" y="20667"/>
                    </a:cubicBezTo>
                    <a:cubicBezTo>
                      <a:pt x="14852" y="12800"/>
                      <a:pt x="14852" y="12800"/>
                      <a:pt x="14852" y="12800"/>
                    </a:cubicBezTo>
                    <a:cubicBezTo>
                      <a:pt x="19313" y="12800"/>
                      <a:pt x="19313" y="12800"/>
                      <a:pt x="19313" y="12800"/>
                    </a:cubicBezTo>
                    <a:cubicBezTo>
                      <a:pt x="14617" y="3067"/>
                      <a:pt x="14617" y="3067"/>
                      <a:pt x="14617" y="3067"/>
                    </a:cubicBezTo>
                    <a:cubicBezTo>
                      <a:pt x="14852" y="3067"/>
                      <a:pt x="14852" y="3067"/>
                      <a:pt x="14852" y="3067"/>
                    </a:cubicBezTo>
                    <a:cubicBezTo>
                      <a:pt x="15087" y="3067"/>
                      <a:pt x="15087" y="3067"/>
                      <a:pt x="15087" y="3067"/>
                    </a:cubicBezTo>
                    <a:cubicBezTo>
                      <a:pt x="18374" y="8533"/>
                      <a:pt x="18374" y="8533"/>
                      <a:pt x="18374" y="8533"/>
                    </a:cubicBezTo>
                    <a:cubicBezTo>
                      <a:pt x="18609" y="8933"/>
                      <a:pt x="19548" y="9200"/>
                      <a:pt x="20252" y="9067"/>
                    </a:cubicBezTo>
                    <a:cubicBezTo>
                      <a:pt x="21191" y="8933"/>
                      <a:pt x="21426" y="8400"/>
                      <a:pt x="21191" y="8000"/>
                    </a:cubicBezTo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1059539" y="2626360"/>
              <a:ext cx="6632346" cy="2693845"/>
              <a:chOff x="1059539" y="2626360"/>
              <a:chExt cx="6632346" cy="2693845"/>
            </a:xfrm>
          </p:grpSpPr>
          <p:sp>
            <p:nvSpPr>
              <p:cNvPr id="59" name="Shape 2673"/>
              <p:cNvSpPr/>
              <p:nvPr/>
            </p:nvSpPr>
            <p:spPr>
              <a:xfrm>
                <a:off x="1463104" y="3938222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0" name="Shape 2675"/>
              <p:cNvSpPr/>
              <p:nvPr/>
            </p:nvSpPr>
            <p:spPr>
              <a:xfrm>
                <a:off x="5433140" y="3938222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1" name="Shape 2677"/>
              <p:cNvSpPr/>
              <p:nvPr/>
            </p:nvSpPr>
            <p:spPr>
              <a:xfrm>
                <a:off x="1463104" y="4269596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2" name="Shape 2679"/>
              <p:cNvSpPr/>
              <p:nvPr/>
            </p:nvSpPr>
            <p:spPr>
              <a:xfrm>
                <a:off x="5433140" y="4269596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3" name="Shape 2681"/>
              <p:cNvSpPr/>
              <p:nvPr/>
            </p:nvSpPr>
            <p:spPr>
              <a:xfrm>
                <a:off x="1463104" y="4605433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4" name="Shape 2683"/>
              <p:cNvSpPr/>
              <p:nvPr/>
            </p:nvSpPr>
            <p:spPr>
              <a:xfrm>
                <a:off x="5433140" y="4605433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5" name="Shape 2685"/>
              <p:cNvSpPr/>
              <p:nvPr/>
            </p:nvSpPr>
            <p:spPr>
              <a:xfrm>
                <a:off x="1463104" y="4936808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6" name="Shape 2687"/>
              <p:cNvSpPr/>
              <p:nvPr/>
            </p:nvSpPr>
            <p:spPr>
              <a:xfrm>
                <a:off x="5433140" y="4936808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7" name="Shape 2689"/>
              <p:cNvSpPr/>
              <p:nvPr/>
            </p:nvSpPr>
            <p:spPr>
              <a:xfrm>
                <a:off x="1463104" y="5273515"/>
                <a:ext cx="2258744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68" name="Shape 2691"/>
              <p:cNvSpPr/>
              <p:nvPr/>
            </p:nvSpPr>
            <p:spPr>
              <a:xfrm>
                <a:off x="5433140" y="5273515"/>
                <a:ext cx="2258745" cy="46690"/>
              </a:xfrm>
              <a:prstGeom prst="rect">
                <a:avLst/>
              </a:prstGeom>
              <a:solidFill>
                <a:schemeClr val="accent6">
                  <a:alpha val="49595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9" name="Shape 2714"/>
              <p:cNvSpPr/>
              <p:nvPr/>
            </p:nvSpPr>
            <p:spPr>
              <a:xfrm>
                <a:off x="1059539" y="2626360"/>
                <a:ext cx="2677021" cy="956716"/>
              </a:xfrm>
              <a:prstGeom prst="roundRect">
                <a:avLst>
                  <a:gd name="adj" fmla="val 7537"/>
                </a:avLst>
              </a:pr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0800" tIns="50800" rIns="50800" bIns="50800" numCol="1" anchor="ctr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717"/>
              <p:cNvGrpSpPr/>
              <p:nvPr/>
            </p:nvGrpSpPr>
            <p:grpSpPr>
              <a:xfrm>
                <a:off x="1851443" y="2836635"/>
                <a:ext cx="212400" cy="536166"/>
                <a:chOff x="0" y="0"/>
                <a:chExt cx="561168" cy="1416570"/>
              </a:xfrm>
            </p:grpSpPr>
            <p:sp>
              <p:nvSpPr>
                <p:cNvPr id="87" name="Shape 2715"/>
                <p:cNvSpPr/>
                <p:nvPr/>
              </p:nvSpPr>
              <p:spPr>
                <a:xfrm>
                  <a:off x="0" y="242666"/>
                  <a:ext cx="561169" cy="1173905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600" extrusionOk="0">
                      <a:moveTo>
                        <a:pt x="16338" y="0"/>
                      </a:moveTo>
                      <a:cubicBezTo>
                        <a:pt x="5538" y="0"/>
                        <a:pt x="5538" y="0"/>
                        <a:pt x="5538" y="0"/>
                      </a:cubicBezTo>
                      <a:cubicBezTo>
                        <a:pt x="1662" y="0"/>
                        <a:pt x="0" y="1580"/>
                        <a:pt x="0" y="2107"/>
                      </a:cubicBezTo>
                      <a:cubicBezTo>
                        <a:pt x="0" y="9746"/>
                        <a:pt x="0" y="9746"/>
                        <a:pt x="0" y="9746"/>
                      </a:cubicBezTo>
                      <a:cubicBezTo>
                        <a:pt x="0" y="10141"/>
                        <a:pt x="831" y="10537"/>
                        <a:pt x="1938" y="10537"/>
                      </a:cubicBezTo>
                      <a:cubicBezTo>
                        <a:pt x="3046" y="10537"/>
                        <a:pt x="3600" y="10141"/>
                        <a:pt x="3600" y="9746"/>
                      </a:cubicBezTo>
                      <a:cubicBezTo>
                        <a:pt x="3600" y="3424"/>
                        <a:pt x="3600" y="3424"/>
                        <a:pt x="3600" y="3424"/>
                      </a:cubicBezTo>
                      <a:cubicBezTo>
                        <a:pt x="5262" y="3424"/>
                        <a:pt x="5262" y="3424"/>
                        <a:pt x="5262" y="3424"/>
                      </a:cubicBezTo>
                      <a:cubicBezTo>
                        <a:pt x="5262" y="9483"/>
                        <a:pt x="5262" y="9483"/>
                        <a:pt x="5262" y="9483"/>
                      </a:cubicBezTo>
                      <a:cubicBezTo>
                        <a:pt x="5262" y="9483"/>
                        <a:pt x="5262" y="9615"/>
                        <a:pt x="5262" y="9746"/>
                      </a:cubicBezTo>
                      <a:cubicBezTo>
                        <a:pt x="5262" y="20283"/>
                        <a:pt x="5262" y="20283"/>
                        <a:pt x="5262" y="20283"/>
                      </a:cubicBezTo>
                      <a:cubicBezTo>
                        <a:pt x="5262" y="21073"/>
                        <a:pt x="6369" y="21600"/>
                        <a:pt x="7754" y="21600"/>
                      </a:cubicBezTo>
                      <a:cubicBezTo>
                        <a:pt x="9138" y="21600"/>
                        <a:pt x="10246" y="21073"/>
                        <a:pt x="10246" y="20283"/>
                      </a:cubicBezTo>
                      <a:cubicBezTo>
                        <a:pt x="10246" y="10932"/>
                        <a:pt x="10246" y="10932"/>
                        <a:pt x="10246" y="10932"/>
                      </a:cubicBezTo>
                      <a:cubicBezTo>
                        <a:pt x="11354" y="10932"/>
                        <a:pt x="11354" y="10932"/>
                        <a:pt x="11354" y="10932"/>
                      </a:cubicBezTo>
                      <a:cubicBezTo>
                        <a:pt x="11354" y="20283"/>
                        <a:pt x="11354" y="20283"/>
                        <a:pt x="11354" y="20283"/>
                      </a:cubicBezTo>
                      <a:cubicBezTo>
                        <a:pt x="11354" y="21073"/>
                        <a:pt x="12462" y="21600"/>
                        <a:pt x="13846" y="21600"/>
                      </a:cubicBezTo>
                      <a:cubicBezTo>
                        <a:pt x="15231" y="21600"/>
                        <a:pt x="16338" y="21073"/>
                        <a:pt x="16338" y="20283"/>
                      </a:cubicBezTo>
                      <a:cubicBezTo>
                        <a:pt x="16338" y="3424"/>
                        <a:pt x="16338" y="3424"/>
                        <a:pt x="16338" y="3424"/>
                      </a:cubicBezTo>
                      <a:cubicBezTo>
                        <a:pt x="17723" y="3424"/>
                        <a:pt x="17723" y="3424"/>
                        <a:pt x="17723" y="3424"/>
                      </a:cubicBezTo>
                      <a:cubicBezTo>
                        <a:pt x="17723" y="9746"/>
                        <a:pt x="17723" y="9746"/>
                        <a:pt x="17723" y="9746"/>
                      </a:cubicBezTo>
                      <a:cubicBezTo>
                        <a:pt x="17723" y="10141"/>
                        <a:pt x="18554" y="10537"/>
                        <a:pt x="19662" y="10537"/>
                      </a:cubicBezTo>
                      <a:cubicBezTo>
                        <a:pt x="20769" y="10537"/>
                        <a:pt x="21600" y="10141"/>
                        <a:pt x="21600" y="9746"/>
                      </a:cubicBezTo>
                      <a:cubicBezTo>
                        <a:pt x="21600" y="1976"/>
                        <a:pt x="21600" y="1976"/>
                        <a:pt x="21600" y="1976"/>
                      </a:cubicBezTo>
                      <a:cubicBezTo>
                        <a:pt x="21600" y="1317"/>
                        <a:pt x="19938" y="0"/>
                        <a:pt x="16338" y="0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8" name="Shape 2716"/>
                <p:cNvSpPr/>
                <p:nvPr/>
              </p:nvSpPr>
              <p:spPr>
                <a:xfrm>
                  <a:off x="172901" y="-1"/>
                  <a:ext cx="224470" cy="221436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0" tIns="0" rIns="0" bIns="0" numCol="1" anchor="t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  <p:sp>
            <p:nvSpPr>
              <p:cNvPr id="83" name="Shape 2729"/>
              <p:cNvSpPr/>
              <p:nvPr/>
            </p:nvSpPr>
            <p:spPr>
              <a:xfrm>
                <a:off x="4405367" y="2890811"/>
                <a:ext cx="316643" cy="9089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971" y="0"/>
                    </a:moveTo>
                    <a:lnTo>
                      <a:pt x="4629" y="0"/>
                    </a:lnTo>
                    <a:cubicBezTo>
                      <a:pt x="4629" y="0"/>
                      <a:pt x="3085" y="0"/>
                      <a:pt x="3085" y="5397"/>
                    </a:cubicBezTo>
                    <a:lnTo>
                      <a:pt x="18515" y="5397"/>
                    </a:lnTo>
                    <a:cubicBezTo>
                      <a:pt x="18515" y="0"/>
                      <a:pt x="16971" y="0"/>
                      <a:pt x="16971" y="0"/>
                    </a:cubicBezTo>
                    <a:close/>
                    <a:moveTo>
                      <a:pt x="21600" y="16190"/>
                    </a:moveTo>
                    <a:cubicBezTo>
                      <a:pt x="21600" y="10793"/>
                      <a:pt x="20058" y="10793"/>
                      <a:pt x="20058" y="10793"/>
                    </a:cubicBezTo>
                    <a:lnTo>
                      <a:pt x="1544" y="10793"/>
                    </a:lnTo>
                    <a:cubicBezTo>
                      <a:pt x="1544" y="10793"/>
                      <a:pt x="0" y="10793"/>
                      <a:pt x="0" y="16190"/>
                    </a:cubicBezTo>
                    <a:lnTo>
                      <a:pt x="0" y="21600"/>
                    </a:lnTo>
                    <a:lnTo>
                      <a:pt x="21600" y="21600"/>
                    </a:lnTo>
                    <a:cubicBezTo>
                      <a:pt x="21600" y="21600"/>
                      <a:pt x="21600" y="16190"/>
                      <a:pt x="21600" y="16190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4" name="Shape 2730"/>
              <p:cNvSpPr/>
              <p:nvPr/>
            </p:nvSpPr>
            <p:spPr>
              <a:xfrm>
                <a:off x="4349333" y="2974862"/>
                <a:ext cx="445335" cy="28608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232" h="21575" extrusionOk="0">
                    <a:moveTo>
                      <a:pt x="20320" y="1015"/>
                    </a:moveTo>
                    <a:cubicBezTo>
                      <a:pt x="19682" y="0"/>
                      <a:pt x="19682" y="0"/>
                      <a:pt x="19682" y="0"/>
                    </a:cubicBezTo>
                    <a:lnTo>
                      <a:pt x="19682" y="2728"/>
                    </a:lnTo>
                    <a:lnTo>
                      <a:pt x="1550" y="2728"/>
                    </a:lnTo>
                    <a:lnTo>
                      <a:pt x="1550" y="0"/>
                    </a:lnTo>
                    <a:cubicBezTo>
                      <a:pt x="1550" y="0"/>
                      <a:pt x="1550" y="0"/>
                      <a:pt x="910" y="1015"/>
                    </a:cubicBezTo>
                    <a:cubicBezTo>
                      <a:pt x="273" y="2026"/>
                      <a:pt x="-184" y="2299"/>
                      <a:pt x="73" y="4441"/>
                    </a:cubicBezTo>
                    <a:cubicBezTo>
                      <a:pt x="329" y="6574"/>
                      <a:pt x="1565" y="18278"/>
                      <a:pt x="1749" y="19863"/>
                    </a:cubicBezTo>
                    <a:cubicBezTo>
                      <a:pt x="1951" y="21600"/>
                      <a:pt x="3068" y="21575"/>
                      <a:pt x="3068" y="21575"/>
                    </a:cubicBezTo>
                    <a:lnTo>
                      <a:pt x="18164" y="21575"/>
                    </a:lnTo>
                    <a:cubicBezTo>
                      <a:pt x="18164" y="21575"/>
                      <a:pt x="19281" y="21600"/>
                      <a:pt x="19482" y="19863"/>
                    </a:cubicBezTo>
                    <a:cubicBezTo>
                      <a:pt x="19667" y="18278"/>
                      <a:pt x="20903" y="6574"/>
                      <a:pt x="21159" y="4441"/>
                    </a:cubicBezTo>
                    <a:cubicBezTo>
                      <a:pt x="21416" y="2299"/>
                      <a:pt x="20958" y="2026"/>
                      <a:pt x="20320" y="1015"/>
                    </a:cubicBezTo>
                    <a:close/>
                  </a:path>
                </a:pathLst>
              </a:custGeom>
              <a:solidFill>
                <a:schemeClr val="accent5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3885131" y="3310643"/>
            <a:ext cx="1391719" cy="272433"/>
          </a:xfrm>
        </p:spPr>
        <p:txBody>
          <a:bodyPr anchor="b">
            <a:normAutofit/>
          </a:bodyPr>
          <a:lstStyle/>
          <a:p>
            <a:pPr algn="ctr">
              <a:lnSpc>
                <a:spcPts val="1200"/>
              </a:lnSpc>
            </a:pPr>
            <a:r>
              <a:rPr lang="en-US" sz="2400" dirty="0">
                <a:latin typeface="Source Sans Pro Light" panose="020B0403030403020204" pitchFamily="34" charset="0"/>
              </a:rPr>
              <a:t>Product</a:t>
            </a:r>
          </a:p>
        </p:txBody>
      </p:sp>
      <p:sp>
        <p:nvSpPr>
          <p:cNvPr id="38" name="Text Placeholder 8"/>
          <p:cNvSpPr>
            <a:spLocks noGrp="1"/>
          </p:cNvSpPr>
          <p:nvPr>
            <p:ph type="body" sz="half" idx="2"/>
          </p:nvPr>
        </p:nvSpPr>
        <p:spPr>
          <a:xfrm>
            <a:off x="3905638" y="3855745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Graphic Design</a:t>
            </a:r>
          </a:p>
        </p:txBody>
      </p:sp>
      <p:sp>
        <p:nvSpPr>
          <p:cNvPr id="39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195163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Interior Design</a:t>
            </a:r>
          </a:p>
        </p:txBody>
      </p:sp>
      <p:sp>
        <p:nvSpPr>
          <p:cNvPr id="40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288" y="4531000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Web Design</a:t>
            </a:r>
          </a:p>
        </p:txBody>
      </p:sp>
      <p:sp>
        <p:nvSpPr>
          <p:cNvPr id="41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4859267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/>
              <a:t>Marketing Serve</a:t>
            </a:r>
          </a:p>
        </p:txBody>
      </p:sp>
      <p:sp>
        <p:nvSpPr>
          <p:cNvPr id="42" name="Text Placeholder 8"/>
          <p:cNvSpPr>
            <a:spLocks noGrp="1"/>
          </p:cNvSpPr>
          <p:nvPr>
            <p:ph type="body" sz="half" idx="2"/>
          </p:nvPr>
        </p:nvSpPr>
        <p:spPr>
          <a:xfrm>
            <a:off x="3899706" y="5195104"/>
            <a:ext cx="1350704" cy="195555"/>
          </a:xfrm>
        </p:spPr>
        <p:txBody>
          <a:bodyPr anchor="b">
            <a:normAutofit/>
          </a:bodyPr>
          <a:lstStyle/>
          <a:p>
            <a:pPr algn="ctr"/>
            <a:r>
              <a:rPr lang="en-US" sz="1200" dirty="0" err="1"/>
              <a:t>Investation</a:t>
            </a:r>
            <a:endParaRPr lang="en-US" sz="1200" dirty="0"/>
          </a:p>
        </p:txBody>
      </p:sp>
      <p:sp>
        <p:nvSpPr>
          <p:cNvPr id="43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385574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80%</a:t>
            </a:r>
          </a:p>
        </p:txBody>
      </p:sp>
      <p:sp>
        <p:nvSpPr>
          <p:cNvPr id="44" name="Text Placeholder 8"/>
          <p:cNvSpPr>
            <a:spLocks noGrp="1"/>
          </p:cNvSpPr>
          <p:nvPr>
            <p:ph type="body" sz="half" idx="2"/>
          </p:nvPr>
        </p:nvSpPr>
        <p:spPr>
          <a:xfrm>
            <a:off x="7846444" y="419516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25%</a:t>
            </a:r>
          </a:p>
        </p:txBody>
      </p:sp>
      <p:sp>
        <p:nvSpPr>
          <p:cNvPr id="45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521474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55%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4860892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65%</a:t>
            </a:r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7863679" y="5201136"/>
            <a:ext cx="622251" cy="195555"/>
          </a:xfrm>
        </p:spPr>
        <p:txBody>
          <a:bodyPr anchor="b">
            <a:normAutofit/>
          </a:bodyPr>
          <a:lstStyle/>
          <a:p>
            <a:r>
              <a:rPr lang="en-US" sz="1100" dirty="0"/>
              <a:t>90%</a:t>
            </a:r>
          </a:p>
        </p:txBody>
      </p:sp>
      <p:sp>
        <p:nvSpPr>
          <p:cNvPr id="4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384650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90%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867" y="418592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55%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512238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70%</a:t>
            </a: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4851656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97%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706102" y="5191900"/>
            <a:ext cx="622251" cy="195555"/>
          </a:xfrm>
        </p:spPr>
        <p:txBody>
          <a:bodyPr anchor="b">
            <a:normAutofit/>
          </a:bodyPr>
          <a:lstStyle/>
          <a:p>
            <a:pPr algn="r"/>
            <a:r>
              <a:rPr lang="en-US" sz="1100" dirty="0"/>
              <a:t>45%</a:t>
            </a:r>
          </a:p>
        </p:txBody>
      </p:sp>
      <p:sp>
        <p:nvSpPr>
          <p:cNvPr id="53" name="Text Placeholder 20"/>
          <p:cNvSpPr>
            <a:spLocks noGrp="1"/>
          </p:cNvSpPr>
          <p:nvPr>
            <p:ph type="body" idx="13"/>
          </p:nvPr>
        </p:nvSpPr>
        <p:spPr>
          <a:xfrm>
            <a:off x="2266951" y="2731135"/>
            <a:ext cx="1459896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Male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6392890" y="2766850"/>
            <a:ext cx="1691571" cy="927980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Female</a:t>
            </a:r>
          </a:p>
        </p:txBody>
      </p:sp>
      <p:sp>
        <p:nvSpPr>
          <p:cNvPr id="55" name="Oval 5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481456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1000"/>
                            </p:stCondLst>
                            <p:childTnLst>
                              <p:par>
                                <p:cTn id="9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4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37" grpId="0" build="p"/>
      <p:bldP spid="38" grpId="0" build="p"/>
      <p:bldP spid="39" grpId="0" build="p"/>
      <p:bldP spid="40" grpId="0" build="p"/>
      <p:bldP spid="41" grpId="0" build="p"/>
      <p:bldP spid="42" grpId="0" build="p"/>
      <p:bldP spid="43" grpId="0" build="p"/>
      <p:bldP spid="44" grpId="0" build="p"/>
      <p:bldP spid="45" grpId="0" build="p"/>
      <p:bldP spid="46" grpId="0" build="p"/>
      <p:bldP spid="47" grpId="0" build="p"/>
      <p:bldP spid="48" grpId="0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46"/>
          <p:cNvSpPr/>
          <p:nvPr/>
        </p:nvSpPr>
        <p:spPr>
          <a:xfrm>
            <a:off x="2" y="0"/>
            <a:ext cx="9143998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 Placeholder 18"/>
          <p:cNvSpPr>
            <a:spLocks noGrp="1"/>
          </p:cNvSpPr>
          <p:nvPr>
            <p:ph type="body" sz="half" idx="11"/>
          </p:nvPr>
        </p:nvSpPr>
        <p:spPr>
          <a:xfrm>
            <a:off x="900113" y="4455109"/>
            <a:ext cx="7343775" cy="1145591"/>
          </a:xfrm>
        </p:spPr>
        <p:txBody>
          <a:bodyPr anchor="ctr">
            <a:noAutofit/>
          </a:bodyPr>
          <a:lstStyle/>
          <a:p>
            <a:pPr algn="ctr">
              <a:lnSpc>
                <a:spcPts val="2200"/>
              </a:lnSpc>
            </a:pPr>
            <a:r>
              <a:rPr lang="en-GB" sz="3200" dirty="0">
                <a:latin typeface="Source Sans Pro Light" panose="020B0403030403020204" pitchFamily="34" charset="0"/>
              </a:rPr>
              <a:t>Let’s talk everything </a:t>
            </a:r>
            <a:r>
              <a:rPr lang="en-GB" sz="3200" dirty="0" smtClean="0">
                <a:latin typeface="Source Sans Pro Light" panose="020B0403030403020204" pitchFamily="34" charset="0"/>
              </a:rPr>
              <a:t>about</a:t>
            </a:r>
          </a:p>
          <a:p>
            <a:pPr algn="ctr">
              <a:lnSpc>
                <a:spcPts val="2200"/>
              </a:lnSpc>
            </a:pPr>
            <a:r>
              <a:rPr lang="en-GB" sz="3200" dirty="0" smtClean="0">
                <a:latin typeface="Source Sans Pro Light" panose="020B0403030403020204" pitchFamily="34" charset="0"/>
              </a:rPr>
              <a:t>Phases </a:t>
            </a:r>
            <a:r>
              <a:rPr lang="en-GB" sz="3200" dirty="0" err="1">
                <a:latin typeface="Source Sans Pro Light" panose="020B0403030403020204" pitchFamily="34" charset="0"/>
              </a:rPr>
              <a:t>Infographic</a:t>
            </a:r>
            <a:endParaRPr lang="en-GB" sz="3200" dirty="0">
              <a:latin typeface="Source Sans Pro Light" panose="020B0403030403020204" pitchFamily="34" charset="0"/>
            </a:endParaRPr>
          </a:p>
        </p:txBody>
      </p:sp>
      <p:sp>
        <p:nvSpPr>
          <p:cNvPr id="5" name="Shape 2736"/>
          <p:cNvSpPr/>
          <p:nvPr/>
        </p:nvSpPr>
        <p:spPr>
          <a:xfrm>
            <a:off x="4279900" y="3551884"/>
            <a:ext cx="584199" cy="8150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957" h="21276" extrusionOk="0">
                <a:moveTo>
                  <a:pt x="1877" y="21023"/>
                </a:moveTo>
                <a:cubicBezTo>
                  <a:pt x="2335" y="19958"/>
                  <a:pt x="3030" y="18458"/>
                  <a:pt x="3960" y="16288"/>
                </a:cubicBezTo>
                <a:cubicBezTo>
                  <a:pt x="8011" y="15823"/>
                  <a:pt x="9689" y="16658"/>
                  <a:pt x="12261" y="13325"/>
                </a:cubicBezTo>
                <a:cubicBezTo>
                  <a:pt x="10172" y="13789"/>
                  <a:pt x="7654" y="12465"/>
                  <a:pt x="7789" y="11892"/>
                </a:cubicBezTo>
                <a:cubicBezTo>
                  <a:pt x="7924" y="11318"/>
                  <a:pt x="13647" y="12306"/>
                  <a:pt x="17393" y="8447"/>
                </a:cubicBezTo>
                <a:cubicBezTo>
                  <a:pt x="12670" y="9202"/>
                  <a:pt x="11160" y="7540"/>
                  <a:pt x="11769" y="7289"/>
                </a:cubicBezTo>
                <a:cubicBezTo>
                  <a:pt x="13175" y="6708"/>
                  <a:pt x="17348" y="7048"/>
                  <a:pt x="19572" y="5477"/>
                </a:cubicBezTo>
                <a:cubicBezTo>
                  <a:pt x="20719" y="4669"/>
                  <a:pt x="21256" y="2702"/>
                  <a:pt x="20789" y="2000"/>
                </a:cubicBezTo>
                <a:cubicBezTo>
                  <a:pt x="20229" y="1153"/>
                  <a:pt x="16813" y="-111"/>
                  <a:pt x="14931" y="7"/>
                </a:cubicBezTo>
                <a:cubicBezTo>
                  <a:pt x="13047" y="126"/>
                  <a:pt x="10093" y="5208"/>
                  <a:pt x="9217" y="5168"/>
                </a:cubicBezTo>
                <a:cubicBezTo>
                  <a:pt x="8341" y="5128"/>
                  <a:pt x="8166" y="2892"/>
                  <a:pt x="9694" y="813"/>
                </a:cubicBezTo>
                <a:cubicBezTo>
                  <a:pt x="8081" y="1330"/>
                  <a:pt x="5127" y="2940"/>
                  <a:pt x="4200" y="4315"/>
                </a:cubicBezTo>
                <a:cubicBezTo>
                  <a:pt x="2475" y="6874"/>
                  <a:pt x="4362" y="12744"/>
                  <a:pt x="3757" y="12953"/>
                </a:cubicBezTo>
                <a:cubicBezTo>
                  <a:pt x="3151" y="13163"/>
                  <a:pt x="1114" y="10259"/>
                  <a:pt x="505" y="8944"/>
                </a:cubicBezTo>
                <a:cubicBezTo>
                  <a:pt x="-324" y="10961"/>
                  <a:pt x="-344" y="12982"/>
                  <a:pt x="2082" y="15667"/>
                </a:cubicBezTo>
                <a:cubicBezTo>
                  <a:pt x="1167" y="17429"/>
                  <a:pt x="667" y="19457"/>
                  <a:pt x="592" y="20487"/>
                </a:cubicBezTo>
                <a:cubicBezTo>
                  <a:pt x="557" y="21312"/>
                  <a:pt x="1675" y="21489"/>
                  <a:pt x="1877" y="21023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648422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19" grpId="0" build="p"/>
      <p:bldP spid="5" grpId="0" animBg="1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ONE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2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6" name="Group 5"/>
          <p:cNvGrpSpPr/>
          <p:nvPr/>
        </p:nvGrpSpPr>
        <p:grpSpPr>
          <a:xfrm>
            <a:off x="924430" y="4556386"/>
            <a:ext cx="127641" cy="1017162"/>
            <a:chOff x="924430" y="4556386"/>
            <a:chExt cx="127641" cy="1017162"/>
          </a:xfrm>
          <a:solidFill>
            <a:schemeClr val="accent1"/>
          </a:solidFill>
        </p:grpSpPr>
        <p:sp>
          <p:nvSpPr>
            <p:cNvPr id="29" name="Shape 369"/>
            <p:cNvSpPr/>
            <p:nvPr/>
          </p:nvSpPr>
          <p:spPr>
            <a:xfrm>
              <a:off x="924430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0" name="Shape 369"/>
            <p:cNvSpPr/>
            <p:nvPr/>
          </p:nvSpPr>
          <p:spPr>
            <a:xfrm>
              <a:off x="924430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1" name="Shape 369"/>
            <p:cNvSpPr/>
            <p:nvPr/>
          </p:nvSpPr>
          <p:spPr>
            <a:xfrm>
              <a:off x="924430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2" name="Shape 369"/>
            <p:cNvSpPr/>
            <p:nvPr/>
          </p:nvSpPr>
          <p:spPr>
            <a:xfrm>
              <a:off x="924430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33" name="Shape 369"/>
            <p:cNvSpPr/>
            <p:nvPr/>
          </p:nvSpPr>
          <p:spPr>
            <a:xfrm>
              <a:off x="924430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34" name="Text Placeholder 8"/>
          <p:cNvSpPr>
            <a:spLocks noGrp="1"/>
          </p:cNvSpPr>
          <p:nvPr>
            <p:ph type="body" sz="half" idx="2"/>
          </p:nvPr>
        </p:nvSpPr>
        <p:spPr>
          <a:xfrm>
            <a:off x="1303525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2" name="Group 1"/>
          <p:cNvGrpSpPr/>
          <p:nvPr/>
        </p:nvGrpSpPr>
        <p:grpSpPr>
          <a:xfrm>
            <a:off x="932583" y="3667124"/>
            <a:ext cx="1623209" cy="452615"/>
            <a:chOff x="932583" y="36671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37877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3667124"/>
            <a:ext cx="1624358" cy="452615"/>
            <a:chOff x="2815414" y="36671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36671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37899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3667124"/>
            <a:ext cx="1623209" cy="452615"/>
            <a:chOff x="4699393" y="36671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36671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37963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3667124"/>
            <a:ext cx="1628953" cy="452615"/>
            <a:chOff x="6577628" y="36671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36671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37899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815414" y="4556386"/>
            <a:ext cx="127641" cy="1017162"/>
            <a:chOff x="2815414" y="4556386"/>
            <a:chExt cx="127641" cy="1017162"/>
          </a:xfrm>
          <a:solidFill>
            <a:schemeClr val="accent1"/>
          </a:solidFill>
        </p:grpSpPr>
        <p:sp>
          <p:nvSpPr>
            <p:cNvPr id="62" name="Shape 369"/>
            <p:cNvSpPr/>
            <p:nvPr/>
          </p:nvSpPr>
          <p:spPr>
            <a:xfrm>
              <a:off x="2815414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3" name="Shape 369"/>
            <p:cNvSpPr/>
            <p:nvPr/>
          </p:nvSpPr>
          <p:spPr>
            <a:xfrm>
              <a:off x="2815414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4" name="Shape 369"/>
            <p:cNvSpPr/>
            <p:nvPr/>
          </p:nvSpPr>
          <p:spPr>
            <a:xfrm>
              <a:off x="2815414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5" name="Shape 369"/>
            <p:cNvSpPr/>
            <p:nvPr/>
          </p:nvSpPr>
          <p:spPr>
            <a:xfrm>
              <a:off x="2815414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6" name="Shape 369"/>
            <p:cNvSpPr/>
            <p:nvPr/>
          </p:nvSpPr>
          <p:spPr>
            <a:xfrm>
              <a:off x="2815414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67" name="Text Placeholder 8"/>
          <p:cNvSpPr>
            <a:spLocks noGrp="1"/>
          </p:cNvSpPr>
          <p:nvPr>
            <p:ph type="body" sz="half" idx="2"/>
          </p:nvPr>
        </p:nvSpPr>
        <p:spPr>
          <a:xfrm>
            <a:off x="3194509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4689139" y="4556386"/>
            <a:ext cx="127641" cy="1017162"/>
            <a:chOff x="4689139" y="4556386"/>
            <a:chExt cx="127641" cy="1017162"/>
          </a:xfrm>
          <a:solidFill>
            <a:schemeClr val="accent1"/>
          </a:solidFill>
        </p:grpSpPr>
        <p:sp>
          <p:nvSpPr>
            <p:cNvPr id="68" name="Shape 369"/>
            <p:cNvSpPr/>
            <p:nvPr/>
          </p:nvSpPr>
          <p:spPr>
            <a:xfrm>
              <a:off x="4689139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69" name="Shape 369"/>
            <p:cNvSpPr/>
            <p:nvPr/>
          </p:nvSpPr>
          <p:spPr>
            <a:xfrm>
              <a:off x="4689139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0" name="Shape 369"/>
            <p:cNvSpPr/>
            <p:nvPr/>
          </p:nvSpPr>
          <p:spPr>
            <a:xfrm>
              <a:off x="4689139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1" name="Shape 369"/>
            <p:cNvSpPr/>
            <p:nvPr/>
          </p:nvSpPr>
          <p:spPr>
            <a:xfrm>
              <a:off x="4689139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2" name="Shape 369"/>
            <p:cNvSpPr/>
            <p:nvPr/>
          </p:nvSpPr>
          <p:spPr>
            <a:xfrm>
              <a:off x="4689139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5068234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6618223" y="4556386"/>
            <a:ext cx="127641" cy="1017162"/>
            <a:chOff x="6618223" y="4556386"/>
            <a:chExt cx="127641" cy="1017162"/>
          </a:xfrm>
          <a:solidFill>
            <a:schemeClr val="accent1"/>
          </a:solidFill>
        </p:grpSpPr>
        <p:sp>
          <p:nvSpPr>
            <p:cNvPr id="74" name="Shape 369"/>
            <p:cNvSpPr/>
            <p:nvPr/>
          </p:nvSpPr>
          <p:spPr>
            <a:xfrm>
              <a:off x="6618223" y="455638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5" name="Shape 369"/>
            <p:cNvSpPr/>
            <p:nvPr/>
          </p:nvSpPr>
          <p:spPr>
            <a:xfrm>
              <a:off x="6618223" y="478375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6" name="Shape 369"/>
            <p:cNvSpPr/>
            <p:nvPr/>
          </p:nvSpPr>
          <p:spPr>
            <a:xfrm>
              <a:off x="6618223" y="501112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7" name="Shape 369"/>
            <p:cNvSpPr/>
            <p:nvPr/>
          </p:nvSpPr>
          <p:spPr>
            <a:xfrm>
              <a:off x="6618223" y="5238496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78" name="Shape 369"/>
            <p:cNvSpPr/>
            <p:nvPr/>
          </p:nvSpPr>
          <p:spPr>
            <a:xfrm>
              <a:off x="6618223" y="5465867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79" name="Text Placeholder 8"/>
          <p:cNvSpPr>
            <a:spLocks noGrp="1"/>
          </p:cNvSpPr>
          <p:nvPr>
            <p:ph type="body" sz="half" idx="2"/>
          </p:nvPr>
        </p:nvSpPr>
        <p:spPr>
          <a:xfrm>
            <a:off x="6997318" y="4460566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36671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36665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5" name="Oval 4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149921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6500"/>
                            </p:stCondLst>
                            <p:childTnLst>
                              <p:par>
                                <p:cTn id="10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70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5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7" grpId="0" animBg="1"/>
      <p:bldP spid="28" grpId="0" build="p"/>
      <p:bldP spid="34" grpId="0" build="p"/>
      <p:bldP spid="67" grpId="0" build="p"/>
      <p:bldP spid="73" grpId="0" build="p"/>
      <p:bldP spid="79" grpId="0" build="p"/>
      <p:bldP spid="80" grpId="0" build="p"/>
      <p:bldP spid="81" grpId="0" build="p"/>
      <p:bldP spid="82" grpId="0" build="p"/>
      <p:bldP spid="83" grpId="0" build="p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ANALYSIS DETAIL DESCRIPTION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32583" y="2435224"/>
            <a:ext cx="1623209" cy="452615"/>
            <a:chOff x="932583" y="2435224"/>
            <a:chExt cx="1623209" cy="452615"/>
          </a:xfrm>
        </p:grpSpPr>
        <p:sp>
          <p:nvSpPr>
            <p:cNvPr id="52" name="Freeform 7"/>
            <p:cNvSpPr>
              <a:spLocks/>
            </p:cNvSpPr>
            <p:nvPr/>
          </p:nvSpPr>
          <p:spPr bwMode="auto">
            <a:xfrm>
              <a:off x="93258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6 w 1413"/>
                <a:gd name="T11" fmla="*/ 394 h 394"/>
                <a:gd name="T12" fmla="*/ 1236 w 1413"/>
                <a:gd name="T13" fmla="*/ 394 h 394"/>
                <a:gd name="T14" fmla="*/ 1236 w 1413"/>
                <a:gd name="T15" fmla="*/ 394 h 394"/>
                <a:gd name="T16" fmla="*/ 1413 w 1413"/>
                <a:gd name="T17" fmla="*/ 195 h 394"/>
                <a:gd name="T18" fmla="*/ 1236 w 1413"/>
                <a:gd name="T19" fmla="*/ 0 h 394"/>
                <a:gd name="T20" fmla="*/ 1236 w 1413"/>
                <a:gd name="T21" fmla="*/ 0 h 394"/>
                <a:gd name="T22" fmla="*/ 1236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3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6" name="Freeform 31"/>
            <p:cNvSpPr>
              <a:spLocks noEditPoints="1"/>
            </p:cNvSpPr>
            <p:nvPr/>
          </p:nvSpPr>
          <p:spPr bwMode="auto">
            <a:xfrm>
              <a:off x="1266875" y="2555845"/>
              <a:ext cx="207927" cy="210225"/>
            </a:xfrm>
            <a:custGeom>
              <a:avLst/>
              <a:gdLst>
                <a:gd name="T0" fmla="*/ 6 w 45"/>
                <a:gd name="T1" fmla="*/ 17 h 45"/>
                <a:gd name="T2" fmla="*/ 18 w 45"/>
                <a:gd name="T3" fmla="*/ 5 h 45"/>
                <a:gd name="T4" fmla="*/ 30 w 45"/>
                <a:gd name="T5" fmla="*/ 18 h 45"/>
                <a:gd name="T6" fmla="*/ 18 w 45"/>
                <a:gd name="T7" fmla="*/ 30 h 45"/>
                <a:gd name="T8" fmla="*/ 6 w 45"/>
                <a:gd name="T9" fmla="*/ 17 h 45"/>
                <a:gd name="T10" fmla="*/ 44 w 45"/>
                <a:gd name="T11" fmla="*/ 38 h 45"/>
                <a:gd name="T12" fmla="*/ 33 w 45"/>
                <a:gd name="T13" fmla="*/ 27 h 45"/>
                <a:gd name="T14" fmla="*/ 36 w 45"/>
                <a:gd name="T15" fmla="*/ 18 h 45"/>
                <a:gd name="T16" fmla="*/ 18 w 45"/>
                <a:gd name="T17" fmla="*/ 0 h 45"/>
                <a:gd name="T18" fmla="*/ 0 w 45"/>
                <a:gd name="T19" fmla="*/ 17 h 45"/>
                <a:gd name="T20" fmla="*/ 18 w 45"/>
                <a:gd name="T21" fmla="*/ 35 h 45"/>
                <a:gd name="T22" fmla="*/ 27 w 45"/>
                <a:gd name="T23" fmla="*/ 33 h 45"/>
                <a:gd name="T24" fmla="*/ 38 w 45"/>
                <a:gd name="T25" fmla="*/ 44 h 45"/>
                <a:gd name="T26" fmla="*/ 42 w 45"/>
                <a:gd name="T27" fmla="*/ 44 h 45"/>
                <a:gd name="T28" fmla="*/ 44 w 45"/>
                <a:gd name="T29" fmla="*/ 41 h 45"/>
                <a:gd name="T30" fmla="*/ 44 w 45"/>
                <a:gd name="T31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5" h="45">
                  <a:moveTo>
                    <a:pt x="6" y="17"/>
                  </a:moveTo>
                  <a:cubicBezTo>
                    <a:pt x="6" y="11"/>
                    <a:pt x="11" y="5"/>
                    <a:pt x="18" y="5"/>
                  </a:cubicBezTo>
                  <a:cubicBezTo>
                    <a:pt x="25" y="5"/>
                    <a:pt x="30" y="11"/>
                    <a:pt x="30" y="18"/>
                  </a:cubicBezTo>
                  <a:cubicBezTo>
                    <a:pt x="30" y="25"/>
                    <a:pt x="25" y="30"/>
                    <a:pt x="18" y="30"/>
                  </a:cubicBezTo>
                  <a:cubicBezTo>
                    <a:pt x="12" y="30"/>
                    <a:pt x="6" y="24"/>
                    <a:pt x="6" y="17"/>
                  </a:cubicBezTo>
                  <a:close/>
                  <a:moveTo>
                    <a:pt x="44" y="38"/>
                  </a:moveTo>
                  <a:cubicBezTo>
                    <a:pt x="33" y="27"/>
                    <a:pt x="33" y="27"/>
                    <a:pt x="33" y="27"/>
                  </a:cubicBezTo>
                  <a:cubicBezTo>
                    <a:pt x="35" y="24"/>
                    <a:pt x="36" y="21"/>
                    <a:pt x="36" y="18"/>
                  </a:cubicBezTo>
                  <a:cubicBezTo>
                    <a:pt x="36" y="8"/>
                    <a:pt x="27" y="0"/>
                    <a:pt x="18" y="0"/>
                  </a:cubicBez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9" y="35"/>
                    <a:pt x="18" y="35"/>
                  </a:cubicBezTo>
                  <a:cubicBezTo>
                    <a:pt x="22" y="35"/>
                    <a:pt x="25" y="35"/>
                    <a:pt x="27" y="33"/>
                  </a:cubicBezTo>
                  <a:cubicBezTo>
                    <a:pt x="38" y="44"/>
                    <a:pt x="38" y="44"/>
                    <a:pt x="38" y="44"/>
                  </a:cubicBezTo>
                  <a:cubicBezTo>
                    <a:pt x="39" y="45"/>
                    <a:pt x="41" y="45"/>
                    <a:pt x="42" y="44"/>
                  </a:cubicBezTo>
                  <a:cubicBezTo>
                    <a:pt x="44" y="41"/>
                    <a:pt x="44" y="41"/>
                    <a:pt x="44" y="41"/>
                  </a:cubicBezTo>
                  <a:cubicBezTo>
                    <a:pt x="45" y="40"/>
                    <a:pt x="45" y="39"/>
                    <a:pt x="44" y="3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3931517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12668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5209446" y="3322864"/>
            <a:ext cx="3022536" cy="2836636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33123"/>
            <a:ext cx="39396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en-US" dirty="0" err="1" smtClean="0"/>
              <a:t>siges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da-DK" dirty="0"/>
              <a:t>meniles sidolor sit amet, lorem tertinggal jauh dardariilesmenles siges sige meniles sidolor sit amet, lorem tertinggal 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Oval 22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032362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46" grpId="0" animBg="1"/>
      <p:bldP spid="51" grpId="0" build="p"/>
      <p:bldP spid="58" grpId="0" animBg="1"/>
      <p:bldP spid="59" grpId="0" build="p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PLANNING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2815414" y="2435224"/>
            <a:ext cx="1624358" cy="452615"/>
            <a:chOff x="2815414" y="2435224"/>
            <a:chExt cx="1624358" cy="452615"/>
          </a:xfrm>
        </p:grpSpPr>
        <p:sp>
          <p:nvSpPr>
            <p:cNvPr id="53" name="Freeform 13"/>
            <p:cNvSpPr>
              <a:spLocks/>
            </p:cNvSpPr>
            <p:nvPr/>
          </p:nvSpPr>
          <p:spPr bwMode="auto">
            <a:xfrm>
              <a:off x="2815414" y="2435224"/>
              <a:ext cx="1624358" cy="452615"/>
            </a:xfrm>
            <a:custGeom>
              <a:avLst/>
              <a:gdLst>
                <a:gd name="T0" fmla="*/ 0 w 1414"/>
                <a:gd name="T1" fmla="*/ 0 h 394"/>
                <a:gd name="T2" fmla="*/ 0 w 1414"/>
                <a:gd name="T3" fmla="*/ 4 h 394"/>
                <a:gd name="T4" fmla="*/ 178 w 1414"/>
                <a:gd name="T5" fmla="*/ 195 h 394"/>
                <a:gd name="T6" fmla="*/ 0 w 1414"/>
                <a:gd name="T7" fmla="*/ 390 h 394"/>
                <a:gd name="T8" fmla="*/ 0 w 1414"/>
                <a:gd name="T9" fmla="*/ 394 h 394"/>
                <a:gd name="T10" fmla="*/ 1232 w 1414"/>
                <a:gd name="T11" fmla="*/ 394 h 394"/>
                <a:gd name="T12" fmla="*/ 1236 w 1414"/>
                <a:gd name="T13" fmla="*/ 394 h 394"/>
                <a:gd name="T14" fmla="*/ 1236 w 1414"/>
                <a:gd name="T15" fmla="*/ 394 h 394"/>
                <a:gd name="T16" fmla="*/ 1414 w 1414"/>
                <a:gd name="T17" fmla="*/ 195 h 394"/>
                <a:gd name="T18" fmla="*/ 1236 w 1414"/>
                <a:gd name="T19" fmla="*/ 0 h 394"/>
                <a:gd name="T20" fmla="*/ 1236 w 1414"/>
                <a:gd name="T21" fmla="*/ 0 h 394"/>
                <a:gd name="T22" fmla="*/ 1232 w 1414"/>
                <a:gd name="T23" fmla="*/ 0 h 394"/>
                <a:gd name="T24" fmla="*/ 0 w 1414"/>
                <a:gd name="T25" fmla="*/ 0 h 394"/>
                <a:gd name="T26" fmla="*/ 0 w 1414"/>
                <a:gd name="T27" fmla="*/ 0 h 394"/>
                <a:gd name="T28" fmla="*/ 0 w 1414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4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4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57" name="Freeform 32"/>
            <p:cNvSpPr>
              <a:spLocks noEditPoints="1"/>
            </p:cNvSpPr>
            <p:nvPr/>
          </p:nvSpPr>
          <p:spPr bwMode="auto">
            <a:xfrm>
              <a:off x="3126730" y="2558079"/>
              <a:ext cx="204481" cy="181506"/>
            </a:xfrm>
            <a:custGeom>
              <a:avLst/>
              <a:gdLst>
                <a:gd name="T0" fmla="*/ 23 w 44"/>
                <a:gd name="T1" fmla="*/ 9 h 39"/>
                <a:gd name="T2" fmla="*/ 23 w 44"/>
                <a:gd name="T3" fmla="*/ 20 h 39"/>
                <a:gd name="T4" fmla="*/ 30 w 44"/>
                <a:gd name="T5" fmla="*/ 27 h 39"/>
                <a:gd name="T6" fmla="*/ 33 w 44"/>
                <a:gd name="T7" fmla="*/ 25 h 39"/>
                <a:gd name="T8" fmla="*/ 26 w 44"/>
                <a:gd name="T9" fmla="*/ 19 h 39"/>
                <a:gd name="T10" fmla="*/ 26 w 44"/>
                <a:gd name="T11" fmla="*/ 9 h 39"/>
                <a:gd name="T12" fmla="*/ 23 w 44"/>
                <a:gd name="T13" fmla="*/ 9 h 39"/>
                <a:gd name="T14" fmla="*/ 25 w 44"/>
                <a:gd name="T15" fmla="*/ 0 h 39"/>
                <a:gd name="T16" fmla="*/ 6 w 44"/>
                <a:gd name="T17" fmla="*/ 19 h 39"/>
                <a:gd name="T18" fmla="*/ 0 w 44"/>
                <a:gd name="T19" fmla="*/ 19 h 39"/>
                <a:gd name="T20" fmla="*/ 8 w 44"/>
                <a:gd name="T21" fmla="*/ 28 h 39"/>
                <a:gd name="T22" fmla="*/ 17 w 44"/>
                <a:gd name="T23" fmla="*/ 19 h 39"/>
                <a:gd name="T24" fmla="*/ 10 w 44"/>
                <a:gd name="T25" fmla="*/ 19 h 39"/>
                <a:gd name="T26" fmla="*/ 25 w 44"/>
                <a:gd name="T27" fmla="*/ 5 h 39"/>
                <a:gd name="T28" fmla="*/ 39 w 44"/>
                <a:gd name="T29" fmla="*/ 19 h 39"/>
                <a:gd name="T30" fmla="*/ 25 w 44"/>
                <a:gd name="T31" fmla="*/ 34 h 39"/>
                <a:gd name="T32" fmla="*/ 16 w 44"/>
                <a:gd name="T33" fmla="*/ 31 h 39"/>
                <a:gd name="T34" fmla="*/ 13 w 44"/>
                <a:gd name="T35" fmla="*/ 35 h 39"/>
                <a:gd name="T36" fmla="*/ 25 w 44"/>
                <a:gd name="T37" fmla="*/ 39 h 39"/>
                <a:gd name="T38" fmla="*/ 44 w 44"/>
                <a:gd name="T39" fmla="*/ 19 h 39"/>
                <a:gd name="T40" fmla="*/ 25 w 44"/>
                <a:gd name="T41" fmla="*/ 0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4" h="39">
                  <a:moveTo>
                    <a:pt x="23" y="9"/>
                  </a:moveTo>
                  <a:cubicBezTo>
                    <a:pt x="23" y="20"/>
                    <a:pt x="23" y="20"/>
                    <a:pt x="23" y="20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3" y="9"/>
                    <a:pt x="23" y="9"/>
                    <a:pt x="23" y="9"/>
                  </a:cubicBezTo>
                  <a:close/>
                  <a:moveTo>
                    <a:pt x="25" y="0"/>
                  </a:moveTo>
                  <a:cubicBezTo>
                    <a:pt x="14" y="0"/>
                    <a:pt x="6" y="8"/>
                    <a:pt x="6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0" y="19"/>
                    <a:pt x="10" y="19"/>
                    <a:pt x="10" y="19"/>
                  </a:cubicBezTo>
                  <a:cubicBezTo>
                    <a:pt x="11" y="11"/>
                    <a:pt x="17" y="5"/>
                    <a:pt x="25" y="5"/>
                  </a:cubicBezTo>
                  <a:cubicBezTo>
                    <a:pt x="33" y="5"/>
                    <a:pt x="39" y="11"/>
                    <a:pt x="39" y="19"/>
                  </a:cubicBezTo>
                  <a:cubicBezTo>
                    <a:pt x="39" y="27"/>
                    <a:pt x="33" y="34"/>
                    <a:pt x="25" y="34"/>
                  </a:cubicBezTo>
                  <a:cubicBezTo>
                    <a:pt x="22" y="34"/>
                    <a:pt x="19" y="33"/>
                    <a:pt x="16" y="31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6" y="37"/>
                    <a:pt x="20" y="39"/>
                    <a:pt x="25" y="39"/>
                  </a:cubicBezTo>
                  <a:cubicBezTo>
                    <a:pt x="36" y="39"/>
                    <a:pt x="44" y="30"/>
                    <a:pt x="44" y="19"/>
                  </a:cubicBezTo>
                  <a:cubicBezTo>
                    <a:pt x="44" y="9"/>
                    <a:pt x="36" y="0"/>
                    <a:pt x="2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7399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2815414" y="3368851"/>
            <a:ext cx="183191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Analysis</a:t>
            </a:r>
          </a:p>
        </p:txBody>
      </p:sp>
      <p:sp>
        <p:nvSpPr>
          <p:cNvPr id="58" name="Rectangle 57"/>
          <p:cNvSpPr/>
          <p:nvPr/>
        </p:nvSpPr>
        <p:spPr>
          <a:xfrm>
            <a:off x="6577628" y="4071222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924430" y="4071223"/>
            <a:ext cx="335547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meniles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r>
              <a:rPr lang="en-US" dirty="0" smtClean="0"/>
              <a:t> </a:t>
            </a:r>
            <a:r>
              <a:rPr lang="en-US" dirty="0" err="1" smtClean="0"/>
              <a:t>dardariiles</a:t>
            </a:r>
            <a:r>
              <a:rPr lang="en-US" dirty="0" smtClean="0"/>
              <a:t> </a:t>
            </a:r>
            <a:r>
              <a:rPr lang="en-US" dirty="0" err="1" smtClean="0"/>
              <a:t>sige</a:t>
            </a:r>
            <a:r>
              <a:rPr lang="en-US" dirty="0" smtClean="0"/>
              <a:t> </a:t>
            </a:r>
            <a:r>
              <a:rPr lang="en-US" dirty="0" err="1" smtClean="0"/>
              <a:t>menles</a:t>
            </a:r>
            <a:r>
              <a:rPr lang="en-US" dirty="0" smtClean="0"/>
              <a:t> </a:t>
            </a:r>
            <a:r>
              <a:rPr lang="da-DK" dirty="0" smtClean="0"/>
              <a:t>nggal </a:t>
            </a:r>
            <a:r>
              <a:rPr lang="da-DK" dirty="0"/>
              <a:t>jauh dardariilesmenles siges sige meniles sidolor sit amet, </a:t>
            </a:r>
            <a:r>
              <a:rPr lang="da-DK" dirty="0" smtClean="0"/>
              <a:t>lorem</a:t>
            </a:r>
            <a:endParaRPr lang="da-DK" dirty="0"/>
          </a:p>
        </p:txBody>
      </p:sp>
      <p:sp>
        <p:nvSpPr>
          <p:cNvPr id="23" name="Rectangle 22"/>
          <p:cNvSpPr/>
          <p:nvPr/>
        </p:nvSpPr>
        <p:spPr>
          <a:xfrm>
            <a:off x="4655825" y="4097671"/>
            <a:ext cx="1654354" cy="212637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6210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build="p"/>
      <p:bldP spid="46" grpId="0" animBg="1"/>
      <p:bldP spid="51" grpId="0" build="p"/>
      <p:bldP spid="58" grpId="0" animBg="1"/>
      <p:bldP spid="59" grpId="0" build="p"/>
      <p:bldP spid="23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DO REAL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5" name="Freeform 25"/>
          <p:cNvSpPr>
            <a:spLocks/>
          </p:cNvSpPr>
          <p:nvPr/>
        </p:nvSpPr>
        <p:spPr bwMode="auto">
          <a:xfrm>
            <a:off x="6577628" y="2435224"/>
            <a:ext cx="1628953" cy="452615"/>
          </a:xfrm>
          <a:custGeom>
            <a:avLst/>
            <a:gdLst>
              <a:gd name="T0" fmla="*/ 0 w 1418"/>
              <a:gd name="T1" fmla="*/ 0 h 394"/>
              <a:gd name="T2" fmla="*/ 0 w 1418"/>
              <a:gd name="T3" fmla="*/ 4 h 394"/>
              <a:gd name="T4" fmla="*/ 178 w 1418"/>
              <a:gd name="T5" fmla="*/ 195 h 394"/>
              <a:gd name="T6" fmla="*/ 0 w 1418"/>
              <a:gd name="T7" fmla="*/ 390 h 394"/>
              <a:gd name="T8" fmla="*/ 0 w 1418"/>
              <a:gd name="T9" fmla="*/ 394 h 394"/>
              <a:gd name="T10" fmla="*/ 1236 w 1418"/>
              <a:gd name="T11" fmla="*/ 394 h 394"/>
              <a:gd name="T12" fmla="*/ 1236 w 1418"/>
              <a:gd name="T13" fmla="*/ 394 h 394"/>
              <a:gd name="T14" fmla="*/ 1236 w 1418"/>
              <a:gd name="T15" fmla="*/ 394 h 394"/>
              <a:gd name="T16" fmla="*/ 1418 w 1418"/>
              <a:gd name="T17" fmla="*/ 195 h 394"/>
              <a:gd name="T18" fmla="*/ 1236 w 1418"/>
              <a:gd name="T19" fmla="*/ 0 h 394"/>
              <a:gd name="T20" fmla="*/ 1236 w 1418"/>
              <a:gd name="T21" fmla="*/ 0 h 394"/>
              <a:gd name="T22" fmla="*/ 1236 w 1418"/>
              <a:gd name="T23" fmla="*/ 0 h 394"/>
              <a:gd name="T24" fmla="*/ 0 w 1418"/>
              <a:gd name="T25" fmla="*/ 0 h 394"/>
              <a:gd name="T26" fmla="*/ 0 w 1418"/>
              <a:gd name="T27" fmla="*/ 0 h 394"/>
              <a:gd name="T28" fmla="*/ 0 w 1418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8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8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4699393" y="2435224"/>
            <a:ext cx="1623209" cy="452615"/>
            <a:chOff x="4699393" y="2435224"/>
            <a:chExt cx="1623209" cy="452615"/>
          </a:xfrm>
        </p:grpSpPr>
        <p:sp>
          <p:nvSpPr>
            <p:cNvPr id="54" name="Freeform 19"/>
            <p:cNvSpPr>
              <a:spLocks/>
            </p:cNvSpPr>
            <p:nvPr/>
          </p:nvSpPr>
          <p:spPr bwMode="auto">
            <a:xfrm>
              <a:off x="4699393" y="2435224"/>
              <a:ext cx="1623209" cy="452615"/>
            </a:xfrm>
            <a:custGeom>
              <a:avLst/>
              <a:gdLst>
                <a:gd name="T0" fmla="*/ 0 w 1413"/>
                <a:gd name="T1" fmla="*/ 0 h 394"/>
                <a:gd name="T2" fmla="*/ 0 w 1413"/>
                <a:gd name="T3" fmla="*/ 4 h 394"/>
                <a:gd name="T4" fmla="*/ 178 w 1413"/>
                <a:gd name="T5" fmla="*/ 195 h 394"/>
                <a:gd name="T6" fmla="*/ 0 w 1413"/>
                <a:gd name="T7" fmla="*/ 390 h 394"/>
                <a:gd name="T8" fmla="*/ 0 w 1413"/>
                <a:gd name="T9" fmla="*/ 394 h 394"/>
                <a:gd name="T10" fmla="*/ 1232 w 1413"/>
                <a:gd name="T11" fmla="*/ 394 h 394"/>
                <a:gd name="T12" fmla="*/ 1232 w 1413"/>
                <a:gd name="T13" fmla="*/ 394 h 394"/>
                <a:gd name="T14" fmla="*/ 1232 w 1413"/>
                <a:gd name="T15" fmla="*/ 394 h 394"/>
                <a:gd name="T16" fmla="*/ 1413 w 1413"/>
                <a:gd name="T17" fmla="*/ 195 h 394"/>
                <a:gd name="T18" fmla="*/ 1232 w 1413"/>
                <a:gd name="T19" fmla="*/ 0 h 394"/>
                <a:gd name="T20" fmla="*/ 1232 w 1413"/>
                <a:gd name="T21" fmla="*/ 0 h 394"/>
                <a:gd name="T22" fmla="*/ 1232 w 1413"/>
                <a:gd name="T23" fmla="*/ 0 h 394"/>
                <a:gd name="T24" fmla="*/ 0 w 1413"/>
                <a:gd name="T25" fmla="*/ 0 h 394"/>
                <a:gd name="T26" fmla="*/ 0 w 1413"/>
                <a:gd name="T27" fmla="*/ 0 h 394"/>
                <a:gd name="T28" fmla="*/ 0 w 1413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3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232" y="394"/>
                  </a:lnTo>
                  <a:lnTo>
                    <a:pt x="1413" y="195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1232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0" name="Freeform 33"/>
            <p:cNvSpPr>
              <a:spLocks noEditPoints="1"/>
            </p:cNvSpPr>
            <p:nvPr/>
          </p:nvSpPr>
          <p:spPr bwMode="auto">
            <a:xfrm>
              <a:off x="5009560" y="2564429"/>
              <a:ext cx="199886" cy="181506"/>
            </a:xfrm>
            <a:custGeom>
              <a:avLst/>
              <a:gdLst>
                <a:gd name="T0" fmla="*/ 41 w 43"/>
                <a:gd name="T1" fmla="*/ 26 h 39"/>
                <a:gd name="T2" fmla="*/ 33 w 43"/>
                <a:gd name="T3" fmla="*/ 22 h 39"/>
                <a:gd name="T4" fmla="*/ 34 w 43"/>
                <a:gd name="T5" fmla="*/ 25 h 39"/>
                <a:gd name="T6" fmla="*/ 22 w 43"/>
                <a:gd name="T7" fmla="*/ 30 h 39"/>
                <a:gd name="T8" fmla="*/ 10 w 43"/>
                <a:gd name="T9" fmla="*/ 25 h 39"/>
                <a:gd name="T10" fmla="*/ 11 w 43"/>
                <a:gd name="T11" fmla="*/ 22 h 39"/>
                <a:gd name="T12" fmla="*/ 3 w 43"/>
                <a:gd name="T13" fmla="*/ 26 h 39"/>
                <a:gd name="T14" fmla="*/ 3 w 43"/>
                <a:gd name="T15" fmla="*/ 29 h 39"/>
                <a:gd name="T16" fmla="*/ 18 w 43"/>
                <a:gd name="T17" fmla="*/ 38 h 39"/>
                <a:gd name="T18" fmla="*/ 26 w 43"/>
                <a:gd name="T19" fmla="*/ 38 h 39"/>
                <a:gd name="T20" fmla="*/ 41 w 43"/>
                <a:gd name="T21" fmla="*/ 29 h 39"/>
                <a:gd name="T22" fmla="*/ 41 w 43"/>
                <a:gd name="T23" fmla="*/ 26 h 39"/>
                <a:gd name="T24" fmla="*/ 22 w 43"/>
                <a:gd name="T25" fmla="*/ 9 h 39"/>
                <a:gd name="T26" fmla="*/ 27 w 43"/>
                <a:gd name="T27" fmla="*/ 7 h 39"/>
                <a:gd name="T28" fmla="*/ 25 w 43"/>
                <a:gd name="T29" fmla="*/ 1 h 39"/>
                <a:gd name="T30" fmla="*/ 22 w 43"/>
                <a:gd name="T31" fmla="*/ 0 h 39"/>
                <a:gd name="T32" fmla="*/ 19 w 43"/>
                <a:gd name="T33" fmla="*/ 1 h 39"/>
                <a:gd name="T34" fmla="*/ 16 w 43"/>
                <a:gd name="T35" fmla="*/ 7 h 39"/>
                <a:gd name="T36" fmla="*/ 22 w 43"/>
                <a:gd name="T37" fmla="*/ 9 h 39"/>
                <a:gd name="T38" fmla="*/ 22 w 43"/>
                <a:gd name="T39" fmla="*/ 24 h 39"/>
                <a:gd name="T40" fmla="*/ 32 w 43"/>
                <a:gd name="T41" fmla="*/ 19 h 39"/>
                <a:gd name="T42" fmla="*/ 29 w 43"/>
                <a:gd name="T43" fmla="*/ 13 h 39"/>
                <a:gd name="T44" fmla="*/ 22 w 43"/>
                <a:gd name="T45" fmla="*/ 15 h 39"/>
                <a:gd name="T46" fmla="*/ 14 w 43"/>
                <a:gd name="T47" fmla="*/ 13 h 39"/>
                <a:gd name="T48" fmla="*/ 12 w 43"/>
                <a:gd name="T49" fmla="*/ 19 h 39"/>
                <a:gd name="T50" fmla="*/ 22 w 43"/>
                <a:gd name="T5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3" h="39">
                  <a:moveTo>
                    <a:pt x="41" y="26"/>
                  </a:moveTo>
                  <a:cubicBezTo>
                    <a:pt x="33" y="22"/>
                    <a:pt x="33" y="22"/>
                    <a:pt x="33" y="22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8"/>
                    <a:pt x="28" y="30"/>
                    <a:pt x="22" y="30"/>
                  </a:cubicBezTo>
                  <a:cubicBezTo>
                    <a:pt x="15" y="30"/>
                    <a:pt x="10" y="28"/>
                    <a:pt x="10" y="25"/>
                  </a:cubicBezTo>
                  <a:cubicBezTo>
                    <a:pt x="11" y="22"/>
                    <a:pt x="11" y="22"/>
                    <a:pt x="11" y="22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1" y="27"/>
                    <a:pt x="0" y="28"/>
                    <a:pt x="3" y="29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20" y="39"/>
                    <a:pt x="24" y="39"/>
                    <a:pt x="26" y="3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3" y="28"/>
                    <a:pt x="43" y="27"/>
                    <a:pt x="41" y="26"/>
                  </a:cubicBezTo>
                  <a:close/>
                  <a:moveTo>
                    <a:pt x="22" y="9"/>
                  </a:moveTo>
                  <a:cubicBezTo>
                    <a:pt x="24" y="9"/>
                    <a:pt x="27" y="8"/>
                    <a:pt x="27" y="7"/>
                  </a:cubicBezTo>
                  <a:cubicBezTo>
                    <a:pt x="26" y="5"/>
                    <a:pt x="25" y="2"/>
                    <a:pt x="25" y="1"/>
                  </a:cubicBezTo>
                  <a:cubicBezTo>
                    <a:pt x="25" y="0"/>
                    <a:pt x="23" y="0"/>
                    <a:pt x="22" y="0"/>
                  </a:cubicBezTo>
                  <a:cubicBezTo>
                    <a:pt x="20" y="0"/>
                    <a:pt x="19" y="0"/>
                    <a:pt x="19" y="1"/>
                  </a:cubicBezTo>
                  <a:cubicBezTo>
                    <a:pt x="18" y="2"/>
                    <a:pt x="17" y="5"/>
                    <a:pt x="16" y="7"/>
                  </a:cubicBezTo>
                  <a:cubicBezTo>
                    <a:pt x="17" y="8"/>
                    <a:pt x="19" y="9"/>
                    <a:pt x="22" y="9"/>
                  </a:cubicBezTo>
                  <a:close/>
                  <a:moveTo>
                    <a:pt x="22" y="24"/>
                  </a:moveTo>
                  <a:cubicBezTo>
                    <a:pt x="27" y="24"/>
                    <a:pt x="31" y="22"/>
                    <a:pt x="32" y="19"/>
                  </a:cubicBezTo>
                  <a:cubicBezTo>
                    <a:pt x="31" y="17"/>
                    <a:pt x="30" y="15"/>
                    <a:pt x="29" y="13"/>
                  </a:cubicBezTo>
                  <a:cubicBezTo>
                    <a:pt x="29" y="14"/>
                    <a:pt x="25" y="15"/>
                    <a:pt x="22" y="15"/>
                  </a:cubicBezTo>
                  <a:cubicBezTo>
                    <a:pt x="18" y="15"/>
                    <a:pt x="15" y="14"/>
                    <a:pt x="14" y="13"/>
                  </a:cubicBezTo>
                  <a:cubicBezTo>
                    <a:pt x="14" y="15"/>
                    <a:pt x="13" y="17"/>
                    <a:pt x="12" y="19"/>
                  </a:cubicBezTo>
                  <a:cubicBezTo>
                    <a:pt x="12" y="22"/>
                    <a:pt x="17" y="24"/>
                    <a:pt x="22" y="2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61" name="Freeform 34"/>
          <p:cNvSpPr>
            <a:spLocks noEditPoints="1"/>
          </p:cNvSpPr>
          <p:nvPr/>
        </p:nvSpPr>
        <p:spPr bwMode="auto">
          <a:xfrm>
            <a:off x="6888945" y="2558079"/>
            <a:ext cx="241241" cy="181506"/>
          </a:xfrm>
          <a:custGeom>
            <a:avLst/>
            <a:gdLst>
              <a:gd name="T0" fmla="*/ 43 w 52"/>
              <a:gd name="T1" fmla="*/ 35 h 39"/>
              <a:gd name="T2" fmla="*/ 47 w 52"/>
              <a:gd name="T3" fmla="*/ 35 h 39"/>
              <a:gd name="T4" fmla="*/ 46 w 52"/>
              <a:gd name="T5" fmla="*/ 18 h 39"/>
              <a:gd name="T6" fmla="*/ 42 w 52"/>
              <a:gd name="T7" fmla="*/ 20 h 39"/>
              <a:gd name="T8" fmla="*/ 43 w 52"/>
              <a:gd name="T9" fmla="*/ 35 h 39"/>
              <a:gd name="T10" fmla="*/ 50 w 52"/>
              <a:gd name="T11" fmla="*/ 12 h 39"/>
              <a:gd name="T12" fmla="*/ 29 w 52"/>
              <a:gd name="T13" fmla="*/ 1 h 39"/>
              <a:gd name="T14" fmla="*/ 23 w 52"/>
              <a:gd name="T15" fmla="*/ 1 h 39"/>
              <a:gd name="T16" fmla="*/ 1 w 52"/>
              <a:gd name="T17" fmla="*/ 12 h 39"/>
              <a:gd name="T18" fmla="*/ 1 w 52"/>
              <a:gd name="T19" fmla="*/ 16 h 39"/>
              <a:gd name="T20" fmla="*/ 23 w 52"/>
              <a:gd name="T21" fmla="*/ 28 h 39"/>
              <a:gd name="T22" fmla="*/ 29 w 52"/>
              <a:gd name="T23" fmla="*/ 28 h 39"/>
              <a:gd name="T24" fmla="*/ 42 w 52"/>
              <a:gd name="T25" fmla="*/ 20 h 39"/>
              <a:gd name="T26" fmla="*/ 28 w 52"/>
              <a:gd name="T27" fmla="*/ 17 h 39"/>
              <a:gd name="T28" fmla="*/ 26 w 52"/>
              <a:gd name="T29" fmla="*/ 17 h 39"/>
              <a:gd name="T30" fmla="*/ 21 w 52"/>
              <a:gd name="T31" fmla="*/ 14 h 39"/>
              <a:gd name="T32" fmla="*/ 26 w 52"/>
              <a:gd name="T33" fmla="*/ 11 h 39"/>
              <a:gd name="T34" fmla="*/ 30 w 52"/>
              <a:gd name="T35" fmla="*/ 13 h 39"/>
              <a:gd name="T36" fmla="*/ 46 w 52"/>
              <a:gd name="T37" fmla="*/ 18 h 39"/>
              <a:gd name="T38" fmla="*/ 50 w 52"/>
              <a:gd name="T39" fmla="*/ 16 h 39"/>
              <a:gd name="T40" fmla="*/ 50 w 52"/>
              <a:gd name="T41" fmla="*/ 12 h 39"/>
              <a:gd name="T42" fmla="*/ 9 w 52"/>
              <a:gd name="T43" fmla="*/ 25 h 39"/>
              <a:gd name="T44" fmla="*/ 16 w 52"/>
              <a:gd name="T45" fmla="*/ 34 h 39"/>
              <a:gd name="T46" fmla="*/ 26 w 52"/>
              <a:gd name="T47" fmla="*/ 39 h 39"/>
              <a:gd name="T48" fmla="*/ 35 w 52"/>
              <a:gd name="T49" fmla="*/ 34 h 39"/>
              <a:gd name="T50" fmla="*/ 40 w 52"/>
              <a:gd name="T51" fmla="*/ 27 h 39"/>
              <a:gd name="T52" fmla="*/ 26 w 52"/>
              <a:gd name="T53" fmla="*/ 34 h 39"/>
              <a:gd name="T54" fmla="*/ 9 w 52"/>
              <a:gd name="T55" fmla="*/ 25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52" h="39">
                <a:moveTo>
                  <a:pt x="43" y="35"/>
                </a:moveTo>
                <a:cubicBezTo>
                  <a:pt x="43" y="36"/>
                  <a:pt x="47" y="38"/>
                  <a:pt x="47" y="35"/>
                </a:cubicBezTo>
                <a:cubicBezTo>
                  <a:pt x="49" y="22"/>
                  <a:pt x="46" y="18"/>
                  <a:pt x="46" y="18"/>
                </a:cubicBezTo>
                <a:cubicBezTo>
                  <a:pt x="42" y="20"/>
                  <a:pt x="42" y="20"/>
                  <a:pt x="42" y="20"/>
                </a:cubicBezTo>
                <a:cubicBezTo>
                  <a:pt x="42" y="20"/>
                  <a:pt x="45" y="23"/>
                  <a:pt x="43" y="35"/>
                </a:cubicBezTo>
                <a:close/>
                <a:moveTo>
                  <a:pt x="50" y="12"/>
                </a:moveTo>
                <a:cubicBezTo>
                  <a:pt x="29" y="1"/>
                  <a:pt x="29" y="1"/>
                  <a:pt x="29" y="1"/>
                </a:cubicBezTo>
                <a:cubicBezTo>
                  <a:pt x="27" y="0"/>
                  <a:pt x="24" y="0"/>
                  <a:pt x="23" y="1"/>
                </a:cubicBezTo>
                <a:cubicBezTo>
                  <a:pt x="1" y="12"/>
                  <a:pt x="1" y="12"/>
                  <a:pt x="1" y="12"/>
                </a:cubicBezTo>
                <a:cubicBezTo>
                  <a:pt x="0" y="13"/>
                  <a:pt x="0" y="15"/>
                  <a:pt x="1" y="16"/>
                </a:cubicBezTo>
                <a:cubicBezTo>
                  <a:pt x="23" y="28"/>
                  <a:pt x="23" y="28"/>
                  <a:pt x="23" y="28"/>
                </a:cubicBezTo>
                <a:cubicBezTo>
                  <a:pt x="24" y="29"/>
                  <a:pt x="27" y="29"/>
                  <a:pt x="29" y="28"/>
                </a:cubicBezTo>
                <a:cubicBezTo>
                  <a:pt x="42" y="20"/>
                  <a:pt x="42" y="20"/>
                  <a:pt x="42" y="20"/>
                </a:cubicBezTo>
                <a:cubicBezTo>
                  <a:pt x="28" y="17"/>
                  <a:pt x="28" y="17"/>
                  <a:pt x="28" y="17"/>
                </a:cubicBezTo>
                <a:cubicBezTo>
                  <a:pt x="27" y="17"/>
                  <a:pt x="26" y="17"/>
                  <a:pt x="26" y="17"/>
                </a:cubicBezTo>
                <a:cubicBezTo>
                  <a:pt x="23" y="17"/>
                  <a:pt x="21" y="15"/>
                  <a:pt x="21" y="14"/>
                </a:cubicBezTo>
                <a:cubicBezTo>
                  <a:pt x="21" y="12"/>
                  <a:pt x="23" y="11"/>
                  <a:pt x="26" y="11"/>
                </a:cubicBezTo>
                <a:cubicBezTo>
                  <a:pt x="28" y="11"/>
                  <a:pt x="30" y="12"/>
                  <a:pt x="30" y="13"/>
                </a:cubicBezTo>
                <a:cubicBezTo>
                  <a:pt x="46" y="18"/>
                  <a:pt x="46" y="18"/>
                  <a:pt x="46" y="18"/>
                </a:cubicBezTo>
                <a:cubicBezTo>
                  <a:pt x="50" y="16"/>
                  <a:pt x="50" y="16"/>
                  <a:pt x="50" y="16"/>
                </a:cubicBezTo>
                <a:cubicBezTo>
                  <a:pt x="52" y="15"/>
                  <a:pt x="52" y="13"/>
                  <a:pt x="50" y="12"/>
                </a:cubicBezTo>
                <a:close/>
                <a:moveTo>
                  <a:pt x="9" y="25"/>
                </a:moveTo>
                <a:cubicBezTo>
                  <a:pt x="10" y="30"/>
                  <a:pt x="11" y="32"/>
                  <a:pt x="16" y="34"/>
                </a:cubicBezTo>
                <a:cubicBezTo>
                  <a:pt x="21" y="36"/>
                  <a:pt x="24" y="39"/>
                  <a:pt x="26" y="39"/>
                </a:cubicBezTo>
                <a:cubicBezTo>
                  <a:pt x="28" y="39"/>
                  <a:pt x="30" y="37"/>
                  <a:pt x="35" y="34"/>
                </a:cubicBezTo>
                <a:cubicBezTo>
                  <a:pt x="40" y="32"/>
                  <a:pt x="39" y="32"/>
                  <a:pt x="40" y="27"/>
                </a:cubicBezTo>
                <a:cubicBezTo>
                  <a:pt x="26" y="34"/>
                  <a:pt x="26" y="34"/>
                  <a:pt x="26" y="34"/>
                </a:cubicBezTo>
                <a:cubicBezTo>
                  <a:pt x="9" y="25"/>
                  <a:pt x="9" y="25"/>
                  <a:pt x="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932583" y="3322864"/>
            <a:ext cx="7253936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4699393" y="3368851"/>
            <a:ext cx="1837698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Do Real</a:t>
            </a:r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791200" y="4033123"/>
            <a:ext cx="2501900" cy="2227977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smtClean="0"/>
              <a:t>s</a:t>
            </a:r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 smtClean="0"/>
              <a:t>ige</a:t>
            </a:r>
            <a:r>
              <a:rPr lang="en-US" dirty="0" smtClean="0"/>
              <a:t> </a:t>
            </a:r>
            <a:r>
              <a:rPr lang="en-US" dirty="0" err="1" smtClean="0"/>
              <a:t>menlesdolor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 smtClean="0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ts val="1200"/>
              </a:lnSpc>
            </a:pPr>
            <a:r>
              <a:rPr lang="en-US" dirty="0" err="1" smtClean="0"/>
              <a:t>ody</a:t>
            </a:r>
            <a:r>
              <a:rPr lang="en-US" dirty="0" smtClean="0"/>
              <a:t>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tertinggal</a:t>
            </a:r>
            <a:r>
              <a:rPr lang="en-US" dirty="0" smtClean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grpSp>
        <p:nvGrpSpPr>
          <p:cNvPr id="2" name="Group 1"/>
          <p:cNvGrpSpPr/>
          <p:nvPr/>
        </p:nvGrpSpPr>
        <p:grpSpPr>
          <a:xfrm>
            <a:off x="3717300" y="4097004"/>
            <a:ext cx="127641" cy="1017162"/>
            <a:chOff x="3717300" y="4097004"/>
            <a:chExt cx="127641" cy="1017162"/>
          </a:xfrm>
          <a:solidFill>
            <a:schemeClr val="accent1"/>
          </a:solidFill>
        </p:grpSpPr>
        <p:sp>
          <p:nvSpPr>
            <p:cNvPr id="24" name="Shape 369"/>
            <p:cNvSpPr/>
            <p:nvPr/>
          </p:nvSpPr>
          <p:spPr>
            <a:xfrm>
              <a:off x="3717300" y="409700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5" name="Shape 369"/>
            <p:cNvSpPr/>
            <p:nvPr/>
          </p:nvSpPr>
          <p:spPr>
            <a:xfrm>
              <a:off x="3717300" y="432437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6" name="Shape 369"/>
            <p:cNvSpPr/>
            <p:nvPr/>
          </p:nvSpPr>
          <p:spPr>
            <a:xfrm>
              <a:off x="3717300" y="455174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7" name="Shape 369"/>
            <p:cNvSpPr/>
            <p:nvPr/>
          </p:nvSpPr>
          <p:spPr>
            <a:xfrm>
              <a:off x="3717300" y="4779114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  <p:sp>
          <p:nvSpPr>
            <p:cNvPr id="28" name="Shape 369"/>
            <p:cNvSpPr/>
            <p:nvPr/>
          </p:nvSpPr>
          <p:spPr>
            <a:xfrm>
              <a:off x="3717300" y="5006485"/>
              <a:ext cx="127641" cy="10768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4435"/>
                  </a:moveTo>
                  <a:lnTo>
                    <a:pt x="5244" y="21600"/>
                  </a:lnTo>
                  <a:lnTo>
                    <a:pt x="21422" y="1264"/>
                  </a:lnTo>
                  <a:lnTo>
                    <a:pt x="21600" y="0"/>
                  </a:lnTo>
                  <a:lnTo>
                    <a:pt x="5867" y="14435"/>
                  </a:lnTo>
                  <a:lnTo>
                    <a:pt x="0" y="8429"/>
                  </a:lnTo>
                  <a:lnTo>
                    <a:pt x="0" y="14435"/>
                  </a:lnTo>
                  <a:close/>
                </a:path>
              </a:pathLst>
            </a:custGeom>
            <a:grpFill/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29" name="Text Placeholder 8"/>
          <p:cNvSpPr>
            <a:spLocks noGrp="1"/>
          </p:cNvSpPr>
          <p:nvPr>
            <p:ph type="body" sz="half" idx="2"/>
          </p:nvPr>
        </p:nvSpPr>
        <p:spPr>
          <a:xfrm>
            <a:off x="4096395" y="4001184"/>
            <a:ext cx="1409196" cy="120681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GB" dirty="0"/>
              <a:t>Clear vision and forward </a:t>
            </a:r>
            <a:endParaRPr lang="en-GB" dirty="0" smtClean="0"/>
          </a:p>
          <a:p>
            <a:pPr>
              <a:lnSpc>
                <a:spcPct val="150000"/>
              </a:lnSpc>
            </a:pPr>
            <a:r>
              <a:rPr lang="en-US" dirty="0" smtClean="0"/>
              <a:t>Integrative approach</a:t>
            </a:r>
          </a:p>
          <a:p>
            <a:pPr>
              <a:lnSpc>
                <a:spcPct val="150000"/>
              </a:lnSpc>
            </a:pPr>
            <a:r>
              <a:rPr lang="en-US" dirty="0" smtClean="0"/>
              <a:t>Introduction </a:t>
            </a:r>
            <a:r>
              <a:rPr lang="en-US" dirty="0"/>
              <a:t>of </a:t>
            </a:r>
            <a:r>
              <a:rPr lang="en-US" dirty="0" smtClean="0"/>
              <a:t>cultural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Concrete target values</a:t>
            </a:r>
          </a:p>
          <a:p>
            <a:pPr>
              <a:lnSpc>
                <a:spcPct val="150000"/>
              </a:lnSpc>
            </a:pPr>
            <a:r>
              <a:rPr lang="en-US" dirty="0"/>
              <a:t>Top </a:t>
            </a:r>
            <a:r>
              <a:rPr lang="en-US" dirty="0" smtClean="0"/>
              <a:t>management</a:t>
            </a:r>
            <a:endParaRPr lang="en-US" dirty="0"/>
          </a:p>
        </p:txBody>
      </p:sp>
      <p:sp>
        <p:nvSpPr>
          <p:cNvPr id="30" name="Shape 2820"/>
          <p:cNvSpPr/>
          <p:nvPr/>
        </p:nvSpPr>
        <p:spPr>
          <a:xfrm>
            <a:off x="888894" y="4056933"/>
            <a:ext cx="2351932" cy="205176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1374" y="5005"/>
                </a:moveTo>
                <a:lnTo>
                  <a:pt x="11374" y="11183"/>
                </a:lnTo>
                <a:lnTo>
                  <a:pt x="14828" y="15139"/>
                </a:lnTo>
                <a:lnTo>
                  <a:pt x="15965" y="13835"/>
                </a:lnTo>
                <a:lnTo>
                  <a:pt x="12983" y="10419"/>
                </a:lnTo>
                <a:lnTo>
                  <a:pt x="12983" y="5005"/>
                </a:lnTo>
                <a:cubicBezTo>
                  <a:pt x="12983" y="5005"/>
                  <a:pt x="11374" y="5005"/>
                  <a:pt x="11374" y="5005"/>
                </a:cubicBezTo>
                <a:close/>
                <a:moveTo>
                  <a:pt x="12208" y="0"/>
                </a:moveTo>
                <a:cubicBezTo>
                  <a:pt x="7100" y="0"/>
                  <a:pt x="2948" y="4691"/>
                  <a:pt x="2824" y="10530"/>
                </a:cubicBezTo>
                <a:lnTo>
                  <a:pt x="0" y="10530"/>
                </a:lnTo>
                <a:lnTo>
                  <a:pt x="4227" y="15932"/>
                </a:lnTo>
                <a:lnTo>
                  <a:pt x="8452" y="10530"/>
                </a:lnTo>
                <a:lnTo>
                  <a:pt x="5172" y="10530"/>
                </a:lnTo>
                <a:cubicBezTo>
                  <a:pt x="5295" y="6182"/>
                  <a:pt x="8398" y="2701"/>
                  <a:pt x="12208" y="2701"/>
                </a:cubicBezTo>
                <a:cubicBezTo>
                  <a:pt x="16099" y="2701"/>
                  <a:pt x="19252" y="6326"/>
                  <a:pt x="19252" y="10800"/>
                </a:cubicBezTo>
                <a:cubicBezTo>
                  <a:pt x="19252" y="15275"/>
                  <a:pt x="16099" y="18901"/>
                  <a:pt x="12208" y="18901"/>
                </a:cubicBezTo>
                <a:cubicBezTo>
                  <a:pt x="10649" y="18901"/>
                  <a:pt x="9208" y="18317"/>
                  <a:pt x="8041" y="17327"/>
                </a:cubicBezTo>
                <a:lnTo>
                  <a:pt x="6427" y="19310"/>
                </a:lnTo>
                <a:cubicBezTo>
                  <a:pt x="8020" y="20744"/>
                  <a:pt x="10028" y="21600"/>
                  <a:pt x="12208" y="21600"/>
                </a:cubicBezTo>
                <a:cubicBezTo>
                  <a:pt x="17395" y="21600"/>
                  <a:pt x="21600" y="16766"/>
                  <a:pt x="21600" y="10800"/>
                </a:cubicBezTo>
                <a:cubicBezTo>
                  <a:pt x="21600" y="4836"/>
                  <a:pt x="17395" y="0"/>
                  <a:pt x="12208" y="0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lvl="0"/>
            <a:endParaRPr/>
          </a:p>
        </p:txBody>
      </p:sp>
      <p:sp>
        <p:nvSpPr>
          <p:cNvPr id="31" name="Oval 30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89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231678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0" build="p"/>
      <p:bldP spid="46" grpId="0" animBg="1"/>
      <p:bldP spid="51" grpId="0" build="p"/>
      <p:bldP spid="59" grpId="0" build="p"/>
      <p:bldP spid="29" grpId="0" uiExpand="1" build="p"/>
      <p:bldP spid="30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1726207"/>
            <a:ext cx="6720969" cy="305793"/>
          </a:xfrm>
        </p:spPr>
        <p:txBody>
          <a:bodyPr>
            <a:normAutofit/>
          </a:bodyPr>
          <a:lstStyle/>
          <a:p>
            <a:r>
              <a:rPr lang="en-US" sz="2000" dirty="0"/>
              <a:t>PERFORMANCE DETAIL DESCRIPTION</a:t>
            </a:r>
          </a:p>
        </p:txBody>
      </p:sp>
      <p:sp>
        <p:nvSpPr>
          <p:cNvPr id="52" name="Freeform 7"/>
          <p:cNvSpPr>
            <a:spLocks/>
          </p:cNvSpPr>
          <p:nvPr/>
        </p:nvSpPr>
        <p:spPr bwMode="auto">
          <a:xfrm>
            <a:off x="93258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6 w 1413"/>
              <a:gd name="T11" fmla="*/ 394 h 394"/>
              <a:gd name="T12" fmla="*/ 1236 w 1413"/>
              <a:gd name="T13" fmla="*/ 394 h 394"/>
              <a:gd name="T14" fmla="*/ 1236 w 1413"/>
              <a:gd name="T15" fmla="*/ 394 h 394"/>
              <a:gd name="T16" fmla="*/ 1413 w 1413"/>
              <a:gd name="T17" fmla="*/ 195 h 394"/>
              <a:gd name="T18" fmla="*/ 1236 w 1413"/>
              <a:gd name="T19" fmla="*/ 0 h 394"/>
              <a:gd name="T20" fmla="*/ 1236 w 1413"/>
              <a:gd name="T21" fmla="*/ 0 h 394"/>
              <a:gd name="T22" fmla="*/ 1236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6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3" y="195"/>
                </a:lnTo>
                <a:lnTo>
                  <a:pt x="1236" y="0"/>
                </a:lnTo>
                <a:lnTo>
                  <a:pt x="1236" y="0"/>
                </a:lnTo>
                <a:lnTo>
                  <a:pt x="1236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3" name="Freeform 13"/>
          <p:cNvSpPr>
            <a:spLocks/>
          </p:cNvSpPr>
          <p:nvPr/>
        </p:nvSpPr>
        <p:spPr bwMode="auto">
          <a:xfrm>
            <a:off x="2815414" y="2435224"/>
            <a:ext cx="1624358" cy="452615"/>
          </a:xfrm>
          <a:custGeom>
            <a:avLst/>
            <a:gdLst>
              <a:gd name="T0" fmla="*/ 0 w 1414"/>
              <a:gd name="T1" fmla="*/ 0 h 394"/>
              <a:gd name="T2" fmla="*/ 0 w 1414"/>
              <a:gd name="T3" fmla="*/ 4 h 394"/>
              <a:gd name="T4" fmla="*/ 178 w 1414"/>
              <a:gd name="T5" fmla="*/ 195 h 394"/>
              <a:gd name="T6" fmla="*/ 0 w 1414"/>
              <a:gd name="T7" fmla="*/ 390 h 394"/>
              <a:gd name="T8" fmla="*/ 0 w 1414"/>
              <a:gd name="T9" fmla="*/ 394 h 394"/>
              <a:gd name="T10" fmla="*/ 1232 w 1414"/>
              <a:gd name="T11" fmla="*/ 394 h 394"/>
              <a:gd name="T12" fmla="*/ 1236 w 1414"/>
              <a:gd name="T13" fmla="*/ 394 h 394"/>
              <a:gd name="T14" fmla="*/ 1236 w 1414"/>
              <a:gd name="T15" fmla="*/ 394 h 394"/>
              <a:gd name="T16" fmla="*/ 1414 w 1414"/>
              <a:gd name="T17" fmla="*/ 195 h 394"/>
              <a:gd name="T18" fmla="*/ 1236 w 1414"/>
              <a:gd name="T19" fmla="*/ 0 h 394"/>
              <a:gd name="T20" fmla="*/ 1236 w 1414"/>
              <a:gd name="T21" fmla="*/ 0 h 394"/>
              <a:gd name="T22" fmla="*/ 1232 w 1414"/>
              <a:gd name="T23" fmla="*/ 0 h 394"/>
              <a:gd name="T24" fmla="*/ 0 w 1414"/>
              <a:gd name="T25" fmla="*/ 0 h 394"/>
              <a:gd name="T26" fmla="*/ 0 w 1414"/>
              <a:gd name="T27" fmla="*/ 0 h 394"/>
              <a:gd name="T28" fmla="*/ 0 w 1414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4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6" y="394"/>
                </a:lnTo>
                <a:lnTo>
                  <a:pt x="1236" y="394"/>
                </a:lnTo>
                <a:lnTo>
                  <a:pt x="1414" y="195"/>
                </a:lnTo>
                <a:lnTo>
                  <a:pt x="1236" y="0"/>
                </a:lnTo>
                <a:lnTo>
                  <a:pt x="1236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4" name="Freeform 19"/>
          <p:cNvSpPr>
            <a:spLocks/>
          </p:cNvSpPr>
          <p:nvPr/>
        </p:nvSpPr>
        <p:spPr bwMode="auto">
          <a:xfrm>
            <a:off x="4699393" y="2435224"/>
            <a:ext cx="1623209" cy="452615"/>
          </a:xfrm>
          <a:custGeom>
            <a:avLst/>
            <a:gdLst>
              <a:gd name="T0" fmla="*/ 0 w 1413"/>
              <a:gd name="T1" fmla="*/ 0 h 394"/>
              <a:gd name="T2" fmla="*/ 0 w 1413"/>
              <a:gd name="T3" fmla="*/ 4 h 394"/>
              <a:gd name="T4" fmla="*/ 178 w 1413"/>
              <a:gd name="T5" fmla="*/ 195 h 394"/>
              <a:gd name="T6" fmla="*/ 0 w 1413"/>
              <a:gd name="T7" fmla="*/ 390 h 394"/>
              <a:gd name="T8" fmla="*/ 0 w 1413"/>
              <a:gd name="T9" fmla="*/ 394 h 394"/>
              <a:gd name="T10" fmla="*/ 1232 w 1413"/>
              <a:gd name="T11" fmla="*/ 394 h 394"/>
              <a:gd name="T12" fmla="*/ 1232 w 1413"/>
              <a:gd name="T13" fmla="*/ 394 h 394"/>
              <a:gd name="T14" fmla="*/ 1232 w 1413"/>
              <a:gd name="T15" fmla="*/ 394 h 394"/>
              <a:gd name="T16" fmla="*/ 1413 w 1413"/>
              <a:gd name="T17" fmla="*/ 195 h 394"/>
              <a:gd name="T18" fmla="*/ 1232 w 1413"/>
              <a:gd name="T19" fmla="*/ 0 h 394"/>
              <a:gd name="T20" fmla="*/ 1232 w 1413"/>
              <a:gd name="T21" fmla="*/ 0 h 394"/>
              <a:gd name="T22" fmla="*/ 1232 w 1413"/>
              <a:gd name="T23" fmla="*/ 0 h 394"/>
              <a:gd name="T24" fmla="*/ 0 w 1413"/>
              <a:gd name="T25" fmla="*/ 0 h 394"/>
              <a:gd name="T26" fmla="*/ 0 w 1413"/>
              <a:gd name="T27" fmla="*/ 0 h 394"/>
              <a:gd name="T28" fmla="*/ 0 w 1413"/>
              <a:gd name="T29" fmla="*/ 0 h 3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13" h="394">
                <a:moveTo>
                  <a:pt x="0" y="0"/>
                </a:moveTo>
                <a:lnTo>
                  <a:pt x="0" y="4"/>
                </a:lnTo>
                <a:lnTo>
                  <a:pt x="178" y="195"/>
                </a:lnTo>
                <a:lnTo>
                  <a:pt x="0" y="390"/>
                </a:lnTo>
                <a:lnTo>
                  <a:pt x="0" y="394"/>
                </a:lnTo>
                <a:lnTo>
                  <a:pt x="1232" y="394"/>
                </a:lnTo>
                <a:lnTo>
                  <a:pt x="1232" y="394"/>
                </a:lnTo>
                <a:lnTo>
                  <a:pt x="1232" y="394"/>
                </a:lnTo>
                <a:lnTo>
                  <a:pt x="1413" y="195"/>
                </a:lnTo>
                <a:lnTo>
                  <a:pt x="1232" y="0"/>
                </a:lnTo>
                <a:lnTo>
                  <a:pt x="1232" y="0"/>
                </a:lnTo>
                <a:lnTo>
                  <a:pt x="1232" y="0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6" name="Freeform 31"/>
          <p:cNvSpPr>
            <a:spLocks noEditPoints="1"/>
          </p:cNvSpPr>
          <p:nvPr/>
        </p:nvSpPr>
        <p:spPr bwMode="auto">
          <a:xfrm>
            <a:off x="1266875" y="2555845"/>
            <a:ext cx="207927" cy="210225"/>
          </a:xfrm>
          <a:custGeom>
            <a:avLst/>
            <a:gdLst>
              <a:gd name="T0" fmla="*/ 6 w 45"/>
              <a:gd name="T1" fmla="*/ 17 h 45"/>
              <a:gd name="T2" fmla="*/ 18 w 45"/>
              <a:gd name="T3" fmla="*/ 5 h 45"/>
              <a:gd name="T4" fmla="*/ 30 w 45"/>
              <a:gd name="T5" fmla="*/ 18 h 45"/>
              <a:gd name="T6" fmla="*/ 18 w 45"/>
              <a:gd name="T7" fmla="*/ 30 h 45"/>
              <a:gd name="T8" fmla="*/ 6 w 45"/>
              <a:gd name="T9" fmla="*/ 17 h 45"/>
              <a:gd name="T10" fmla="*/ 44 w 45"/>
              <a:gd name="T11" fmla="*/ 38 h 45"/>
              <a:gd name="T12" fmla="*/ 33 w 45"/>
              <a:gd name="T13" fmla="*/ 27 h 45"/>
              <a:gd name="T14" fmla="*/ 36 w 45"/>
              <a:gd name="T15" fmla="*/ 18 h 45"/>
              <a:gd name="T16" fmla="*/ 18 w 45"/>
              <a:gd name="T17" fmla="*/ 0 h 45"/>
              <a:gd name="T18" fmla="*/ 0 w 45"/>
              <a:gd name="T19" fmla="*/ 17 h 45"/>
              <a:gd name="T20" fmla="*/ 18 w 45"/>
              <a:gd name="T21" fmla="*/ 35 h 45"/>
              <a:gd name="T22" fmla="*/ 27 w 45"/>
              <a:gd name="T23" fmla="*/ 33 h 45"/>
              <a:gd name="T24" fmla="*/ 38 w 45"/>
              <a:gd name="T25" fmla="*/ 44 h 45"/>
              <a:gd name="T26" fmla="*/ 42 w 45"/>
              <a:gd name="T27" fmla="*/ 44 h 45"/>
              <a:gd name="T28" fmla="*/ 44 w 45"/>
              <a:gd name="T29" fmla="*/ 41 h 45"/>
              <a:gd name="T30" fmla="*/ 44 w 45"/>
              <a:gd name="T31" fmla="*/ 38 h 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45" h="45">
                <a:moveTo>
                  <a:pt x="6" y="17"/>
                </a:moveTo>
                <a:cubicBezTo>
                  <a:pt x="6" y="11"/>
                  <a:pt x="11" y="5"/>
                  <a:pt x="18" y="5"/>
                </a:cubicBezTo>
                <a:cubicBezTo>
                  <a:pt x="25" y="5"/>
                  <a:pt x="30" y="11"/>
                  <a:pt x="30" y="18"/>
                </a:cubicBezTo>
                <a:cubicBezTo>
                  <a:pt x="30" y="25"/>
                  <a:pt x="25" y="30"/>
                  <a:pt x="18" y="30"/>
                </a:cubicBezTo>
                <a:cubicBezTo>
                  <a:pt x="12" y="30"/>
                  <a:pt x="6" y="24"/>
                  <a:pt x="6" y="17"/>
                </a:cubicBezTo>
                <a:close/>
                <a:moveTo>
                  <a:pt x="44" y="38"/>
                </a:moveTo>
                <a:cubicBezTo>
                  <a:pt x="33" y="27"/>
                  <a:pt x="33" y="27"/>
                  <a:pt x="33" y="27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8"/>
                  <a:pt x="27" y="0"/>
                  <a:pt x="18" y="0"/>
                </a:cubicBezTo>
                <a:cubicBezTo>
                  <a:pt x="8" y="0"/>
                  <a:pt x="0" y="8"/>
                  <a:pt x="0" y="17"/>
                </a:cubicBezTo>
                <a:cubicBezTo>
                  <a:pt x="0" y="27"/>
                  <a:pt x="9" y="35"/>
                  <a:pt x="18" y="35"/>
                </a:cubicBezTo>
                <a:cubicBezTo>
                  <a:pt x="22" y="35"/>
                  <a:pt x="25" y="35"/>
                  <a:pt x="27" y="33"/>
                </a:cubicBezTo>
                <a:cubicBezTo>
                  <a:pt x="38" y="44"/>
                  <a:pt x="38" y="44"/>
                  <a:pt x="38" y="44"/>
                </a:cubicBezTo>
                <a:cubicBezTo>
                  <a:pt x="39" y="45"/>
                  <a:pt x="41" y="45"/>
                  <a:pt x="42" y="44"/>
                </a:cubicBezTo>
                <a:cubicBezTo>
                  <a:pt x="44" y="41"/>
                  <a:pt x="44" y="41"/>
                  <a:pt x="44" y="41"/>
                </a:cubicBezTo>
                <a:cubicBezTo>
                  <a:pt x="45" y="40"/>
                  <a:pt x="45" y="39"/>
                  <a:pt x="44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7" name="Freeform 32"/>
          <p:cNvSpPr>
            <a:spLocks noEditPoints="1"/>
          </p:cNvSpPr>
          <p:nvPr/>
        </p:nvSpPr>
        <p:spPr bwMode="auto">
          <a:xfrm>
            <a:off x="3126730" y="2558079"/>
            <a:ext cx="204481" cy="181506"/>
          </a:xfrm>
          <a:custGeom>
            <a:avLst/>
            <a:gdLst>
              <a:gd name="T0" fmla="*/ 23 w 44"/>
              <a:gd name="T1" fmla="*/ 9 h 39"/>
              <a:gd name="T2" fmla="*/ 23 w 44"/>
              <a:gd name="T3" fmla="*/ 20 h 39"/>
              <a:gd name="T4" fmla="*/ 30 w 44"/>
              <a:gd name="T5" fmla="*/ 27 h 39"/>
              <a:gd name="T6" fmla="*/ 33 w 44"/>
              <a:gd name="T7" fmla="*/ 25 h 39"/>
              <a:gd name="T8" fmla="*/ 26 w 44"/>
              <a:gd name="T9" fmla="*/ 19 h 39"/>
              <a:gd name="T10" fmla="*/ 26 w 44"/>
              <a:gd name="T11" fmla="*/ 9 h 39"/>
              <a:gd name="T12" fmla="*/ 23 w 44"/>
              <a:gd name="T13" fmla="*/ 9 h 39"/>
              <a:gd name="T14" fmla="*/ 25 w 44"/>
              <a:gd name="T15" fmla="*/ 0 h 39"/>
              <a:gd name="T16" fmla="*/ 6 w 44"/>
              <a:gd name="T17" fmla="*/ 19 h 39"/>
              <a:gd name="T18" fmla="*/ 0 w 44"/>
              <a:gd name="T19" fmla="*/ 19 h 39"/>
              <a:gd name="T20" fmla="*/ 8 w 44"/>
              <a:gd name="T21" fmla="*/ 28 h 39"/>
              <a:gd name="T22" fmla="*/ 17 w 44"/>
              <a:gd name="T23" fmla="*/ 19 h 39"/>
              <a:gd name="T24" fmla="*/ 10 w 44"/>
              <a:gd name="T25" fmla="*/ 19 h 39"/>
              <a:gd name="T26" fmla="*/ 25 w 44"/>
              <a:gd name="T27" fmla="*/ 5 h 39"/>
              <a:gd name="T28" fmla="*/ 39 w 44"/>
              <a:gd name="T29" fmla="*/ 19 h 39"/>
              <a:gd name="T30" fmla="*/ 25 w 44"/>
              <a:gd name="T31" fmla="*/ 34 h 39"/>
              <a:gd name="T32" fmla="*/ 16 w 44"/>
              <a:gd name="T33" fmla="*/ 31 h 39"/>
              <a:gd name="T34" fmla="*/ 13 w 44"/>
              <a:gd name="T35" fmla="*/ 35 h 39"/>
              <a:gd name="T36" fmla="*/ 25 w 44"/>
              <a:gd name="T37" fmla="*/ 39 h 39"/>
              <a:gd name="T38" fmla="*/ 44 w 44"/>
              <a:gd name="T39" fmla="*/ 19 h 39"/>
              <a:gd name="T40" fmla="*/ 25 w 44"/>
              <a:gd name="T41" fmla="*/ 0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44" h="39">
                <a:moveTo>
                  <a:pt x="23" y="9"/>
                </a:moveTo>
                <a:cubicBezTo>
                  <a:pt x="23" y="20"/>
                  <a:pt x="23" y="20"/>
                  <a:pt x="23" y="20"/>
                </a:cubicBezTo>
                <a:cubicBezTo>
                  <a:pt x="30" y="27"/>
                  <a:pt x="30" y="27"/>
                  <a:pt x="30" y="27"/>
                </a:cubicBezTo>
                <a:cubicBezTo>
                  <a:pt x="33" y="25"/>
                  <a:pt x="33" y="25"/>
                  <a:pt x="33" y="25"/>
                </a:cubicBezTo>
                <a:cubicBezTo>
                  <a:pt x="26" y="19"/>
                  <a:pt x="26" y="19"/>
                  <a:pt x="26" y="19"/>
                </a:cubicBezTo>
                <a:cubicBezTo>
                  <a:pt x="26" y="9"/>
                  <a:pt x="26" y="9"/>
                  <a:pt x="26" y="9"/>
                </a:cubicBezTo>
                <a:cubicBezTo>
                  <a:pt x="23" y="9"/>
                  <a:pt x="23" y="9"/>
                  <a:pt x="23" y="9"/>
                </a:cubicBezTo>
                <a:close/>
                <a:moveTo>
                  <a:pt x="25" y="0"/>
                </a:moveTo>
                <a:cubicBezTo>
                  <a:pt x="14" y="0"/>
                  <a:pt x="6" y="8"/>
                  <a:pt x="6" y="19"/>
                </a:cubicBezTo>
                <a:cubicBezTo>
                  <a:pt x="0" y="19"/>
                  <a:pt x="0" y="19"/>
                  <a:pt x="0" y="19"/>
                </a:cubicBezTo>
                <a:cubicBezTo>
                  <a:pt x="8" y="28"/>
                  <a:pt x="8" y="28"/>
                  <a:pt x="8" y="28"/>
                </a:cubicBezTo>
                <a:cubicBezTo>
                  <a:pt x="17" y="19"/>
                  <a:pt x="17" y="19"/>
                  <a:pt x="17" y="19"/>
                </a:cubicBezTo>
                <a:cubicBezTo>
                  <a:pt x="10" y="19"/>
                  <a:pt x="10" y="19"/>
                  <a:pt x="10" y="19"/>
                </a:cubicBezTo>
                <a:cubicBezTo>
                  <a:pt x="11" y="11"/>
                  <a:pt x="17" y="5"/>
                  <a:pt x="25" y="5"/>
                </a:cubicBezTo>
                <a:cubicBezTo>
                  <a:pt x="33" y="5"/>
                  <a:pt x="39" y="11"/>
                  <a:pt x="39" y="19"/>
                </a:cubicBezTo>
                <a:cubicBezTo>
                  <a:pt x="39" y="27"/>
                  <a:pt x="33" y="34"/>
                  <a:pt x="25" y="34"/>
                </a:cubicBezTo>
                <a:cubicBezTo>
                  <a:pt x="22" y="34"/>
                  <a:pt x="19" y="33"/>
                  <a:pt x="16" y="31"/>
                </a:cubicBezTo>
                <a:cubicBezTo>
                  <a:pt x="13" y="35"/>
                  <a:pt x="13" y="35"/>
                  <a:pt x="13" y="35"/>
                </a:cubicBezTo>
                <a:cubicBezTo>
                  <a:pt x="16" y="37"/>
                  <a:pt x="20" y="39"/>
                  <a:pt x="25" y="39"/>
                </a:cubicBezTo>
                <a:cubicBezTo>
                  <a:pt x="36" y="39"/>
                  <a:pt x="44" y="30"/>
                  <a:pt x="44" y="19"/>
                </a:cubicBezTo>
                <a:cubicBezTo>
                  <a:pt x="44" y="9"/>
                  <a:pt x="36" y="0"/>
                  <a:pt x="2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0" name="Freeform 33"/>
          <p:cNvSpPr>
            <a:spLocks noEditPoints="1"/>
          </p:cNvSpPr>
          <p:nvPr/>
        </p:nvSpPr>
        <p:spPr bwMode="auto">
          <a:xfrm>
            <a:off x="5009560" y="2564429"/>
            <a:ext cx="199886" cy="181506"/>
          </a:xfrm>
          <a:custGeom>
            <a:avLst/>
            <a:gdLst>
              <a:gd name="T0" fmla="*/ 41 w 43"/>
              <a:gd name="T1" fmla="*/ 26 h 39"/>
              <a:gd name="T2" fmla="*/ 33 w 43"/>
              <a:gd name="T3" fmla="*/ 22 h 39"/>
              <a:gd name="T4" fmla="*/ 34 w 43"/>
              <a:gd name="T5" fmla="*/ 25 h 39"/>
              <a:gd name="T6" fmla="*/ 22 w 43"/>
              <a:gd name="T7" fmla="*/ 30 h 39"/>
              <a:gd name="T8" fmla="*/ 10 w 43"/>
              <a:gd name="T9" fmla="*/ 25 h 39"/>
              <a:gd name="T10" fmla="*/ 11 w 43"/>
              <a:gd name="T11" fmla="*/ 22 h 39"/>
              <a:gd name="T12" fmla="*/ 3 w 43"/>
              <a:gd name="T13" fmla="*/ 26 h 39"/>
              <a:gd name="T14" fmla="*/ 3 w 43"/>
              <a:gd name="T15" fmla="*/ 29 h 39"/>
              <a:gd name="T16" fmla="*/ 18 w 43"/>
              <a:gd name="T17" fmla="*/ 38 h 39"/>
              <a:gd name="T18" fmla="*/ 26 w 43"/>
              <a:gd name="T19" fmla="*/ 38 h 39"/>
              <a:gd name="T20" fmla="*/ 41 w 43"/>
              <a:gd name="T21" fmla="*/ 29 h 39"/>
              <a:gd name="T22" fmla="*/ 41 w 43"/>
              <a:gd name="T23" fmla="*/ 26 h 39"/>
              <a:gd name="T24" fmla="*/ 22 w 43"/>
              <a:gd name="T25" fmla="*/ 9 h 39"/>
              <a:gd name="T26" fmla="*/ 27 w 43"/>
              <a:gd name="T27" fmla="*/ 7 h 39"/>
              <a:gd name="T28" fmla="*/ 25 w 43"/>
              <a:gd name="T29" fmla="*/ 1 h 39"/>
              <a:gd name="T30" fmla="*/ 22 w 43"/>
              <a:gd name="T31" fmla="*/ 0 h 39"/>
              <a:gd name="T32" fmla="*/ 19 w 43"/>
              <a:gd name="T33" fmla="*/ 1 h 39"/>
              <a:gd name="T34" fmla="*/ 16 w 43"/>
              <a:gd name="T35" fmla="*/ 7 h 39"/>
              <a:gd name="T36" fmla="*/ 22 w 43"/>
              <a:gd name="T37" fmla="*/ 9 h 39"/>
              <a:gd name="T38" fmla="*/ 22 w 43"/>
              <a:gd name="T39" fmla="*/ 24 h 39"/>
              <a:gd name="T40" fmla="*/ 32 w 43"/>
              <a:gd name="T41" fmla="*/ 19 h 39"/>
              <a:gd name="T42" fmla="*/ 29 w 43"/>
              <a:gd name="T43" fmla="*/ 13 h 39"/>
              <a:gd name="T44" fmla="*/ 22 w 43"/>
              <a:gd name="T45" fmla="*/ 15 h 39"/>
              <a:gd name="T46" fmla="*/ 14 w 43"/>
              <a:gd name="T47" fmla="*/ 13 h 39"/>
              <a:gd name="T48" fmla="*/ 12 w 43"/>
              <a:gd name="T49" fmla="*/ 19 h 39"/>
              <a:gd name="T50" fmla="*/ 22 w 43"/>
              <a:gd name="T51" fmla="*/ 24 h 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43" h="39">
                <a:moveTo>
                  <a:pt x="41" y="26"/>
                </a:moveTo>
                <a:cubicBezTo>
                  <a:pt x="33" y="22"/>
                  <a:pt x="33" y="22"/>
                  <a:pt x="33" y="22"/>
                </a:cubicBezTo>
                <a:cubicBezTo>
                  <a:pt x="34" y="25"/>
                  <a:pt x="34" y="25"/>
                  <a:pt x="34" y="25"/>
                </a:cubicBezTo>
                <a:cubicBezTo>
                  <a:pt x="34" y="28"/>
                  <a:pt x="28" y="30"/>
                  <a:pt x="22" y="30"/>
                </a:cubicBezTo>
                <a:cubicBezTo>
                  <a:pt x="15" y="30"/>
                  <a:pt x="10" y="28"/>
                  <a:pt x="10" y="25"/>
                </a:cubicBezTo>
                <a:cubicBezTo>
                  <a:pt x="11" y="22"/>
                  <a:pt x="11" y="22"/>
                  <a:pt x="11" y="22"/>
                </a:cubicBezTo>
                <a:cubicBezTo>
                  <a:pt x="3" y="26"/>
                  <a:pt x="3" y="26"/>
                  <a:pt x="3" y="26"/>
                </a:cubicBezTo>
                <a:cubicBezTo>
                  <a:pt x="1" y="27"/>
                  <a:pt x="0" y="28"/>
                  <a:pt x="3" y="29"/>
                </a:cubicBezTo>
                <a:cubicBezTo>
                  <a:pt x="18" y="38"/>
                  <a:pt x="18" y="38"/>
                  <a:pt x="18" y="38"/>
                </a:cubicBezTo>
                <a:cubicBezTo>
                  <a:pt x="20" y="39"/>
                  <a:pt x="24" y="39"/>
                  <a:pt x="26" y="38"/>
                </a:cubicBezTo>
                <a:cubicBezTo>
                  <a:pt x="41" y="29"/>
                  <a:pt x="41" y="29"/>
                  <a:pt x="41" y="29"/>
                </a:cubicBezTo>
                <a:cubicBezTo>
                  <a:pt x="43" y="28"/>
                  <a:pt x="43" y="27"/>
                  <a:pt x="41" y="26"/>
                </a:cubicBezTo>
                <a:close/>
                <a:moveTo>
                  <a:pt x="22" y="9"/>
                </a:moveTo>
                <a:cubicBezTo>
                  <a:pt x="24" y="9"/>
                  <a:pt x="27" y="8"/>
                  <a:pt x="27" y="7"/>
                </a:cubicBezTo>
                <a:cubicBezTo>
                  <a:pt x="26" y="5"/>
                  <a:pt x="25" y="2"/>
                  <a:pt x="25" y="1"/>
                </a:cubicBezTo>
                <a:cubicBezTo>
                  <a:pt x="25" y="0"/>
                  <a:pt x="23" y="0"/>
                  <a:pt x="22" y="0"/>
                </a:cubicBezTo>
                <a:cubicBezTo>
                  <a:pt x="20" y="0"/>
                  <a:pt x="19" y="0"/>
                  <a:pt x="19" y="1"/>
                </a:cubicBezTo>
                <a:cubicBezTo>
                  <a:pt x="18" y="2"/>
                  <a:pt x="17" y="5"/>
                  <a:pt x="16" y="7"/>
                </a:cubicBezTo>
                <a:cubicBezTo>
                  <a:pt x="17" y="8"/>
                  <a:pt x="19" y="9"/>
                  <a:pt x="22" y="9"/>
                </a:cubicBezTo>
                <a:close/>
                <a:moveTo>
                  <a:pt x="22" y="24"/>
                </a:moveTo>
                <a:cubicBezTo>
                  <a:pt x="27" y="24"/>
                  <a:pt x="31" y="22"/>
                  <a:pt x="32" y="19"/>
                </a:cubicBezTo>
                <a:cubicBezTo>
                  <a:pt x="31" y="17"/>
                  <a:pt x="30" y="15"/>
                  <a:pt x="29" y="13"/>
                </a:cubicBezTo>
                <a:cubicBezTo>
                  <a:pt x="29" y="14"/>
                  <a:pt x="25" y="15"/>
                  <a:pt x="22" y="15"/>
                </a:cubicBezTo>
                <a:cubicBezTo>
                  <a:pt x="18" y="15"/>
                  <a:pt x="15" y="14"/>
                  <a:pt x="14" y="13"/>
                </a:cubicBezTo>
                <a:cubicBezTo>
                  <a:pt x="14" y="15"/>
                  <a:pt x="13" y="17"/>
                  <a:pt x="12" y="19"/>
                </a:cubicBezTo>
                <a:cubicBezTo>
                  <a:pt x="12" y="22"/>
                  <a:pt x="17" y="24"/>
                  <a:pt x="2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6577628" y="2435224"/>
            <a:ext cx="1628953" cy="452615"/>
            <a:chOff x="6577628" y="2435224"/>
            <a:chExt cx="1628953" cy="452615"/>
          </a:xfrm>
        </p:grpSpPr>
        <p:sp>
          <p:nvSpPr>
            <p:cNvPr id="55" name="Freeform 25"/>
            <p:cNvSpPr>
              <a:spLocks/>
            </p:cNvSpPr>
            <p:nvPr/>
          </p:nvSpPr>
          <p:spPr bwMode="auto">
            <a:xfrm>
              <a:off x="6577628" y="2435224"/>
              <a:ext cx="1628953" cy="452615"/>
            </a:xfrm>
            <a:custGeom>
              <a:avLst/>
              <a:gdLst>
                <a:gd name="T0" fmla="*/ 0 w 1418"/>
                <a:gd name="T1" fmla="*/ 0 h 394"/>
                <a:gd name="T2" fmla="*/ 0 w 1418"/>
                <a:gd name="T3" fmla="*/ 4 h 394"/>
                <a:gd name="T4" fmla="*/ 178 w 1418"/>
                <a:gd name="T5" fmla="*/ 195 h 394"/>
                <a:gd name="T6" fmla="*/ 0 w 1418"/>
                <a:gd name="T7" fmla="*/ 390 h 394"/>
                <a:gd name="T8" fmla="*/ 0 w 1418"/>
                <a:gd name="T9" fmla="*/ 394 h 394"/>
                <a:gd name="T10" fmla="*/ 1236 w 1418"/>
                <a:gd name="T11" fmla="*/ 394 h 394"/>
                <a:gd name="T12" fmla="*/ 1236 w 1418"/>
                <a:gd name="T13" fmla="*/ 394 h 394"/>
                <a:gd name="T14" fmla="*/ 1236 w 1418"/>
                <a:gd name="T15" fmla="*/ 394 h 394"/>
                <a:gd name="T16" fmla="*/ 1418 w 1418"/>
                <a:gd name="T17" fmla="*/ 195 h 394"/>
                <a:gd name="T18" fmla="*/ 1236 w 1418"/>
                <a:gd name="T19" fmla="*/ 0 h 394"/>
                <a:gd name="T20" fmla="*/ 1236 w 1418"/>
                <a:gd name="T21" fmla="*/ 0 h 394"/>
                <a:gd name="T22" fmla="*/ 1236 w 1418"/>
                <a:gd name="T23" fmla="*/ 0 h 394"/>
                <a:gd name="T24" fmla="*/ 0 w 1418"/>
                <a:gd name="T25" fmla="*/ 0 h 394"/>
                <a:gd name="T26" fmla="*/ 0 w 1418"/>
                <a:gd name="T27" fmla="*/ 0 h 394"/>
                <a:gd name="T28" fmla="*/ 0 w 1418"/>
                <a:gd name="T2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18" h="394">
                  <a:moveTo>
                    <a:pt x="0" y="0"/>
                  </a:moveTo>
                  <a:lnTo>
                    <a:pt x="0" y="4"/>
                  </a:lnTo>
                  <a:lnTo>
                    <a:pt x="178" y="195"/>
                  </a:lnTo>
                  <a:lnTo>
                    <a:pt x="0" y="390"/>
                  </a:lnTo>
                  <a:lnTo>
                    <a:pt x="0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236" y="394"/>
                  </a:lnTo>
                  <a:lnTo>
                    <a:pt x="1418" y="195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1236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61" name="Freeform 34"/>
            <p:cNvSpPr>
              <a:spLocks noEditPoints="1"/>
            </p:cNvSpPr>
            <p:nvPr/>
          </p:nvSpPr>
          <p:spPr bwMode="auto">
            <a:xfrm>
              <a:off x="6888945" y="2558079"/>
              <a:ext cx="241241" cy="181506"/>
            </a:xfrm>
            <a:custGeom>
              <a:avLst/>
              <a:gdLst>
                <a:gd name="T0" fmla="*/ 43 w 52"/>
                <a:gd name="T1" fmla="*/ 35 h 39"/>
                <a:gd name="T2" fmla="*/ 47 w 52"/>
                <a:gd name="T3" fmla="*/ 35 h 39"/>
                <a:gd name="T4" fmla="*/ 46 w 52"/>
                <a:gd name="T5" fmla="*/ 18 h 39"/>
                <a:gd name="T6" fmla="*/ 42 w 52"/>
                <a:gd name="T7" fmla="*/ 20 h 39"/>
                <a:gd name="T8" fmla="*/ 43 w 52"/>
                <a:gd name="T9" fmla="*/ 35 h 39"/>
                <a:gd name="T10" fmla="*/ 50 w 52"/>
                <a:gd name="T11" fmla="*/ 12 h 39"/>
                <a:gd name="T12" fmla="*/ 29 w 52"/>
                <a:gd name="T13" fmla="*/ 1 h 39"/>
                <a:gd name="T14" fmla="*/ 23 w 52"/>
                <a:gd name="T15" fmla="*/ 1 h 39"/>
                <a:gd name="T16" fmla="*/ 1 w 52"/>
                <a:gd name="T17" fmla="*/ 12 h 39"/>
                <a:gd name="T18" fmla="*/ 1 w 52"/>
                <a:gd name="T19" fmla="*/ 16 h 39"/>
                <a:gd name="T20" fmla="*/ 23 w 52"/>
                <a:gd name="T21" fmla="*/ 28 h 39"/>
                <a:gd name="T22" fmla="*/ 29 w 52"/>
                <a:gd name="T23" fmla="*/ 28 h 39"/>
                <a:gd name="T24" fmla="*/ 42 w 52"/>
                <a:gd name="T25" fmla="*/ 20 h 39"/>
                <a:gd name="T26" fmla="*/ 28 w 52"/>
                <a:gd name="T27" fmla="*/ 17 h 39"/>
                <a:gd name="T28" fmla="*/ 26 w 52"/>
                <a:gd name="T29" fmla="*/ 17 h 39"/>
                <a:gd name="T30" fmla="*/ 21 w 52"/>
                <a:gd name="T31" fmla="*/ 14 h 39"/>
                <a:gd name="T32" fmla="*/ 26 w 52"/>
                <a:gd name="T33" fmla="*/ 11 h 39"/>
                <a:gd name="T34" fmla="*/ 30 w 52"/>
                <a:gd name="T35" fmla="*/ 13 h 39"/>
                <a:gd name="T36" fmla="*/ 46 w 52"/>
                <a:gd name="T37" fmla="*/ 18 h 39"/>
                <a:gd name="T38" fmla="*/ 50 w 52"/>
                <a:gd name="T39" fmla="*/ 16 h 39"/>
                <a:gd name="T40" fmla="*/ 50 w 52"/>
                <a:gd name="T41" fmla="*/ 12 h 39"/>
                <a:gd name="T42" fmla="*/ 9 w 52"/>
                <a:gd name="T43" fmla="*/ 25 h 39"/>
                <a:gd name="T44" fmla="*/ 16 w 52"/>
                <a:gd name="T45" fmla="*/ 34 h 39"/>
                <a:gd name="T46" fmla="*/ 26 w 52"/>
                <a:gd name="T47" fmla="*/ 39 h 39"/>
                <a:gd name="T48" fmla="*/ 35 w 52"/>
                <a:gd name="T49" fmla="*/ 34 h 39"/>
                <a:gd name="T50" fmla="*/ 40 w 52"/>
                <a:gd name="T51" fmla="*/ 27 h 39"/>
                <a:gd name="T52" fmla="*/ 26 w 52"/>
                <a:gd name="T53" fmla="*/ 34 h 39"/>
                <a:gd name="T54" fmla="*/ 9 w 52"/>
                <a:gd name="T55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52" h="39">
                  <a:moveTo>
                    <a:pt x="43" y="35"/>
                  </a:moveTo>
                  <a:cubicBezTo>
                    <a:pt x="43" y="36"/>
                    <a:pt x="47" y="38"/>
                    <a:pt x="47" y="35"/>
                  </a:cubicBezTo>
                  <a:cubicBezTo>
                    <a:pt x="49" y="22"/>
                    <a:pt x="46" y="18"/>
                    <a:pt x="46" y="1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42" y="20"/>
                    <a:pt x="45" y="23"/>
                    <a:pt x="43" y="35"/>
                  </a:cubicBezTo>
                  <a:close/>
                  <a:moveTo>
                    <a:pt x="50" y="12"/>
                  </a:moveTo>
                  <a:cubicBezTo>
                    <a:pt x="29" y="1"/>
                    <a:pt x="29" y="1"/>
                    <a:pt x="29" y="1"/>
                  </a:cubicBezTo>
                  <a:cubicBezTo>
                    <a:pt x="27" y="0"/>
                    <a:pt x="24" y="0"/>
                    <a:pt x="23" y="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3"/>
                    <a:pt x="0" y="15"/>
                    <a:pt x="1" y="16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4" y="29"/>
                    <a:pt x="27" y="29"/>
                    <a:pt x="29" y="28"/>
                  </a:cubicBezTo>
                  <a:cubicBezTo>
                    <a:pt x="42" y="20"/>
                    <a:pt x="42" y="20"/>
                    <a:pt x="42" y="20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7" y="17"/>
                    <a:pt x="26" y="17"/>
                    <a:pt x="26" y="17"/>
                  </a:cubicBezTo>
                  <a:cubicBezTo>
                    <a:pt x="23" y="17"/>
                    <a:pt x="21" y="15"/>
                    <a:pt x="21" y="14"/>
                  </a:cubicBezTo>
                  <a:cubicBezTo>
                    <a:pt x="21" y="12"/>
                    <a:pt x="23" y="11"/>
                    <a:pt x="26" y="11"/>
                  </a:cubicBezTo>
                  <a:cubicBezTo>
                    <a:pt x="28" y="11"/>
                    <a:pt x="30" y="12"/>
                    <a:pt x="30" y="13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52" y="15"/>
                    <a:pt x="52" y="13"/>
                    <a:pt x="50" y="12"/>
                  </a:cubicBezTo>
                  <a:close/>
                  <a:moveTo>
                    <a:pt x="9" y="25"/>
                  </a:moveTo>
                  <a:cubicBezTo>
                    <a:pt x="10" y="30"/>
                    <a:pt x="11" y="32"/>
                    <a:pt x="16" y="34"/>
                  </a:cubicBezTo>
                  <a:cubicBezTo>
                    <a:pt x="21" y="36"/>
                    <a:pt x="24" y="39"/>
                    <a:pt x="26" y="39"/>
                  </a:cubicBezTo>
                  <a:cubicBezTo>
                    <a:pt x="28" y="39"/>
                    <a:pt x="30" y="37"/>
                    <a:pt x="35" y="34"/>
                  </a:cubicBezTo>
                  <a:cubicBezTo>
                    <a:pt x="40" y="32"/>
                    <a:pt x="39" y="32"/>
                    <a:pt x="40" y="27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9" y="25"/>
                    <a:pt x="9" y="25"/>
                    <a:pt x="9" y="2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0" name="Text Placeholder 20"/>
          <p:cNvSpPr>
            <a:spLocks noGrp="1"/>
          </p:cNvSpPr>
          <p:nvPr>
            <p:ph type="body" idx="13"/>
          </p:nvPr>
        </p:nvSpPr>
        <p:spPr>
          <a:xfrm>
            <a:off x="1543050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Analysis</a:t>
            </a:r>
          </a:p>
        </p:txBody>
      </p:sp>
      <p:sp>
        <p:nvSpPr>
          <p:cNvPr id="81" name="Text Placeholder 20"/>
          <p:cNvSpPr>
            <a:spLocks noGrp="1"/>
          </p:cNvSpPr>
          <p:nvPr>
            <p:ph type="body" idx="13"/>
          </p:nvPr>
        </p:nvSpPr>
        <p:spPr>
          <a:xfrm>
            <a:off x="3430593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Planning</a:t>
            </a:r>
          </a:p>
        </p:txBody>
      </p:sp>
      <p:sp>
        <p:nvSpPr>
          <p:cNvPr id="82" name="Text Placeholder 20"/>
          <p:cNvSpPr>
            <a:spLocks noGrp="1"/>
          </p:cNvSpPr>
          <p:nvPr>
            <p:ph type="body" idx="13"/>
          </p:nvPr>
        </p:nvSpPr>
        <p:spPr>
          <a:xfrm>
            <a:off x="5310974" y="2435224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Do Real</a:t>
            </a:r>
          </a:p>
        </p:txBody>
      </p:sp>
      <p:sp>
        <p:nvSpPr>
          <p:cNvPr id="83" name="Text Placeholder 20"/>
          <p:cNvSpPr>
            <a:spLocks noGrp="1"/>
          </p:cNvSpPr>
          <p:nvPr>
            <p:ph type="body" idx="13"/>
          </p:nvPr>
        </p:nvSpPr>
        <p:spPr>
          <a:xfrm>
            <a:off x="7183367" y="2434650"/>
            <a:ext cx="1003152" cy="452614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Performance</a:t>
            </a:r>
          </a:p>
        </p:txBody>
      </p:sp>
      <p:sp>
        <p:nvSpPr>
          <p:cNvPr id="46" name="Rectangle 45"/>
          <p:cNvSpPr/>
          <p:nvPr/>
        </p:nvSpPr>
        <p:spPr>
          <a:xfrm>
            <a:off x="4699393" y="3322864"/>
            <a:ext cx="3532588" cy="34489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Text Placeholder 20"/>
          <p:cNvSpPr>
            <a:spLocks noGrp="1"/>
          </p:cNvSpPr>
          <p:nvPr>
            <p:ph type="body" idx="13"/>
          </p:nvPr>
        </p:nvSpPr>
        <p:spPr>
          <a:xfrm>
            <a:off x="5026074" y="3368851"/>
            <a:ext cx="1856457" cy="2989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dirty="0"/>
              <a:t>Heading of Performance</a:t>
            </a:r>
          </a:p>
        </p:txBody>
      </p:sp>
      <p:sp>
        <p:nvSpPr>
          <p:cNvPr id="58" name="Rectangle 57"/>
          <p:cNvSpPr/>
          <p:nvPr/>
        </p:nvSpPr>
        <p:spPr>
          <a:xfrm>
            <a:off x="1" y="3667758"/>
            <a:ext cx="9144000" cy="319024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699393" y="3667757"/>
            <a:ext cx="3532588" cy="22723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 Placeholder 8"/>
          <p:cNvSpPr>
            <a:spLocks noGrp="1"/>
          </p:cNvSpPr>
          <p:nvPr>
            <p:ph type="body" sz="half" idx="2"/>
          </p:nvPr>
        </p:nvSpPr>
        <p:spPr>
          <a:xfrm>
            <a:off x="5009560" y="3895434"/>
            <a:ext cx="2966040" cy="198466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men</a:t>
            </a:r>
          </a:p>
          <a:p>
            <a:pPr>
              <a:lnSpc>
                <a:spcPts val="1200"/>
              </a:lnSpc>
            </a:pPr>
            <a:r>
              <a:rPr lang="en-US" dirty="0" err="1"/>
              <a:t>iilesdolor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menBody</a:t>
            </a:r>
            <a:r>
              <a:rPr lang="en-US" dirty="0"/>
              <a:t> text here or </a:t>
            </a:r>
            <a:endParaRPr lang="en-US" dirty="0" smtClean="0"/>
          </a:p>
          <a:p>
            <a:pPr>
              <a:lnSpc>
                <a:spcPts val="1200"/>
              </a:lnSpc>
            </a:pPr>
            <a:endParaRPr lang="en-US" dirty="0"/>
          </a:p>
          <a:p>
            <a:pPr>
              <a:lnSpc>
                <a:spcPts val="1200"/>
              </a:lnSpc>
            </a:pP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menlesdolor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 smtClean="0"/>
              <a:t>lorems</a:t>
            </a:r>
            <a:r>
              <a:rPr lang="en-US" dirty="0" smtClean="0"/>
              <a:t> </a:t>
            </a:r>
            <a:r>
              <a:rPr lang="en-US" dirty="0" err="1" smtClean="0"/>
              <a:t>sidolor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, </a:t>
            </a:r>
            <a:r>
              <a:rPr lang="en-US" dirty="0" err="1" smtClean="0"/>
              <a:t>lorem</a:t>
            </a:r>
            <a:endParaRPr lang="en-US" dirty="0" smtClean="0"/>
          </a:p>
        </p:txBody>
      </p:sp>
      <p:sp>
        <p:nvSpPr>
          <p:cNvPr id="25" name="Oval 2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90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247280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 build="p"/>
      <p:bldP spid="46" grpId="0" animBg="1"/>
      <p:bldP spid="51" grpId="0" build="p"/>
      <p:bldP spid="58" grpId="0" animBg="1"/>
      <p:bldP spid="24" grpId="0" build="p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TWO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7" name="Shape 62"/>
          <p:cNvSpPr/>
          <p:nvPr/>
        </p:nvSpPr>
        <p:spPr>
          <a:xfrm flipH="1" flipV="1">
            <a:off x="914909" y="30484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9047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grpSp>
        <p:nvGrpSpPr>
          <p:cNvPr id="5" name="Group 4"/>
          <p:cNvGrpSpPr/>
          <p:nvPr/>
        </p:nvGrpSpPr>
        <p:grpSpPr>
          <a:xfrm>
            <a:off x="916065" y="3547112"/>
            <a:ext cx="2165479" cy="1865257"/>
            <a:chOff x="916065" y="3547112"/>
            <a:chExt cx="2165479" cy="1865257"/>
          </a:xfrm>
        </p:grpSpPr>
        <p:sp>
          <p:nvSpPr>
            <p:cNvPr id="45" name="Rectangle 44"/>
            <p:cNvSpPr/>
            <p:nvPr/>
          </p:nvSpPr>
          <p:spPr>
            <a:xfrm>
              <a:off x="916065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924434" y="3547112"/>
              <a:ext cx="2157110" cy="463311"/>
              <a:chOff x="924434" y="3547112"/>
              <a:chExt cx="2157110" cy="463311"/>
            </a:xfrm>
          </p:grpSpPr>
          <p:sp>
            <p:nvSpPr>
              <p:cNvPr id="48" name="Freeform 7"/>
              <p:cNvSpPr>
                <a:spLocks/>
              </p:cNvSpPr>
              <p:nvPr/>
            </p:nvSpPr>
            <p:spPr bwMode="auto">
              <a:xfrm>
                <a:off x="924434" y="3547112"/>
                <a:ext cx="2157110" cy="463311"/>
              </a:xfrm>
              <a:custGeom>
                <a:avLst/>
                <a:gdLst>
                  <a:gd name="T0" fmla="*/ 0 w 1867"/>
                  <a:gd name="T1" fmla="*/ 0 h 401"/>
                  <a:gd name="T2" fmla="*/ 1867 w 1867"/>
                  <a:gd name="T3" fmla="*/ 0 h 401"/>
                  <a:gd name="T4" fmla="*/ 1867 w 1867"/>
                  <a:gd name="T5" fmla="*/ 401 h 401"/>
                  <a:gd name="T6" fmla="*/ 0 w 1867"/>
                  <a:gd name="T7" fmla="*/ 401 h 401"/>
                  <a:gd name="T8" fmla="*/ 0 w 1867"/>
                  <a:gd name="T9" fmla="*/ 0 h 401"/>
                  <a:gd name="T10" fmla="*/ 0 w 1867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7" h="401">
                    <a:moveTo>
                      <a:pt x="0" y="0"/>
                    </a:moveTo>
                    <a:lnTo>
                      <a:pt x="1867" y="0"/>
                    </a:lnTo>
                    <a:lnTo>
                      <a:pt x="1867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1" name="Freeform 10"/>
              <p:cNvSpPr>
                <a:spLocks noEditPoints="1"/>
              </p:cNvSpPr>
              <p:nvPr/>
            </p:nvSpPr>
            <p:spPr bwMode="auto">
              <a:xfrm>
                <a:off x="1179492" y="3676515"/>
                <a:ext cx="211436" cy="205659"/>
              </a:xfrm>
              <a:custGeom>
                <a:avLst/>
                <a:gdLst>
                  <a:gd name="T0" fmla="*/ 6 w 61"/>
                  <a:gd name="T1" fmla="*/ 12 h 59"/>
                  <a:gd name="T2" fmla="*/ 14 w 61"/>
                  <a:gd name="T3" fmla="*/ 4 h 59"/>
                  <a:gd name="T4" fmla="*/ 48 w 61"/>
                  <a:gd name="T5" fmla="*/ 4 h 59"/>
                  <a:gd name="T6" fmla="*/ 55 w 61"/>
                  <a:gd name="T7" fmla="*/ 12 h 59"/>
                  <a:gd name="T8" fmla="*/ 6 w 61"/>
                  <a:gd name="T9" fmla="*/ 12 h 59"/>
                  <a:gd name="T10" fmla="*/ 31 w 61"/>
                  <a:gd name="T11" fmla="*/ 37 h 59"/>
                  <a:gd name="T12" fmla="*/ 16 w 61"/>
                  <a:gd name="T13" fmla="*/ 18 h 59"/>
                  <a:gd name="T14" fmla="*/ 23 w 61"/>
                  <a:gd name="T15" fmla="*/ 18 h 59"/>
                  <a:gd name="T16" fmla="*/ 31 w 61"/>
                  <a:gd name="T17" fmla="*/ 31 h 59"/>
                  <a:gd name="T18" fmla="*/ 39 w 61"/>
                  <a:gd name="T19" fmla="*/ 18 h 59"/>
                  <a:gd name="T20" fmla="*/ 45 w 61"/>
                  <a:gd name="T21" fmla="*/ 18 h 59"/>
                  <a:gd name="T22" fmla="*/ 31 w 61"/>
                  <a:gd name="T23" fmla="*/ 37 h 59"/>
                  <a:gd name="T24" fmla="*/ 59 w 61"/>
                  <a:gd name="T25" fmla="*/ 7 h 59"/>
                  <a:gd name="T26" fmla="*/ 51 w 61"/>
                  <a:gd name="T27" fmla="*/ 1 h 59"/>
                  <a:gd name="T28" fmla="*/ 48 w 61"/>
                  <a:gd name="T29" fmla="*/ 0 h 59"/>
                  <a:gd name="T30" fmla="*/ 14 w 61"/>
                  <a:gd name="T31" fmla="*/ 0 h 59"/>
                  <a:gd name="T32" fmla="*/ 10 w 61"/>
                  <a:gd name="T33" fmla="*/ 1 h 59"/>
                  <a:gd name="T34" fmla="*/ 2 w 61"/>
                  <a:gd name="T35" fmla="*/ 7 h 59"/>
                  <a:gd name="T36" fmla="*/ 1 w 61"/>
                  <a:gd name="T37" fmla="*/ 11 h 59"/>
                  <a:gd name="T38" fmla="*/ 7 w 61"/>
                  <a:gd name="T39" fmla="*/ 57 h 59"/>
                  <a:gd name="T40" fmla="*/ 10 w 61"/>
                  <a:gd name="T41" fmla="*/ 59 h 59"/>
                  <a:gd name="T42" fmla="*/ 51 w 61"/>
                  <a:gd name="T43" fmla="*/ 59 h 59"/>
                  <a:gd name="T44" fmla="*/ 54 w 61"/>
                  <a:gd name="T45" fmla="*/ 57 h 59"/>
                  <a:gd name="T46" fmla="*/ 61 w 61"/>
                  <a:gd name="T47" fmla="*/ 11 h 59"/>
                  <a:gd name="T48" fmla="*/ 59 w 61"/>
                  <a:gd name="T49" fmla="*/ 7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1" h="59">
                    <a:moveTo>
                      <a:pt x="6" y="12"/>
                    </a:moveTo>
                    <a:cubicBezTo>
                      <a:pt x="14" y="4"/>
                      <a:pt x="14" y="4"/>
                      <a:pt x="14" y="4"/>
                    </a:cubicBezTo>
                    <a:cubicBezTo>
                      <a:pt x="48" y="4"/>
                      <a:pt x="48" y="4"/>
                      <a:pt x="48" y="4"/>
                    </a:cubicBezTo>
                    <a:cubicBezTo>
                      <a:pt x="55" y="12"/>
                      <a:pt x="55" y="12"/>
                      <a:pt x="55" y="12"/>
                    </a:cubicBezTo>
                    <a:cubicBezTo>
                      <a:pt x="6" y="12"/>
                      <a:pt x="6" y="12"/>
                      <a:pt x="6" y="12"/>
                    </a:cubicBezTo>
                    <a:close/>
                    <a:moveTo>
                      <a:pt x="31" y="37"/>
                    </a:moveTo>
                    <a:cubicBezTo>
                      <a:pt x="19" y="37"/>
                      <a:pt x="17" y="21"/>
                      <a:pt x="16" y="18"/>
                    </a:cubicBezTo>
                    <a:cubicBezTo>
                      <a:pt x="23" y="18"/>
                      <a:pt x="23" y="18"/>
                      <a:pt x="23" y="18"/>
                    </a:cubicBezTo>
                    <a:cubicBezTo>
                      <a:pt x="24" y="23"/>
                      <a:pt x="26" y="31"/>
                      <a:pt x="31" y="31"/>
                    </a:cubicBezTo>
                    <a:cubicBezTo>
                      <a:pt x="35" y="31"/>
                      <a:pt x="38" y="23"/>
                      <a:pt x="39" y="18"/>
                    </a:cubicBezTo>
                    <a:cubicBezTo>
                      <a:pt x="45" y="18"/>
                      <a:pt x="45" y="18"/>
                      <a:pt x="45" y="18"/>
                    </a:cubicBezTo>
                    <a:cubicBezTo>
                      <a:pt x="45" y="21"/>
                      <a:pt x="42" y="37"/>
                      <a:pt x="31" y="37"/>
                    </a:cubicBezTo>
                    <a:close/>
                    <a:moveTo>
                      <a:pt x="59" y="7"/>
                    </a:moveTo>
                    <a:cubicBezTo>
                      <a:pt x="58" y="6"/>
                      <a:pt x="52" y="2"/>
                      <a:pt x="51" y="1"/>
                    </a:cubicBezTo>
                    <a:cubicBezTo>
                      <a:pt x="50" y="0"/>
                      <a:pt x="49" y="0"/>
                      <a:pt x="48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3" y="0"/>
                      <a:pt x="11" y="0"/>
                      <a:pt x="10" y="1"/>
                    </a:cubicBezTo>
                    <a:cubicBezTo>
                      <a:pt x="9" y="2"/>
                      <a:pt x="3" y="6"/>
                      <a:pt x="2" y="7"/>
                    </a:cubicBezTo>
                    <a:cubicBezTo>
                      <a:pt x="1" y="8"/>
                      <a:pt x="0" y="9"/>
                      <a:pt x="1" y="11"/>
                    </a:cubicBezTo>
                    <a:cubicBezTo>
                      <a:pt x="1" y="13"/>
                      <a:pt x="7" y="57"/>
                      <a:pt x="7" y="57"/>
                    </a:cubicBezTo>
                    <a:cubicBezTo>
                      <a:pt x="8" y="58"/>
                      <a:pt x="9" y="59"/>
                      <a:pt x="10" y="59"/>
                    </a:cubicBezTo>
                    <a:cubicBezTo>
                      <a:pt x="51" y="59"/>
                      <a:pt x="51" y="59"/>
                      <a:pt x="51" y="59"/>
                    </a:cubicBezTo>
                    <a:cubicBezTo>
                      <a:pt x="52" y="59"/>
                      <a:pt x="54" y="58"/>
                      <a:pt x="54" y="57"/>
                    </a:cubicBezTo>
                    <a:cubicBezTo>
                      <a:pt x="54" y="57"/>
                      <a:pt x="60" y="13"/>
                      <a:pt x="61" y="11"/>
                    </a:cubicBezTo>
                    <a:cubicBezTo>
                      <a:pt x="61" y="9"/>
                      <a:pt x="60" y="8"/>
                      <a:pt x="59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6" name="Group 5"/>
          <p:cNvGrpSpPr/>
          <p:nvPr/>
        </p:nvGrpSpPr>
        <p:grpSpPr>
          <a:xfrm>
            <a:off x="3500199" y="3547112"/>
            <a:ext cx="2158265" cy="1874613"/>
            <a:chOff x="3500199" y="3547112"/>
            <a:chExt cx="2158265" cy="1874613"/>
          </a:xfrm>
        </p:grpSpPr>
        <p:sp>
          <p:nvSpPr>
            <p:cNvPr id="32" name="Rectangle 31"/>
            <p:cNvSpPr/>
            <p:nvPr/>
          </p:nvSpPr>
          <p:spPr>
            <a:xfrm>
              <a:off x="3505438" y="4008687"/>
              <a:ext cx="2151332" cy="141303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500199" y="3547112"/>
              <a:ext cx="2158265" cy="463311"/>
              <a:chOff x="3500199" y="3547112"/>
              <a:chExt cx="2158265" cy="463311"/>
            </a:xfrm>
          </p:grpSpPr>
          <p:sp>
            <p:nvSpPr>
              <p:cNvPr id="49" name="Freeform 8"/>
              <p:cNvSpPr>
                <a:spLocks/>
              </p:cNvSpPr>
              <p:nvPr/>
            </p:nvSpPr>
            <p:spPr bwMode="auto">
              <a:xfrm>
                <a:off x="3500199" y="3547112"/>
                <a:ext cx="2158265" cy="463311"/>
              </a:xfrm>
              <a:custGeom>
                <a:avLst/>
                <a:gdLst>
                  <a:gd name="T0" fmla="*/ 0 w 1868"/>
                  <a:gd name="T1" fmla="*/ 0 h 401"/>
                  <a:gd name="T2" fmla="*/ 1868 w 1868"/>
                  <a:gd name="T3" fmla="*/ 0 h 401"/>
                  <a:gd name="T4" fmla="*/ 1868 w 1868"/>
                  <a:gd name="T5" fmla="*/ 401 h 401"/>
                  <a:gd name="T6" fmla="*/ 0 w 1868"/>
                  <a:gd name="T7" fmla="*/ 401 h 401"/>
                  <a:gd name="T8" fmla="*/ 0 w 1868"/>
                  <a:gd name="T9" fmla="*/ 0 h 401"/>
                  <a:gd name="T10" fmla="*/ 0 w 1868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68" h="401">
                    <a:moveTo>
                      <a:pt x="0" y="0"/>
                    </a:moveTo>
                    <a:lnTo>
                      <a:pt x="1868" y="0"/>
                    </a:lnTo>
                    <a:lnTo>
                      <a:pt x="1868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2" name="Freeform 11"/>
              <p:cNvSpPr>
                <a:spLocks/>
              </p:cNvSpPr>
              <p:nvPr/>
            </p:nvSpPr>
            <p:spPr bwMode="auto">
              <a:xfrm>
                <a:off x="3781426" y="3676515"/>
                <a:ext cx="214902" cy="205659"/>
              </a:xfrm>
              <a:custGeom>
                <a:avLst/>
                <a:gdLst>
                  <a:gd name="T0" fmla="*/ 16 w 62"/>
                  <a:gd name="T1" fmla="*/ 59 h 59"/>
                  <a:gd name="T2" fmla="*/ 23 w 62"/>
                  <a:gd name="T3" fmla="*/ 59 h 59"/>
                  <a:gd name="T4" fmla="*/ 37 w 62"/>
                  <a:gd name="T5" fmla="*/ 34 h 59"/>
                  <a:gd name="T6" fmla="*/ 53 w 62"/>
                  <a:gd name="T7" fmla="*/ 34 h 59"/>
                  <a:gd name="T8" fmla="*/ 62 w 62"/>
                  <a:gd name="T9" fmla="*/ 29 h 59"/>
                  <a:gd name="T10" fmla="*/ 53 w 62"/>
                  <a:gd name="T11" fmla="*/ 25 h 59"/>
                  <a:gd name="T12" fmla="*/ 37 w 62"/>
                  <a:gd name="T13" fmla="*/ 25 h 59"/>
                  <a:gd name="T14" fmla="*/ 23 w 62"/>
                  <a:gd name="T15" fmla="*/ 0 h 59"/>
                  <a:gd name="T16" fmla="*/ 16 w 62"/>
                  <a:gd name="T17" fmla="*/ 0 h 59"/>
                  <a:gd name="T18" fmla="*/ 24 w 62"/>
                  <a:gd name="T19" fmla="*/ 25 h 59"/>
                  <a:gd name="T20" fmla="*/ 13 w 62"/>
                  <a:gd name="T21" fmla="*/ 25 h 59"/>
                  <a:gd name="T22" fmla="*/ 6 w 62"/>
                  <a:gd name="T23" fmla="*/ 19 h 59"/>
                  <a:gd name="T24" fmla="*/ 0 w 62"/>
                  <a:gd name="T25" fmla="*/ 19 h 59"/>
                  <a:gd name="T26" fmla="*/ 5 w 62"/>
                  <a:gd name="T27" fmla="*/ 29 h 59"/>
                  <a:gd name="T28" fmla="*/ 0 w 62"/>
                  <a:gd name="T29" fmla="*/ 40 h 59"/>
                  <a:gd name="T30" fmla="*/ 6 w 62"/>
                  <a:gd name="T31" fmla="*/ 40 h 59"/>
                  <a:gd name="T32" fmla="*/ 13 w 62"/>
                  <a:gd name="T33" fmla="*/ 34 h 59"/>
                  <a:gd name="T34" fmla="*/ 24 w 62"/>
                  <a:gd name="T35" fmla="*/ 34 h 59"/>
                  <a:gd name="T36" fmla="*/ 16 w 62"/>
                  <a:gd name="T37" fmla="*/ 59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62" h="59">
                    <a:moveTo>
                      <a:pt x="16" y="59"/>
                    </a:moveTo>
                    <a:cubicBezTo>
                      <a:pt x="23" y="59"/>
                      <a:pt x="23" y="59"/>
                      <a:pt x="23" y="59"/>
                    </a:cubicBezTo>
                    <a:cubicBezTo>
                      <a:pt x="37" y="34"/>
                      <a:pt x="37" y="34"/>
                      <a:pt x="37" y="34"/>
                    </a:cubicBezTo>
                    <a:cubicBezTo>
                      <a:pt x="53" y="34"/>
                      <a:pt x="53" y="34"/>
                      <a:pt x="53" y="34"/>
                    </a:cubicBezTo>
                    <a:cubicBezTo>
                      <a:pt x="53" y="34"/>
                      <a:pt x="62" y="34"/>
                      <a:pt x="62" y="29"/>
                    </a:cubicBezTo>
                    <a:cubicBezTo>
                      <a:pt x="62" y="25"/>
                      <a:pt x="53" y="25"/>
                      <a:pt x="53" y="25"/>
                    </a:cubicBezTo>
                    <a:cubicBezTo>
                      <a:pt x="37" y="25"/>
                      <a:pt x="37" y="25"/>
                      <a:pt x="37" y="25"/>
                    </a:cubicBezTo>
                    <a:cubicBezTo>
                      <a:pt x="23" y="0"/>
                      <a:pt x="23" y="0"/>
                      <a:pt x="23" y="0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24" y="25"/>
                      <a:pt x="24" y="25"/>
                      <a:pt x="24" y="25"/>
                    </a:cubicBezTo>
                    <a:cubicBezTo>
                      <a:pt x="13" y="25"/>
                      <a:pt x="13" y="25"/>
                      <a:pt x="13" y="25"/>
                    </a:cubicBezTo>
                    <a:cubicBezTo>
                      <a:pt x="6" y="19"/>
                      <a:pt x="6" y="19"/>
                      <a:pt x="6" y="19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5" y="29"/>
                      <a:pt x="5" y="29"/>
                      <a:pt x="5" y="29"/>
                    </a:cubicBezTo>
                    <a:cubicBezTo>
                      <a:pt x="0" y="40"/>
                      <a:pt x="0" y="40"/>
                      <a:pt x="0" y="40"/>
                    </a:cubicBezTo>
                    <a:cubicBezTo>
                      <a:pt x="6" y="40"/>
                      <a:pt x="6" y="40"/>
                      <a:pt x="6" y="40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24" y="34"/>
                      <a:pt x="24" y="34"/>
                      <a:pt x="24" y="34"/>
                    </a:cubicBezTo>
                    <a:cubicBezTo>
                      <a:pt x="16" y="59"/>
                      <a:pt x="16" y="59"/>
                      <a:pt x="16" y="5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grpSp>
        <p:nvGrpSpPr>
          <p:cNvPr id="7" name="Group 6"/>
          <p:cNvGrpSpPr/>
          <p:nvPr/>
        </p:nvGrpSpPr>
        <p:grpSpPr>
          <a:xfrm>
            <a:off x="6070250" y="3547112"/>
            <a:ext cx="2161731" cy="1865257"/>
            <a:chOff x="6070250" y="3547112"/>
            <a:chExt cx="2161731" cy="1865257"/>
          </a:xfrm>
        </p:grpSpPr>
        <p:sp>
          <p:nvSpPr>
            <p:cNvPr id="44" name="Rectangle 43"/>
            <p:cNvSpPr/>
            <p:nvPr/>
          </p:nvSpPr>
          <p:spPr>
            <a:xfrm>
              <a:off x="6070743" y="3999331"/>
              <a:ext cx="2151332" cy="141303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6070250" y="3547112"/>
              <a:ext cx="2161731" cy="463311"/>
              <a:chOff x="6070250" y="3547112"/>
              <a:chExt cx="2161731" cy="463311"/>
            </a:xfrm>
          </p:grpSpPr>
          <p:sp>
            <p:nvSpPr>
              <p:cNvPr id="50" name="Freeform 9"/>
              <p:cNvSpPr>
                <a:spLocks/>
              </p:cNvSpPr>
              <p:nvPr/>
            </p:nvSpPr>
            <p:spPr bwMode="auto">
              <a:xfrm>
                <a:off x="6070250" y="3547112"/>
                <a:ext cx="2161731" cy="463311"/>
              </a:xfrm>
              <a:custGeom>
                <a:avLst/>
                <a:gdLst>
                  <a:gd name="T0" fmla="*/ 0 w 1871"/>
                  <a:gd name="T1" fmla="*/ 0 h 401"/>
                  <a:gd name="T2" fmla="*/ 1871 w 1871"/>
                  <a:gd name="T3" fmla="*/ 0 h 401"/>
                  <a:gd name="T4" fmla="*/ 1871 w 1871"/>
                  <a:gd name="T5" fmla="*/ 401 h 401"/>
                  <a:gd name="T6" fmla="*/ 0 w 1871"/>
                  <a:gd name="T7" fmla="*/ 401 h 401"/>
                  <a:gd name="T8" fmla="*/ 0 w 1871"/>
                  <a:gd name="T9" fmla="*/ 0 h 401"/>
                  <a:gd name="T10" fmla="*/ 0 w 1871"/>
                  <a:gd name="T11" fmla="*/ 0 h 4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71" h="401">
                    <a:moveTo>
                      <a:pt x="0" y="0"/>
                    </a:moveTo>
                    <a:lnTo>
                      <a:pt x="1871" y="0"/>
                    </a:lnTo>
                    <a:lnTo>
                      <a:pt x="1871" y="401"/>
                    </a:lnTo>
                    <a:lnTo>
                      <a:pt x="0" y="40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  <p:sp>
            <p:nvSpPr>
              <p:cNvPr id="53" name="Freeform 12"/>
              <p:cNvSpPr>
                <a:spLocks noEditPoints="1"/>
              </p:cNvSpPr>
              <p:nvPr/>
            </p:nvSpPr>
            <p:spPr bwMode="auto">
              <a:xfrm>
                <a:off x="6341766" y="3659184"/>
                <a:ext cx="242631" cy="205659"/>
              </a:xfrm>
              <a:custGeom>
                <a:avLst/>
                <a:gdLst>
                  <a:gd name="T0" fmla="*/ 67 w 70"/>
                  <a:gd name="T1" fmla="*/ 40 h 59"/>
                  <a:gd name="T2" fmla="*/ 56 w 70"/>
                  <a:gd name="T3" fmla="*/ 33 h 59"/>
                  <a:gd name="T4" fmla="*/ 50 w 70"/>
                  <a:gd name="T5" fmla="*/ 33 h 59"/>
                  <a:gd name="T6" fmla="*/ 61 w 70"/>
                  <a:gd name="T7" fmla="*/ 42 h 59"/>
                  <a:gd name="T8" fmla="*/ 49 w 70"/>
                  <a:gd name="T9" fmla="*/ 42 h 59"/>
                  <a:gd name="T10" fmla="*/ 48 w 70"/>
                  <a:gd name="T11" fmla="*/ 42 h 59"/>
                  <a:gd name="T12" fmla="*/ 45 w 70"/>
                  <a:gd name="T13" fmla="*/ 50 h 59"/>
                  <a:gd name="T14" fmla="*/ 25 w 70"/>
                  <a:gd name="T15" fmla="*/ 50 h 59"/>
                  <a:gd name="T16" fmla="*/ 22 w 70"/>
                  <a:gd name="T17" fmla="*/ 42 h 59"/>
                  <a:gd name="T18" fmla="*/ 21 w 70"/>
                  <a:gd name="T19" fmla="*/ 42 h 59"/>
                  <a:gd name="T20" fmla="*/ 9 w 70"/>
                  <a:gd name="T21" fmla="*/ 42 h 59"/>
                  <a:gd name="T22" fmla="*/ 21 w 70"/>
                  <a:gd name="T23" fmla="*/ 33 h 59"/>
                  <a:gd name="T24" fmla="*/ 14 w 70"/>
                  <a:gd name="T25" fmla="*/ 33 h 59"/>
                  <a:gd name="T26" fmla="*/ 3 w 70"/>
                  <a:gd name="T27" fmla="*/ 40 h 59"/>
                  <a:gd name="T28" fmla="*/ 0 w 70"/>
                  <a:gd name="T29" fmla="*/ 45 h 59"/>
                  <a:gd name="T30" fmla="*/ 2 w 70"/>
                  <a:gd name="T31" fmla="*/ 56 h 59"/>
                  <a:gd name="T32" fmla="*/ 7 w 70"/>
                  <a:gd name="T33" fmla="*/ 59 h 59"/>
                  <a:gd name="T34" fmla="*/ 63 w 70"/>
                  <a:gd name="T35" fmla="*/ 59 h 59"/>
                  <a:gd name="T36" fmla="*/ 68 w 70"/>
                  <a:gd name="T37" fmla="*/ 56 h 59"/>
                  <a:gd name="T38" fmla="*/ 70 w 70"/>
                  <a:gd name="T39" fmla="*/ 45 h 59"/>
                  <a:gd name="T40" fmla="*/ 67 w 70"/>
                  <a:gd name="T41" fmla="*/ 40 h 59"/>
                  <a:gd name="T42" fmla="*/ 35 w 70"/>
                  <a:gd name="T43" fmla="*/ 0 h 59"/>
                  <a:gd name="T44" fmla="*/ 17 w 70"/>
                  <a:gd name="T45" fmla="*/ 17 h 59"/>
                  <a:gd name="T46" fmla="*/ 28 w 70"/>
                  <a:gd name="T47" fmla="*/ 17 h 59"/>
                  <a:gd name="T48" fmla="*/ 28 w 70"/>
                  <a:gd name="T49" fmla="*/ 35 h 59"/>
                  <a:gd name="T50" fmla="*/ 42 w 70"/>
                  <a:gd name="T51" fmla="*/ 35 h 59"/>
                  <a:gd name="T52" fmla="*/ 42 w 70"/>
                  <a:gd name="T53" fmla="*/ 17 h 59"/>
                  <a:gd name="T54" fmla="*/ 53 w 70"/>
                  <a:gd name="T55" fmla="*/ 17 h 59"/>
                  <a:gd name="T56" fmla="*/ 35 w 70"/>
                  <a:gd name="T57" fmla="*/ 0 h 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70" h="59">
                    <a:moveTo>
                      <a:pt x="67" y="40"/>
                    </a:moveTo>
                    <a:cubicBezTo>
                      <a:pt x="56" y="33"/>
                      <a:pt x="56" y="33"/>
                      <a:pt x="56" y="33"/>
                    </a:cubicBezTo>
                    <a:cubicBezTo>
                      <a:pt x="50" y="33"/>
                      <a:pt x="50" y="33"/>
                      <a:pt x="50" y="33"/>
                    </a:cubicBezTo>
                    <a:cubicBezTo>
                      <a:pt x="61" y="42"/>
                      <a:pt x="61" y="42"/>
                      <a:pt x="61" y="42"/>
                    </a:cubicBezTo>
                    <a:cubicBezTo>
                      <a:pt x="49" y="42"/>
                      <a:pt x="49" y="42"/>
                      <a:pt x="49" y="42"/>
                    </a:cubicBezTo>
                    <a:cubicBezTo>
                      <a:pt x="49" y="42"/>
                      <a:pt x="48" y="42"/>
                      <a:pt x="48" y="42"/>
                    </a:cubicBezTo>
                    <a:cubicBezTo>
                      <a:pt x="45" y="50"/>
                      <a:pt x="45" y="50"/>
                      <a:pt x="45" y="50"/>
                    </a:cubicBezTo>
                    <a:cubicBezTo>
                      <a:pt x="25" y="50"/>
                      <a:pt x="25" y="50"/>
                      <a:pt x="25" y="50"/>
                    </a:cubicBezTo>
                    <a:cubicBezTo>
                      <a:pt x="22" y="42"/>
                      <a:pt x="22" y="42"/>
                      <a:pt x="22" y="42"/>
                    </a:cubicBezTo>
                    <a:cubicBezTo>
                      <a:pt x="22" y="42"/>
                      <a:pt x="21" y="42"/>
                      <a:pt x="21" y="42"/>
                    </a:cubicBezTo>
                    <a:cubicBezTo>
                      <a:pt x="9" y="42"/>
                      <a:pt x="9" y="42"/>
                      <a:pt x="9" y="42"/>
                    </a:cubicBezTo>
                    <a:cubicBezTo>
                      <a:pt x="21" y="33"/>
                      <a:pt x="21" y="33"/>
                      <a:pt x="21" y="33"/>
                    </a:cubicBezTo>
                    <a:cubicBezTo>
                      <a:pt x="14" y="33"/>
                      <a:pt x="14" y="33"/>
                      <a:pt x="14" y="33"/>
                    </a:cubicBezTo>
                    <a:cubicBezTo>
                      <a:pt x="3" y="40"/>
                      <a:pt x="3" y="40"/>
                      <a:pt x="3" y="40"/>
                    </a:cubicBezTo>
                    <a:cubicBezTo>
                      <a:pt x="1" y="41"/>
                      <a:pt x="0" y="43"/>
                      <a:pt x="0" y="45"/>
                    </a:cubicBezTo>
                    <a:cubicBezTo>
                      <a:pt x="2" y="56"/>
                      <a:pt x="2" y="56"/>
                      <a:pt x="2" y="56"/>
                    </a:cubicBezTo>
                    <a:cubicBezTo>
                      <a:pt x="3" y="57"/>
                      <a:pt x="5" y="59"/>
                      <a:pt x="7" y="59"/>
                    </a:cubicBezTo>
                    <a:cubicBezTo>
                      <a:pt x="63" y="59"/>
                      <a:pt x="63" y="59"/>
                      <a:pt x="63" y="59"/>
                    </a:cubicBezTo>
                    <a:cubicBezTo>
                      <a:pt x="65" y="59"/>
                      <a:pt x="67" y="57"/>
                      <a:pt x="68" y="56"/>
                    </a:cubicBezTo>
                    <a:cubicBezTo>
                      <a:pt x="70" y="45"/>
                      <a:pt x="70" y="45"/>
                      <a:pt x="70" y="45"/>
                    </a:cubicBezTo>
                    <a:cubicBezTo>
                      <a:pt x="70" y="43"/>
                      <a:pt x="69" y="41"/>
                      <a:pt x="67" y="40"/>
                    </a:cubicBezTo>
                    <a:close/>
                    <a:moveTo>
                      <a:pt x="35" y="0"/>
                    </a:moveTo>
                    <a:cubicBezTo>
                      <a:pt x="17" y="17"/>
                      <a:pt x="17" y="17"/>
                      <a:pt x="17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8" y="35"/>
                      <a:pt x="28" y="35"/>
                      <a:pt x="28" y="35"/>
                    </a:cubicBezTo>
                    <a:cubicBezTo>
                      <a:pt x="42" y="35"/>
                      <a:pt x="42" y="35"/>
                      <a:pt x="42" y="35"/>
                    </a:cubicBezTo>
                    <a:cubicBezTo>
                      <a:pt x="42" y="17"/>
                      <a:pt x="42" y="17"/>
                      <a:pt x="42" y="17"/>
                    </a:cubicBezTo>
                    <a:cubicBezTo>
                      <a:pt x="53" y="17"/>
                      <a:pt x="53" y="17"/>
                      <a:pt x="53" y="17"/>
                    </a:cubicBezTo>
                    <a:cubicBezTo>
                      <a:pt x="35" y="0"/>
                      <a:pt x="35" y="0"/>
                      <a:pt x="3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GB"/>
              </a:p>
            </p:txBody>
          </p:sp>
        </p:grpSp>
      </p:grpSp>
      <p:sp>
        <p:nvSpPr>
          <p:cNvPr id="54" name="Text Placeholder 20"/>
          <p:cNvSpPr>
            <a:spLocks noGrp="1"/>
          </p:cNvSpPr>
          <p:nvPr>
            <p:ph type="body" idx="13"/>
          </p:nvPr>
        </p:nvSpPr>
        <p:spPr>
          <a:xfrm>
            <a:off x="1577340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Packing</a:t>
            </a:r>
          </a:p>
        </p:txBody>
      </p:sp>
      <p:sp>
        <p:nvSpPr>
          <p:cNvPr id="55" name="Text Placeholder 20"/>
          <p:cNvSpPr>
            <a:spLocks noGrp="1"/>
          </p:cNvSpPr>
          <p:nvPr>
            <p:ph type="body" idx="13"/>
          </p:nvPr>
        </p:nvSpPr>
        <p:spPr>
          <a:xfrm>
            <a:off x="4157685" y="355453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Shipping</a:t>
            </a:r>
          </a:p>
        </p:txBody>
      </p:sp>
      <p:sp>
        <p:nvSpPr>
          <p:cNvPr id="62" name="Text Placeholder 20"/>
          <p:cNvSpPr>
            <a:spLocks noGrp="1"/>
          </p:cNvSpPr>
          <p:nvPr>
            <p:ph type="body" idx="13"/>
          </p:nvPr>
        </p:nvSpPr>
        <p:spPr>
          <a:xfrm>
            <a:off x="6737335" y="3562155"/>
            <a:ext cx="1489693" cy="463508"/>
          </a:xfrm>
        </p:spPr>
        <p:txBody>
          <a:bodyPr anchor="ctr">
            <a:normAutofit/>
          </a:bodyPr>
          <a:lstStyle/>
          <a:p>
            <a:pPr>
              <a:lnSpc>
                <a:spcPts val="600"/>
              </a:lnSpc>
            </a:pPr>
            <a:r>
              <a:rPr lang="en-GB" sz="1300" dirty="0"/>
              <a:t>Unpacking</a:t>
            </a:r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909956" y="3999331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4" name="Text Placeholder 8"/>
          <p:cNvSpPr>
            <a:spLocks noGrp="1"/>
          </p:cNvSpPr>
          <p:nvPr>
            <p:ph type="body" sz="half" idx="2"/>
          </p:nvPr>
        </p:nvSpPr>
        <p:spPr>
          <a:xfrm>
            <a:off x="6064999" y="3997257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3502566" y="4010226"/>
            <a:ext cx="2157076" cy="1413038"/>
          </a:xfrm>
        </p:spPr>
        <p:txBody>
          <a:bodyPr lIns="182880" tIns="182880" rIns="182880" bIns="182880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 smtClean="0"/>
              <a:t>menesdolor</a:t>
            </a:r>
            <a:r>
              <a:rPr lang="en-US" dirty="0" smtClean="0"/>
              <a:t> </a:t>
            </a:r>
            <a:r>
              <a:rPr lang="en-US" dirty="0"/>
              <a:t>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loertinggal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dardariiles</a:t>
            </a:r>
            <a:r>
              <a:rPr lang="en-US" dirty="0"/>
              <a:t> </a:t>
            </a:r>
            <a:r>
              <a:rPr lang="en-US" dirty="0" err="1"/>
              <a:t>sige</a:t>
            </a:r>
            <a:r>
              <a:rPr lang="en-US" dirty="0"/>
              <a:t> </a:t>
            </a:r>
            <a:r>
              <a:rPr lang="en-US" dirty="0" err="1"/>
              <a:t>meniles</a:t>
            </a:r>
            <a:r>
              <a:rPr lang="en-US" dirty="0"/>
              <a:t> </a:t>
            </a:r>
            <a:r>
              <a:rPr lang="en-US" dirty="0" err="1"/>
              <a:t>sidolor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tertinggal</a:t>
            </a:r>
            <a:r>
              <a:rPr lang="en-US" dirty="0"/>
              <a:t> </a:t>
            </a:r>
            <a:r>
              <a:rPr lang="en-US" dirty="0" err="1" smtClean="0"/>
              <a:t>jauh</a:t>
            </a:r>
            <a:endParaRPr lang="da-DK" dirty="0"/>
          </a:p>
        </p:txBody>
      </p:sp>
      <p:sp>
        <p:nvSpPr>
          <p:cNvPr id="26" name="Oval 2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91</a:t>
            </a:r>
            <a:endParaRPr lang="en-GB" sz="1300" dirty="0"/>
          </a:p>
        </p:txBody>
      </p:sp>
      <p:sp>
        <p:nvSpPr>
          <p:cNvPr id="46" name="Freeform 5"/>
          <p:cNvSpPr>
            <a:spLocks/>
          </p:cNvSpPr>
          <p:nvPr/>
        </p:nvSpPr>
        <p:spPr bwMode="auto">
          <a:xfrm>
            <a:off x="5650843" y="5136925"/>
            <a:ext cx="665503" cy="445980"/>
          </a:xfrm>
          <a:custGeom>
            <a:avLst/>
            <a:gdLst>
              <a:gd name="T0" fmla="*/ 0 w 770"/>
              <a:gd name="T1" fmla="*/ 132 h 386"/>
              <a:gd name="T2" fmla="*/ 343 w 770"/>
              <a:gd name="T3" fmla="*/ 132 h 386"/>
              <a:gd name="T4" fmla="*/ 343 w 770"/>
              <a:gd name="T5" fmla="*/ 0 h 386"/>
              <a:gd name="T6" fmla="*/ 770 w 770"/>
              <a:gd name="T7" fmla="*/ 193 h 386"/>
              <a:gd name="T8" fmla="*/ 343 w 770"/>
              <a:gd name="T9" fmla="*/ 386 h 386"/>
              <a:gd name="T10" fmla="*/ 343 w 770"/>
              <a:gd name="T11" fmla="*/ 250 h 386"/>
              <a:gd name="T12" fmla="*/ 0 w 770"/>
              <a:gd name="T13" fmla="*/ 250 h 386"/>
              <a:gd name="T14" fmla="*/ 0 w 770"/>
              <a:gd name="T15" fmla="*/ 132 h 386"/>
              <a:gd name="T16" fmla="*/ 0 w 770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0" h="386">
                <a:moveTo>
                  <a:pt x="0" y="132"/>
                </a:moveTo>
                <a:lnTo>
                  <a:pt x="343" y="132"/>
                </a:lnTo>
                <a:lnTo>
                  <a:pt x="343" y="0"/>
                </a:lnTo>
                <a:lnTo>
                  <a:pt x="770" y="193"/>
                </a:lnTo>
                <a:lnTo>
                  <a:pt x="343" y="386"/>
                </a:lnTo>
                <a:lnTo>
                  <a:pt x="343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Freeform 6"/>
          <p:cNvSpPr>
            <a:spLocks/>
          </p:cNvSpPr>
          <p:nvPr/>
        </p:nvSpPr>
        <p:spPr bwMode="auto">
          <a:xfrm>
            <a:off x="3072017" y="5136925"/>
            <a:ext cx="665503" cy="445980"/>
          </a:xfrm>
          <a:custGeom>
            <a:avLst/>
            <a:gdLst>
              <a:gd name="T0" fmla="*/ 0 w 773"/>
              <a:gd name="T1" fmla="*/ 132 h 386"/>
              <a:gd name="T2" fmla="*/ 346 w 773"/>
              <a:gd name="T3" fmla="*/ 132 h 386"/>
              <a:gd name="T4" fmla="*/ 346 w 773"/>
              <a:gd name="T5" fmla="*/ 0 h 386"/>
              <a:gd name="T6" fmla="*/ 773 w 773"/>
              <a:gd name="T7" fmla="*/ 193 h 386"/>
              <a:gd name="T8" fmla="*/ 346 w 773"/>
              <a:gd name="T9" fmla="*/ 386 h 386"/>
              <a:gd name="T10" fmla="*/ 346 w 773"/>
              <a:gd name="T11" fmla="*/ 250 h 386"/>
              <a:gd name="T12" fmla="*/ 0 w 773"/>
              <a:gd name="T13" fmla="*/ 250 h 386"/>
              <a:gd name="T14" fmla="*/ 0 w 773"/>
              <a:gd name="T15" fmla="*/ 132 h 386"/>
              <a:gd name="T16" fmla="*/ 0 w 773"/>
              <a:gd name="T17" fmla="*/ 132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73" h="386">
                <a:moveTo>
                  <a:pt x="0" y="132"/>
                </a:moveTo>
                <a:lnTo>
                  <a:pt x="346" y="132"/>
                </a:lnTo>
                <a:lnTo>
                  <a:pt x="346" y="0"/>
                </a:lnTo>
                <a:lnTo>
                  <a:pt x="773" y="193"/>
                </a:lnTo>
                <a:lnTo>
                  <a:pt x="346" y="386"/>
                </a:lnTo>
                <a:lnTo>
                  <a:pt x="346" y="250"/>
                </a:lnTo>
                <a:lnTo>
                  <a:pt x="0" y="250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199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7" grpId="0" animBg="1"/>
      <p:bldP spid="58" grpId="0" build="p"/>
      <p:bldP spid="54" grpId="0" build="p"/>
      <p:bldP spid="55" grpId="0" build="p"/>
      <p:bldP spid="62" grpId="0" build="p"/>
      <p:bldP spid="63" grpId="0" build="p"/>
      <p:bldP spid="64" grpId="0" build="p"/>
      <p:bldP spid="66" grpId="0" build="p"/>
      <p:bldP spid="46" grpId="0" animBg="1"/>
      <p:bldP spid="47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THREE</a:t>
            </a:r>
            <a:endParaRPr lang="en-GB" dirty="0"/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3500496" y="2495322"/>
            <a:ext cx="2249056" cy="593893"/>
            <a:chOff x="3500496" y="2495322"/>
            <a:chExt cx="2249056" cy="593893"/>
          </a:xfrm>
        </p:grpSpPr>
        <p:sp>
          <p:nvSpPr>
            <p:cNvPr id="33" name="Rectangle 32"/>
            <p:cNvSpPr/>
            <p:nvPr/>
          </p:nvSpPr>
          <p:spPr>
            <a:xfrm>
              <a:off x="4064321" y="2502296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1" name="Freeform 5"/>
            <p:cNvSpPr>
              <a:spLocks/>
            </p:cNvSpPr>
            <p:nvPr/>
          </p:nvSpPr>
          <p:spPr bwMode="auto">
            <a:xfrm>
              <a:off x="3500496" y="2495322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58988" y="3269430"/>
            <a:ext cx="2253750" cy="594607"/>
            <a:chOff x="6058988" y="3269430"/>
            <a:chExt cx="2253750" cy="594607"/>
          </a:xfrm>
        </p:grpSpPr>
        <p:sp>
          <p:nvSpPr>
            <p:cNvPr id="36" name="Rectangle 35"/>
            <p:cNvSpPr/>
            <p:nvPr/>
          </p:nvSpPr>
          <p:spPr>
            <a:xfrm>
              <a:off x="6627507" y="3269430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2" name="Freeform 6"/>
            <p:cNvSpPr>
              <a:spLocks/>
            </p:cNvSpPr>
            <p:nvPr/>
          </p:nvSpPr>
          <p:spPr bwMode="auto">
            <a:xfrm>
              <a:off x="6058988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58988" y="4031132"/>
            <a:ext cx="2254343" cy="595298"/>
            <a:chOff x="6058988" y="4031132"/>
            <a:chExt cx="2254343" cy="595298"/>
          </a:xfrm>
        </p:grpSpPr>
        <p:sp>
          <p:nvSpPr>
            <p:cNvPr id="37" name="Rectangle 36"/>
            <p:cNvSpPr/>
            <p:nvPr/>
          </p:nvSpPr>
          <p:spPr>
            <a:xfrm>
              <a:off x="6628100" y="4031132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3" name="Freeform 7"/>
            <p:cNvSpPr>
              <a:spLocks/>
            </p:cNvSpPr>
            <p:nvPr/>
          </p:nvSpPr>
          <p:spPr bwMode="auto">
            <a:xfrm>
              <a:off x="6058988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3500496" y="5000273"/>
            <a:ext cx="2259300" cy="592743"/>
            <a:chOff x="3500496" y="5000273"/>
            <a:chExt cx="2259300" cy="592743"/>
          </a:xfrm>
        </p:grpSpPr>
        <p:sp>
          <p:nvSpPr>
            <p:cNvPr id="34" name="Rectangle 33"/>
            <p:cNvSpPr/>
            <p:nvPr/>
          </p:nvSpPr>
          <p:spPr>
            <a:xfrm>
              <a:off x="4074565" y="5000273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9" name="Freeform 9"/>
            <p:cNvSpPr>
              <a:spLocks/>
            </p:cNvSpPr>
            <p:nvPr/>
          </p:nvSpPr>
          <p:spPr bwMode="auto">
            <a:xfrm>
              <a:off x="3500496" y="5000505"/>
              <a:ext cx="578763" cy="592511"/>
            </a:xfrm>
            <a:custGeom>
              <a:avLst/>
              <a:gdLst>
                <a:gd name="T0" fmla="*/ 0 w 452"/>
                <a:gd name="T1" fmla="*/ 0 h 429"/>
                <a:gd name="T2" fmla="*/ 452 w 452"/>
                <a:gd name="T3" fmla="*/ 0 h 429"/>
                <a:gd name="T4" fmla="*/ 452 w 452"/>
                <a:gd name="T5" fmla="*/ 429 h 429"/>
                <a:gd name="T6" fmla="*/ 0 w 452"/>
                <a:gd name="T7" fmla="*/ 429 h 429"/>
                <a:gd name="T8" fmla="*/ 0 w 452"/>
                <a:gd name="T9" fmla="*/ 0 h 429"/>
                <a:gd name="T10" fmla="*/ 0 w 452"/>
                <a:gd name="T11" fmla="*/ 0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29">
                  <a:moveTo>
                    <a:pt x="0" y="0"/>
                  </a:moveTo>
                  <a:lnTo>
                    <a:pt x="452" y="0"/>
                  </a:lnTo>
                  <a:lnTo>
                    <a:pt x="452" y="429"/>
                  </a:lnTo>
                  <a:lnTo>
                    <a:pt x="0" y="42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928782" y="3270144"/>
            <a:ext cx="2252771" cy="593893"/>
            <a:chOff x="928782" y="3270144"/>
            <a:chExt cx="2252771" cy="593893"/>
          </a:xfrm>
        </p:grpSpPr>
        <p:sp>
          <p:nvSpPr>
            <p:cNvPr id="39" name="Rectangle 38"/>
            <p:cNvSpPr/>
            <p:nvPr/>
          </p:nvSpPr>
          <p:spPr>
            <a:xfrm>
              <a:off x="1496322" y="3275668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0" name="Freeform 10"/>
            <p:cNvSpPr>
              <a:spLocks/>
            </p:cNvSpPr>
            <p:nvPr/>
          </p:nvSpPr>
          <p:spPr bwMode="auto">
            <a:xfrm>
              <a:off x="928782" y="3270144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928782" y="4032537"/>
            <a:ext cx="2253365" cy="593893"/>
            <a:chOff x="928782" y="4032537"/>
            <a:chExt cx="2253365" cy="593893"/>
          </a:xfrm>
        </p:grpSpPr>
        <p:sp>
          <p:nvSpPr>
            <p:cNvPr id="40" name="Rectangle 39"/>
            <p:cNvSpPr/>
            <p:nvPr/>
          </p:nvSpPr>
          <p:spPr>
            <a:xfrm>
              <a:off x="1496916" y="4037372"/>
              <a:ext cx="1685231" cy="582844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61" name="Freeform 11"/>
            <p:cNvSpPr>
              <a:spLocks/>
            </p:cNvSpPr>
            <p:nvPr/>
          </p:nvSpPr>
          <p:spPr bwMode="auto">
            <a:xfrm>
              <a:off x="928782" y="4032537"/>
              <a:ext cx="578763" cy="593893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79" name="Text Placeholder 19"/>
          <p:cNvSpPr>
            <a:spLocks noGrp="1"/>
          </p:cNvSpPr>
          <p:nvPr>
            <p:ph type="body" idx="12"/>
          </p:nvPr>
        </p:nvSpPr>
        <p:spPr>
          <a:xfrm>
            <a:off x="3500496" y="2497038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1</a:t>
            </a:r>
            <a:endParaRPr lang="en-GB" sz="2400" dirty="0"/>
          </a:p>
        </p:txBody>
      </p:sp>
      <p:sp>
        <p:nvSpPr>
          <p:cNvPr id="8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249703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grpSp>
        <p:nvGrpSpPr>
          <p:cNvPr id="82" name="Group 81"/>
          <p:cNvGrpSpPr/>
          <p:nvPr/>
        </p:nvGrpSpPr>
        <p:grpSpPr>
          <a:xfrm>
            <a:off x="4102421" y="3602565"/>
            <a:ext cx="936433" cy="740646"/>
            <a:chOff x="6602413" y="3656013"/>
            <a:chExt cx="979488" cy="774700"/>
          </a:xfrm>
        </p:grpSpPr>
        <p:sp>
          <p:nvSpPr>
            <p:cNvPr id="83" name="Freeform 13"/>
            <p:cNvSpPr>
              <a:spLocks/>
            </p:cNvSpPr>
            <p:nvPr/>
          </p:nvSpPr>
          <p:spPr bwMode="auto">
            <a:xfrm>
              <a:off x="7026276" y="3813175"/>
              <a:ext cx="555625" cy="531812"/>
            </a:xfrm>
            <a:custGeom>
              <a:avLst/>
              <a:gdLst>
                <a:gd name="T0" fmla="*/ 122 w 155"/>
                <a:gd name="T1" fmla="*/ 110 h 148"/>
                <a:gd name="T2" fmla="*/ 95 w 155"/>
                <a:gd name="T3" fmla="*/ 83 h 148"/>
                <a:gd name="T4" fmla="*/ 104 w 155"/>
                <a:gd name="T5" fmla="*/ 63 h 148"/>
                <a:gd name="T6" fmla="*/ 112 w 155"/>
                <a:gd name="T7" fmla="*/ 49 h 148"/>
                <a:gd name="T8" fmla="*/ 109 w 155"/>
                <a:gd name="T9" fmla="*/ 42 h 148"/>
                <a:gd name="T10" fmla="*/ 111 w 155"/>
                <a:gd name="T11" fmla="*/ 28 h 148"/>
                <a:gd name="T12" fmla="*/ 78 w 155"/>
                <a:gd name="T13" fmla="*/ 0 h 148"/>
                <a:gd name="T14" fmla="*/ 45 w 155"/>
                <a:gd name="T15" fmla="*/ 28 h 148"/>
                <a:gd name="T16" fmla="*/ 47 w 155"/>
                <a:gd name="T17" fmla="*/ 42 h 148"/>
                <a:gd name="T18" fmla="*/ 44 w 155"/>
                <a:gd name="T19" fmla="*/ 49 h 148"/>
                <a:gd name="T20" fmla="*/ 52 w 155"/>
                <a:gd name="T21" fmla="*/ 63 h 148"/>
                <a:gd name="T22" fmla="*/ 61 w 155"/>
                <a:gd name="T23" fmla="*/ 83 h 148"/>
                <a:gd name="T24" fmla="*/ 34 w 155"/>
                <a:gd name="T25" fmla="*/ 110 h 148"/>
                <a:gd name="T26" fmla="*/ 0 w 155"/>
                <a:gd name="T27" fmla="*/ 131 h 148"/>
                <a:gd name="T28" fmla="*/ 0 w 155"/>
                <a:gd name="T29" fmla="*/ 148 h 148"/>
                <a:gd name="T30" fmla="*/ 78 w 155"/>
                <a:gd name="T31" fmla="*/ 148 h 148"/>
                <a:gd name="T32" fmla="*/ 155 w 155"/>
                <a:gd name="T33" fmla="*/ 148 h 148"/>
                <a:gd name="T34" fmla="*/ 155 w 155"/>
                <a:gd name="T35" fmla="*/ 131 h 148"/>
                <a:gd name="T36" fmla="*/ 122 w 155"/>
                <a:gd name="T37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5" h="148">
                  <a:moveTo>
                    <a:pt x="122" y="110"/>
                  </a:moveTo>
                  <a:cubicBezTo>
                    <a:pt x="101" y="103"/>
                    <a:pt x="95" y="97"/>
                    <a:pt x="95" y="83"/>
                  </a:cubicBezTo>
                  <a:cubicBezTo>
                    <a:pt x="95" y="75"/>
                    <a:pt x="101" y="78"/>
                    <a:pt x="104" y="63"/>
                  </a:cubicBezTo>
                  <a:cubicBezTo>
                    <a:pt x="105" y="57"/>
                    <a:pt x="110" y="63"/>
                    <a:pt x="112" y="49"/>
                  </a:cubicBezTo>
                  <a:cubicBezTo>
                    <a:pt x="112" y="44"/>
                    <a:pt x="109" y="42"/>
                    <a:pt x="109" y="42"/>
                  </a:cubicBezTo>
                  <a:cubicBezTo>
                    <a:pt x="109" y="42"/>
                    <a:pt x="110" y="34"/>
                    <a:pt x="111" y="28"/>
                  </a:cubicBezTo>
                  <a:cubicBezTo>
                    <a:pt x="111" y="20"/>
                    <a:pt x="106" y="0"/>
                    <a:pt x="78" y="0"/>
                  </a:cubicBezTo>
                  <a:cubicBezTo>
                    <a:pt x="50" y="0"/>
                    <a:pt x="44" y="20"/>
                    <a:pt x="45" y="28"/>
                  </a:cubicBezTo>
                  <a:cubicBezTo>
                    <a:pt x="46" y="34"/>
                    <a:pt x="47" y="42"/>
                    <a:pt x="47" y="42"/>
                  </a:cubicBezTo>
                  <a:cubicBezTo>
                    <a:pt x="47" y="42"/>
                    <a:pt x="44" y="44"/>
                    <a:pt x="44" y="49"/>
                  </a:cubicBezTo>
                  <a:cubicBezTo>
                    <a:pt x="45" y="63"/>
                    <a:pt x="51" y="57"/>
                    <a:pt x="52" y="63"/>
                  </a:cubicBezTo>
                  <a:cubicBezTo>
                    <a:pt x="55" y="78"/>
                    <a:pt x="61" y="75"/>
                    <a:pt x="61" y="83"/>
                  </a:cubicBezTo>
                  <a:cubicBezTo>
                    <a:pt x="61" y="97"/>
                    <a:pt x="54" y="103"/>
                    <a:pt x="34" y="110"/>
                  </a:cubicBezTo>
                  <a:cubicBezTo>
                    <a:pt x="14" y="118"/>
                    <a:pt x="0" y="125"/>
                    <a:pt x="0" y="131"/>
                  </a:cubicBezTo>
                  <a:cubicBezTo>
                    <a:pt x="0" y="136"/>
                    <a:pt x="0" y="148"/>
                    <a:pt x="0" y="148"/>
                  </a:cubicBezTo>
                  <a:cubicBezTo>
                    <a:pt x="78" y="148"/>
                    <a:pt x="78" y="148"/>
                    <a:pt x="78" y="148"/>
                  </a:cubicBezTo>
                  <a:cubicBezTo>
                    <a:pt x="155" y="148"/>
                    <a:pt x="155" y="148"/>
                    <a:pt x="155" y="148"/>
                  </a:cubicBezTo>
                  <a:cubicBezTo>
                    <a:pt x="155" y="148"/>
                    <a:pt x="155" y="136"/>
                    <a:pt x="155" y="131"/>
                  </a:cubicBezTo>
                  <a:cubicBezTo>
                    <a:pt x="155" y="125"/>
                    <a:pt x="142" y="118"/>
                    <a:pt x="122" y="11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4" name="Freeform 14"/>
            <p:cNvSpPr>
              <a:spLocks/>
            </p:cNvSpPr>
            <p:nvPr/>
          </p:nvSpPr>
          <p:spPr bwMode="auto">
            <a:xfrm>
              <a:off x="6602413" y="3656013"/>
              <a:ext cx="808038" cy="774700"/>
            </a:xfrm>
            <a:custGeom>
              <a:avLst/>
              <a:gdLst>
                <a:gd name="T0" fmla="*/ 176 w 225"/>
                <a:gd name="T1" fmla="*/ 162 h 216"/>
                <a:gd name="T2" fmla="*/ 137 w 225"/>
                <a:gd name="T3" fmla="*/ 122 h 216"/>
                <a:gd name="T4" fmla="*/ 150 w 225"/>
                <a:gd name="T5" fmla="*/ 93 h 216"/>
                <a:gd name="T6" fmla="*/ 161 w 225"/>
                <a:gd name="T7" fmla="*/ 73 h 216"/>
                <a:gd name="T8" fmla="*/ 157 w 225"/>
                <a:gd name="T9" fmla="*/ 63 h 216"/>
                <a:gd name="T10" fmla="*/ 160 w 225"/>
                <a:gd name="T11" fmla="*/ 41 h 216"/>
                <a:gd name="T12" fmla="*/ 112 w 225"/>
                <a:gd name="T13" fmla="*/ 0 h 216"/>
                <a:gd name="T14" fmla="*/ 65 w 225"/>
                <a:gd name="T15" fmla="*/ 41 h 216"/>
                <a:gd name="T16" fmla="*/ 68 w 225"/>
                <a:gd name="T17" fmla="*/ 63 h 216"/>
                <a:gd name="T18" fmla="*/ 63 w 225"/>
                <a:gd name="T19" fmla="*/ 73 h 216"/>
                <a:gd name="T20" fmla="*/ 75 w 225"/>
                <a:gd name="T21" fmla="*/ 93 h 216"/>
                <a:gd name="T22" fmla="*/ 88 w 225"/>
                <a:gd name="T23" fmla="*/ 122 h 216"/>
                <a:gd name="T24" fmla="*/ 49 w 225"/>
                <a:gd name="T25" fmla="*/ 162 h 216"/>
                <a:gd name="T26" fmla="*/ 0 w 225"/>
                <a:gd name="T27" fmla="*/ 191 h 216"/>
                <a:gd name="T28" fmla="*/ 0 w 225"/>
                <a:gd name="T29" fmla="*/ 216 h 216"/>
                <a:gd name="T30" fmla="*/ 112 w 225"/>
                <a:gd name="T31" fmla="*/ 216 h 216"/>
                <a:gd name="T32" fmla="*/ 225 w 225"/>
                <a:gd name="T33" fmla="*/ 216 h 216"/>
                <a:gd name="T34" fmla="*/ 225 w 225"/>
                <a:gd name="T35" fmla="*/ 191 h 216"/>
                <a:gd name="T36" fmla="*/ 176 w 225"/>
                <a:gd name="T37" fmla="*/ 162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5" h="216">
                  <a:moveTo>
                    <a:pt x="176" y="162"/>
                  </a:moveTo>
                  <a:cubicBezTo>
                    <a:pt x="147" y="151"/>
                    <a:pt x="137" y="142"/>
                    <a:pt x="137" y="122"/>
                  </a:cubicBezTo>
                  <a:cubicBezTo>
                    <a:pt x="137" y="111"/>
                    <a:pt x="146" y="114"/>
                    <a:pt x="150" y="93"/>
                  </a:cubicBezTo>
                  <a:cubicBezTo>
                    <a:pt x="152" y="84"/>
                    <a:pt x="160" y="93"/>
                    <a:pt x="161" y="73"/>
                  </a:cubicBezTo>
                  <a:cubicBezTo>
                    <a:pt x="161" y="65"/>
                    <a:pt x="157" y="63"/>
                    <a:pt x="157" y="63"/>
                  </a:cubicBezTo>
                  <a:cubicBezTo>
                    <a:pt x="157" y="63"/>
                    <a:pt x="159" y="51"/>
                    <a:pt x="160" y="41"/>
                  </a:cubicBezTo>
                  <a:cubicBezTo>
                    <a:pt x="161" y="30"/>
                    <a:pt x="153" y="0"/>
                    <a:pt x="112" y="0"/>
                  </a:cubicBezTo>
                  <a:cubicBezTo>
                    <a:pt x="71" y="0"/>
                    <a:pt x="64" y="30"/>
                    <a:pt x="65" y="41"/>
                  </a:cubicBezTo>
                  <a:cubicBezTo>
                    <a:pt x="66" y="51"/>
                    <a:pt x="68" y="63"/>
                    <a:pt x="68" y="63"/>
                  </a:cubicBezTo>
                  <a:cubicBezTo>
                    <a:pt x="68" y="63"/>
                    <a:pt x="63" y="65"/>
                    <a:pt x="63" y="73"/>
                  </a:cubicBezTo>
                  <a:cubicBezTo>
                    <a:pt x="65" y="93"/>
                    <a:pt x="73" y="84"/>
                    <a:pt x="75" y="93"/>
                  </a:cubicBezTo>
                  <a:cubicBezTo>
                    <a:pt x="79" y="114"/>
                    <a:pt x="88" y="111"/>
                    <a:pt x="88" y="122"/>
                  </a:cubicBezTo>
                  <a:cubicBezTo>
                    <a:pt x="88" y="142"/>
                    <a:pt x="78" y="151"/>
                    <a:pt x="49" y="162"/>
                  </a:cubicBezTo>
                  <a:cubicBezTo>
                    <a:pt x="19" y="172"/>
                    <a:pt x="0" y="183"/>
                    <a:pt x="0" y="191"/>
                  </a:cubicBezTo>
                  <a:cubicBezTo>
                    <a:pt x="0" y="198"/>
                    <a:pt x="0" y="216"/>
                    <a:pt x="0" y="216"/>
                  </a:cubicBezTo>
                  <a:cubicBezTo>
                    <a:pt x="112" y="216"/>
                    <a:pt x="112" y="216"/>
                    <a:pt x="112" y="216"/>
                  </a:cubicBezTo>
                  <a:cubicBezTo>
                    <a:pt x="225" y="216"/>
                    <a:pt x="225" y="216"/>
                    <a:pt x="225" y="216"/>
                  </a:cubicBezTo>
                  <a:cubicBezTo>
                    <a:pt x="225" y="216"/>
                    <a:pt x="225" y="198"/>
                    <a:pt x="225" y="191"/>
                  </a:cubicBezTo>
                  <a:cubicBezTo>
                    <a:pt x="225" y="183"/>
                    <a:pt x="206" y="172"/>
                    <a:pt x="176" y="16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5" name="Text Placeholder 19"/>
          <p:cNvSpPr>
            <a:spLocks noGrp="1"/>
          </p:cNvSpPr>
          <p:nvPr>
            <p:ph type="body" idx="12"/>
          </p:nvPr>
        </p:nvSpPr>
        <p:spPr>
          <a:xfrm>
            <a:off x="927609" y="4049160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5</a:t>
            </a:r>
            <a:endParaRPr lang="en-GB" sz="2400" dirty="0"/>
          </a:p>
        </p:txBody>
      </p:sp>
      <p:sp>
        <p:nvSpPr>
          <p:cNvPr id="86" name="Text Placeholder 19"/>
          <p:cNvSpPr>
            <a:spLocks noGrp="1"/>
          </p:cNvSpPr>
          <p:nvPr>
            <p:ph type="body" idx="12"/>
          </p:nvPr>
        </p:nvSpPr>
        <p:spPr>
          <a:xfrm>
            <a:off x="928603" y="326867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6</a:t>
            </a:r>
            <a:endParaRPr lang="en-GB" sz="2400" dirty="0"/>
          </a:p>
        </p:txBody>
      </p:sp>
      <p:sp>
        <p:nvSpPr>
          <p:cNvPr id="87" name="Text Placeholder 19"/>
          <p:cNvSpPr>
            <a:spLocks noGrp="1"/>
          </p:cNvSpPr>
          <p:nvPr>
            <p:ph type="body" idx="12"/>
          </p:nvPr>
        </p:nvSpPr>
        <p:spPr>
          <a:xfrm>
            <a:off x="3500495" y="4999155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4</a:t>
            </a:r>
            <a:endParaRPr lang="en-GB" sz="2400" dirty="0"/>
          </a:p>
        </p:txBody>
      </p:sp>
      <p:sp>
        <p:nvSpPr>
          <p:cNvPr id="88" name="Text Placeholder 19"/>
          <p:cNvSpPr>
            <a:spLocks noGrp="1"/>
          </p:cNvSpPr>
          <p:nvPr>
            <p:ph type="body" idx="12"/>
          </p:nvPr>
        </p:nvSpPr>
        <p:spPr>
          <a:xfrm>
            <a:off x="6063682" y="3265451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 smtClean="0"/>
              <a:t>2</a:t>
            </a:r>
            <a:endParaRPr lang="en-GB" sz="2400" dirty="0"/>
          </a:p>
        </p:txBody>
      </p:sp>
      <p:sp>
        <p:nvSpPr>
          <p:cNvPr id="89" name="Text Placeholder 19"/>
          <p:cNvSpPr>
            <a:spLocks noGrp="1"/>
          </p:cNvSpPr>
          <p:nvPr>
            <p:ph type="body" idx="12"/>
          </p:nvPr>
        </p:nvSpPr>
        <p:spPr>
          <a:xfrm>
            <a:off x="6056062" y="4038183"/>
            <a:ext cx="574069" cy="588102"/>
          </a:xfrm>
        </p:spPr>
        <p:txBody>
          <a:bodyPr anchor="ctr">
            <a:normAutofit/>
          </a:bodyPr>
          <a:lstStyle/>
          <a:p>
            <a:pPr algn="ctr"/>
            <a:r>
              <a:rPr lang="en-US" sz="2400" dirty="0"/>
              <a:t>3</a:t>
            </a:r>
            <a:endParaRPr lang="en-GB" sz="240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4078284" y="5005988"/>
            <a:ext cx="1681512" cy="598487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508038" y="32842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2" name="Text Placeholder 8"/>
          <p:cNvSpPr>
            <a:spLocks noGrp="1"/>
          </p:cNvSpPr>
          <p:nvPr>
            <p:ph type="body" sz="half" idx="2"/>
          </p:nvPr>
        </p:nvSpPr>
        <p:spPr>
          <a:xfrm>
            <a:off x="1514805" y="403387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3" name="Text Placeholder 8"/>
          <p:cNvSpPr>
            <a:spLocks noGrp="1"/>
          </p:cNvSpPr>
          <p:nvPr>
            <p:ph type="body" sz="half" idx="2"/>
          </p:nvPr>
        </p:nvSpPr>
        <p:spPr>
          <a:xfrm>
            <a:off x="6641445" y="328142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94" name="Text Placeholder 8"/>
          <p:cNvSpPr>
            <a:spLocks noGrp="1"/>
          </p:cNvSpPr>
          <p:nvPr>
            <p:ph type="body" sz="half" idx="2"/>
          </p:nvPr>
        </p:nvSpPr>
        <p:spPr>
          <a:xfrm>
            <a:off x="6631226" y="4043281"/>
            <a:ext cx="1681512" cy="584601"/>
          </a:xfrm>
        </p:spPr>
        <p:txBody>
          <a:bodyPr lIns="91440" tIns="91440" rIns="91440" bIns="91440">
            <a:normAutofit/>
          </a:bodyPr>
          <a:lstStyle/>
          <a:p>
            <a:r>
              <a:rPr lang="en-US" sz="900" dirty="0" smtClean="0"/>
              <a:t>Body text here</a:t>
            </a:r>
            <a:r>
              <a:rPr lang="en-US" sz="900" dirty="0"/>
              <a:t> or </a:t>
            </a:r>
            <a:r>
              <a:rPr lang="en-US" sz="900" dirty="0" err="1"/>
              <a:t>lorem</a:t>
            </a:r>
            <a:r>
              <a:rPr lang="en-US" sz="900" dirty="0"/>
              <a:t> </a:t>
            </a:r>
            <a:r>
              <a:rPr lang="en-US" sz="900" dirty="0" err="1"/>
              <a:t>ipsum</a:t>
            </a:r>
            <a:r>
              <a:rPr lang="en-US" sz="900" dirty="0"/>
              <a:t> dolor sit </a:t>
            </a:r>
            <a:r>
              <a:rPr lang="en-US" sz="900" dirty="0" err="1" smtClean="0"/>
              <a:t>amet</a:t>
            </a:r>
            <a:r>
              <a:rPr lang="en-US" sz="900" dirty="0" smtClean="0"/>
              <a:t> </a:t>
            </a:r>
            <a:r>
              <a:rPr lang="en-US" sz="900" dirty="0" err="1" smtClean="0"/>
              <a:t>maafkanlah</a:t>
            </a:r>
            <a:r>
              <a:rPr lang="en-US" sz="900" dirty="0" smtClean="0"/>
              <a:t> </a:t>
            </a:r>
            <a:r>
              <a:rPr lang="en-US" sz="900" dirty="0" err="1" smtClean="0"/>
              <a:t>jjika</a:t>
            </a:r>
            <a:r>
              <a:rPr lang="en-US" sz="900" dirty="0" smtClean="0"/>
              <a:t> dad did dug</a:t>
            </a:r>
          </a:p>
        </p:txBody>
      </p:sp>
      <p:sp>
        <p:nvSpPr>
          <p:cNvPr id="35" name="Oval 3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92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657274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1" dur="500"/>
                                        <p:tgtEl>
                                          <p:spTgt spid="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79" grpId="0" build="p"/>
      <p:bldP spid="80" grpId="0" build="p"/>
      <p:bldP spid="85" grpId="0" build="p"/>
      <p:bldP spid="86" grpId="0" build="p"/>
      <p:bldP spid="87" grpId="0" build="p"/>
      <p:bldP spid="88" grpId="0" build="p"/>
      <p:bldP spid="89" grpId="0" build="p"/>
      <p:bldP spid="90" grpId="0" build="p"/>
      <p:bldP spid="91" grpId="0" build="p"/>
      <p:bldP spid="92" grpId="0" build="p"/>
      <p:bldP spid="93" grpId="0" build="p"/>
      <p:bldP spid="94" grpId="0" build="p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FOUR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917121" y="2561021"/>
            <a:ext cx="2204874" cy="1248156"/>
            <a:chOff x="917121" y="2561021"/>
            <a:chExt cx="2204874" cy="1248156"/>
          </a:xfrm>
        </p:grpSpPr>
        <p:sp>
          <p:nvSpPr>
            <p:cNvPr id="45" name="Rectangle 44"/>
            <p:cNvSpPr/>
            <p:nvPr/>
          </p:nvSpPr>
          <p:spPr>
            <a:xfrm>
              <a:off x="917121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6" name="Freeform 5"/>
            <p:cNvSpPr>
              <a:spLocks/>
            </p:cNvSpPr>
            <p:nvPr/>
          </p:nvSpPr>
          <p:spPr bwMode="auto">
            <a:xfrm>
              <a:off x="2832926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027107" y="2561021"/>
            <a:ext cx="2204874" cy="1248156"/>
            <a:chOff x="6027107" y="2561021"/>
            <a:chExt cx="2204874" cy="1248156"/>
          </a:xfrm>
        </p:grpSpPr>
        <p:sp>
          <p:nvSpPr>
            <p:cNvPr id="47" name="Rectangle 46"/>
            <p:cNvSpPr/>
            <p:nvPr/>
          </p:nvSpPr>
          <p:spPr>
            <a:xfrm>
              <a:off x="6027107" y="2561021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48" name="Freeform 5"/>
            <p:cNvSpPr>
              <a:spLocks/>
            </p:cNvSpPr>
            <p:nvPr/>
          </p:nvSpPr>
          <p:spPr bwMode="auto">
            <a:xfrm>
              <a:off x="7942912" y="256102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3470667" y="2577641"/>
            <a:ext cx="2207086" cy="1248156"/>
            <a:chOff x="3470667" y="2577641"/>
            <a:chExt cx="2207086" cy="1248156"/>
          </a:xfrm>
        </p:grpSpPr>
        <p:sp>
          <p:nvSpPr>
            <p:cNvPr id="49" name="Rectangle 48"/>
            <p:cNvSpPr/>
            <p:nvPr/>
          </p:nvSpPr>
          <p:spPr>
            <a:xfrm>
              <a:off x="3470667" y="2577641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0" name="Freeform 5"/>
            <p:cNvSpPr>
              <a:spLocks/>
            </p:cNvSpPr>
            <p:nvPr/>
          </p:nvSpPr>
          <p:spPr bwMode="auto">
            <a:xfrm>
              <a:off x="5388684" y="2577641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14909" y="4157203"/>
            <a:ext cx="2204875" cy="1248156"/>
            <a:chOff x="914909" y="4157203"/>
            <a:chExt cx="2204875" cy="1248156"/>
          </a:xfrm>
        </p:grpSpPr>
        <p:sp>
          <p:nvSpPr>
            <p:cNvPr id="51" name="Rectangle 50"/>
            <p:cNvSpPr/>
            <p:nvPr/>
          </p:nvSpPr>
          <p:spPr>
            <a:xfrm>
              <a:off x="914909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2" name="Freeform 5"/>
            <p:cNvSpPr>
              <a:spLocks/>
            </p:cNvSpPr>
            <p:nvPr/>
          </p:nvSpPr>
          <p:spPr bwMode="auto">
            <a:xfrm>
              <a:off x="2830715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024895" y="4157203"/>
            <a:ext cx="2204875" cy="1248156"/>
            <a:chOff x="6024895" y="4157203"/>
            <a:chExt cx="2204875" cy="1248156"/>
          </a:xfrm>
        </p:grpSpPr>
        <p:sp>
          <p:nvSpPr>
            <p:cNvPr id="53" name="Rectangle 52"/>
            <p:cNvSpPr/>
            <p:nvPr/>
          </p:nvSpPr>
          <p:spPr>
            <a:xfrm>
              <a:off x="6024895" y="4157203"/>
              <a:ext cx="2204874" cy="1248156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4" name="Freeform 5"/>
            <p:cNvSpPr>
              <a:spLocks/>
            </p:cNvSpPr>
            <p:nvPr/>
          </p:nvSpPr>
          <p:spPr bwMode="auto">
            <a:xfrm>
              <a:off x="7940701" y="415720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470667" y="4173823"/>
            <a:ext cx="2204875" cy="1229694"/>
            <a:chOff x="3470667" y="4173823"/>
            <a:chExt cx="2204875" cy="1229694"/>
          </a:xfrm>
        </p:grpSpPr>
        <p:sp>
          <p:nvSpPr>
            <p:cNvPr id="55" name="Rectangle 54"/>
            <p:cNvSpPr/>
            <p:nvPr/>
          </p:nvSpPr>
          <p:spPr>
            <a:xfrm>
              <a:off x="3470667" y="4173824"/>
              <a:ext cx="2204874" cy="1229693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56" name="Freeform 5"/>
            <p:cNvSpPr>
              <a:spLocks/>
            </p:cNvSpPr>
            <p:nvPr/>
          </p:nvSpPr>
          <p:spPr bwMode="auto">
            <a:xfrm>
              <a:off x="5386473" y="4173823"/>
              <a:ext cx="289069" cy="274999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3106289"/>
            <a:ext cx="2204191" cy="702888"/>
          </a:xfrm>
        </p:spPr>
        <p:txBody>
          <a:bodyPr lIns="182880" tIns="91440" rIns="182880" bIns="91440">
            <a:no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here or </a:t>
            </a:r>
            <a:r>
              <a:rPr lang="en-US" dirty="0" err="1" smtClean="0"/>
              <a:t>oremipsumdolor</a:t>
            </a:r>
            <a:r>
              <a:rPr lang="en-US" dirty="0" smtClean="0"/>
              <a:t>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dia</a:t>
            </a:r>
            <a:r>
              <a:rPr lang="en-GB" dirty="0" smtClean="0"/>
              <a:t> </a:t>
            </a:r>
            <a:r>
              <a:rPr lang="en-GB" dirty="0" err="1" smtClean="0"/>
              <a:t>dalang</a:t>
            </a:r>
            <a:r>
              <a:rPr lang="en-GB" dirty="0" smtClean="0"/>
              <a:t> </a:t>
            </a:r>
            <a:r>
              <a:rPr lang="en-GB" dirty="0" err="1" smtClean="0"/>
              <a:t>nya</a:t>
            </a:r>
            <a:endParaRPr lang="en-GB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3471350" y="3130544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Body text h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ipsumdolorit</a:t>
            </a:r>
            <a:r>
              <a:rPr lang="en-US" dirty="0" smtClean="0"/>
              <a:t>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3" name="Text Placeholder 8"/>
          <p:cNvSpPr>
            <a:spLocks noGrp="1"/>
          </p:cNvSpPr>
          <p:nvPr>
            <p:ph type="body" sz="half" idx="2"/>
          </p:nvPr>
        </p:nvSpPr>
        <p:spPr>
          <a:xfrm>
            <a:off x="6035103" y="3107057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5" name="Text Placeholder 8"/>
          <p:cNvSpPr>
            <a:spLocks noGrp="1"/>
          </p:cNvSpPr>
          <p:nvPr>
            <p:ph type="body" sz="half" idx="2"/>
          </p:nvPr>
        </p:nvSpPr>
        <p:spPr>
          <a:xfrm>
            <a:off x="3480872" y="469478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xthere</a:t>
            </a:r>
            <a:r>
              <a:rPr lang="en-US" dirty="0" smtClean="0"/>
              <a:t>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</a:t>
            </a:r>
            <a:r>
              <a:rPr lang="en-US" dirty="0" err="1" smtClean="0"/>
              <a:t>sitet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r>
              <a:rPr lang="en-GB" dirty="0" smtClean="0"/>
              <a:t> </a:t>
            </a:r>
            <a:r>
              <a:rPr lang="en-GB" dirty="0" err="1" smtClean="0"/>
              <a:t>jaki</a:t>
            </a:r>
            <a:r>
              <a:rPr lang="en-GB" dirty="0" smtClean="0"/>
              <a:t> </a:t>
            </a:r>
            <a:r>
              <a:rPr lang="en-GB" dirty="0" err="1" smtClean="0"/>
              <a:t>nyu</a:t>
            </a:r>
            <a:endParaRPr lang="en-GB" dirty="0"/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44625" y="4699869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err="1" smtClean="0"/>
              <a:t>Botext</a:t>
            </a:r>
            <a:r>
              <a:rPr lang="en-US" dirty="0" smtClean="0"/>
              <a:t>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 smtClean="0"/>
              <a:t>lorem</a:t>
            </a:r>
            <a:endParaRPr lang="en-GB" dirty="0"/>
          </a:p>
        </p:txBody>
      </p:sp>
      <p:sp>
        <p:nvSpPr>
          <p:cNvPr id="67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2588131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sp>
        <p:nvSpPr>
          <p:cNvPr id="68" name="Text Placeholder 20"/>
          <p:cNvSpPr>
            <a:spLocks noGrp="1"/>
          </p:cNvSpPr>
          <p:nvPr>
            <p:ph type="body" idx="13"/>
          </p:nvPr>
        </p:nvSpPr>
        <p:spPr>
          <a:xfrm>
            <a:off x="5394164" y="260400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 smtClean="0"/>
              <a:t>2</a:t>
            </a:r>
            <a:endParaRPr lang="en-GB" sz="1300" dirty="0"/>
          </a:p>
        </p:txBody>
      </p:sp>
      <p:sp>
        <p:nvSpPr>
          <p:cNvPr id="69" name="Text Placeholder 20"/>
          <p:cNvSpPr>
            <a:spLocks noGrp="1"/>
          </p:cNvSpPr>
          <p:nvPr>
            <p:ph type="body" idx="13"/>
          </p:nvPr>
        </p:nvSpPr>
        <p:spPr>
          <a:xfrm>
            <a:off x="7944950" y="2584465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3</a:t>
            </a:r>
            <a:endParaRPr lang="en-GB" sz="1300" dirty="0"/>
          </a:p>
        </p:txBody>
      </p:sp>
      <p:sp>
        <p:nvSpPr>
          <p:cNvPr id="70" name="Text Placeholder 20"/>
          <p:cNvSpPr>
            <a:spLocks noGrp="1"/>
          </p:cNvSpPr>
          <p:nvPr>
            <p:ph type="body" idx="13"/>
          </p:nvPr>
        </p:nvSpPr>
        <p:spPr>
          <a:xfrm>
            <a:off x="2832925" y="4184266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4</a:t>
            </a:r>
            <a:endParaRPr lang="en-GB" sz="1300" dirty="0"/>
          </a:p>
        </p:txBody>
      </p:sp>
      <p:sp>
        <p:nvSpPr>
          <p:cNvPr id="71" name="Text Placeholder 20"/>
          <p:cNvSpPr>
            <a:spLocks noGrp="1"/>
          </p:cNvSpPr>
          <p:nvPr>
            <p:ph type="body" idx="13"/>
          </p:nvPr>
        </p:nvSpPr>
        <p:spPr>
          <a:xfrm>
            <a:off x="5385789" y="420093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5</a:t>
            </a:r>
            <a:endParaRPr lang="en-GB" sz="1300" dirty="0"/>
          </a:p>
        </p:txBody>
      </p:sp>
      <p:sp>
        <p:nvSpPr>
          <p:cNvPr id="72" name="Text Placeholder 20"/>
          <p:cNvSpPr>
            <a:spLocks noGrp="1"/>
          </p:cNvSpPr>
          <p:nvPr>
            <p:ph type="body" idx="13"/>
          </p:nvPr>
        </p:nvSpPr>
        <p:spPr>
          <a:xfrm>
            <a:off x="7937969" y="4185693"/>
            <a:ext cx="286175" cy="278369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6</a:t>
            </a:r>
            <a:endParaRPr lang="en-GB" sz="1300" dirty="0"/>
          </a:p>
        </p:txBody>
      </p:sp>
      <p:sp>
        <p:nvSpPr>
          <p:cNvPr id="73" name="Text Placeholder 8"/>
          <p:cNvSpPr>
            <a:spLocks noGrp="1"/>
          </p:cNvSpPr>
          <p:nvPr>
            <p:ph type="body" sz="half" idx="2"/>
          </p:nvPr>
        </p:nvSpPr>
        <p:spPr>
          <a:xfrm>
            <a:off x="913007" y="4700951"/>
            <a:ext cx="2204191" cy="702888"/>
          </a:xfrm>
        </p:spPr>
        <p:txBody>
          <a:bodyPr lIns="182880" tIns="91440" rIns="182880" bIns="91440">
            <a:normAutofit/>
          </a:bodyPr>
          <a:lstStyle/>
          <a:p>
            <a:pPr>
              <a:lnSpc>
                <a:spcPts val="1100"/>
              </a:lnSpc>
            </a:pPr>
            <a:r>
              <a:rPr lang="en-US" dirty="0" smtClean="0"/>
              <a:t>Bo text here or </a:t>
            </a:r>
            <a:r>
              <a:rPr lang="en-US" dirty="0" err="1" smtClean="0"/>
              <a:t>lorem</a:t>
            </a:r>
            <a:r>
              <a:rPr lang="en-US" dirty="0" smtClean="0"/>
              <a:t> </a:t>
            </a:r>
            <a:r>
              <a:rPr lang="en-US" dirty="0" err="1" smtClean="0"/>
              <a:t>ipsum</a:t>
            </a:r>
            <a:r>
              <a:rPr lang="en-US" dirty="0" smtClean="0"/>
              <a:t> dolor sit </a:t>
            </a:r>
            <a:r>
              <a:rPr lang="en-US" dirty="0" err="1" smtClean="0"/>
              <a:t>amet</a:t>
            </a:r>
            <a:r>
              <a:rPr lang="en-US" dirty="0" smtClean="0"/>
              <a:t> </a:t>
            </a:r>
            <a:r>
              <a:rPr lang="en-US" dirty="0" err="1" smtClean="0"/>
              <a:t>maafkanlah</a:t>
            </a:r>
            <a:r>
              <a:rPr lang="en-US" dirty="0" smtClean="0"/>
              <a:t> </a:t>
            </a:r>
            <a:r>
              <a:rPr lang="en-US" dirty="0" err="1" smtClean="0"/>
              <a:t>jjika</a:t>
            </a:r>
            <a:r>
              <a:rPr lang="en-US" dirty="0" smtClean="0"/>
              <a:t> da</a:t>
            </a:r>
            <a:r>
              <a:rPr lang="en-GB" dirty="0"/>
              <a:t>Body text here or </a:t>
            </a:r>
            <a:r>
              <a:rPr lang="en-GB" dirty="0" err="1"/>
              <a:t>lorem</a:t>
            </a:r>
            <a:r>
              <a:rPr lang="en-GB" dirty="0"/>
              <a:t> </a:t>
            </a:r>
            <a:r>
              <a:rPr lang="en-GB" dirty="0" err="1" smtClean="0"/>
              <a:t>ips</a:t>
            </a:r>
            <a:endParaRPr lang="en-GB" dirty="0"/>
          </a:p>
        </p:txBody>
      </p:sp>
      <p:sp>
        <p:nvSpPr>
          <p:cNvPr id="74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2913909"/>
            <a:ext cx="2019815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ACTIVE</a:t>
            </a:r>
            <a:endParaRPr lang="en-US" sz="1050" dirty="0"/>
          </a:p>
        </p:txBody>
      </p:sp>
      <p:sp>
        <p:nvSpPr>
          <p:cNvPr id="76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4" y="2913909"/>
            <a:ext cx="2007220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RESPONSIBLE</a:t>
            </a:r>
          </a:p>
        </p:txBody>
      </p:sp>
      <p:sp>
        <p:nvSpPr>
          <p:cNvPr id="7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2913343"/>
            <a:ext cx="2004319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CLEAR</a:t>
            </a:r>
          </a:p>
        </p:txBody>
      </p:sp>
      <p:sp>
        <p:nvSpPr>
          <p:cNvPr id="78" name="Text Placeholder 8"/>
          <p:cNvSpPr>
            <a:spLocks noGrp="1"/>
          </p:cNvSpPr>
          <p:nvPr>
            <p:ph type="body" sz="half" idx="2"/>
          </p:nvPr>
        </p:nvSpPr>
        <p:spPr>
          <a:xfrm>
            <a:off x="1107280" y="4485823"/>
            <a:ext cx="2000672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FLEXIBLE</a:t>
            </a:r>
          </a:p>
        </p:txBody>
      </p:sp>
      <p:sp>
        <p:nvSpPr>
          <p:cNvPr id="81" name="Text Placeholder 8"/>
          <p:cNvSpPr>
            <a:spLocks noGrp="1"/>
          </p:cNvSpPr>
          <p:nvPr>
            <p:ph type="body" sz="half" idx="2"/>
          </p:nvPr>
        </p:nvSpPr>
        <p:spPr>
          <a:xfrm>
            <a:off x="3664743" y="4485823"/>
            <a:ext cx="1988077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FOCUS</a:t>
            </a:r>
          </a:p>
        </p:txBody>
      </p: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6219824" y="4485257"/>
            <a:ext cx="1985176" cy="192334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sz="1400" dirty="0"/>
              <a:t>SUCCESS</a:t>
            </a:r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93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580074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3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7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9" dur="500"/>
                                        <p:tgtEl>
                                          <p:spTgt spid="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5" dur="500"/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91" dur="500"/>
                                        <p:tgtEl>
                                          <p:spTgt spid="6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7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8" grpId="0" build="p"/>
      <p:bldP spid="62" grpId="0" build="p"/>
      <p:bldP spid="63" grpId="0" build="p"/>
      <p:bldP spid="65" grpId="0" build="p"/>
      <p:bldP spid="66" grpId="0" build="p"/>
      <p:bldP spid="67" grpId="0" build="p"/>
      <p:bldP spid="68" grpId="0" build="p"/>
      <p:bldP spid="69" grpId="0" build="p"/>
      <p:bldP spid="70" grpId="0" build="p"/>
      <p:bldP spid="71" grpId="0" build="p"/>
      <p:bldP spid="72" grpId="0" build="p"/>
      <p:bldP spid="73" grpId="0" build="p"/>
      <p:bldP spid="74" grpId="0" build="p"/>
      <p:bldP spid="76" grpId="0" build="p"/>
      <p:bldP spid="77" grpId="0" build="p"/>
      <p:bldP spid="78" grpId="0" build="p"/>
      <p:bldP spid="81" grpId="0" build="p"/>
      <p:bldP spid="95" grpId="0" build="p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FIVE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910822" y="3999840"/>
            <a:ext cx="2187978" cy="1494953"/>
            <a:chOff x="910822" y="3999840"/>
            <a:chExt cx="2187978" cy="1494953"/>
          </a:xfrm>
        </p:grpSpPr>
        <p:sp>
          <p:nvSpPr>
            <p:cNvPr id="57" name="Rectangle 56"/>
            <p:cNvSpPr/>
            <p:nvPr/>
          </p:nvSpPr>
          <p:spPr>
            <a:xfrm>
              <a:off x="914909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4" name="Rectangle 63"/>
            <p:cNvSpPr/>
            <p:nvPr/>
          </p:nvSpPr>
          <p:spPr>
            <a:xfrm>
              <a:off x="910822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82" name="Freeform 5"/>
            <p:cNvSpPr>
              <a:spLocks/>
            </p:cNvSpPr>
            <p:nvPr/>
          </p:nvSpPr>
          <p:spPr bwMode="auto">
            <a:xfrm>
              <a:off x="2632769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87" name="Rectangle 86"/>
          <p:cNvSpPr/>
          <p:nvPr/>
        </p:nvSpPr>
        <p:spPr>
          <a:xfrm>
            <a:off x="914908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1213859" y="4542602"/>
            <a:ext cx="121850" cy="427285"/>
            <a:chOff x="1213859" y="4542602"/>
            <a:chExt cx="121850" cy="427285"/>
          </a:xfrm>
        </p:grpSpPr>
        <p:sp>
          <p:nvSpPr>
            <p:cNvPr id="88" name="Freeform 10"/>
            <p:cNvSpPr>
              <a:spLocks/>
            </p:cNvSpPr>
            <p:nvPr/>
          </p:nvSpPr>
          <p:spPr bwMode="auto">
            <a:xfrm>
              <a:off x="1213859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89" name="Freeform 11"/>
            <p:cNvSpPr>
              <a:spLocks/>
            </p:cNvSpPr>
            <p:nvPr/>
          </p:nvSpPr>
          <p:spPr bwMode="auto">
            <a:xfrm>
              <a:off x="1213859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90" name="Freeform 12"/>
            <p:cNvSpPr>
              <a:spLocks/>
            </p:cNvSpPr>
            <p:nvPr/>
          </p:nvSpPr>
          <p:spPr bwMode="auto">
            <a:xfrm>
              <a:off x="1213859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1" name="Text Placeholder 8"/>
          <p:cNvSpPr>
            <a:spLocks noGrp="1"/>
          </p:cNvSpPr>
          <p:nvPr>
            <p:ph type="body" sz="half" idx="2"/>
          </p:nvPr>
        </p:nvSpPr>
        <p:spPr>
          <a:xfrm>
            <a:off x="1460474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92" name="Text Placeholder 20"/>
          <p:cNvSpPr>
            <a:spLocks noGrp="1"/>
          </p:cNvSpPr>
          <p:nvPr>
            <p:ph type="body" idx="13"/>
          </p:nvPr>
        </p:nvSpPr>
        <p:spPr>
          <a:xfrm>
            <a:off x="914400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Research</a:t>
            </a:r>
          </a:p>
        </p:txBody>
      </p:sp>
      <p:sp>
        <p:nvSpPr>
          <p:cNvPr id="93" name="Text Placeholder 20"/>
          <p:cNvSpPr>
            <a:spLocks noGrp="1"/>
          </p:cNvSpPr>
          <p:nvPr>
            <p:ph type="body" idx="13"/>
          </p:nvPr>
        </p:nvSpPr>
        <p:spPr>
          <a:xfrm>
            <a:off x="2626418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 smtClean="0"/>
              <a:t>1</a:t>
            </a:r>
            <a:endParaRPr lang="en-GB" sz="1300" dirty="0"/>
          </a:p>
        </p:txBody>
      </p:sp>
      <p:grpSp>
        <p:nvGrpSpPr>
          <p:cNvPr id="10" name="Group 9"/>
          <p:cNvGrpSpPr/>
          <p:nvPr/>
        </p:nvGrpSpPr>
        <p:grpSpPr>
          <a:xfrm>
            <a:off x="6044004" y="3999840"/>
            <a:ext cx="2187978" cy="1494953"/>
            <a:chOff x="6044004" y="3999840"/>
            <a:chExt cx="2187978" cy="1494953"/>
          </a:xfrm>
        </p:grpSpPr>
        <p:sp>
          <p:nvSpPr>
            <p:cNvPr id="94" name="Rectangle 93"/>
            <p:cNvSpPr/>
            <p:nvPr/>
          </p:nvSpPr>
          <p:spPr>
            <a:xfrm>
              <a:off x="6048091" y="3999840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Rectangle 95"/>
            <p:cNvSpPr/>
            <p:nvPr/>
          </p:nvSpPr>
          <p:spPr>
            <a:xfrm>
              <a:off x="6044004" y="4362188"/>
              <a:ext cx="2181628" cy="99787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form 5"/>
            <p:cNvSpPr>
              <a:spLocks/>
            </p:cNvSpPr>
            <p:nvPr/>
          </p:nvSpPr>
          <p:spPr bwMode="auto">
            <a:xfrm>
              <a:off x="7765951" y="5225339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98" name="Rectangle 97"/>
          <p:cNvSpPr/>
          <p:nvPr/>
        </p:nvSpPr>
        <p:spPr>
          <a:xfrm>
            <a:off x="6048090" y="2532940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" name="Group 3"/>
          <p:cNvGrpSpPr/>
          <p:nvPr/>
        </p:nvGrpSpPr>
        <p:grpSpPr>
          <a:xfrm>
            <a:off x="6347041" y="4542602"/>
            <a:ext cx="121850" cy="427285"/>
            <a:chOff x="6347041" y="4542602"/>
            <a:chExt cx="121850" cy="427285"/>
          </a:xfrm>
          <a:solidFill>
            <a:schemeClr val="accent1"/>
          </a:solidFill>
        </p:grpSpPr>
        <p:sp>
          <p:nvSpPr>
            <p:cNvPr id="99" name="Freeform 10"/>
            <p:cNvSpPr>
              <a:spLocks/>
            </p:cNvSpPr>
            <p:nvPr/>
          </p:nvSpPr>
          <p:spPr bwMode="auto">
            <a:xfrm>
              <a:off x="6347041" y="4542602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0" name="Freeform 11"/>
            <p:cNvSpPr>
              <a:spLocks/>
            </p:cNvSpPr>
            <p:nvPr/>
          </p:nvSpPr>
          <p:spPr bwMode="auto">
            <a:xfrm>
              <a:off x="6347041" y="4696944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01" name="Freeform 12"/>
            <p:cNvSpPr>
              <a:spLocks/>
            </p:cNvSpPr>
            <p:nvPr/>
          </p:nvSpPr>
          <p:spPr bwMode="auto">
            <a:xfrm>
              <a:off x="6347041" y="4869158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2" name="Text Placeholder 8"/>
          <p:cNvSpPr>
            <a:spLocks noGrp="1"/>
          </p:cNvSpPr>
          <p:nvPr>
            <p:ph type="body" sz="half" idx="2"/>
          </p:nvPr>
        </p:nvSpPr>
        <p:spPr>
          <a:xfrm>
            <a:off x="6593656" y="4476774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03" name="Text Placeholder 20"/>
          <p:cNvSpPr>
            <a:spLocks noGrp="1"/>
          </p:cNvSpPr>
          <p:nvPr>
            <p:ph type="body" idx="13"/>
          </p:nvPr>
        </p:nvSpPr>
        <p:spPr>
          <a:xfrm>
            <a:off x="6047582" y="4010698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Implementation</a:t>
            </a:r>
          </a:p>
        </p:txBody>
      </p:sp>
      <p:sp>
        <p:nvSpPr>
          <p:cNvPr id="104" name="Text Placeholder 20"/>
          <p:cNvSpPr>
            <a:spLocks noGrp="1"/>
          </p:cNvSpPr>
          <p:nvPr>
            <p:ph type="body" idx="13"/>
          </p:nvPr>
        </p:nvSpPr>
        <p:spPr>
          <a:xfrm>
            <a:off x="7759600" y="5243003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3</a:t>
            </a:r>
            <a:endParaRPr lang="en-GB" sz="1300" dirty="0"/>
          </a:p>
        </p:txBody>
      </p:sp>
      <p:grpSp>
        <p:nvGrpSpPr>
          <p:cNvPr id="9" name="Group 8"/>
          <p:cNvGrpSpPr/>
          <p:nvPr/>
        </p:nvGrpSpPr>
        <p:grpSpPr>
          <a:xfrm>
            <a:off x="3479203" y="4004603"/>
            <a:ext cx="2183891" cy="1494953"/>
            <a:chOff x="3479203" y="4004603"/>
            <a:chExt cx="2183891" cy="1494953"/>
          </a:xfrm>
        </p:grpSpPr>
        <p:sp>
          <p:nvSpPr>
            <p:cNvPr id="105" name="Rectangle 104"/>
            <p:cNvSpPr/>
            <p:nvPr/>
          </p:nvSpPr>
          <p:spPr>
            <a:xfrm>
              <a:off x="3479203" y="4004603"/>
              <a:ext cx="2183891" cy="36234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6" name="Rectangle 105"/>
            <p:cNvSpPr/>
            <p:nvPr/>
          </p:nvSpPr>
          <p:spPr>
            <a:xfrm>
              <a:off x="3485044" y="4366951"/>
              <a:ext cx="2171700" cy="997878"/>
            </a:xfrm>
            <a:prstGeom prst="rect">
              <a:avLst/>
            </a:prstGeom>
            <a:noFill/>
            <a:ln>
              <a:solidFill>
                <a:schemeClr val="accent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57600" tIns="0" rtlCol="0" anchor="ctr"/>
            <a:lstStyle/>
            <a:p>
              <a:pPr algn="ctr"/>
              <a:endParaRPr lang="en-GB"/>
            </a:p>
          </p:txBody>
        </p:sp>
        <p:sp>
          <p:nvSpPr>
            <p:cNvPr id="107" name="Freeform 5"/>
            <p:cNvSpPr>
              <a:spLocks/>
            </p:cNvSpPr>
            <p:nvPr/>
          </p:nvSpPr>
          <p:spPr bwMode="auto">
            <a:xfrm>
              <a:off x="5197063" y="5230102"/>
              <a:ext cx="283239" cy="269454"/>
            </a:xfrm>
            <a:custGeom>
              <a:avLst/>
              <a:gdLst>
                <a:gd name="T0" fmla="*/ 0 w 452"/>
                <a:gd name="T1" fmla="*/ 0 h 430"/>
                <a:gd name="T2" fmla="*/ 452 w 452"/>
                <a:gd name="T3" fmla="*/ 0 h 430"/>
                <a:gd name="T4" fmla="*/ 452 w 452"/>
                <a:gd name="T5" fmla="*/ 430 h 430"/>
                <a:gd name="T6" fmla="*/ 0 w 452"/>
                <a:gd name="T7" fmla="*/ 430 h 430"/>
                <a:gd name="T8" fmla="*/ 0 w 452"/>
                <a:gd name="T9" fmla="*/ 0 h 430"/>
                <a:gd name="T10" fmla="*/ 0 w 452"/>
                <a:gd name="T11" fmla="*/ 0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52" h="430">
                  <a:moveTo>
                    <a:pt x="0" y="0"/>
                  </a:moveTo>
                  <a:lnTo>
                    <a:pt x="452" y="0"/>
                  </a:lnTo>
                  <a:lnTo>
                    <a:pt x="452" y="430"/>
                  </a:lnTo>
                  <a:lnTo>
                    <a:pt x="0" y="43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08" name="Rectangle 107"/>
          <p:cNvSpPr/>
          <p:nvPr/>
        </p:nvSpPr>
        <p:spPr>
          <a:xfrm>
            <a:off x="3479202" y="2537703"/>
            <a:ext cx="2183891" cy="1466899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/>
          <p:cNvGrpSpPr/>
          <p:nvPr/>
        </p:nvGrpSpPr>
        <p:grpSpPr>
          <a:xfrm>
            <a:off x="3778153" y="4547365"/>
            <a:ext cx="121850" cy="427285"/>
            <a:chOff x="3778153" y="4547365"/>
            <a:chExt cx="121850" cy="427285"/>
          </a:xfrm>
          <a:solidFill>
            <a:schemeClr val="accent1"/>
          </a:solidFill>
        </p:grpSpPr>
        <p:sp>
          <p:nvSpPr>
            <p:cNvPr id="109" name="Freeform 10"/>
            <p:cNvSpPr>
              <a:spLocks/>
            </p:cNvSpPr>
            <p:nvPr/>
          </p:nvSpPr>
          <p:spPr bwMode="auto">
            <a:xfrm>
              <a:off x="3778153" y="4547365"/>
              <a:ext cx="121850" cy="102354"/>
            </a:xfrm>
            <a:custGeom>
              <a:avLst/>
              <a:gdLst>
                <a:gd name="T0" fmla="*/ 0 w 75"/>
                <a:gd name="T1" fmla="*/ 41 h 63"/>
                <a:gd name="T2" fmla="*/ 18 w 75"/>
                <a:gd name="T3" fmla="*/ 63 h 63"/>
                <a:gd name="T4" fmla="*/ 74 w 75"/>
                <a:gd name="T5" fmla="*/ 4 h 63"/>
                <a:gd name="T6" fmla="*/ 75 w 75"/>
                <a:gd name="T7" fmla="*/ 0 h 63"/>
                <a:gd name="T8" fmla="*/ 20 w 75"/>
                <a:gd name="T9" fmla="*/ 41 h 63"/>
                <a:gd name="T10" fmla="*/ 0 w 75"/>
                <a:gd name="T11" fmla="*/ 24 h 63"/>
                <a:gd name="T12" fmla="*/ 0 w 75"/>
                <a:gd name="T13" fmla="*/ 41 h 63"/>
                <a:gd name="T14" fmla="*/ 0 w 75"/>
                <a:gd name="T15" fmla="*/ 41 h 63"/>
                <a:gd name="T16" fmla="*/ 0 w 75"/>
                <a:gd name="T17" fmla="*/ 4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3">
                  <a:moveTo>
                    <a:pt x="0" y="41"/>
                  </a:moveTo>
                  <a:lnTo>
                    <a:pt x="18" y="63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0" name="Freeform 11"/>
            <p:cNvSpPr>
              <a:spLocks/>
            </p:cNvSpPr>
            <p:nvPr/>
          </p:nvSpPr>
          <p:spPr bwMode="auto">
            <a:xfrm>
              <a:off x="3778153" y="4701707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4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4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  <p:sp>
          <p:nvSpPr>
            <p:cNvPr id="111" name="Freeform 12"/>
            <p:cNvSpPr>
              <a:spLocks/>
            </p:cNvSpPr>
            <p:nvPr/>
          </p:nvSpPr>
          <p:spPr bwMode="auto">
            <a:xfrm>
              <a:off x="3778153" y="4873921"/>
              <a:ext cx="121850" cy="100729"/>
            </a:xfrm>
            <a:custGeom>
              <a:avLst/>
              <a:gdLst>
                <a:gd name="T0" fmla="*/ 0 w 75"/>
                <a:gd name="T1" fmla="*/ 41 h 62"/>
                <a:gd name="T2" fmla="*/ 18 w 75"/>
                <a:gd name="T3" fmla="*/ 62 h 62"/>
                <a:gd name="T4" fmla="*/ 74 w 75"/>
                <a:gd name="T5" fmla="*/ 3 h 62"/>
                <a:gd name="T6" fmla="*/ 75 w 75"/>
                <a:gd name="T7" fmla="*/ 0 h 62"/>
                <a:gd name="T8" fmla="*/ 20 w 75"/>
                <a:gd name="T9" fmla="*/ 41 h 62"/>
                <a:gd name="T10" fmla="*/ 0 w 75"/>
                <a:gd name="T11" fmla="*/ 24 h 62"/>
                <a:gd name="T12" fmla="*/ 0 w 75"/>
                <a:gd name="T13" fmla="*/ 41 h 62"/>
                <a:gd name="T14" fmla="*/ 0 w 75"/>
                <a:gd name="T15" fmla="*/ 41 h 62"/>
                <a:gd name="T16" fmla="*/ 0 w 75"/>
                <a:gd name="T17" fmla="*/ 4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62">
                  <a:moveTo>
                    <a:pt x="0" y="41"/>
                  </a:moveTo>
                  <a:lnTo>
                    <a:pt x="18" y="62"/>
                  </a:lnTo>
                  <a:lnTo>
                    <a:pt x="74" y="3"/>
                  </a:lnTo>
                  <a:lnTo>
                    <a:pt x="75" y="0"/>
                  </a:lnTo>
                  <a:lnTo>
                    <a:pt x="20" y="41"/>
                  </a:lnTo>
                  <a:lnTo>
                    <a:pt x="0" y="24"/>
                  </a:lnTo>
                  <a:lnTo>
                    <a:pt x="0" y="41"/>
                  </a:lnTo>
                  <a:lnTo>
                    <a:pt x="0" y="41"/>
                  </a:lnTo>
                  <a:lnTo>
                    <a:pt x="0" y="4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/>
            </a:p>
          </p:txBody>
        </p:sp>
      </p:grpSp>
      <p:sp>
        <p:nvSpPr>
          <p:cNvPr id="112" name="Text Placeholder 8"/>
          <p:cNvSpPr>
            <a:spLocks noGrp="1"/>
          </p:cNvSpPr>
          <p:nvPr>
            <p:ph type="body" sz="half" idx="2"/>
          </p:nvPr>
        </p:nvSpPr>
        <p:spPr>
          <a:xfrm>
            <a:off x="4024768" y="4481537"/>
            <a:ext cx="1503159" cy="581447"/>
          </a:xfrm>
        </p:spPr>
        <p:txBody>
          <a:bodyPr>
            <a:normAutofit/>
          </a:bodyPr>
          <a:lstStyle/>
          <a:p>
            <a:pPr>
              <a:lnSpc>
                <a:spcPts val="1400"/>
              </a:lnSpc>
            </a:pPr>
            <a:r>
              <a:rPr lang="en-GB" dirty="0"/>
              <a:t>About Us </a:t>
            </a:r>
            <a:r>
              <a:rPr lang="en-GB" dirty="0" err="1"/>
              <a:t>itu</a:t>
            </a:r>
            <a:r>
              <a:rPr lang="en-GB" dirty="0"/>
              <a:t> </a:t>
            </a:r>
            <a:r>
              <a:rPr lang="en-GB" dirty="0" err="1"/>
              <a:t>pasti</a:t>
            </a:r>
            <a:r>
              <a:rPr lang="en-GB" dirty="0"/>
              <a:t> </a:t>
            </a:r>
            <a:r>
              <a:rPr lang="en-GB" dirty="0" err="1" smtClean="0"/>
              <a:t>tapi</a:t>
            </a:r>
            <a:endParaRPr lang="en-GB" dirty="0"/>
          </a:p>
          <a:p>
            <a:pPr>
              <a:lnSpc>
                <a:spcPts val="1400"/>
              </a:lnSpc>
            </a:pPr>
            <a:r>
              <a:rPr lang="en-GB" dirty="0"/>
              <a:t>Mission and Vision</a:t>
            </a:r>
          </a:p>
          <a:p>
            <a:pPr>
              <a:lnSpc>
                <a:spcPts val="1400"/>
              </a:lnSpc>
            </a:pPr>
            <a:r>
              <a:rPr lang="en-GB" dirty="0"/>
              <a:t>Slogan and Target</a:t>
            </a:r>
          </a:p>
        </p:txBody>
      </p:sp>
      <p:sp>
        <p:nvSpPr>
          <p:cNvPr id="113" name="Text Placeholder 20"/>
          <p:cNvSpPr>
            <a:spLocks noGrp="1"/>
          </p:cNvSpPr>
          <p:nvPr>
            <p:ph type="body" idx="13"/>
          </p:nvPr>
        </p:nvSpPr>
        <p:spPr>
          <a:xfrm>
            <a:off x="3478694" y="4015461"/>
            <a:ext cx="2184400" cy="388501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GB" sz="1300" dirty="0"/>
              <a:t>Result</a:t>
            </a:r>
          </a:p>
        </p:txBody>
      </p:sp>
      <p:sp>
        <p:nvSpPr>
          <p:cNvPr id="114" name="Text Placeholder 20"/>
          <p:cNvSpPr>
            <a:spLocks noGrp="1"/>
          </p:cNvSpPr>
          <p:nvPr>
            <p:ph type="body" idx="13"/>
          </p:nvPr>
        </p:nvSpPr>
        <p:spPr>
          <a:xfrm>
            <a:off x="5190712" y="5247766"/>
            <a:ext cx="289589" cy="280366"/>
          </a:xfrm>
        </p:spPr>
        <p:txBody>
          <a:bodyPr anchor="ctr">
            <a:normAutofit/>
          </a:bodyPr>
          <a:lstStyle/>
          <a:p>
            <a:pPr algn="ctr">
              <a:lnSpc>
                <a:spcPts val="600"/>
              </a:lnSpc>
            </a:pPr>
            <a:r>
              <a:rPr lang="en-US" sz="1300" dirty="0"/>
              <a:t>2</a:t>
            </a:r>
            <a:endParaRPr lang="en-GB" sz="1300" dirty="0"/>
          </a:p>
        </p:txBody>
      </p:sp>
      <p:sp>
        <p:nvSpPr>
          <p:cNvPr id="37" name="Oval 36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94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97185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65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87" grpId="0" animBg="1"/>
      <p:bldP spid="91" grpId="0" build="p"/>
      <p:bldP spid="92" grpId="0" build="p"/>
      <p:bldP spid="93" grpId="0" build="p"/>
      <p:bldP spid="98" grpId="0" animBg="1"/>
      <p:bldP spid="102" grpId="0" build="p"/>
      <p:bldP spid="103" grpId="0" build="p"/>
      <p:bldP spid="104" grpId="0" build="p"/>
      <p:bldP spid="108" grpId="0" animBg="1"/>
      <p:bldP spid="112" grpId="0" build="p"/>
      <p:bldP spid="113" grpId="0" build="p"/>
      <p:bldP spid="114" grpId="0" build="p"/>
    </p:bld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SIX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58301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8" name="Shape 2053"/>
          <p:cNvSpPr/>
          <p:nvPr/>
        </p:nvSpPr>
        <p:spPr>
          <a:xfrm>
            <a:off x="4173367" y="3963099"/>
            <a:ext cx="2558162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1" name="Shape 2056"/>
          <p:cNvSpPr/>
          <p:nvPr/>
        </p:nvSpPr>
        <p:spPr>
          <a:xfrm>
            <a:off x="4034325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3" name="Shape 2058"/>
          <p:cNvSpPr/>
          <p:nvPr/>
        </p:nvSpPr>
        <p:spPr>
          <a:xfrm>
            <a:off x="6868330" y="3963099"/>
            <a:ext cx="2275670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68" name="Shape 2061"/>
          <p:cNvSpPr/>
          <p:nvPr/>
        </p:nvSpPr>
        <p:spPr>
          <a:xfrm>
            <a:off x="6730580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3603397" y="2802831"/>
            <a:ext cx="1964986" cy="741254"/>
            <a:chOff x="3603397" y="2802831"/>
            <a:chExt cx="1964986" cy="741254"/>
          </a:xfrm>
        </p:grpSpPr>
        <p:sp>
          <p:nvSpPr>
            <p:cNvPr id="60" name="Shape 2054"/>
            <p:cNvSpPr/>
            <p:nvPr/>
          </p:nvSpPr>
          <p:spPr>
            <a:xfrm>
              <a:off x="3603397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3" name="Shape 2071"/>
            <p:cNvSpPr/>
            <p:nvPr/>
          </p:nvSpPr>
          <p:spPr>
            <a:xfrm>
              <a:off x="4979586" y="2992684"/>
              <a:ext cx="280536" cy="3010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9" extrusionOk="0">
                  <a:moveTo>
                    <a:pt x="40" y="10273"/>
                  </a:moveTo>
                  <a:lnTo>
                    <a:pt x="463" y="14427"/>
                  </a:lnTo>
                  <a:lnTo>
                    <a:pt x="7286" y="13905"/>
                  </a:lnTo>
                  <a:lnTo>
                    <a:pt x="6864" y="9755"/>
                  </a:lnTo>
                  <a:cubicBezTo>
                    <a:pt x="6853" y="9655"/>
                    <a:pt x="6848" y="9552"/>
                    <a:pt x="6848" y="9450"/>
                  </a:cubicBezTo>
                  <a:cubicBezTo>
                    <a:pt x="6848" y="7543"/>
                    <a:pt x="8622" y="5992"/>
                    <a:pt x="10801" y="5992"/>
                  </a:cubicBezTo>
                  <a:cubicBezTo>
                    <a:pt x="12978" y="5992"/>
                    <a:pt x="14752" y="7543"/>
                    <a:pt x="14752" y="9450"/>
                  </a:cubicBezTo>
                  <a:cubicBezTo>
                    <a:pt x="14752" y="9552"/>
                    <a:pt x="14747" y="9655"/>
                    <a:pt x="14737" y="9755"/>
                  </a:cubicBezTo>
                  <a:lnTo>
                    <a:pt x="14314" y="13905"/>
                  </a:lnTo>
                  <a:lnTo>
                    <a:pt x="21137" y="14427"/>
                  </a:lnTo>
                  <a:lnTo>
                    <a:pt x="21560" y="10273"/>
                  </a:lnTo>
                  <a:cubicBezTo>
                    <a:pt x="21587" y="9999"/>
                    <a:pt x="21600" y="9723"/>
                    <a:pt x="21600" y="9450"/>
                  </a:cubicBezTo>
                  <a:cubicBezTo>
                    <a:pt x="21600" y="4239"/>
                    <a:pt x="16755" y="0"/>
                    <a:pt x="10801" y="0"/>
                  </a:cubicBezTo>
                  <a:cubicBezTo>
                    <a:pt x="4845" y="0"/>
                    <a:pt x="0" y="4239"/>
                    <a:pt x="0" y="9450"/>
                  </a:cubicBezTo>
                  <a:cubicBezTo>
                    <a:pt x="0" y="9723"/>
                    <a:pt x="13" y="9999"/>
                    <a:pt x="40" y="10273"/>
                  </a:cubicBezTo>
                  <a:close/>
                  <a:moveTo>
                    <a:pt x="717" y="16911"/>
                  </a:moveTo>
                  <a:lnTo>
                    <a:pt x="1126" y="20937"/>
                  </a:lnTo>
                  <a:cubicBezTo>
                    <a:pt x="1164" y="21317"/>
                    <a:pt x="1550" y="21600"/>
                    <a:pt x="1983" y="21566"/>
                  </a:cubicBezTo>
                  <a:lnTo>
                    <a:pt x="7232" y="21165"/>
                  </a:lnTo>
                  <a:cubicBezTo>
                    <a:pt x="7664" y="21131"/>
                    <a:pt x="7987" y="20794"/>
                    <a:pt x="7949" y="20415"/>
                  </a:cubicBezTo>
                  <a:lnTo>
                    <a:pt x="7540" y="16388"/>
                  </a:lnTo>
                  <a:cubicBezTo>
                    <a:pt x="7540" y="16388"/>
                    <a:pt x="717" y="16911"/>
                    <a:pt x="717" y="16911"/>
                  </a:cubicBezTo>
                  <a:close/>
                  <a:moveTo>
                    <a:pt x="13651" y="20415"/>
                  </a:moveTo>
                  <a:cubicBezTo>
                    <a:pt x="13613" y="20794"/>
                    <a:pt x="13936" y="21131"/>
                    <a:pt x="14369" y="21165"/>
                  </a:cubicBezTo>
                  <a:lnTo>
                    <a:pt x="19617" y="21566"/>
                  </a:lnTo>
                  <a:cubicBezTo>
                    <a:pt x="20050" y="21600"/>
                    <a:pt x="20436" y="21317"/>
                    <a:pt x="20474" y="20937"/>
                  </a:cubicBezTo>
                  <a:lnTo>
                    <a:pt x="20883" y="16911"/>
                  </a:lnTo>
                  <a:lnTo>
                    <a:pt x="14062" y="16388"/>
                  </a:lnTo>
                  <a:cubicBezTo>
                    <a:pt x="14062" y="16388"/>
                    <a:pt x="13651" y="20415"/>
                    <a:pt x="13651" y="2041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6307862" y="2802831"/>
            <a:ext cx="1964987" cy="741254"/>
            <a:chOff x="6307862" y="2802831"/>
            <a:chExt cx="1964987" cy="741254"/>
          </a:xfrm>
        </p:grpSpPr>
        <p:sp>
          <p:nvSpPr>
            <p:cNvPr id="64" name="Shape 2059"/>
            <p:cNvSpPr/>
            <p:nvPr/>
          </p:nvSpPr>
          <p:spPr>
            <a:xfrm>
              <a:off x="6307862" y="2802831"/>
              <a:ext cx="1964987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4" name="Shape 2072"/>
            <p:cNvSpPr/>
            <p:nvPr/>
          </p:nvSpPr>
          <p:spPr>
            <a:xfrm>
              <a:off x="7684950" y="3000840"/>
              <a:ext cx="277485" cy="2775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/>
              <a:endParaRPr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77" name="Group 76"/>
            <p:cNvGrpSpPr/>
            <p:nvPr/>
          </p:nvGrpSpPr>
          <p:grpSpPr>
            <a:xfrm>
              <a:off x="2316954" y="2996783"/>
              <a:ext cx="204328" cy="288751"/>
              <a:chOff x="3199102" y="2459054"/>
              <a:chExt cx="427626" cy="604309"/>
            </a:xfrm>
          </p:grpSpPr>
          <p:sp>
            <p:nvSpPr>
              <p:cNvPr id="78" name="Shape 2068"/>
              <p:cNvSpPr/>
              <p:nvPr/>
            </p:nvSpPr>
            <p:spPr>
              <a:xfrm>
                <a:off x="3199102" y="2513546"/>
                <a:ext cx="427626" cy="54981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1" name="Shape 2069"/>
              <p:cNvSpPr/>
              <p:nvPr/>
            </p:nvSpPr>
            <p:spPr>
              <a:xfrm>
                <a:off x="3274428" y="2459054"/>
                <a:ext cx="274908" cy="12218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Request</a:t>
            </a:r>
          </a:p>
        </p:txBody>
      </p:sp>
      <p:sp>
        <p:nvSpPr>
          <p:cNvPr id="87" name="Text Placeholder 20"/>
          <p:cNvSpPr>
            <a:spLocks noGrp="1"/>
          </p:cNvSpPr>
          <p:nvPr>
            <p:ph type="body" idx="13"/>
          </p:nvPr>
        </p:nvSpPr>
        <p:spPr>
          <a:xfrm>
            <a:off x="3824976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Contract</a:t>
            </a:r>
          </a:p>
        </p:txBody>
      </p:sp>
      <p:sp>
        <p:nvSpPr>
          <p:cNvPr id="88" name="Text Placeholder 20"/>
          <p:cNvSpPr>
            <a:spLocks noGrp="1"/>
          </p:cNvSpPr>
          <p:nvPr>
            <p:ph type="body" idx="13"/>
          </p:nvPr>
        </p:nvSpPr>
        <p:spPr>
          <a:xfrm>
            <a:off x="6529442" y="2867290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Sketch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90" name="Text Placeholder 8"/>
          <p:cNvSpPr>
            <a:spLocks noGrp="1"/>
          </p:cNvSpPr>
          <p:nvPr>
            <p:ph type="body" sz="half" idx="2"/>
          </p:nvPr>
        </p:nvSpPr>
        <p:spPr>
          <a:xfrm>
            <a:off x="3603397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103" name="Text Placeholder 8"/>
          <p:cNvSpPr>
            <a:spLocks noGrp="1"/>
          </p:cNvSpPr>
          <p:nvPr>
            <p:ph type="body" sz="half" idx="2"/>
          </p:nvPr>
        </p:nvSpPr>
        <p:spPr>
          <a:xfrm>
            <a:off x="6307863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28" name="Oval 27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95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410182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54" grpId="0" animBg="1"/>
      <p:bldP spid="55" grpId="0" animBg="1"/>
      <p:bldP spid="57" grpId="0" animBg="1"/>
      <p:bldP spid="58" grpId="0" animBg="1"/>
      <p:bldP spid="61" grpId="0" animBg="1"/>
      <p:bldP spid="63" grpId="0" animBg="1"/>
      <p:bldP spid="68" grpId="0" animBg="1"/>
      <p:bldP spid="86" grpId="0" build="p"/>
      <p:bldP spid="87" grpId="0" build="p"/>
      <p:bldP spid="88" grpId="0" build="p"/>
      <p:bldP spid="89" grpId="0" build="p"/>
      <p:bldP spid="90" grpId="0" build="p"/>
      <p:bldP spid="103" grpId="0" build="p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892845" y="2802831"/>
            <a:ext cx="1964986" cy="741254"/>
            <a:chOff x="892845" y="2802831"/>
            <a:chExt cx="1964986" cy="741254"/>
          </a:xfrm>
        </p:grpSpPr>
        <p:sp>
          <p:nvSpPr>
            <p:cNvPr id="56" name="Shape 2045"/>
            <p:cNvSpPr/>
            <p:nvPr/>
          </p:nvSpPr>
          <p:spPr>
            <a:xfrm>
              <a:off x="892845" y="2802831"/>
              <a:ext cx="1964986" cy="74125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35" y="0"/>
                  </a:moveTo>
                  <a:cubicBezTo>
                    <a:pt x="150" y="0"/>
                    <a:pt x="0" y="397"/>
                    <a:pt x="0" y="887"/>
                  </a:cubicBezTo>
                  <a:lnTo>
                    <a:pt x="0" y="18770"/>
                  </a:lnTo>
                  <a:cubicBezTo>
                    <a:pt x="0" y="19260"/>
                    <a:pt x="150" y="19657"/>
                    <a:pt x="335" y="19657"/>
                  </a:cubicBezTo>
                  <a:lnTo>
                    <a:pt x="4632" y="19657"/>
                  </a:lnTo>
                  <a:lnTo>
                    <a:pt x="5376" y="21600"/>
                  </a:lnTo>
                  <a:lnTo>
                    <a:pt x="6119" y="19657"/>
                  </a:lnTo>
                  <a:lnTo>
                    <a:pt x="21265" y="19657"/>
                  </a:lnTo>
                  <a:cubicBezTo>
                    <a:pt x="21450" y="19657"/>
                    <a:pt x="21600" y="19260"/>
                    <a:pt x="21600" y="18770"/>
                  </a:cubicBezTo>
                  <a:lnTo>
                    <a:pt x="21600" y="887"/>
                  </a:lnTo>
                  <a:cubicBezTo>
                    <a:pt x="21600" y="397"/>
                    <a:pt x="21450" y="0"/>
                    <a:pt x="21265" y="0"/>
                  </a:cubicBezTo>
                  <a:lnTo>
                    <a:pt x="335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2" name="Shape 2113"/>
            <p:cNvSpPr/>
            <p:nvPr/>
          </p:nvSpPr>
          <p:spPr>
            <a:xfrm>
              <a:off x="2349500" y="2986693"/>
              <a:ext cx="292587" cy="29072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241" y="491"/>
                  </a:moveTo>
                  <a:cubicBezTo>
                    <a:pt x="16241" y="164"/>
                    <a:pt x="16078" y="0"/>
                    <a:pt x="15753" y="0"/>
                  </a:cubicBezTo>
                  <a:cubicBezTo>
                    <a:pt x="5847" y="0"/>
                    <a:pt x="5847" y="0"/>
                    <a:pt x="5847" y="0"/>
                  </a:cubicBezTo>
                  <a:cubicBezTo>
                    <a:pt x="5522" y="0"/>
                    <a:pt x="5359" y="164"/>
                    <a:pt x="5359" y="491"/>
                  </a:cubicBezTo>
                  <a:cubicBezTo>
                    <a:pt x="5359" y="5400"/>
                    <a:pt x="5359" y="5400"/>
                    <a:pt x="5359" y="5400"/>
                  </a:cubicBezTo>
                  <a:cubicBezTo>
                    <a:pt x="16241" y="5400"/>
                    <a:pt x="16241" y="5400"/>
                    <a:pt x="16241" y="5400"/>
                  </a:cubicBezTo>
                  <a:lnTo>
                    <a:pt x="16241" y="491"/>
                  </a:lnTo>
                  <a:close/>
                  <a:moveTo>
                    <a:pt x="16403" y="16691"/>
                  </a:moveTo>
                  <a:cubicBezTo>
                    <a:pt x="16241" y="16527"/>
                    <a:pt x="16078" y="16364"/>
                    <a:pt x="15916" y="16364"/>
                  </a:cubicBezTo>
                  <a:cubicBezTo>
                    <a:pt x="5684" y="16364"/>
                    <a:pt x="5684" y="16364"/>
                    <a:pt x="5684" y="16364"/>
                  </a:cubicBezTo>
                  <a:cubicBezTo>
                    <a:pt x="5522" y="16364"/>
                    <a:pt x="5359" y="16527"/>
                    <a:pt x="5197" y="16691"/>
                  </a:cubicBezTo>
                  <a:cubicBezTo>
                    <a:pt x="3573" y="21109"/>
                    <a:pt x="3573" y="21109"/>
                    <a:pt x="3573" y="21109"/>
                  </a:cubicBezTo>
                  <a:cubicBezTo>
                    <a:pt x="3573" y="21273"/>
                    <a:pt x="3573" y="21273"/>
                    <a:pt x="3735" y="21436"/>
                  </a:cubicBezTo>
                  <a:cubicBezTo>
                    <a:pt x="3735" y="21600"/>
                    <a:pt x="3898" y="21600"/>
                    <a:pt x="4060" y="21600"/>
                  </a:cubicBezTo>
                  <a:cubicBezTo>
                    <a:pt x="17540" y="21600"/>
                    <a:pt x="17540" y="21600"/>
                    <a:pt x="17540" y="21600"/>
                  </a:cubicBezTo>
                  <a:cubicBezTo>
                    <a:pt x="17702" y="21600"/>
                    <a:pt x="17865" y="21600"/>
                    <a:pt x="17865" y="21436"/>
                  </a:cubicBezTo>
                  <a:cubicBezTo>
                    <a:pt x="18027" y="21273"/>
                    <a:pt x="18027" y="21273"/>
                    <a:pt x="18027" y="21109"/>
                  </a:cubicBezTo>
                  <a:lnTo>
                    <a:pt x="16403" y="16691"/>
                  </a:lnTo>
                  <a:close/>
                  <a:moveTo>
                    <a:pt x="4872" y="9164"/>
                  </a:moveTo>
                  <a:cubicBezTo>
                    <a:pt x="4872" y="10964"/>
                    <a:pt x="4872" y="10964"/>
                    <a:pt x="4872" y="10964"/>
                  </a:cubicBezTo>
                  <a:cubicBezTo>
                    <a:pt x="16565" y="10964"/>
                    <a:pt x="16565" y="10964"/>
                    <a:pt x="16565" y="10964"/>
                  </a:cubicBezTo>
                  <a:cubicBezTo>
                    <a:pt x="16565" y="9164"/>
                    <a:pt x="16565" y="9164"/>
                    <a:pt x="16565" y="9164"/>
                  </a:cubicBezTo>
                  <a:cubicBezTo>
                    <a:pt x="16565" y="9164"/>
                    <a:pt x="15266" y="6545"/>
                    <a:pt x="15266" y="6545"/>
                  </a:cubicBezTo>
                  <a:cubicBezTo>
                    <a:pt x="6334" y="6545"/>
                    <a:pt x="6334" y="6545"/>
                    <a:pt x="6334" y="6545"/>
                  </a:cubicBezTo>
                  <a:cubicBezTo>
                    <a:pt x="6334" y="6545"/>
                    <a:pt x="4872" y="9164"/>
                    <a:pt x="4872" y="9164"/>
                  </a:cubicBezTo>
                  <a:close/>
                  <a:moveTo>
                    <a:pt x="10719" y="8345"/>
                  </a:moveTo>
                  <a:cubicBezTo>
                    <a:pt x="11693" y="8345"/>
                    <a:pt x="12505" y="8673"/>
                    <a:pt x="12505" y="9164"/>
                  </a:cubicBezTo>
                  <a:cubicBezTo>
                    <a:pt x="12505" y="9655"/>
                    <a:pt x="11693" y="10145"/>
                    <a:pt x="10719" y="10145"/>
                  </a:cubicBezTo>
                  <a:cubicBezTo>
                    <a:pt x="9907" y="10145"/>
                    <a:pt x="9095" y="9655"/>
                    <a:pt x="9095" y="9164"/>
                  </a:cubicBezTo>
                  <a:cubicBezTo>
                    <a:pt x="9095" y="8673"/>
                    <a:pt x="9907" y="8345"/>
                    <a:pt x="10719" y="8345"/>
                  </a:cubicBezTo>
                  <a:close/>
                  <a:moveTo>
                    <a:pt x="19326" y="6545"/>
                  </a:moveTo>
                  <a:cubicBezTo>
                    <a:pt x="16403" y="6545"/>
                    <a:pt x="16403" y="6545"/>
                    <a:pt x="16403" y="6545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540" y="8836"/>
                    <a:pt x="17540" y="8836"/>
                    <a:pt x="17540" y="8836"/>
                  </a:cubicBezTo>
                  <a:cubicBezTo>
                    <a:pt x="17702" y="8836"/>
                    <a:pt x="17702" y="8836"/>
                    <a:pt x="17702" y="9000"/>
                  </a:cubicBezTo>
                  <a:cubicBezTo>
                    <a:pt x="17702" y="9000"/>
                    <a:pt x="17702" y="11455"/>
                    <a:pt x="17702" y="11455"/>
                  </a:cubicBezTo>
                  <a:cubicBezTo>
                    <a:pt x="17702" y="11782"/>
                    <a:pt x="17540" y="11945"/>
                    <a:pt x="17215" y="11945"/>
                  </a:cubicBezTo>
                  <a:cubicBezTo>
                    <a:pt x="4385" y="11945"/>
                    <a:pt x="4385" y="11945"/>
                    <a:pt x="4385" y="11945"/>
                  </a:cubicBezTo>
                  <a:cubicBezTo>
                    <a:pt x="4060" y="11945"/>
                    <a:pt x="3898" y="11782"/>
                    <a:pt x="3898" y="11455"/>
                  </a:cubicBezTo>
                  <a:cubicBezTo>
                    <a:pt x="3898" y="11455"/>
                    <a:pt x="3898" y="9164"/>
                    <a:pt x="3898" y="9000"/>
                  </a:cubicBezTo>
                  <a:cubicBezTo>
                    <a:pt x="3898" y="8836"/>
                    <a:pt x="3898" y="8836"/>
                    <a:pt x="4060" y="8836"/>
                  </a:cubicBezTo>
                  <a:cubicBezTo>
                    <a:pt x="5197" y="6545"/>
                    <a:pt x="5197" y="6545"/>
                    <a:pt x="5197" y="6545"/>
                  </a:cubicBezTo>
                  <a:cubicBezTo>
                    <a:pt x="2274" y="6545"/>
                    <a:pt x="2274" y="6545"/>
                    <a:pt x="2274" y="6545"/>
                  </a:cubicBezTo>
                  <a:cubicBezTo>
                    <a:pt x="974" y="6545"/>
                    <a:pt x="0" y="7691"/>
                    <a:pt x="0" y="8836"/>
                  </a:cubicBezTo>
                  <a:cubicBezTo>
                    <a:pt x="0" y="16527"/>
                    <a:pt x="0" y="16527"/>
                    <a:pt x="0" y="16527"/>
                  </a:cubicBezTo>
                  <a:cubicBezTo>
                    <a:pt x="0" y="17836"/>
                    <a:pt x="974" y="18818"/>
                    <a:pt x="2274" y="18818"/>
                  </a:cubicBezTo>
                  <a:cubicBezTo>
                    <a:pt x="3086" y="18818"/>
                    <a:pt x="3086" y="18818"/>
                    <a:pt x="3086" y="18818"/>
                  </a:cubicBezTo>
                  <a:cubicBezTo>
                    <a:pt x="4060" y="16200"/>
                    <a:pt x="4060" y="16200"/>
                    <a:pt x="4060" y="16200"/>
                  </a:cubicBezTo>
                  <a:cubicBezTo>
                    <a:pt x="4223" y="15545"/>
                    <a:pt x="5035" y="15055"/>
                    <a:pt x="5684" y="15055"/>
                  </a:cubicBezTo>
                  <a:cubicBezTo>
                    <a:pt x="15916" y="15055"/>
                    <a:pt x="15916" y="15055"/>
                    <a:pt x="15916" y="15055"/>
                  </a:cubicBezTo>
                  <a:cubicBezTo>
                    <a:pt x="16565" y="15055"/>
                    <a:pt x="17377" y="15545"/>
                    <a:pt x="17540" y="16200"/>
                  </a:cubicBezTo>
                  <a:cubicBezTo>
                    <a:pt x="18514" y="18818"/>
                    <a:pt x="18514" y="18818"/>
                    <a:pt x="18514" y="18818"/>
                  </a:cubicBezTo>
                  <a:cubicBezTo>
                    <a:pt x="19326" y="18818"/>
                    <a:pt x="19326" y="18818"/>
                    <a:pt x="19326" y="18818"/>
                  </a:cubicBezTo>
                  <a:cubicBezTo>
                    <a:pt x="20626" y="18818"/>
                    <a:pt x="21600" y="17836"/>
                    <a:pt x="21600" y="16527"/>
                  </a:cubicBezTo>
                  <a:cubicBezTo>
                    <a:pt x="21600" y="8836"/>
                    <a:pt x="21600" y="8836"/>
                    <a:pt x="21600" y="8836"/>
                  </a:cubicBezTo>
                  <a:cubicBezTo>
                    <a:pt x="21600" y="7691"/>
                    <a:pt x="20626" y="6545"/>
                    <a:pt x="19326" y="6545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/>
            <a:lstStyle/>
            <a:p>
              <a:pPr lvl="0"/>
              <a:endParaRPr/>
            </a:p>
          </p:txBody>
        </p:sp>
      </p:grpSp>
      <p:sp>
        <p:nvSpPr>
          <p:cNvPr id="54" name="Shape 2043"/>
          <p:cNvSpPr/>
          <p:nvPr/>
        </p:nvSpPr>
        <p:spPr>
          <a:xfrm>
            <a:off x="-1" y="3963099"/>
            <a:ext cx="1312651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55" name="Shape 2044"/>
          <p:cNvSpPr/>
          <p:nvPr/>
        </p:nvSpPr>
        <p:spPr>
          <a:xfrm>
            <a:off x="1313407" y="3933402"/>
            <a:ext cx="139673" cy="139674"/>
          </a:xfrm>
          <a:prstGeom prst="rect">
            <a:avLst/>
          </a:pr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57" name="Shape 2052"/>
          <p:cNvSpPr/>
          <p:nvPr/>
        </p:nvSpPr>
        <p:spPr>
          <a:xfrm>
            <a:off x="1452680" y="3963099"/>
            <a:ext cx="2049345" cy="80281"/>
          </a:xfrm>
          <a:prstGeom prst="rect">
            <a:avLst/>
          </a:prstGeom>
          <a:solidFill>
            <a:srgbClr val="DCDEE0">
              <a:alpha val="49595"/>
            </a:srgbClr>
          </a:solidFill>
          <a:ln w="12700">
            <a:miter lim="400000"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86" name="Text Placeholder 20"/>
          <p:cNvSpPr>
            <a:spLocks noGrp="1"/>
          </p:cNvSpPr>
          <p:nvPr>
            <p:ph type="body" idx="13"/>
          </p:nvPr>
        </p:nvSpPr>
        <p:spPr>
          <a:xfrm>
            <a:off x="1114425" y="2859981"/>
            <a:ext cx="1743407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Printing</a:t>
            </a:r>
          </a:p>
        </p:txBody>
      </p:sp>
      <p:sp>
        <p:nvSpPr>
          <p:cNvPr id="89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4484017"/>
            <a:ext cx="1964986" cy="776376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 smtClean="0"/>
              <a:t>Body text here or </a:t>
            </a:r>
            <a:r>
              <a:rPr lang="en-US" sz="950" dirty="0" err="1" smtClean="0"/>
              <a:t>lorem</a:t>
            </a:r>
            <a:r>
              <a:rPr lang="en-GB" sz="950" dirty="0"/>
              <a:t>here </a:t>
            </a:r>
            <a:r>
              <a:rPr lang="en-GB" sz="950" dirty="0" err="1"/>
              <a:t>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/>
              <a:t>reuhiherelookolor</a:t>
            </a:r>
            <a:r>
              <a:rPr lang="en-GB" sz="950" dirty="0"/>
              <a:t> </a:t>
            </a:r>
            <a:r>
              <a:rPr lang="en-GB" sz="950" dirty="0" err="1"/>
              <a:t>ehuie</a:t>
            </a:r>
            <a:r>
              <a:rPr lang="en-GB" sz="950" dirty="0"/>
              <a:t> </a:t>
            </a:r>
            <a:r>
              <a:rPr lang="en-GB" sz="950" dirty="0" err="1"/>
              <a:t>reuhi</a:t>
            </a:r>
            <a:r>
              <a:rPr lang="en-GB" sz="950" dirty="0"/>
              <a:t> </a:t>
            </a:r>
            <a:r>
              <a:rPr lang="en-GB" sz="950" dirty="0" err="1"/>
              <a:t>hireun</a:t>
            </a:r>
            <a:r>
              <a:rPr lang="en-GB" sz="950" dirty="0"/>
              <a:t> </a:t>
            </a:r>
            <a:r>
              <a:rPr lang="en-GB" sz="950" dirty="0" err="1"/>
              <a:t>tiuh</a:t>
            </a:r>
            <a:r>
              <a:rPr lang="en-GB" sz="950" dirty="0"/>
              <a:t> </a:t>
            </a:r>
            <a:r>
              <a:rPr lang="en-GB" sz="950" dirty="0" err="1"/>
              <a:t>kedeehuie</a:t>
            </a:r>
            <a:r>
              <a:rPr lang="en-GB" sz="950" dirty="0"/>
              <a:t> </a:t>
            </a:r>
            <a:r>
              <a:rPr lang="en-GB" sz="950" dirty="0" err="1" smtClean="0"/>
              <a:t>reuhi</a:t>
            </a:r>
            <a:endParaRPr lang="en-GB" sz="950" dirty="0"/>
          </a:p>
        </p:txBody>
      </p:sp>
      <p:sp>
        <p:nvSpPr>
          <p:cNvPr id="33" name="Shape 2090"/>
          <p:cNvSpPr/>
          <p:nvPr/>
        </p:nvSpPr>
        <p:spPr>
          <a:xfrm>
            <a:off x="3444571" y="2732251"/>
            <a:ext cx="2291267" cy="229126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50800" tIns="50800" rIns="50800" bIns="50800" numCol="1" anchor="ctr">
            <a:noAutofit/>
          </a:bodyPr>
          <a:lstStyle/>
          <a:p>
            <a:pPr lvl="0"/>
            <a:endParaRPr/>
          </a:p>
        </p:txBody>
      </p:sp>
      <p:grpSp>
        <p:nvGrpSpPr>
          <p:cNvPr id="3" name="Group 2"/>
          <p:cNvGrpSpPr/>
          <p:nvPr/>
        </p:nvGrpSpPr>
        <p:grpSpPr>
          <a:xfrm>
            <a:off x="5032746" y="2670745"/>
            <a:ext cx="552258" cy="552259"/>
            <a:chOff x="5032746" y="2670745"/>
            <a:chExt cx="552258" cy="552259"/>
          </a:xfrm>
        </p:grpSpPr>
        <p:sp>
          <p:nvSpPr>
            <p:cNvPr id="34" name="Shape 2093"/>
            <p:cNvSpPr/>
            <p:nvPr/>
          </p:nvSpPr>
          <p:spPr>
            <a:xfrm>
              <a:off x="5032746" y="267074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5" name="Shape 2094"/>
            <p:cNvSpPr/>
            <p:nvPr/>
          </p:nvSpPr>
          <p:spPr>
            <a:xfrm>
              <a:off x="5240722" y="2822761"/>
              <a:ext cx="136305" cy="2482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407" y="3476"/>
                  </a:moveTo>
                  <a:cubicBezTo>
                    <a:pt x="16335" y="5612"/>
                    <a:pt x="16335" y="5612"/>
                    <a:pt x="16335" y="5612"/>
                  </a:cubicBezTo>
                  <a:cubicBezTo>
                    <a:pt x="14486" y="4583"/>
                    <a:pt x="12660" y="4068"/>
                    <a:pt x="10835" y="4068"/>
                  </a:cubicBezTo>
                  <a:cubicBezTo>
                    <a:pt x="9782" y="4068"/>
                    <a:pt x="8916" y="4222"/>
                    <a:pt x="8237" y="4531"/>
                  </a:cubicBezTo>
                  <a:cubicBezTo>
                    <a:pt x="7582" y="4827"/>
                    <a:pt x="7231" y="5188"/>
                    <a:pt x="7231" y="5587"/>
                  </a:cubicBezTo>
                  <a:cubicBezTo>
                    <a:pt x="7231" y="5921"/>
                    <a:pt x="7535" y="6256"/>
                    <a:pt x="8120" y="6591"/>
                  </a:cubicBezTo>
                  <a:cubicBezTo>
                    <a:pt x="8706" y="6938"/>
                    <a:pt x="9876" y="7299"/>
                    <a:pt x="11631" y="7685"/>
                  </a:cubicBezTo>
                  <a:cubicBezTo>
                    <a:pt x="14743" y="8380"/>
                    <a:pt x="16873" y="8972"/>
                    <a:pt x="18020" y="9461"/>
                  </a:cubicBezTo>
                  <a:cubicBezTo>
                    <a:pt x="19166" y="9950"/>
                    <a:pt x="20055" y="10530"/>
                    <a:pt x="20687" y="11225"/>
                  </a:cubicBezTo>
                  <a:cubicBezTo>
                    <a:pt x="21296" y="11907"/>
                    <a:pt x="21600" y="12679"/>
                    <a:pt x="21600" y="13529"/>
                  </a:cubicBezTo>
                  <a:cubicBezTo>
                    <a:pt x="21600" y="14379"/>
                    <a:pt x="21272" y="15177"/>
                    <a:pt x="20617" y="15897"/>
                  </a:cubicBezTo>
                  <a:cubicBezTo>
                    <a:pt x="19962" y="16618"/>
                    <a:pt x="19096" y="17198"/>
                    <a:pt x="18066" y="17622"/>
                  </a:cubicBezTo>
                  <a:cubicBezTo>
                    <a:pt x="17037" y="18034"/>
                    <a:pt x="15539" y="18356"/>
                    <a:pt x="13573" y="18575"/>
                  </a:cubicBezTo>
                  <a:cubicBezTo>
                    <a:pt x="13573" y="21600"/>
                    <a:pt x="13573" y="21600"/>
                    <a:pt x="13573" y="21600"/>
                  </a:cubicBezTo>
                  <a:cubicBezTo>
                    <a:pt x="9618" y="21600"/>
                    <a:pt x="9618" y="21600"/>
                    <a:pt x="9618" y="21600"/>
                  </a:cubicBezTo>
                  <a:cubicBezTo>
                    <a:pt x="9618" y="18652"/>
                    <a:pt x="9618" y="18652"/>
                    <a:pt x="9618" y="18652"/>
                  </a:cubicBezTo>
                  <a:cubicBezTo>
                    <a:pt x="7793" y="18536"/>
                    <a:pt x="6225" y="18292"/>
                    <a:pt x="4938" y="17906"/>
                  </a:cubicBezTo>
                  <a:cubicBezTo>
                    <a:pt x="3159" y="17378"/>
                    <a:pt x="1521" y="16670"/>
                    <a:pt x="0" y="15795"/>
                  </a:cubicBezTo>
                  <a:cubicBezTo>
                    <a:pt x="4002" y="13593"/>
                    <a:pt x="4002" y="13593"/>
                    <a:pt x="4002" y="13593"/>
                  </a:cubicBezTo>
                  <a:cubicBezTo>
                    <a:pt x="6576" y="15061"/>
                    <a:pt x="9057" y="15795"/>
                    <a:pt x="11444" y="15795"/>
                  </a:cubicBezTo>
                  <a:cubicBezTo>
                    <a:pt x="12684" y="15795"/>
                    <a:pt x="13714" y="15563"/>
                    <a:pt x="14603" y="15112"/>
                  </a:cubicBezTo>
                  <a:cubicBezTo>
                    <a:pt x="15469" y="14649"/>
                    <a:pt x="15913" y="14121"/>
                    <a:pt x="15913" y="13503"/>
                  </a:cubicBezTo>
                  <a:cubicBezTo>
                    <a:pt x="15913" y="12975"/>
                    <a:pt x="15633" y="12525"/>
                    <a:pt x="15071" y="12126"/>
                  </a:cubicBezTo>
                  <a:cubicBezTo>
                    <a:pt x="14509" y="11740"/>
                    <a:pt x="13386" y="11341"/>
                    <a:pt x="11748" y="10929"/>
                  </a:cubicBezTo>
                  <a:cubicBezTo>
                    <a:pt x="8401" y="10105"/>
                    <a:pt x="6155" y="9436"/>
                    <a:pt x="4961" y="8946"/>
                  </a:cubicBezTo>
                  <a:cubicBezTo>
                    <a:pt x="3791" y="8470"/>
                    <a:pt x="2902" y="7917"/>
                    <a:pt x="2317" y="7312"/>
                  </a:cubicBezTo>
                  <a:cubicBezTo>
                    <a:pt x="1732" y="6707"/>
                    <a:pt x="1451" y="6063"/>
                    <a:pt x="1451" y="5368"/>
                  </a:cubicBezTo>
                  <a:cubicBezTo>
                    <a:pt x="1451" y="4235"/>
                    <a:pt x="2223" y="3257"/>
                    <a:pt x="3768" y="2446"/>
                  </a:cubicBezTo>
                  <a:cubicBezTo>
                    <a:pt x="5312" y="1635"/>
                    <a:pt x="7255" y="1197"/>
                    <a:pt x="9618" y="1133"/>
                  </a:cubicBezTo>
                  <a:cubicBezTo>
                    <a:pt x="9618" y="0"/>
                    <a:pt x="9618" y="0"/>
                    <a:pt x="9618" y="0"/>
                  </a:cubicBezTo>
                  <a:cubicBezTo>
                    <a:pt x="13573" y="0"/>
                    <a:pt x="13573" y="0"/>
                    <a:pt x="13573" y="0"/>
                  </a:cubicBezTo>
                  <a:cubicBezTo>
                    <a:pt x="13573" y="1287"/>
                    <a:pt x="13573" y="1287"/>
                    <a:pt x="13573" y="1287"/>
                  </a:cubicBezTo>
                  <a:cubicBezTo>
                    <a:pt x="14954" y="1455"/>
                    <a:pt x="16101" y="1686"/>
                    <a:pt x="17037" y="1982"/>
                  </a:cubicBezTo>
                  <a:cubicBezTo>
                    <a:pt x="17996" y="2278"/>
                    <a:pt x="19119" y="2780"/>
                    <a:pt x="20407" y="347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68037" y="3601755"/>
            <a:ext cx="552258" cy="552259"/>
            <a:chOff x="5468037" y="3601755"/>
            <a:chExt cx="552258" cy="552259"/>
          </a:xfrm>
        </p:grpSpPr>
        <p:sp>
          <p:nvSpPr>
            <p:cNvPr id="36" name="Shape 2098"/>
            <p:cNvSpPr/>
            <p:nvPr/>
          </p:nvSpPr>
          <p:spPr>
            <a:xfrm>
              <a:off x="5468037" y="3601755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37" name="Shape 2099"/>
            <p:cNvSpPr/>
            <p:nvPr/>
          </p:nvSpPr>
          <p:spPr>
            <a:xfrm>
              <a:off x="5612948" y="3757277"/>
              <a:ext cx="262436" cy="2361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440" y="0"/>
                  </a:moveTo>
                  <a:lnTo>
                    <a:pt x="9720" y="0"/>
                  </a:lnTo>
                  <a:cubicBezTo>
                    <a:pt x="8533" y="0"/>
                    <a:pt x="7560" y="1080"/>
                    <a:pt x="7560" y="2400"/>
                  </a:cubicBezTo>
                  <a:lnTo>
                    <a:pt x="7560" y="12000"/>
                  </a:lnTo>
                  <a:lnTo>
                    <a:pt x="15121" y="12000"/>
                  </a:lnTo>
                  <a:lnTo>
                    <a:pt x="18360" y="15600"/>
                  </a:lnTo>
                  <a:lnTo>
                    <a:pt x="18360" y="12000"/>
                  </a:lnTo>
                  <a:lnTo>
                    <a:pt x="19440" y="12000"/>
                  </a:lnTo>
                  <a:cubicBezTo>
                    <a:pt x="20629" y="12000"/>
                    <a:pt x="21600" y="10920"/>
                    <a:pt x="21600" y="9600"/>
                  </a:cubicBezTo>
                  <a:lnTo>
                    <a:pt x="21600" y="2400"/>
                  </a:lnTo>
                  <a:cubicBezTo>
                    <a:pt x="21600" y="1080"/>
                    <a:pt x="20629" y="0"/>
                    <a:pt x="19440" y="0"/>
                  </a:cubicBezTo>
                  <a:close/>
                  <a:moveTo>
                    <a:pt x="6265" y="13440"/>
                  </a:moveTo>
                  <a:lnTo>
                    <a:pt x="6265" y="6000"/>
                  </a:lnTo>
                  <a:lnTo>
                    <a:pt x="2160" y="6000"/>
                  </a:lnTo>
                  <a:cubicBezTo>
                    <a:pt x="973" y="6000"/>
                    <a:pt x="0" y="7080"/>
                    <a:pt x="0" y="8400"/>
                  </a:cubicBezTo>
                  <a:lnTo>
                    <a:pt x="0" y="15600"/>
                  </a:lnTo>
                  <a:cubicBezTo>
                    <a:pt x="0" y="16920"/>
                    <a:pt x="973" y="18000"/>
                    <a:pt x="2160" y="18000"/>
                  </a:cubicBezTo>
                  <a:lnTo>
                    <a:pt x="3241" y="18000"/>
                  </a:lnTo>
                  <a:lnTo>
                    <a:pt x="3241" y="21600"/>
                  </a:lnTo>
                  <a:lnTo>
                    <a:pt x="6480" y="18000"/>
                  </a:lnTo>
                  <a:lnTo>
                    <a:pt x="11880" y="18000"/>
                  </a:lnTo>
                  <a:cubicBezTo>
                    <a:pt x="13069" y="18000"/>
                    <a:pt x="14040" y="16920"/>
                    <a:pt x="14040" y="15600"/>
                  </a:cubicBezTo>
                  <a:lnTo>
                    <a:pt x="14040" y="13415"/>
                  </a:lnTo>
                  <a:cubicBezTo>
                    <a:pt x="13971" y="13432"/>
                    <a:pt x="13898" y="13440"/>
                    <a:pt x="13824" y="13440"/>
                  </a:cubicBezTo>
                  <a:cubicBezTo>
                    <a:pt x="13824" y="13440"/>
                    <a:pt x="6265" y="13440"/>
                    <a:pt x="6265" y="1344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100" tIns="38100" rIns="38100" bIns="38100" numCol="1" anchor="ctr">
              <a:noAutofit/>
            </a:bodyPr>
            <a:lstStyle/>
            <a:p>
              <a:pPr lvl="0"/>
              <a:endParaRPr/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032746" y="4527741"/>
            <a:ext cx="552258" cy="552259"/>
            <a:chOff x="5032746" y="4527741"/>
            <a:chExt cx="552258" cy="552259"/>
          </a:xfrm>
        </p:grpSpPr>
        <p:sp>
          <p:nvSpPr>
            <p:cNvPr id="38" name="Shape 2103"/>
            <p:cNvSpPr/>
            <p:nvPr/>
          </p:nvSpPr>
          <p:spPr>
            <a:xfrm>
              <a:off x="5032746" y="4527741"/>
              <a:ext cx="552258" cy="5522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solidFill>
                <a:schemeClr val="bg1"/>
              </a:solidFill>
              <a:miter lim="400000"/>
            </a:ln>
            <a:effectLst/>
          </p:spPr>
          <p:txBody>
            <a:bodyPr wrap="square" lIns="50800" tIns="50800" rIns="50800" bIns="50800" numCol="1" anchor="ctr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0" name="Shape 2104"/>
            <p:cNvSpPr/>
            <p:nvPr/>
          </p:nvSpPr>
          <p:spPr>
            <a:xfrm>
              <a:off x="5283595" y="4767502"/>
              <a:ext cx="49311" cy="16458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434"/>
                  </a:moveTo>
                  <a:cubicBezTo>
                    <a:pt x="2769" y="21600"/>
                    <a:pt x="6646" y="21600"/>
                    <a:pt x="10523" y="21600"/>
                  </a:cubicBezTo>
                  <a:cubicBezTo>
                    <a:pt x="14400" y="21600"/>
                    <a:pt x="18277" y="21600"/>
                    <a:pt x="21600" y="21434"/>
                  </a:cubicBezTo>
                  <a:cubicBezTo>
                    <a:pt x="21600" y="0"/>
                    <a:pt x="21600" y="0"/>
                    <a:pt x="21600" y="0"/>
                  </a:cubicBezTo>
                  <a:cubicBezTo>
                    <a:pt x="18277" y="0"/>
                    <a:pt x="14400" y="0"/>
                    <a:pt x="10523" y="0"/>
                  </a:cubicBezTo>
                  <a:cubicBezTo>
                    <a:pt x="6646" y="0"/>
                    <a:pt x="2769" y="0"/>
                    <a:pt x="0" y="0"/>
                  </a:cubicBezTo>
                  <a:lnTo>
                    <a:pt x="0" y="21434"/>
                  </a:ln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1" name="Shape 2105"/>
            <p:cNvSpPr/>
            <p:nvPr/>
          </p:nvSpPr>
          <p:spPr>
            <a:xfrm>
              <a:off x="5208646" y="4768574"/>
              <a:ext cx="200457" cy="1624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3375"/>
                  </a:moveTo>
                  <a:cubicBezTo>
                    <a:pt x="0" y="18056"/>
                    <a:pt x="0" y="18056"/>
                    <a:pt x="0" y="18056"/>
                  </a:cubicBezTo>
                  <a:cubicBezTo>
                    <a:pt x="0" y="19575"/>
                    <a:pt x="1094" y="20756"/>
                    <a:pt x="2187" y="20756"/>
                  </a:cubicBezTo>
                  <a:cubicBezTo>
                    <a:pt x="2187" y="20756"/>
                    <a:pt x="3828" y="21262"/>
                    <a:pt x="6972" y="21600"/>
                  </a:cubicBezTo>
                  <a:cubicBezTo>
                    <a:pt x="6972" y="0"/>
                    <a:pt x="6972" y="0"/>
                    <a:pt x="6972" y="0"/>
                  </a:cubicBezTo>
                  <a:cubicBezTo>
                    <a:pt x="3828" y="169"/>
                    <a:pt x="2187" y="675"/>
                    <a:pt x="2187" y="675"/>
                  </a:cubicBezTo>
                  <a:cubicBezTo>
                    <a:pt x="1094" y="675"/>
                    <a:pt x="0" y="1856"/>
                    <a:pt x="0" y="3375"/>
                  </a:cubicBezTo>
                  <a:close/>
                  <a:moveTo>
                    <a:pt x="19413" y="675"/>
                  </a:moveTo>
                  <a:cubicBezTo>
                    <a:pt x="19413" y="675"/>
                    <a:pt x="17772" y="169"/>
                    <a:pt x="14628" y="0"/>
                  </a:cubicBezTo>
                  <a:cubicBezTo>
                    <a:pt x="14628" y="21600"/>
                    <a:pt x="14628" y="21600"/>
                    <a:pt x="14628" y="21600"/>
                  </a:cubicBezTo>
                  <a:cubicBezTo>
                    <a:pt x="17772" y="21262"/>
                    <a:pt x="19413" y="20756"/>
                    <a:pt x="19413" y="20756"/>
                  </a:cubicBezTo>
                  <a:cubicBezTo>
                    <a:pt x="20643" y="20756"/>
                    <a:pt x="21600" y="19575"/>
                    <a:pt x="21600" y="18056"/>
                  </a:cubicBezTo>
                  <a:cubicBezTo>
                    <a:pt x="21600" y="3375"/>
                    <a:pt x="21600" y="3375"/>
                    <a:pt x="21600" y="3375"/>
                  </a:cubicBezTo>
                  <a:cubicBezTo>
                    <a:pt x="21600" y="1856"/>
                    <a:pt x="20643" y="675"/>
                    <a:pt x="19413" y="67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2" name="Shape 2106"/>
            <p:cNvSpPr/>
            <p:nvPr/>
          </p:nvSpPr>
          <p:spPr>
            <a:xfrm>
              <a:off x="5223424" y="4675660"/>
              <a:ext cx="74170" cy="843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33" h="20475" extrusionOk="0">
                  <a:moveTo>
                    <a:pt x="13017" y="109"/>
                  </a:moveTo>
                  <a:cubicBezTo>
                    <a:pt x="9185" y="-1125"/>
                    <a:pt x="-1267" y="8441"/>
                    <a:pt x="127" y="12452"/>
                  </a:cubicBezTo>
                  <a:cubicBezTo>
                    <a:pt x="1520" y="16155"/>
                    <a:pt x="11623" y="20475"/>
                    <a:pt x="11623" y="20475"/>
                  </a:cubicBezTo>
                  <a:cubicBezTo>
                    <a:pt x="20333" y="19858"/>
                    <a:pt x="20333" y="19858"/>
                    <a:pt x="20333" y="19858"/>
                  </a:cubicBezTo>
                  <a:cubicBezTo>
                    <a:pt x="20333" y="19858"/>
                    <a:pt x="16849" y="1344"/>
                    <a:pt x="13017" y="109"/>
                  </a:cubicBezTo>
                  <a:close/>
                  <a:moveTo>
                    <a:pt x="6398" y="13686"/>
                  </a:moveTo>
                  <a:cubicBezTo>
                    <a:pt x="5701" y="11835"/>
                    <a:pt x="10927" y="6898"/>
                    <a:pt x="12668" y="7824"/>
                  </a:cubicBezTo>
                  <a:cubicBezTo>
                    <a:pt x="14759" y="8441"/>
                    <a:pt x="16501" y="17389"/>
                    <a:pt x="16501" y="17389"/>
                  </a:cubicBezTo>
                  <a:cubicBezTo>
                    <a:pt x="11972" y="17698"/>
                    <a:pt x="11972" y="17698"/>
                    <a:pt x="11972" y="17698"/>
                  </a:cubicBezTo>
                  <a:cubicBezTo>
                    <a:pt x="11972" y="17698"/>
                    <a:pt x="7094" y="15538"/>
                    <a:pt x="6398" y="1368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2107"/>
            <p:cNvSpPr/>
            <p:nvPr/>
          </p:nvSpPr>
          <p:spPr>
            <a:xfrm>
              <a:off x="5312602" y="4675660"/>
              <a:ext cx="75241" cy="843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350" h="20475" extrusionOk="0">
                  <a:moveTo>
                    <a:pt x="0" y="19858"/>
                  </a:moveTo>
                  <a:cubicBezTo>
                    <a:pt x="8571" y="20475"/>
                    <a:pt x="8571" y="20475"/>
                    <a:pt x="8571" y="20475"/>
                  </a:cubicBezTo>
                  <a:cubicBezTo>
                    <a:pt x="8571" y="20475"/>
                    <a:pt x="18514" y="16155"/>
                    <a:pt x="20229" y="12452"/>
                  </a:cubicBezTo>
                  <a:cubicBezTo>
                    <a:pt x="21600" y="8441"/>
                    <a:pt x="10971" y="-1125"/>
                    <a:pt x="7200" y="109"/>
                  </a:cubicBezTo>
                  <a:cubicBezTo>
                    <a:pt x="3429" y="1344"/>
                    <a:pt x="0" y="19858"/>
                    <a:pt x="0" y="19858"/>
                  </a:cubicBezTo>
                  <a:close/>
                  <a:moveTo>
                    <a:pt x="8229" y="17698"/>
                  </a:moveTo>
                  <a:cubicBezTo>
                    <a:pt x="4114" y="17389"/>
                    <a:pt x="4114" y="17389"/>
                    <a:pt x="4114" y="17389"/>
                  </a:cubicBezTo>
                  <a:cubicBezTo>
                    <a:pt x="4114" y="17389"/>
                    <a:pt x="5486" y="8441"/>
                    <a:pt x="7543" y="7824"/>
                  </a:cubicBezTo>
                  <a:cubicBezTo>
                    <a:pt x="9257" y="6898"/>
                    <a:pt x="14400" y="11835"/>
                    <a:pt x="13714" y="13686"/>
                  </a:cubicBezTo>
                  <a:cubicBezTo>
                    <a:pt x="13029" y="15538"/>
                    <a:pt x="8229" y="17698"/>
                    <a:pt x="8229" y="17698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Text Placeholder 20"/>
          <p:cNvSpPr>
            <a:spLocks noGrp="1"/>
          </p:cNvSpPr>
          <p:nvPr>
            <p:ph type="body" idx="13"/>
          </p:nvPr>
        </p:nvSpPr>
        <p:spPr>
          <a:xfrm>
            <a:off x="3454667" y="2856076"/>
            <a:ext cx="2243071" cy="2291267"/>
          </a:xfrm>
        </p:spPr>
        <p:txBody>
          <a:bodyPr lIns="0" anchor="ctr">
            <a:normAutofit/>
          </a:bodyPr>
          <a:lstStyle/>
          <a:p>
            <a:pPr algn="ctr">
              <a:lnSpc>
                <a:spcPts val="300"/>
              </a:lnSpc>
            </a:pPr>
            <a:r>
              <a:rPr lang="en-GB" sz="2400" dirty="0">
                <a:latin typeface="Raleway" panose="020B0003030101060003" pitchFamily="34" charset="0"/>
              </a:rPr>
              <a:t>FINISH</a:t>
            </a:r>
          </a:p>
        </p:txBody>
      </p:sp>
      <p:sp>
        <p:nvSpPr>
          <p:cNvPr id="46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5384" y="2854752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5870278" y="2644856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Payment</a:t>
            </a: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7551" y="3793981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6252445" y="3584085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Testimonial</a:t>
            </a: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5853" y="4725605"/>
            <a:ext cx="2166097" cy="522743"/>
          </a:xfrm>
        </p:spPr>
        <p:txBody>
          <a:bodyPr>
            <a:normAutofit/>
          </a:bodyPr>
          <a:lstStyle/>
          <a:p>
            <a:pPr>
              <a:lnSpc>
                <a:spcPts val="1200"/>
              </a:lnSpc>
            </a:pPr>
            <a:r>
              <a:rPr lang="en-US" sz="950" dirty="0"/>
              <a:t>Body text here or </a:t>
            </a:r>
            <a:r>
              <a:rPr lang="en-US" sz="950" dirty="0" err="1"/>
              <a:t>lorem</a:t>
            </a:r>
            <a:r>
              <a:rPr lang="en-US" sz="950" dirty="0"/>
              <a:t> </a:t>
            </a:r>
            <a:r>
              <a:rPr lang="en-US" sz="950" dirty="0" err="1" smtClean="0"/>
              <a:t>ipdolosit</a:t>
            </a:r>
            <a:r>
              <a:rPr lang="en-GB" sz="950" dirty="0" smtClean="0"/>
              <a:t>here </a:t>
            </a:r>
            <a:r>
              <a:rPr lang="en-GB" sz="950" dirty="0" err="1"/>
              <a:t>orBody</a:t>
            </a:r>
            <a:r>
              <a:rPr lang="en-GB" sz="950" dirty="0"/>
              <a:t> text </a:t>
            </a:r>
            <a:r>
              <a:rPr lang="en-GB" sz="950" dirty="0" err="1" smtClean="0"/>
              <a:t>herelookolor</a:t>
            </a:r>
            <a:r>
              <a:rPr lang="en-GB" sz="950" dirty="0" smtClean="0"/>
              <a:t> </a:t>
            </a:r>
            <a:r>
              <a:rPr lang="en-GB" sz="950" dirty="0" err="1" smtClean="0"/>
              <a:t>han</a:t>
            </a:r>
            <a:r>
              <a:rPr lang="en-GB" sz="950" dirty="0" smtClean="0"/>
              <a:t> </a:t>
            </a:r>
            <a:r>
              <a:rPr lang="en-GB" sz="950" dirty="0" err="1" smtClean="0"/>
              <a:t>ike</a:t>
            </a:r>
            <a:endParaRPr lang="en-GB" sz="950" dirty="0"/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5830747" y="4515709"/>
            <a:ext cx="2063673" cy="160843"/>
          </a:xfrm>
        </p:spPr>
        <p:txBody>
          <a:bodyPr anchor="b">
            <a:normAutofit/>
          </a:bodyPr>
          <a:lstStyle/>
          <a:p>
            <a:r>
              <a:rPr lang="en-US" sz="1300" dirty="0"/>
              <a:t>Gift / Bonus</a:t>
            </a:r>
          </a:p>
        </p:txBody>
      </p:sp>
      <p:sp>
        <p:nvSpPr>
          <p:cNvPr id="30" name="Oval 29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96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2800505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7" grpId="0" animBg="1"/>
      <p:bldP spid="86" grpId="0" build="p"/>
      <p:bldP spid="89" grpId="0" build="p"/>
      <p:bldP spid="33" grpId="0" animBg="1"/>
      <p:bldP spid="45" grpId="0" build="p"/>
      <p:bldP spid="46" grpId="0" build="p"/>
      <p:bldP spid="47" grpId="0" build="p"/>
      <p:bldP spid="50" grpId="0" build="p"/>
      <p:bldP spid="51" grpId="0" build="p"/>
      <p:bldP spid="52" grpId="0" build="p"/>
      <p:bldP spid="53" grpId="0" build="p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PHASE SAMPLE SEVEN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9" name="Shape 2152"/>
          <p:cNvSpPr/>
          <p:nvPr/>
        </p:nvSpPr>
        <p:spPr>
          <a:xfrm>
            <a:off x="6536102" y="5215141"/>
            <a:ext cx="213913" cy="2139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8" h="21320" extrusionOk="0">
                <a:moveTo>
                  <a:pt x="6122" y="19157"/>
                </a:moveTo>
                <a:lnTo>
                  <a:pt x="3902" y="19634"/>
                </a:lnTo>
                <a:cubicBezTo>
                  <a:pt x="3688" y="19233"/>
                  <a:pt x="3431" y="18833"/>
                  <a:pt x="2957" y="18361"/>
                </a:cubicBezTo>
                <a:cubicBezTo>
                  <a:pt x="2486" y="17889"/>
                  <a:pt x="2085" y="17631"/>
                  <a:pt x="1685" y="17417"/>
                </a:cubicBezTo>
                <a:lnTo>
                  <a:pt x="2162" y="15198"/>
                </a:lnTo>
                <a:lnTo>
                  <a:pt x="2804" y="14556"/>
                </a:lnTo>
                <a:cubicBezTo>
                  <a:pt x="2804" y="14556"/>
                  <a:pt x="4012" y="14580"/>
                  <a:pt x="5374" y="15944"/>
                </a:cubicBezTo>
                <a:cubicBezTo>
                  <a:pt x="6737" y="17307"/>
                  <a:pt x="6762" y="18516"/>
                  <a:pt x="6762" y="18516"/>
                </a:cubicBezTo>
                <a:cubicBezTo>
                  <a:pt x="6762" y="18516"/>
                  <a:pt x="6122" y="19157"/>
                  <a:pt x="6122" y="19157"/>
                </a:cubicBezTo>
                <a:close/>
                <a:moveTo>
                  <a:pt x="19625" y="1692"/>
                </a:moveTo>
                <a:cubicBezTo>
                  <a:pt x="17654" y="-280"/>
                  <a:pt x="16174" y="15"/>
                  <a:pt x="16174" y="15"/>
                </a:cubicBezTo>
                <a:lnTo>
                  <a:pt x="9270" y="6920"/>
                </a:lnTo>
                <a:lnTo>
                  <a:pt x="1379" y="14810"/>
                </a:lnTo>
                <a:lnTo>
                  <a:pt x="0" y="21320"/>
                </a:lnTo>
                <a:lnTo>
                  <a:pt x="6508" y="19939"/>
                </a:lnTo>
                <a:lnTo>
                  <a:pt x="14399" y="12048"/>
                </a:lnTo>
                <a:lnTo>
                  <a:pt x="21302" y="5145"/>
                </a:lnTo>
                <a:cubicBezTo>
                  <a:pt x="21302" y="5145"/>
                  <a:pt x="21600" y="3665"/>
                  <a:pt x="19625" y="1692"/>
                </a:cubicBezTo>
                <a:close/>
              </a:path>
            </a:pathLst>
          </a:custGeom>
          <a:solidFill>
            <a:srgbClr val="FFFFFF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65" name="Text Placeholder 20"/>
          <p:cNvSpPr>
            <a:spLocks noGrp="1"/>
          </p:cNvSpPr>
          <p:nvPr>
            <p:ph type="body" idx="13"/>
          </p:nvPr>
        </p:nvSpPr>
        <p:spPr>
          <a:xfrm>
            <a:off x="6904203" y="5021639"/>
            <a:ext cx="988239" cy="669486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sz="1400" dirty="0"/>
              <a:t>Idea</a:t>
            </a:r>
          </a:p>
        </p:txBody>
      </p:sp>
      <p:sp>
        <p:nvSpPr>
          <p:cNvPr id="66" name="Text Placeholder 8"/>
          <p:cNvSpPr>
            <a:spLocks noGrp="1"/>
          </p:cNvSpPr>
          <p:nvPr>
            <p:ph type="body" sz="half" idx="2"/>
          </p:nvPr>
        </p:nvSpPr>
        <p:spPr>
          <a:xfrm>
            <a:off x="1094801" y="3897803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72" name="Shape 2136"/>
          <p:cNvSpPr/>
          <p:nvPr/>
        </p:nvSpPr>
        <p:spPr>
          <a:xfrm>
            <a:off x="1820977" y="5409242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5" name="Shape 2137"/>
          <p:cNvSpPr/>
          <p:nvPr/>
        </p:nvSpPr>
        <p:spPr>
          <a:xfrm>
            <a:off x="3751774" y="3378453"/>
            <a:ext cx="1380212" cy="42665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sp>
        <p:nvSpPr>
          <p:cNvPr id="76" name="Shape 2138"/>
          <p:cNvSpPr/>
          <p:nvPr/>
        </p:nvSpPr>
        <p:spPr>
          <a:xfrm>
            <a:off x="5671422" y="5424289"/>
            <a:ext cx="1226300" cy="3818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246" extrusionOk="0">
                <a:moveTo>
                  <a:pt x="0" y="949"/>
                </a:moveTo>
                <a:lnTo>
                  <a:pt x="652" y="0"/>
                </a:lnTo>
                <a:cubicBezTo>
                  <a:pt x="3871" y="14536"/>
                  <a:pt x="11077" y="19627"/>
                  <a:pt x="16746" y="11373"/>
                </a:cubicBezTo>
                <a:cubicBezTo>
                  <a:pt x="18232" y="9210"/>
                  <a:pt x="19516" y="6246"/>
                  <a:pt x="20511" y="2686"/>
                </a:cubicBezTo>
                <a:lnTo>
                  <a:pt x="20078" y="2056"/>
                </a:lnTo>
                <a:lnTo>
                  <a:pt x="21508" y="475"/>
                </a:lnTo>
                <a:lnTo>
                  <a:pt x="21600" y="4271"/>
                </a:lnTo>
                <a:lnTo>
                  <a:pt x="21167" y="3640"/>
                </a:lnTo>
                <a:cubicBezTo>
                  <a:pt x="17163" y="18155"/>
                  <a:pt x="9329" y="21600"/>
                  <a:pt x="3668" y="11335"/>
                </a:cubicBezTo>
                <a:cubicBezTo>
                  <a:pt x="2163" y="8605"/>
                  <a:pt x="910" y="5060"/>
                  <a:pt x="0" y="949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 lvl="0"/>
            <a:endParaRPr/>
          </a:p>
        </p:txBody>
      </p:sp>
      <p:grpSp>
        <p:nvGrpSpPr>
          <p:cNvPr id="6" name="Group 5"/>
          <p:cNvGrpSpPr/>
          <p:nvPr/>
        </p:nvGrpSpPr>
        <p:grpSpPr>
          <a:xfrm>
            <a:off x="914910" y="3921053"/>
            <a:ext cx="1535824" cy="1500452"/>
            <a:chOff x="914910" y="3921053"/>
            <a:chExt cx="1535824" cy="1500452"/>
          </a:xfrm>
        </p:grpSpPr>
        <p:sp>
          <p:nvSpPr>
            <p:cNvPr id="71" name="Shape 2127"/>
            <p:cNvSpPr/>
            <p:nvPr/>
          </p:nvSpPr>
          <p:spPr>
            <a:xfrm>
              <a:off x="914910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1222075" y="4932907"/>
              <a:ext cx="1228659" cy="488598"/>
              <a:chOff x="1222075" y="4932907"/>
              <a:chExt cx="1228659" cy="488598"/>
            </a:xfrm>
          </p:grpSpPr>
          <p:sp>
            <p:nvSpPr>
              <p:cNvPr id="79" name="Shape 2140"/>
              <p:cNvSpPr/>
              <p:nvPr/>
            </p:nvSpPr>
            <p:spPr>
              <a:xfrm>
                <a:off x="1222075" y="4932907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grpSp>
            <p:nvGrpSpPr>
              <p:cNvPr id="80" name="Group 2143"/>
              <p:cNvGrpSpPr/>
              <p:nvPr/>
            </p:nvGrpSpPr>
            <p:grpSpPr>
              <a:xfrm>
                <a:off x="1352361" y="5058906"/>
                <a:ext cx="169502" cy="236601"/>
                <a:chOff x="0" y="0"/>
                <a:chExt cx="353659" cy="493659"/>
              </a:xfrm>
            </p:grpSpPr>
            <p:sp>
              <p:nvSpPr>
                <p:cNvPr id="82" name="Shape 2141"/>
                <p:cNvSpPr/>
                <p:nvPr/>
              </p:nvSpPr>
              <p:spPr>
                <a:xfrm>
                  <a:off x="105668" y="420398"/>
                  <a:ext cx="142215" cy="73262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600" h="21407" extrusionOk="0">
                      <a:moveTo>
                        <a:pt x="0" y="15280"/>
                      </a:moveTo>
                      <a:cubicBezTo>
                        <a:pt x="3026" y="19049"/>
                        <a:pt x="6533" y="21600"/>
                        <a:pt x="10798" y="21396"/>
                      </a:cubicBezTo>
                      <a:cubicBezTo>
                        <a:pt x="15067" y="21600"/>
                        <a:pt x="18574" y="19049"/>
                        <a:pt x="21600" y="15280"/>
                      </a:cubicBezTo>
                      <a:lnTo>
                        <a:pt x="21600" y="0"/>
                      </a:lnTo>
                      <a:lnTo>
                        <a:pt x="0" y="0"/>
                      </a:lnTo>
                      <a:cubicBezTo>
                        <a:pt x="0" y="0"/>
                        <a:pt x="0" y="15280"/>
                        <a:pt x="0" y="1528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  <p:sp>
              <p:nvSpPr>
                <p:cNvPr id="83" name="Shape 2142"/>
                <p:cNvSpPr/>
                <p:nvPr/>
              </p:nvSpPr>
              <p:spPr>
                <a:xfrm>
                  <a:off x="-1" y="0"/>
                  <a:ext cx="353661" cy="40170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0632" h="21600" extrusionOk="0">
                      <a:moveTo>
                        <a:pt x="14290" y="21600"/>
                      </a:moveTo>
                      <a:cubicBezTo>
                        <a:pt x="14290" y="15680"/>
                        <a:pt x="21116" y="13789"/>
                        <a:pt x="20605" y="7894"/>
                      </a:cubicBezTo>
                      <a:cubicBezTo>
                        <a:pt x="20282" y="4174"/>
                        <a:pt x="17549" y="0"/>
                        <a:pt x="10315" y="0"/>
                      </a:cubicBezTo>
                      <a:cubicBezTo>
                        <a:pt x="3083" y="0"/>
                        <a:pt x="350" y="4174"/>
                        <a:pt x="27" y="7894"/>
                      </a:cubicBezTo>
                      <a:cubicBezTo>
                        <a:pt x="-484" y="13789"/>
                        <a:pt x="6342" y="15680"/>
                        <a:pt x="6342" y="21600"/>
                      </a:cubicBezTo>
                      <a:cubicBezTo>
                        <a:pt x="6342" y="21600"/>
                        <a:pt x="14290" y="21600"/>
                        <a:pt x="14290" y="2160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wrap="square" lIns="38100" tIns="38100" rIns="38100" bIns="38100" numCol="1" anchor="ctr">
                  <a:noAutofit/>
                </a:bodyPr>
                <a:lstStyle/>
                <a:p>
                  <a:pPr lvl="0"/>
                  <a:endParaRPr/>
                </a:p>
              </p:txBody>
            </p:sp>
          </p:grpSp>
        </p:grpSp>
      </p:grpSp>
      <p:grpSp>
        <p:nvGrpSpPr>
          <p:cNvPr id="7" name="Group 6"/>
          <p:cNvGrpSpPr/>
          <p:nvPr/>
        </p:nvGrpSpPr>
        <p:grpSpPr>
          <a:xfrm>
            <a:off x="2845713" y="3792846"/>
            <a:ext cx="1535825" cy="1500451"/>
            <a:chOff x="2845713" y="3792846"/>
            <a:chExt cx="1535825" cy="1500451"/>
          </a:xfrm>
        </p:grpSpPr>
        <p:sp>
          <p:nvSpPr>
            <p:cNvPr id="70" name="Shape 2124"/>
            <p:cNvSpPr/>
            <p:nvPr/>
          </p:nvSpPr>
          <p:spPr>
            <a:xfrm>
              <a:off x="2845713" y="4037145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3" name="Group 2"/>
            <p:cNvGrpSpPr/>
            <p:nvPr/>
          </p:nvGrpSpPr>
          <p:grpSpPr>
            <a:xfrm>
              <a:off x="3152879" y="3792846"/>
              <a:ext cx="1228659" cy="488598"/>
              <a:chOff x="3152879" y="3792846"/>
              <a:chExt cx="1228659" cy="488598"/>
            </a:xfrm>
          </p:grpSpPr>
          <p:sp>
            <p:nvSpPr>
              <p:cNvPr id="84" name="Shape 2146"/>
              <p:cNvSpPr/>
              <p:nvPr/>
            </p:nvSpPr>
            <p:spPr>
              <a:xfrm>
                <a:off x="3152879" y="3792846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5" name="Shape 2148"/>
              <p:cNvSpPr/>
              <p:nvPr/>
            </p:nvSpPr>
            <p:spPr>
              <a:xfrm>
                <a:off x="3277988" y="3929816"/>
                <a:ext cx="214658" cy="21465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95" h="21474" extrusionOk="0">
                    <a:moveTo>
                      <a:pt x="2578" y="8409"/>
                    </a:moveTo>
                    <a:cubicBezTo>
                      <a:pt x="2578" y="5193"/>
                      <a:pt x="5174" y="2587"/>
                      <a:pt x="8376" y="2587"/>
                    </a:cubicBezTo>
                    <a:cubicBezTo>
                      <a:pt x="11580" y="2587"/>
                      <a:pt x="14435" y="5451"/>
                      <a:pt x="14435" y="8666"/>
                    </a:cubicBezTo>
                    <a:cubicBezTo>
                      <a:pt x="14435" y="11882"/>
                      <a:pt x="11838" y="14488"/>
                      <a:pt x="8635" y="14488"/>
                    </a:cubicBezTo>
                    <a:cubicBezTo>
                      <a:pt x="5431" y="14488"/>
                      <a:pt x="2578" y="11624"/>
                      <a:pt x="2578" y="8409"/>
                    </a:cubicBezTo>
                    <a:close/>
                    <a:moveTo>
                      <a:pt x="20914" y="18167"/>
                    </a:moveTo>
                    <a:lnTo>
                      <a:pt x="15797" y="13032"/>
                    </a:lnTo>
                    <a:cubicBezTo>
                      <a:pt x="16568" y="11759"/>
                      <a:pt x="17013" y="10265"/>
                      <a:pt x="17013" y="8666"/>
                    </a:cubicBezTo>
                    <a:cubicBezTo>
                      <a:pt x="17013" y="4023"/>
                      <a:pt x="13004" y="0"/>
                      <a:pt x="8376" y="0"/>
                    </a:cubicBezTo>
                    <a:cubicBezTo>
                      <a:pt x="3750" y="0"/>
                      <a:pt x="0" y="3765"/>
                      <a:pt x="0" y="8409"/>
                    </a:cubicBezTo>
                    <a:cubicBezTo>
                      <a:pt x="0" y="13052"/>
                      <a:pt x="4008" y="17075"/>
                      <a:pt x="8635" y="17075"/>
                    </a:cubicBezTo>
                    <a:cubicBezTo>
                      <a:pt x="10173" y="17075"/>
                      <a:pt x="11614" y="16657"/>
                      <a:pt x="12852" y="15931"/>
                    </a:cubicBezTo>
                    <a:lnTo>
                      <a:pt x="17996" y="21094"/>
                    </a:lnTo>
                    <a:cubicBezTo>
                      <a:pt x="18500" y="21600"/>
                      <a:pt x="19317" y="21600"/>
                      <a:pt x="19819" y="21094"/>
                    </a:cubicBezTo>
                    <a:lnTo>
                      <a:pt x="21096" y="19815"/>
                    </a:lnTo>
                    <a:cubicBezTo>
                      <a:pt x="21600" y="19309"/>
                      <a:pt x="21417" y="18672"/>
                      <a:pt x="20914" y="1816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8" name="Group 7"/>
          <p:cNvGrpSpPr/>
          <p:nvPr/>
        </p:nvGrpSpPr>
        <p:grpSpPr>
          <a:xfrm>
            <a:off x="4776517" y="3921053"/>
            <a:ext cx="1535825" cy="1500452"/>
            <a:chOff x="4776517" y="3921053"/>
            <a:chExt cx="1535825" cy="1500452"/>
          </a:xfrm>
        </p:grpSpPr>
        <p:sp>
          <p:nvSpPr>
            <p:cNvPr id="69" name="Shape 2121"/>
            <p:cNvSpPr/>
            <p:nvPr/>
          </p:nvSpPr>
          <p:spPr>
            <a:xfrm>
              <a:off x="4776517" y="3921053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4" name="Group 3"/>
            <p:cNvGrpSpPr/>
            <p:nvPr/>
          </p:nvGrpSpPr>
          <p:grpSpPr>
            <a:xfrm>
              <a:off x="5083682" y="4932907"/>
              <a:ext cx="1228660" cy="488598"/>
              <a:chOff x="5083682" y="4932907"/>
              <a:chExt cx="1228660" cy="488598"/>
            </a:xfrm>
          </p:grpSpPr>
          <p:sp>
            <p:nvSpPr>
              <p:cNvPr id="91" name="Shape 2150"/>
              <p:cNvSpPr/>
              <p:nvPr/>
            </p:nvSpPr>
            <p:spPr>
              <a:xfrm>
                <a:off x="5083682" y="4932907"/>
                <a:ext cx="1228660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2" name="Shape 2152"/>
              <p:cNvSpPr/>
              <p:nvPr/>
            </p:nvSpPr>
            <p:spPr>
              <a:xfrm>
                <a:off x="5209049" y="5090237"/>
                <a:ext cx="173926" cy="17393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18" h="21320" extrusionOk="0">
                    <a:moveTo>
                      <a:pt x="6122" y="19157"/>
                    </a:moveTo>
                    <a:lnTo>
                      <a:pt x="3902" y="19634"/>
                    </a:lnTo>
                    <a:cubicBezTo>
                      <a:pt x="3688" y="19233"/>
                      <a:pt x="3431" y="18833"/>
                      <a:pt x="2957" y="18361"/>
                    </a:cubicBezTo>
                    <a:cubicBezTo>
                      <a:pt x="2486" y="17889"/>
                      <a:pt x="2085" y="17631"/>
                      <a:pt x="1685" y="17417"/>
                    </a:cubicBezTo>
                    <a:lnTo>
                      <a:pt x="2162" y="15198"/>
                    </a:lnTo>
                    <a:lnTo>
                      <a:pt x="2804" y="14556"/>
                    </a:lnTo>
                    <a:cubicBezTo>
                      <a:pt x="2804" y="14556"/>
                      <a:pt x="4012" y="14580"/>
                      <a:pt x="5374" y="15944"/>
                    </a:cubicBezTo>
                    <a:cubicBezTo>
                      <a:pt x="6737" y="17307"/>
                      <a:pt x="6762" y="18516"/>
                      <a:pt x="6762" y="18516"/>
                    </a:cubicBezTo>
                    <a:cubicBezTo>
                      <a:pt x="6762" y="18516"/>
                      <a:pt x="6122" y="19157"/>
                      <a:pt x="6122" y="19157"/>
                    </a:cubicBezTo>
                    <a:close/>
                    <a:moveTo>
                      <a:pt x="19625" y="1692"/>
                    </a:moveTo>
                    <a:cubicBezTo>
                      <a:pt x="17654" y="-280"/>
                      <a:pt x="16174" y="15"/>
                      <a:pt x="16174" y="15"/>
                    </a:cubicBezTo>
                    <a:lnTo>
                      <a:pt x="9270" y="6920"/>
                    </a:lnTo>
                    <a:lnTo>
                      <a:pt x="1379" y="14810"/>
                    </a:lnTo>
                    <a:lnTo>
                      <a:pt x="0" y="21320"/>
                    </a:lnTo>
                    <a:lnTo>
                      <a:pt x="6508" y="19939"/>
                    </a:lnTo>
                    <a:lnTo>
                      <a:pt x="14399" y="12048"/>
                    </a:lnTo>
                    <a:lnTo>
                      <a:pt x="21302" y="5145"/>
                    </a:lnTo>
                    <a:cubicBezTo>
                      <a:pt x="21302" y="5145"/>
                      <a:pt x="21600" y="3665"/>
                      <a:pt x="19625" y="1692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grpSp>
        <p:nvGrpSpPr>
          <p:cNvPr id="9" name="Group 8"/>
          <p:cNvGrpSpPr/>
          <p:nvPr/>
        </p:nvGrpSpPr>
        <p:grpSpPr>
          <a:xfrm>
            <a:off x="6696158" y="3807894"/>
            <a:ext cx="1535824" cy="1500505"/>
            <a:chOff x="6696158" y="3807894"/>
            <a:chExt cx="1535824" cy="1500505"/>
          </a:xfrm>
        </p:grpSpPr>
        <p:sp>
          <p:nvSpPr>
            <p:cNvPr id="67" name="Shape 2118"/>
            <p:cNvSpPr/>
            <p:nvPr/>
          </p:nvSpPr>
          <p:spPr>
            <a:xfrm>
              <a:off x="6696158" y="4052247"/>
              <a:ext cx="1522994" cy="125615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160"/>
                  </a:moveTo>
                  <a:cubicBezTo>
                    <a:pt x="0" y="967"/>
                    <a:pt x="798" y="0"/>
                    <a:pt x="1782" y="0"/>
                  </a:cubicBezTo>
                  <a:lnTo>
                    <a:pt x="19818" y="0"/>
                  </a:lnTo>
                  <a:cubicBezTo>
                    <a:pt x="20802" y="0"/>
                    <a:pt x="21600" y="967"/>
                    <a:pt x="21600" y="2160"/>
                  </a:cubicBezTo>
                  <a:lnTo>
                    <a:pt x="21600" y="19440"/>
                  </a:lnTo>
                  <a:cubicBezTo>
                    <a:pt x="21600" y="20633"/>
                    <a:pt x="20802" y="21600"/>
                    <a:pt x="19818" y="21600"/>
                  </a:cubicBezTo>
                  <a:lnTo>
                    <a:pt x="1782" y="21600"/>
                  </a:lnTo>
                  <a:cubicBezTo>
                    <a:pt x="798" y="21600"/>
                    <a:pt x="0" y="20633"/>
                    <a:pt x="0" y="19440"/>
                  </a:cubicBezTo>
                  <a:lnTo>
                    <a:pt x="0" y="2160"/>
                  </a:lnTo>
                  <a:close/>
                </a:path>
              </a:pathLst>
            </a:custGeom>
            <a:noFill/>
            <a:ln w="50800" cap="flat">
              <a:solidFill>
                <a:schemeClr val="accent1"/>
              </a:solidFill>
              <a:prstDash val="solid"/>
              <a:miter lim="400000"/>
            </a:ln>
            <a:effectLst/>
          </p:spPr>
          <p:txBody>
            <a:bodyPr wrap="square" lIns="38100" tIns="38100" rIns="38100" bIns="38100" numCol="1" anchor="t">
              <a:noAutofit/>
            </a:bodyPr>
            <a:lstStyle/>
            <a:p>
              <a:pPr lvl="0"/>
              <a:endParaRPr/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7003323" y="3807894"/>
              <a:ext cx="1228659" cy="488598"/>
              <a:chOff x="7003323" y="3807894"/>
              <a:chExt cx="1228659" cy="488598"/>
            </a:xfrm>
          </p:grpSpPr>
          <p:sp>
            <p:nvSpPr>
              <p:cNvPr id="93" name="Shape 2154"/>
              <p:cNvSpPr/>
              <p:nvPr/>
            </p:nvSpPr>
            <p:spPr>
              <a:xfrm>
                <a:off x="7003323" y="3807894"/>
                <a:ext cx="1228659" cy="48859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160"/>
                    </a:moveTo>
                    <a:cubicBezTo>
                      <a:pt x="0" y="967"/>
                      <a:pt x="385" y="0"/>
                      <a:pt x="859" y="0"/>
                    </a:cubicBezTo>
                    <a:lnTo>
                      <a:pt x="20741" y="0"/>
                    </a:lnTo>
                    <a:cubicBezTo>
                      <a:pt x="21215" y="0"/>
                      <a:pt x="21600" y="967"/>
                      <a:pt x="21600" y="2160"/>
                    </a:cubicBezTo>
                    <a:lnTo>
                      <a:pt x="21600" y="19440"/>
                    </a:lnTo>
                    <a:cubicBezTo>
                      <a:pt x="21600" y="20633"/>
                      <a:pt x="21215" y="21600"/>
                      <a:pt x="20741" y="21600"/>
                    </a:cubicBezTo>
                    <a:lnTo>
                      <a:pt x="859" y="21600"/>
                    </a:lnTo>
                    <a:cubicBezTo>
                      <a:pt x="385" y="21600"/>
                      <a:pt x="0" y="20633"/>
                      <a:pt x="0" y="19440"/>
                    </a:cubicBezTo>
                    <a:lnTo>
                      <a:pt x="0" y="2160"/>
                    </a:lnTo>
                    <a:close/>
                  </a:path>
                </a:pathLst>
              </a:custGeom>
              <a:solidFill>
                <a:schemeClr val="accent1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4" name="Shape 2156"/>
              <p:cNvSpPr/>
              <p:nvPr/>
            </p:nvSpPr>
            <p:spPr>
              <a:xfrm>
                <a:off x="7128167" y="3969040"/>
                <a:ext cx="169843" cy="166306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0026" h="20334" extrusionOk="0">
                    <a:moveTo>
                      <a:pt x="19964" y="64"/>
                    </a:moveTo>
                    <a:cubicBezTo>
                      <a:pt x="19154" y="-762"/>
                      <a:pt x="10181" y="6693"/>
                      <a:pt x="7510" y="9416"/>
                    </a:cubicBezTo>
                    <a:cubicBezTo>
                      <a:pt x="6185" y="10767"/>
                      <a:pt x="5743" y="11492"/>
                      <a:pt x="5336" y="12034"/>
                    </a:cubicBezTo>
                    <a:cubicBezTo>
                      <a:pt x="5160" y="12268"/>
                      <a:pt x="5392" y="12341"/>
                      <a:pt x="5498" y="12397"/>
                    </a:cubicBezTo>
                    <a:cubicBezTo>
                      <a:pt x="6023" y="12675"/>
                      <a:pt x="6391" y="12933"/>
                      <a:pt x="6864" y="13417"/>
                    </a:cubicBezTo>
                    <a:cubicBezTo>
                      <a:pt x="7340" y="13900"/>
                      <a:pt x="7594" y="14275"/>
                      <a:pt x="7865" y="14809"/>
                    </a:cubicBezTo>
                    <a:cubicBezTo>
                      <a:pt x="7919" y="14917"/>
                      <a:pt x="7991" y="15156"/>
                      <a:pt x="8222" y="14975"/>
                    </a:cubicBezTo>
                    <a:cubicBezTo>
                      <a:pt x="8753" y="14561"/>
                      <a:pt x="9464" y="14110"/>
                      <a:pt x="10789" y="12758"/>
                    </a:cubicBezTo>
                    <a:cubicBezTo>
                      <a:pt x="13461" y="10036"/>
                      <a:pt x="20774" y="889"/>
                      <a:pt x="19964" y="64"/>
                    </a:cubicBezTo>
                    <a:close/>
                    <a:moveTo>
                      <a:pt x="2465" y="14020"/>
                    </a:moveTo>
                    <a:cubicBezTo>
                      <a:pt x="886" y="15630"/>
                      <a:pt x="2220" y="17281"/>
                      <a:pt x="121" y="19731"/>
                    </a:cubicBezTo>
                    <a:cubicBezTo>
                      <a:pt x="-826" y="20838"/>
                      <a:pt x="4021" y="20501"/>
                      <a:pt x="6421" y="18052"/>
                    </a:cubicBezTo>
                    <a:cubicBezTo>
                      <a:pt x="7439" y="17016"/>
                      <a:pt x="7152" y="15502"/>
                      <a:pt x="6060" y="14389"/>
                    </a:cubicBezTo>
                    <a:cubicBezTo>
                      <a:pt x="4968" y="13275"/>
                      <a:pt x="3483" y="12982"/>
                      <a:pt x="2465" y="1402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100" tIns="38100" rIns="38100" bIns="38100" numCol="1" anchor="ctr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95" name="Text Placeholder 8"/>
          <p:cNvSpPr>
            <a:spLocks noGrp="1"/>
          </p:cNvSpPr>
          <p:nvPr>
            <p:ph type="body" sz="half" idx="2"/>
          </p:nvPr>
        </p:nvSpPr>
        <p:spPr>
          <a:xfrm>
            <a:off x="3020923" y="4158206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6" name="Text Placeholder 8"/>
          <p:cNvSpPr>
            <a:spLocks noGrp="1"/>
          </p:cNvSpPr>
          <p:nvPr>
            <p:ph type="body" sz="half" idx="2"/>
          </p:nvPr>
        </p:nvSpPr>
        <p:spPr>
          <a:xfrm>
            <a:off x="4977129" y="3894889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98" name="Text Placeholder 8"/>
          <p:cNvSpPr>
            <a:spLocks noGrp="1"/>
          </p:cNvSpPr>
          <p:nvPr>
            <p:ph type="body" sz="half" idx="2"/>
          </p:nvPr>
        </p:nvSpPr>
        <p:spPr>
          <a:xfrm>
            <a:off x="6889337" y="4165280"/>
            <a:ext cx="1354265" cy="1169292"/>
          </a:xfrm>
        </p:spPr>
        <p:txBody>
          <a:bodyPr anchor="ctr">
            <a:normAutofit/>
          </a:bodyPr>
          <a:lstStyle/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one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two</a:t>
            </a:r>
          </a:p>
          <a:p>
            <a:pPr marL="228600" indent="-228600">
              <a:lnSpc>
                <a:spcPts val="1300"/>
              </a:lnSpc>
              <a:buFont typeface="+mj-lt"/>
              <a:buAutoNum type="arabicPeriod"/>
            </a:pPr>
            <a:r>
              <a:rPr lang="en-GB" dirty="0"/>
              <a:t>About step three</a:t>
            </a:r>
          </a:p>
        </p:txBody>
      </p:sp>
      <p:sp>
        <p:nvSpPr>
          <p:cNvPr id="59" name="Text Placeholder 20"/>
          <p:cNvSpPr>
            <a:spLocks noGrp="1"/>
          </p:cNvSpPr>
          <p:nvPr>
            <p:ph type="body" idx="13"/>
          </p:nvPr>
        </p:nvSpPr>
        <p:spPr>
          <a:xfrm>
            <a:off x="1661186" y="4958306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Idea</a:t>
            </a:r>
          </a:p>
        </p:txBody>
      </p:sp>
      <p:sp>
        <p:nvSpPr>
          <p:cNvPr id="99" name="Text Placeholder 20"/>
          <p:cNvSpPr>
            <a:spLocks noGrp="1"/>
          </p:cNvSpPr>
          <p:nvPr>
            <p:ph type="body" idx="13"/>
          </p:nvPr>
        </p:nvSpPr>
        <p:spPr>
          <a:xfrm>
            <a:off x="3579159" y="3819672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Analysis</a:t>
            </a:r>
          </a:p>
        </p:txBody>
      </p:sp>
      <p:sp>
        <p:nvSpPr>
          <p:cNvPr id="100" name="Text Placeholder 20"/>
          <p:cNvSpPr>
            <a:spLocks noGrp="1"/>
          </p:cNvSpPr>
          <p:nvPr>
            <p:ph type="body" idx="13"/>
          </p:nvPr>
        </p:nvSpPr>
        <p:spPr>
          <a:xfrm>
            <a:off x="5518945" y="498579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Concept</a:t>
            </a:r>
          </a:p>
        </p:txBody>
      </p:sp>
      <p:sp>
        <p:nvSpPr>
          <p:cNvPr id="101" name="Text Placeholder 20"/>
          <p:cNvSpPr>
            <a:spLocks noGrp="1"/>
          </p:cNvSpPr>
          <p:nvPr>
            <p:ph type="body" idx="13"/>
          </p:nvPr>
        </p:nvSpPr>
        <p:spPr>
          <a:xfrm>
            <a:off x="7435283" y="3849168"/>
            <a:ext cx="796029" cy="488599"/>
          </a:xfrm>
        </p:spPr>
        <p:txBody>
          <a:bodyPr lIns="0" anchor="ctr">
            <a:normAutofit/>
          </a:bodyPr>
          <a:lstStyle/>
          <a:p>
            <a:pPr>
              <a:lnSpc>
                <a:spcPts val="300"/>
              </a:lnSpc>
            </a:pPr>
            <a:r>
              <a:rPr lang="en-GB" dirty="0"/>
              <a:t>Design</a:t>
            </a:r>
          </a:p>
        </p:txBody>
      </p:sp>
      <p:sp>
        <p:nvSpPr>
          <p:cNvPr id="102" name="Shape 62"/>
          <p:cNvSpPr/>
          <p:nvPr/>
        </p:nvSpPr>
        <p:spPr>
          <a:xfrm flipH="1" flipV="1">
            <a:off x="914909" y="2934185"/>
            <a:ext cx="7291672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50800" tIns="50800" rIns="50800" bIns="50800" anchor="ctr"/>
          <a:lstStyle/>
          <a:p>
            <a:pPr lvl="0"/>
            <a:endParaRPr/>
          </a:p>
        </p:txBody>
      </p:sp>
      <p:sp>
        <p:nvSpPr>
          <p:cNvPr id="104" name="Text Placeholder 8"/>
          <p:cNvSpPr>
            <a:spLocks noGrp="1"/>
          </p:cNvSpPr>
          <p:nvPr>
            <p:ph type="body" sz="half" idx="2"/>
          </p:nvPr>
        </p:nvSpPr>
        <p:spPr>
          <a:xfrm>
            <a:off x="914909" y="1752383"/>
            <a:ext cx="7291672" cy="841439"/>
          </a:xfrm>
        </p:spPr>
        <p:txBody>
          <a:bodyPr anchor="b">
            <a:normAutofit/>
          </a:bodyPr>
          <a:lstStyle/>
          <a:p>
            <a:pPr>
              <a:lnSpc>
                <a:spcPts val="1200"/>
              </a:lnSpc>
            </a:pPr>
            <a:r>
              <a:rPr lang="en-US" dirty="0"/>
              <a:t>Body text here or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baraka</a:t>
            </a:r>
            <a:r>
              <a:rPr lang="en-US" dirty="0"/>
              <a:t> </a:t>
            </a:r>
            <a:r>
              <a:rPr lang="en-US" dirty="0" err="1"/>
              <a:t>simanuk</a:t>
            </a:r>
            <a:r>
              <a:rPr lang="en-US" dirty="0"/>
              <a:t> hem </a:t>
            </a:r>
            <a:r>
              <a:rPr lang="en-US" dirty="0" err="1"/>
              <a:t>barakachem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tok</a:t>
            </a:r>
            <a:r>
              <a:rPr lang="en-US" dirty="0"/>
              <a:t> </a:t>
            </a:r>
            <a:r>
              <a:rPr lang="en-US" dirty="0" err="1"/>
              <a:t>beungek</a:t>
            </a:r>
            <a:r>
              <a:rPr lang="en-US" dirty="0"/>
              <a:t> </a:t>
            </a:r>
            <a:r>
              <a:rPr lang="en-US" dirty="0" err="1"/>
              <a:t>dem</a:t>
            </a:r>
            <a:r>
              <a:rPr lang="en-US" dirty="0"/>
              <a:t> demi min </a:t>
            </a:r>
            <a:r>
              <a:rPr lang="en-US" dirty="0" err="1"/>
              <a:t>ocopnokonrono</a:t>
            </a:r>
            <a:r>
              <a:rPr lang="en-US" dirty="0"/>
              <a:t> </a:t>
            </a:r>
            <a:r>
              <a:rPr lang="en-US" dirty="0" err="1"/>
              <a:t>simo</a:t>
            </a:r>
            <a:r>
              <a:rPr lang="en-US" dirty="0"/>
              <a:t> </a:t>
            </a:r>
            <a:r>
              <a:rPr lang="en-US" dirty="0" err="1"/>
              <a:t>nongkrong</a:t>
            </a:r>
            <a:r>
              <a:rPr lang="en-US" dirty="0"/>
              <a:t> </a:t>
            </a:r>
            <a:r>
              <a:rPr lang="en-US" dirty="0" err="1"/>
              <a:t>kareungteng</a:t>
            </a:r>
            <a:r>
              <a:rPr lang="en-US" dirty="0"/>
              <a:t> 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Lorem</a:t>
            </a:r>
            <a:r>
              <a:rPr lang="en-US" dirty="0"/>
              <a:t> </a:t>
            </a:r>
            <a:r>
              <a:rPr lang="en-US" dirty="0" err="1"/>
              <a:t>Ipsum</a:t>
            </a:r>
            <a:r>
              <a:rPr lang="en-US" dirty="0"/>
              <a:t> </a:t>
            </a:r>
            <a:r>
              <a:rPr lang="en-US" dirty="0" err="1"/>
              <a:t>unde</a:t>
            </a:r>
            <a:r>
              <a:rPr lang="en-US" dirty="0"/>
              <a:t> </a:t>
            </a:r>
            <a:r>
              <a:rPr lang="en-US" dirty="0" err="1"/>
              <a:t>omnis</a:t>
            </a:r>
            <a:r>
              <a:rPr lang="en-US" dirty="0"/>
              <a:t> </a:t>
            </a:r>
            <a:r>
              <a:rPr lang="en-US" dirty="0" err="1"/>
              <a:t>iste</a:t>
            </a:r>
            <a:r>
              <a:rPr lang="en-US" dirty="0"/>
              <a:t> </a:t>
            </a:r>
            <a:r>
              <a:rPr lang="en-US" dirty="0" err="1"/>
              <a:t>natus</a:t>
            </a:r>
            <a:r>
              <a:rPr lang="en-US" dirty="0"/>
              <a:t> error sit </a:t>
            </a:r>
            <a:r>
              <a:rPr lang="en-US" dirty="0" err="1"/>
              <a:t>alay</a:t>
            </a:r>
            <a:r>
              <a:rPr lang="en-US" dirty="0"/>
              <a:t> </a:t>
            </a:r>
            <a:r>
              <a:rPr lang="en-US" dirty="0" err="1"/>
              <a:t>voluptatem</a:t>
            </a:r>
            <a:r>
              <a:rPr lang="en-US" dirty="0"/>
              <a:t> </a:t>
            </a:r>
            <a:r>
              <a:rPr lang="en-US" dirty="0" err="1"/>
              <a:t>accusantium</a:t>
            </a:r>
            <a:r>
              <a:rPr lang="en-US" dirty="0"/>
              <a:t> </a:t>
            </a:r>
            <a:r>
              <a:rPr lang="en-US" dirty="0" err="1" smtClean="0"/>
              <a:t>doloae</a:t>
            </a:r>
            <a:r>
              <a:rPr lang="en-US" dirty="0" smtClean="0"/>
              <a:t> </a:t>
            </a:r>
            <a:r>
              <a:rPr lang="en-US" dirty="0" err="1"/>
              <a:t>ab</a:t>
            </a:r>
            <a:r>
              <a:rPr lang="en-US" dirty="0"/>
              <a:t> </a:t>
            </a:r>
            <a:r>
              <a:rPr lang="en-US" dirty="0" err="1"/>
              <a:t>illo</a:t>
            </a:r>
            <a:r>
              <a:rPr lang="en-US" dirty="0"/>
              <a:t> </a:t>
            </a:r>
            <a:r>
              <a:rPr lang="en-US" dirty="0" err="1"/>
              <a:t>inventore</a:t>
            </a:r>
            <a:r>
              <a:rPr lang="en-US" dirty="0"/>
              <a:t> </a:t>
            </a:r>
            <a:r>
              <a:rPr lang="en-US" dirty="0" err="1"/>
              <a:t>veritatis</a:t>
            </a:r>
            <a:r>
              <a:rPr lang="en-US" dirty="0"/>
              <a:t> et quasi </a:t>
            </a:r>
            <a:r>
              <a:rPr lang="en-US" dirty="0" err="1"/>
              <a:t>architecto</a:t>
            </a:r>
            <a:r>
              <a:rPr lang="en-US" dirty="0"/>
              <a:t> </a:t>
            </a:r>
            <a:r>
              <a:rPr lang="en-US" dirty="0" err="1"/>
              <a:t>beatae</a:t>
            </a:r>
            <a:r>
              <a:rPr lang="en-US" dirty="0"/>
              <a:t> vitae dicta </a:t>
            </a:r>
            <a:r>
              <a:rPr lang="en-US" dirty="0" err="1" smtClean="0"/>
              <a:t>su</a:t>
            </a:r>
            <a:endParaRPr lang="en-GB" dirty="0"/>
          </a:p>
        </p:txBody>
      </p:sp>
      <p:sp>
        <p:nvSpPr>
          <p:cNvPr id="36" name="Oval 35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97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139240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0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500"/>
                            </p:stCondLst>
                            <p:childTnLst>
                              <p:par>
                                <p:cTn id="7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6" dur="500"/>
                                        <p:tgtEl>
                                          <p:spTgt spid="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500"/>
                                        <p:tgtEl>
                                          <p:spTgt spid="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9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0"/>
                            </p:stCondLst>
                            <p:childTnLst>
                              <p:par>
                                <p:cTn id="9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9" dur="5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500"/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66" grpId="0" build="p"/>
      <p:bldP spid="72" grpId="0" animBg="1"/>
      <p:bldP spid="75" grpId="0" animBg="1"/>
      <p:bldP spid="76" grpId="0" animBg="1"/>
      <p:bldP spid="95" grpId="0" build="p"/>
      <p:bldP spid="96" grpId="0" build="p"/>
      <p:bldP spid="98" grpId="0" build="p"/>
      <p:bldP spid="59" grpId="0" build="p"/>
      <p:bldP spid="99" grpId="0" build="p"/>
      <p:bldP spid="100" grpId="0" build="p"/>
      <p:bldP spid="101" grpId="0" build="p"/>
      <p:bldP spid="102" grpId="0" animBg="1"/>
      <p:bldP spid="104" grpId="0" build="p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886331" y="976907"/>
            <a:ext cx="6720969" cy="578582"/>
          </a:xfrm>
        </p:spPr>
        <p:txBody>
          <a:bodyPr>
            <a:normAutofit/>
          </a:bodyPr>
          <a:lstStyle/>
          <a:p>
            <a:r>
              <a:rPr lang="en-US" dirty="0"/>
              <a:t>CIRCLE PROCESS SAMPLE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914909" y="1440360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45" name="Freeform 5"/>
          <p:cNvSpPr>
            <a:spLocks/>
          </p:cNvSpPr>
          <p:nvPr/>
        </p:nvSpPr>
        <p:spPr bwMode="auto">
          <a:xfrm>
            <a:off x="3811935" y="3579454"/>
            <a:ext cx="1049156" cy="1049156"/>
          </a:xfrm>
          <a:custGeom>
            <a:avLst/>
            <a:gdLst>
              <a:gd name="T0" fmla="*/ 264 w 321"/>
              <a:gd name="T1" fmla="*/ 57 h 321"/>
              <a:gd name="T2" fmla="*/ 264 w 321"/>
              <a:gd name="T3" fmla="*/ 264 h 321"/>
              <a:gd name="T4" fmla="*/ 57 w 321"/>
              <a:gd name="T5" fmla="*/ 264 h 321"/>
              <a:gd name="T6" fmla="*/ 57 w 321"/>
              <a:gd name="T7" fmla="*/ 57 h 321"/>
              <a:gd name="T8" fmla="*/ 264 w 321"/>
              <a:gd name="T9" fmla="*/ 57 h 3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21" h="321">
                <a:moveTo>
                  <a:pt x="264" y="57"/>
                </a:moveTo>
                <a:cubicBezTo>
                  <a:pt x="321" y="114"/>
                  <a:pt x="321" y="207"/>
                  <a:pt x="264" y="264"/>
                </a:cubicBezTo>
                <a:cubicBezTo>
                  <a:pt x="207" y="321"/>
                  <a:pt x="114" y="321"/>
                  <a:pt x="57" y="264"/>
                </a:cubicBezTo>
                <a:cubicBezTo>
                  <a:pt x="0" y="207"/>
                  <a:pt x="0" y="114"/>
                  <a:pt x="57" y="57"/>
                </a:cubicBezTo>
                <a:cubicBezTo>
                  <a:pt x="114" y="0"/>
                  <a:pt x="207" y="0"/>
                  <a:pt x="264" y="5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6" name="Freeform 6"/>
          <p:cNvSpPr>
            <a:spLocks/>
          </p:cNvSpPr>
          <p:nvPr/>
        </p:nvSpPr>
        <p:spPr bwMode="auto">
          <a:xfrm>
            <a:off x="2729915" y="2576798"/>
            <a:ext cx="3651141" cy="3186609"/>
          </a:xfrm>
          <a:custGeom>
            <a:avLst/>
            <a:gdLst>
              <a:gd name="T0" fmla="*/ 545 w 1252"/>
              <a:gd name="T1" fmla="*/ 0 h 1093"/>
              <a:gd name="T2" fmla="*/ 1089 w 1252"/>
              <a:gd name="T3" fmla="*/ 533 h 1093"/>
              <a:gd name="T4" fmla="*/ 1252 w 1252"/>
              <a:gd name="T5" fmla="*/ 533 h 1093"/>
              <a:gd name="T6" fmla="*/ 1007 w 1252"/>
              <a:gd name="T7" fmla="*/ 806 h 1093"/>
              <a:gd name="T8" fmla="*/ 762 w 1252"/>
              <a:gd name="T9" fmla="*/ 533 h 1093"/>
              <a:gd name="T10" fmla="*/ 952 w 1252"/>
              <a:gd name="T11" fmla="*/ 533 h 1093"/>
              <a:gd name="T12" fmla="*/ 545 w 1252"/>
              <a:gd name="T13" fmla="*/ 137 h 1093"/>
              <a:gd name="T14" fmla="*/ 136 w 1252"/>
              <a:gd name="T15" fmla="*/ 547 h 1093"/>
              <a:gd name="T16" fmla="*/ 545 w 1252"/>
              <a:gd name="T17" fmla="*/ 956 h 1093"/>
              <a:gd name="T18" fmla="*/ 786 w 1252"/>
              <a:gd name="T19" fmla="*/ 877 h 1093"/>
              <a:gd name="T20" fmla="*/ 880 w 1252"/>
              <a:gd name="T21" fmla="*/ 977 h 1093"/>
              <a:gd name="T22" fmla="*/ 545 w 1252"/>
              <a:gd name="T23" fmla="*/ 1093 h 1093"/>
              <a:gd name="T24" fmla="*/ 0 w 1252"/>
              <a:gd name="T25" fmla="*/ 547 h 1093"/>
              <a:gd name="T26" fmla="*/ 545 w 1252"/>
              <a:gd name="T27" fmla="*/ 0 h 10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52" h="1093">
                <a:moveTo>
                  <a:pt x="545" y="0"/>
                </a:moveTo>
                <a:cubicBezTo>
                  <a:pt x="841" y="0"/>
                  <a:pt x="1081" y="238"/>
                  <a:pt x="1089" y="533"/>
                </a:cubicBezTo>
                <a:cubicBezTo>
                  <a:pt x="1252" y="533"/>
                  <a:pt x="1252" y="533"/>
                  <a:pt x="1252" y="533"/>
                </a:cubicBezTo>
                <a:cubicBezTo>
                  <a:pt x="1007" y="806"/>
                  <a:pt x="1007" y="806"/>
                  <a:pt x="1007" y="806"/>
                </a:cubicBezTo>
                <a:cubicBezTo>
                  <a:pt x="762" y="533"/>
                  <a:pt x="762" y="533"/>
                  <a:pt x="762" y="533"/>
                </a:cubicBezTo>
                <a:cubicBezTo>
                  <a:pt x="952" y="533"/>
                  <a:pt x="952" y="533"/>
                  <a:pt x="952" y="533"/>
                </a:cubicBezTo>
                <a:cubicBezTo>
                  <a:pt x="945" y="313"/>
                  <a:pt x="765" y="137"/>
                  <a:pt x="545" y="137"/>
                </a:cubicBezTo>
                <a:cubicBezTo>
                  <a:pt x="319" y="137"/>
                  <a:pt x="136" y="320"/>
                  <a:pt x="136" y="547"/>
                </a:cubicBezTo>
                <a:cubicBezTo>
                  <a:pt x="136" y="773"/>
                  <a:pt x="319" y="956"/>
                  <a:pt x="545" y="956"/>
                </a:cubicBezTo>
                <a:cubicBezTo>
                  <a:pt x="635" y="956"/>
                  <a:pt x="718" y="927"/>
                  <a:pt x="786" y="877"/>
                </a:cubicBezTo>
                <a:cubicBezTo>
                  <a:pt x="880" y="977"/>
                  <a:pt x="880" y="977"/>
                  <a:pt x="880" y="977"/>
                </a:cubicBezTo>
                <a:cubicBezTo>
                  <a:pt x="787" y="1050"/>
                  <a:pt x="671" y="1093"/>
                  <a:pt x="545" y="1093"/>
                </a:cubicBezTo>
                <a:cubicBezTo>
                  <a:pt x="244" y="1093"/>
                  <a:pt x="0" y="848"/>
                  <a:pt x="0" y="547"/>
                </a:cubicBezTo>
                <a:cubicBezTo>
                  <a:pt x="0" y="245"/>
                  <a:pt x="244" y="0"/>
                  <a:pt x="545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7" name="Text Placeholder 8"/>
          <p:cNvSpPr>
            <a:spLocks noGrp="1"/>
          </p:cNvSpPr>
          <p:nvPr>
            <p:ph type="body" sz="half" idx="2"/>
          </p:nvPr>
        </p:nvSpPr>
        <p:spPr>
          <a:xfrm>
            <a:off x="6238180" y="4633507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48" name="Text Placeholder 20"/>
          <p:cNvSpPr>
            <a:spLocks noGrp="1"/>
          </p:cNvSpPr>
          <p:nvPr>
            <p:ph type="body" idx="13"/>
          </p:nvPr>
        </p:nvSpPr>
        <p:spPr>
          <a:xfrm>
            <a:off x="3857624" y="3635382"/>
            <a:ext cx="962025" cy="962025"/>
          </a:xfrm>
        </p:spPr>
        <p:txBody>
          <a:bodyPr anchor="ctr">
            <a:normAutofit/>
          </a:bodyPr>
          <a:lstStyle/>
          <a:p>
            <a:pPr algn="ctr">
              <a:lnSpc>
                <a:spcPts val="500"/>
              </a:lnSpc>
            </a:pPr>
            <a:r>
              <a:rPr lang="en-GB" sz="1400" dirty="0"/>
              <a:t>Circle</a:t>
            </a:r>
          </a:p>
          <a:p>
            <a:pPr algn="ctr">
              <a:lnSpc>
                <a:spcPts val="500"/>
              </a:lnSpc>
            </a:pPr>
            <a:r>
              <a:rPr lang="en-GB" sz="1400" dirty="0"/>
              <a:t>Process</a:t>
            </a:r>
          </a:p>
        </p:txBody>
      </p:sp>
      <p:sp>
        <p:nvSpPr>
          <p:cNvPr id="49" name="Text Placeholder 8"/>
          <p:cNvSpPr>
            <a:spLocks noGrp="1"/>
          </p:cNvSpPr>
          <p:nvPr>
            <p:ph type="body" sz="half" idx="2"/>
          </p:nvPr>
        </p:nvSpPr>
        <p:spPr>
          <a:xfrm>
            <a:off x="4594907" y="525094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1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0" name="Text Placeholder 8"/>
          <p:cNvSpPr>
            <a:spLocks noGrp="1"/>
          </p:cNvSpPr>
          <p:nvPr>
            <p:ph type="body" sz="half" idx="2"/>
          </p:nvPr>
        </p:nvSpPr>
        <p:spPr>
          <a:xfrm>
            <a:off x="3382057" y="5298575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2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1" name="Text Placeholder 8"/>
          <p:cNvSpPr>
            <a:spLocks noGrp="1"/>
          </p:cNvSpPr>
          <p:nvPr>
            <p:ph type="body" sz="half" idx="2"/>
          </p:nvPr>
        </p:nvSpPr>
        <p:spPr>
          <a:xfrm>
            <a:off x="2696815" y="459740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3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2" name="Text Placeholder 8"/>
          <p:cNvSpPr>
            <a:spLocks noGrp="1"/>
          </p:cNvSpPr>
          <p:nvPr>
            <p:ph type="body" sz="half" idx="2"/>
          </p:nvPr>
        </p:nvSpPr>
        <p:spPr>
          <a:xfrm>
            <a:off x="2600661" y="363538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4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3" name="Text Placeholder 8"/>
          <p:cNvSpPr>
            <a:spLocks noGrp="1"/>
          </p:cNvSpPr>
          <p:nvPr>
            <p:ph type="body" sz="half" idx="2"/>
          </p:nvPr>
        </p:nvSpPr>
        <p:spPr>
          <a:xfrm>
            <a:off x="4504065" y="2711432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5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4" name="Text Placeholder 8"/>
          <p:cNvSpPr>
            <a:spLocks noGrp="1"/>
          </p:cNvSpPr>
          <p:nvPr>
            <p:ph type="body" sz="half" idx="2"/>
          </p:nvPr>
        </p:nvSpPr>
        <p:spPr>
          <a:xfrm>
            <a:off x="5151164" y="3292927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6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5" name="Text Placeholder 8"/>
          <p:cNvSpPr>
            <a:spLocks noGrp="1"/>
          </p:cNvSpPr>
          <p:nvPr>
            <p:ph type="body" sz="half" idx="2"/>
          </p:nvPr>
        </p:nvSpPr>
        <p:spPr>
          <a:xfrm>
            <a:off x="5340898" y="4384199"/>
            <a:ext cx="686502" cy="454072"/>
          </a:xfrm>
        </p:spPr>
        <p:txBody>
          <a:bodyPr anchor="ctr">
            <a:normAutofit/>
          </a:bodyPr>
          <a:lstStyle/>
          <a:p>
            <a:pPr algn="ctr"/>
            <a:r>
              <a:rPr lang="en-US" sz="2800" dirty="0" smtClean="0">
                <a:solidFill>
                  <a:schemeClr val="bg1">
                    <a:lumMod val="65000"/>
                  </a:schemeClr>
                </a:solidFill>
              </a:rPr>
              <a:t>7</a:t>
            </a:r>
            <a:endParaRPr lang="en-US" sz="12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6" name="Text Placeholder 8"/>
          <p:cNvSpPr>
            <a:spLocks noGrp="1"/>
          </p:cNvSpPr>
          <p:nvPr>
            <p:ph type="body" sz="half" idx="2"/>
          </p:nvPr>
        </p:nvSpPr>
        <p:spPr>
          <a:xfrm>
            <a:off x="6056408" y="3250948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8" name="Text Placeholder 8"/>
          <p:cNvSpPr>
            <a:spLocks noGrp="1"/>
          </p:cNvSpPr>
          <p:nvPr>
            <p:ph type="body" sz="half" idx="2"/>
          </p:nvPr>
        </p:nvSpPr>
        <p:spPr>
          <a:xfrm>
            <a:off x="5195370" y="2117349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59" name="Text Placeholder 8"/>
          <p:cNvSpPr>
            <a:spLocks noGrp="1"/>
          </p:cNvSpPr>
          <p:nvPr>
            <p:ph type="body" sz="half" idx="2"/>
          </p:nvPr>
        </p:nvSpPr>
        <p:spPr>
          <a:xfrm>
            <a:off x="5270347" y="5724396"/>
            <a:ext cx="1214255" cy="461829"/>
          </a:xfrm>
        </p:spPr>
        <p:txBody>
          <a:bodyPr>
            <a:normAutofit/>
          </a:bodyPr>
          <a:lstStyle/>
          <a:p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endParaRPr lang="en-US" dirty="0"/>
          </a:p>
        </p:txBody>
      </p:sp>
      <p:sp>
        <p:nvSpPr>
          <p:cNvPr id="60" name="Text Placeholder 8"/>
          <p:cNvSpPr>
            <a:spLocks noGrp="1"/>
          </p:cNvSpPr>
          <p:nvPr>
            <p:ph type="body" sz="half" idx="2"/>
          </p:nvPr>
        </p:nvSpPr>
        <p:spPr>
          <a:xfrm>
            <a:off x="2263187" y="5768645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1" name="Text Placeholder 8"/>
          <p:cNvSpPr>
            <a:spLocks noGrp="1"/>
          </p:cNvSpPr>
          <p:nvPr>
            <p:ph type="body" sz="half" idx="2"/>
          </p:nvPr>
        </p:nvSpPr>
        <p:spPr>
          <a:xfrm>
            <a:off x="1283160" y="4628768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62" name="Text Placeholder 8"/>
          <p:cNvSpPr>
            <a:spLocks noGrp="1"/>
          </p:cNvSpPr>
          <p:nvPr>
            <p:ph type="body" sz="half" idx="2"/>
          </p:nvPr>
        </p:nvSpPr>
        <p:spPr>
          <a:xfrm>
            <a:off x="1224816" y="3642203"/>
            <a:ext cx="1214255" cy="461829"/>
          </a:xfrm>
        </p:spPr>
        <p:txBody>
          <a:bodyPr>
            <a:normAutofit/>
          </a:bodyPr>
          <a:lstStyle/>
          <a:p>
            <a:pPr algn="r"/>
            <a:r>
              <a:rPr lang="en-US" dirty="0" smtClean="0"/>
              <a:t>Body text here</a:t>
            </a:r>
            <a:r>
              <a:rPr lang="en-US" dirty="0"/>
              <a:t> </a:t>
            </a:r>
            <a:r>
              <a:rPr lang="en-US" dirty="0" err="1" smtClean="0"/>
              <a:t>ororem</a:t>
            </a:r>
            <a:r>
              <a:rPr lang="en-US" dirty="0" smtClean="0"/>
              <a:t> </a:t>
            </a:r>
            <a:r>
              <a:rPr lang="en-US" dirty="0" err="1"/>
              <a:t>ipsum</a:t>
            </a:r>
            <a:r>
              <a:rPr lang="en-US" dirty="0"/>
              <a:t> dolor </a:t>
            </a:r>
            <a:r>
              <a:rPr lang="en-US" dirty="0" err="1" smtClean="0"/>
              <a:t>smelorem</a:t>
            </a:r>
            <a:r>
              <a:rPr lang="en-US" dirty="0" smtClean="0"/>
              <a:t> </a:t>
            </a:r>
            <a:r>
              <a:rPr lang="en-US" dirty="0" err="1" smtClean="0"/>
              <a:t>tert</a:t>
            </a:r>
            <a:r>
              <a:rPr lang="en-US" dirty="0" smtClean="0"/>
              <a:t>  </a:t>
            </a:r>
            <a:r>
              <a:rPr lang="en-US" dirty="0" err="1" smtClean="0"/>
              <a:t>jokowi</a:t>
            </a:r>
            <a:endParaRPr lang="en-US" dirty="0"/>
          </a:p>
          <a:p>
            <a:pPr algn="r"/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98</a:t>
            </a:r>
            <a:endParaRPr lang="en-GB" sz="1300" dirty="0"/>
          </a:p>
        </p:txBody>
      </p:sp>
    </p:spTree>
    <p:extLst>
      <p:ext uri="{BB962C8B-B14F-4D97-AF65-F5344CB8AC3E}">
        <p14:creationId xmlns:p14="http://schemas.microsoft.com/office/powerpoint/2010/main" val="3815916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7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5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3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1" dur="500"/>
                                        <p:tgtEl>
                                          <p:spTgt spid="5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9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7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8000"/>
                            </p:stCondLst>
                            <p:childTnLst>
                              <p:par>
                                <p:cTn id="7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45" grpId="0" animBg="1"/>
      <p:bldP spid="46" grpId="0" animBg="1"/>
      <p:bldP spid="47" grpId="0" build="p"/>
      <p:bldP spid="48" grpId="0" uiExpand="1" build="p"/>
      <p:bldP spid="49" grpId="0" build="p"/>
      <p:bldP spid="50" grpId="0" build="p"/>
      <p:bldP spid="51" grpId="0" build="p"/>
      <p:bldP spid="52" grpId="0" build="p"/>
      <p:bldP spid="53" grpId="0" build="p"/>
      <p:bldP spid="54" grpId="0" build="p"/>
      <p:bldP spid="55" grpId="0" build="p"/>
      <p:bldP spid="56" grpId="0" build="p"/>
      <p:bldP spid="58" grpId="0" build="p"/>
      <p:bldP spid="59" grpId="0" build="p"/>
      <p:bldP spid="60" grpId="0" build="p"/>
      <p:bldP spid="61" grpId="0" build="p"/>
      <p:bldP spid="62" grpId="0" build="p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6"/>
          <p:cNvSpPr>
            <a:spLocks noGrp="1"/>
          </p:cNvSpPr>
          <p:nvPr>
            <p:ph type="ctrTitle"/>
          </p:nvPr>
        </p:nvSpPr>
        <p:spPr>
          <a:xfrm>
            <a:off x="5094812" y="2247589"/>
            <a:ext cx="3137169" cy="578582"/>
          </a:xfrm>
        </p:spPr>
        <p:txBody>
          <a:bodyPr>
            <a:normAutofit/>
          </a:bodyPr>
          <a:lstStyle/>
          <a:p>
            <a:r>
              <a:rPr lang="en-US" dirty="0"/>
              <a:t>GET IN TOUCH</a:t>
            </a:r>
          </a:p>
        </p:txBody>
      </p:sp>
      <p:sp>
        <p:nvSpPr>
          <p:cNvPr id="14" name="Subtitle 7"/>
          <p:cNvSpPr>
            <a:spLocks noGrp="1"/>
          </p:cNvSpPr>
          <p:nvPr>
            <p:ph type="subTitle" idx="1"/>
          </p:nvPr>
        </p:nvSpPr>
        <p:spPr>
          <a:xfrm>
            <a:off x="5123390" y="2711042"/>
            <a:ext cx="3108592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25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5" y="4866578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3" name="Shape 3174"/>
          <p:cNvSpPr/>
          <p:nvPr/>
        </p:nvSpPr>
        <p:spPr>
          <a:xfrm>
            <a:off x="5165715" y="4633703"/>
            <a:ext cx="266714" cy="2667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314" h="19315" extrusionOk="0">
                <a:moveTo>
                  <a:pt x="11140" y="11141"/>
                </a:moveTo>
                <a:cubicBezTo>
                  <a:pt x="9229" y="13052"/>
                  <a:pt x="7015" y="14879"/>
                  <a:pt x="6140" y="14004"/>
                </a:cubicBezTo>
                <a:cubicBezTo>
                  <a:pt x="4888" y="12751"/>
                  <a:pt x="4115" y="11660"/>
                  <a:pt x="1355" y="13880"/>
                </a:cubicBezTo>
                <a:cubicBezTo>
                  <a:pt x="-1407" y="16100"/>
                  <a:pt x="714" y="17579"/>
                  <a:pt x="1927" y="18793"/>
                </a:cubicBezTo>
                <a:cubicBezTo>
                  <a:pt x="3327" y="20193"/>
                  <a:pt x="8547" y="18867"/>
                  <a:pt x="13707" y="13708"/>
                </a:cubicBezTo>
                <a:cubicBezTo>
                  <a:pt x="18866" y="8548"/>
                  <a:pt x="20193" y="3327"/>
                  <a:pt x="18792" y="1927"/>
                </a:cubicBezTo>
                <a:cubicBezTo>
                  <a:pt x="17578" y="713"/>
                  <a:pt x="16098" y="-1407"/>
                  <a:pt x="13880" y="1355"/>
                </a:cubicBezTo>
                <a:cubicBezTo>
                  <a:pt x="11661" y="4115"/>
                  <a:pt x="12751" y="4888"/>
                  <a:pt x="14004" y="6141"/>
                </a:cubicBezTo>
                <a:cubicBezTo>
                  <a:pt x="14879" y="7015"/>
                  <a:pt x="13052" y="9228"/>
                  <a:pt x="11140" y="1114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4" name="Shape 3177"/>
          <p:cNvSpPr/>
          <p:nvPr/>
        </p:nvSpPr>
        <p:spPr>
          <a:xfrm>
            <a:off x="5165715" y="5556960"/>
            <a:ext cx="333385" cy="21484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79" h="21600" extrusionOk="0">
                <a:moveTo>
                  <a:pt x="20331" y="5746"/>
                </a:moveTo>
                <a:cubicBezTo>
                  <a:pt x="19692" y="6285"/>
                  <a:pt x="11827" y="12917"/>
                  <a:pt x="11435" y="13248"/>
                </a:cubicBezTo>
                <a:cubicBezTo>
                  <a:pt x="11043" y="13577"/>
                  <a:pt x="10769" y="13620"/>
                  <a:pt x="10390" y="13620"/>
                </a:cubicBezTo>
                <a:cubicBezTo>
                  <a:pt x="10011" y="13620"/>
                  <a:pt x="9735" y="13577"/>
                  <a:pt x="9343" y="13248"/>
                </a:cubicBezTo>
                <a:cubicBezTo>
                  <a:pt x="8951" y="12917"/>
                  <a:pt x="1088" y="6285"/>
                  <a:pt x="448" y="5746"/>
                </a:cubicBezTo>
                <a:cubicBezTo>
                  <a:pt x="-3" y="5367"/>
                  <a:pt x="0" y="5811"/>
                  <a:pt x="0" y="6155"/>
                </a:cubicBezTo>
                <a:cubicBezTo>
                  <a:pt x="0" y="6498"/>
                  <a:pt x="0" y="19814"/>
                  <a:pt x="0" y="19814"/>
                </a:cubicBezTo>
                <a:cubicBezTo>
                  <a:pt x="0" y="20594"/>
                  <a:pt x="645" y="21600"/>
                  <a:pt x="1145" y="21600"/>
                </a:cubicBezTo>
                <a:lnTo>
                  <a:pt x="19633" y="21600"/>
                </a:lnTo>
                <a:cubicBezTo>
                  <a:pt x="20134" y="21600"/>
                  <a:pt x="20779" y="20594"/>
                  <a:pt x="20779" y="19814"/>
                </a:cubicBezTo>
                <a:cubicBezTo>
                  <a:pt x="20779" y="19814"/>
                  <a:pt x="20779" y="6498"/>
                  <a:pt x="20779" y="6155"/>
                </a:cubicBezTo>
                <a:cubicBezTo>
                  <a:pt x="20779" y="5811"/>
                  <a:pt x="20783" y="5367"/>
                  <a:pt x="20331" y="5746"/>
                </a:cubicBezTo>
                <a:close/>
                <a:moveTo>
                  <a:pt x="687" y="2021"/>
                </a:moveTo>
                <a:cubicBezTo>
                  <a:pt x="1250" y="2510"/>
                  <a:pt x="9053" y="9271"/>
                  <a:pt x="9343" y="9524"/>
                </a:cubicBezTo>
                <a:cubicBezTo>
                  <a:pt x="9634" y="9775"/>
                  <a:pt x="10011" y="9897"/>
                  <a:pt x="10390" y="9897"/>
                </a:cubicBezTo>
                <a:cubicBezTo>
                  <a:pt x="10769" y="9897"/>
                  <a:pt x="11145" y="9775"/>
                  <a:pt x="11435" y="9524"/>
                </a:cubicBezTo>
                <a:cubicBezTo>
                  <a:pt x="11726" y="9271"/>
                  <a:pt x="19529" y="2510"/>
                  <a:pt x="20093" y="2021"/>
                </a:cubicBezTo>
                <a:cubicBezTo>
                  <a:pt x="20656" y="1534"/>
                  <a:pt x="21190" y="0"/>
                  <a:pt x="20154" y="0"/>
                </a:cubicBezTo>
                <a:lnTo>
                  <a:pt x="624" y="0"/>
                </a:lnTo>
                <a:cubicBezTo>
                  <a:pt x="-410" y="0"/>
                  <a:pt x="122" y="1534"/>
                  <a:pt x="687" y="2021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5" name="Shape 3180"/>
          <p:cNvSpPr/>
          <p:nvPr/>
        </p:nvSpPr>
        <p:spPr>
          <a:xfrm>
            <a:off x="5165715" y="3678299"/>
            <a:ext cx="333385" cy="29820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177" h="21458" extrusionOk="0">
                <a:moveTo>
                  <a:pt x="20906" y="11130"/>
                </a:moveTo>
                <a:lnTo>
                  <a:pt x="11466" y="425"/>
                </a:lnTo>
                <a:cubicBezTo>
                  <a:pt x="10983" y="-142"/>
                  <a:pt x="10193" y="-142"/>
                  <a:pt x="9710" y="425"/>
                </a:cubicBezTo>
                <a:lnTo>
                  <a:pt x="271" y="11130"/>
                </a:lnTo>
                <a:cubicBezTo>
                  <a:pt x="-212" y="11696"/>
                  <a:pt x="-32" y="12160"/>
                  <a:pt x="671" y="12160"/>
                </a:cubicBezTo>
                <a:lnTo>
                  <a:pt x="2638" y="12160"/>
                </a:lnTo>
                <a:lnTo>
                  <a:pt x="2638" y="20381"/>
                </a:lnTo>
                <a:cubicBezTo>
                  <a:pt x="2638" y="20976"/>
                  <a:pt x="2661" y="21458"/>
                  <a:pt x="3609" y="21458"/>
                </a:cubicBezTo>
                <a:lnTo>
                  <a:pt x="8190" y="21458"/>
                </a:lnTo>
                <a:lnTo>
                  <a:pt x="8190" y="13214"/>
                </a:lnTo>
                <a:lnTo>
                  <a:pt x="12986" y="13214"/>
                </a:lnTo>
                <a:lnTo>
                  <a:pt x="12986" y="21458"/>
                </a:lnTo>
                <a:lnTo>
                  <a:pt x="17795" y="21458"/>
                </a:lnTo>
                <a:cubicBezTo>
                  <a:pt x="18518" y="21458"/>
                  <a:pt x="18538" y="20976"/>
                  <a:pt x="18538" y="20381"/>
                </a:cubicBezTo>
                <a:lnTo>
                  <a:pt x="18538" y="12160"/>
                </a:lnTo>
                <a:lnTo>
                  <a:pt x="20505" y="12160"/>
                </a:lnTo>
                <a:cubicBezTo>
                  <a:pt x="21208" y="12160"/>
                  <a:pt x="21388" y="11696"/>
                  <a:pt x="20906" y="11130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38100" tIns="38100" rIns="38100" bIns="38100" numCol="1" anchor="ctr">
            <a:noAutofit/>
          </a:bodyPr>
          <a:lstStyle/>
          <a:p>
            <a:pPr lvl="0"/>
            <a:endParaRPr/>
          </a:p>
        </p:txBody>
      </p:sp>
      <p:sp>
        <p:nvSpPr>
          <p:cNvPr id="36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4" y="3948895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37" name="Text Placeholder 8"/>
          <p:cNvSpPr>
            <a:spLocks noGrp="1"/>
          </p:cNvSpPr>
          <p:nvPr>
            <p:ph type="body" sz="half" idx="2"/>
          </p:nvPr>
        </p:nvSpPr>
        <p:spPr>
          <a:xfrm>
            <a:off x="5165713" y="5725286"/>
            <a:ext cx="2753837" cy="375486"/>
          </a:xfrm>
        </p:spPr>
        <p:txBody>
          <a:bodyPr anchor="b">
            <a:normAutofit/>
          </a:bodyPr>
          <a:lstStyle/>
          <a:p>
            <a:r>
              <a:rPr lang="en-US" dirty="0" err="1"/>
              <a:t>Jln</a:t>
            </a:r>
            <a:r>
              <a:rPr lang="en-US" dirty="0"/>
              <a:t>.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galak</a:t>
            </a:r>
            <a:r>
              <a:rPr lang="en-US" dirty="0"/>
              <a:t> </a:t>
            </a:r>
            <a:r>
              <a:rPr lang="en-US" dirty="0" err="1"/>
              <a:t>lon</a:t>
            </a:r>
            <a:endParaRPr lang="en-US" dirty="0"/>
          </a:p>
          <a:p>
            <a:r>
              <a:rPr lang="en-US" dirty="0" err="1"/>
              <a:t>Lr</a:t>
            </a:r>
            <a:r>
              <a:rPr lang="en-US" dirty="0"/>
              <a:t>. </a:t>
            </a:r>
            <a:r>
              <a:rPr lang="en-US" dirty="0" err="1"/>
              <a:t>Meuapam</a:t>
            </a:r>
            <a:r>
              <a:rPr lang="en-US" dirty="0"/>
              <a:t>, </a:t>
            </a:r>
            <a:r>
              <a:rPr lang="en-US" dirty="0" err="1"/>
              <a:t>Donya</a:t>
            </a:r>
            <a:r>
              <a:rPr lang="en-US" dirty="0"/>
              <a:t> </a:t>
            </a:r>
            <a:r>
              <a:rPr lang="en-US" dirty="0" err="1"/>
              <a:t>nyoe</a:t>
            </a:r>
            <a:r>
              <a:rPr lang="en-US" dirty="0"/>
              <a:t>, </a:t>
            </a:r>
            <a:r>
              <a:rPr lang="en-US" dirty="0" err="1"/>
              <a:t>Mabok</a:t>
            </a:r>
            <a:r>
              <a:rPr lang="en-US" dirty="0"/>
              <a:t> </a:t>
            </a:r>
            <a:r>
              <a:rPr lang="en-US" dirty="0" err="1"/>
              <a:t>mandum</a:t>
            </a:r>
            <a:endParaRPr lang="en-US" dirty="0"/>
          </a:p>
        </p:txBody>
      </p:sp>
      <p:sp>
        <p:nvSpPr>
          <p:cNvPr id="15" name="Oval 14"/>
          <p:cNvSpPr/>
          <p:nvPr/>
        </p:nvSpPr>
        <p:spPr>
          <a:xfrm>
            <a:off x="7865270" y="1028700"/>
            <a:ext cx="366711" cy="366711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 Placeholder 9"/>
          <p:cNvSpPr>
            <a:spLocks noGrp="1"/>
          </p:cNvSpPr>
          <p:nvPr>
            <p:ph type="body" sz="half" idx="14"/>
          </p:nvPr>
        </p:nvSpPr>
        <p:spPr>
          <a:xfrm>
            <a:off x="7865270" y="1028700"/>
            <a:ext cx="366711" cy="366711"/>
          </a:xfrm>
        </p:spPr>
        <p:txBody>
          <a:bodyPr>
            <a:normAutofit/>
          </a:bodyPr>
          <a:lstStyle/>
          <a:p>
            <a:r>
              <a:rPr lang="en-US" sz="1300" dirty="0" smtClean="0"/>
              <a:t>99</a:t>
            </a:r>
            <a:endParaRPr lang="en-GB" sz="1300" dirty="0"/>
          </a:p>
        </p:txBody>
      </p:sp>
      <p:sp>
        <p:nvSpPr>
          <p:cNvPr id="17" name="Rectangle 16"/>
          <p:cNvSpPr/>
          <p:nvPr/>
        </p:nvSpPr>
        <p:spPr>
          <a:xfrm>
            <a:off x="0" y="0"/>
            <a:ext cx="46101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828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uild="p"/>
      <p:bldP spid="25" grpId="0" uiExpand="1" build="p"/>
      <p:bldP spid="33" grpId="0" animBg="1"/>
      <p:bldP spid="34" grpId="0" animBg="1"/>
      <p:bldP spid="35" grpId="0" animBg="1"/>
      <p:bldP spid="36" grpId="0" uiExpand="1" build="p"/>
      <p:bldP spid="37" grpId="0" uiExpand="1" build="p"/>
      <p:bldP spid="17" grpId="0" animBg="1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23"/>
          <p:cNvSpPr/>
          <p:nvPr/>
        </p:nvSpPr>
        <p:spPr>
          <a:xfrm flipH="1" flipV="1">
            <a:off x="899032" y="1770065"/>
            <a:ext cx="4754880" cy="0"/>
          </a:xfrm>
          <a:prstGeom prst="line">
            <a:avLst/>
          </a:prstGeom>
          <a:ln w="9525" cap="rnd">
            <a:solidFill>
              <a:schemeClr val="accent6"/>
            </a:solidFill>
            <a:prstDash val="solid"/>
            <a:round/>
          </a:ln>
        </p:spPr>
        <p:txBody>
          <a:bodyPr lIns="0" tIns="0" rIns="0" bIns="0" anchor="ctr"/>
          <a:lstStyle/>
          <a:p>
            <a:pPr lvl="0"/>
            <a:endParaRPr/>
          </a:p>
        </p:txBody>
      </p:sp>
      <p:sp>
        <p:nvSpPr>
          <p:cNvPr id="16" name="Title 6"/>
          <p:cNvSpPr>
            <a:spLocks noGrp="1"/>
          </p:cNvSpPr>
          <p:nvPr>
            <p:ph type="ctrTitle"/>
          </p:nvPr>
        </p:nvSpPr>
        <p:spPr>
          <a:xfrm>
            <a:off x="899031" y="2162775"/>
            <a:ext cx="8090981" cy="578582"/>
          </a:xfrm>
        </p:spPr>
        <p:txBody>
          <a:bodyPr>
            <a:normAutofit/>
          </a:bodyPr>
          <a:lstStyle/>
          <a:p>
            <a:r>
              <a:rPr lang="en-US" dirty="0"/>
              <a:t>THANK YOU VERY MUCH</a:t>
            </a:r>
          </a:p>
        </p:txBody>
      </p:sp>
      <p:sp>
        <p:nvSpPr>
          <p:cNvPr id="17" name="Subtitle 7"/>
          <p:cNvSpPr>
            <a:spLocks noGrp="1"/>
          </p:cNvSpPr>
          <p:nvPr>
            <p:ph type="subTitle" idx="1"/>
          </p:nvPr>
        </p:nvSpPr>
        <p:spPr>
          <a:xfrm>
            <a:off x="916495" y="2626228"/>
            <a:ext cx="4578057" cy="220155"/>
          </a:xfrm>
        </p:spPr>
        <p:txBody>
          <a:bodyPr/>
          <a:lstStyle/>
          <a:p>
            <a:r>
              <a:rPr lang="en-GB" dirty="0"/>
              <a:t>Write your relevant text here</a:t>
            </a:r>
          </a:p>
        </p:txBody>
      </p:sp>
      <p:sp>
        <p:nvSpPr>
          <p:cNvPr id="5" name="Rectangle 4"/>
          <p:cNvSpPr/>
          <p:nvPr/>
        </p:nvSpPr>
        <p:spPr>
          <a:xfrm>
            <a:off x="2882900" y="3429000"/>
            <a:ext cx="5346700" cy="3429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5383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  <p:bldP spid="17" grpId="0" build="p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random color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7A5AE"/>
      </a:accent1>
      <a:accent2>
        <a:srgbClr val="67B8C1"/>
      </a:accent2>
      <a:accent3>
        <a:srgbClr val="9AD0D6"/>
      </a:accent3>
      <a:accent4>
        <a:srgbClr val="AEE1E8"/>
      </a:accent4>
      <a:accent5>
        <a:srgbClr val="D8DAD9"/>
      </a:accent5>
      <a:accent6>
        <a:srgbClr val="A9AEB3"/>
      </a:accent6>
      <a:hlink>
        <a:srgbClr val="7F7F7F"/>
      </a:hlink>
      <a:folHlink>
        <a:srgbClr val="7BBBB5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3881</TotalTime>
  <Words>9923</Words>
  <Application>Microsoft Office PowerPoint</Application>
  <PresentationFormat>On-screen Show (4:3)</PresentationFormat>
  <Paragraphs>1375</Paragraphs>
  <Slides>100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100</vt:i4>
      </vt:variant>
    </vt:vector>
  </HeadingPairs>
  <TitlesOfParts>
    <vt:vector size="109" baseType="lpstr">
      <vt:lpstr>Arial</vt:lpstr>
      <vt:lpstr>Calibri</vt:lpstr>
      <vt:lpstr>Calibri Light</vt:lpstr>
      <vt:lpstr>Gill Sans</vt:lpstr>
      <vt:lpstr>Helvetica</vt:lpstr>
      <vt:lpstr>Raleway</vt:lpstr>
      <vt:lpstr>Source Sans Pro</vt:lpstr>
      <vt:lpstr>Source Sans Pro Light</vt:lpstr>
      <vt:lpstr>Office Theme</vt:lpstr>
      <vt:lpstr>ULTIMATE BUSINESS PRESENTATION</vt:lpstr>
      <vt:lpstr>TABLE OF CONTENT</vt:lpstr>
      <vt:lpstr>PowerPoint Presentation</vt:lpstr>
      <vt:lpstr>INTRODUCTION</vt:lpstr>
      <vt:lpstr>MISSION</vt:lpstr>
      <vt:lpstr>VISSION</vt:lpstr>
      <vt:lpstr>ORGANIZATION STRUCTURE</vt:lpstr>
      <vt:lpstr>ULTIMATE TEAM</vt:lpstr>
      <vt:lpstr>MEET MR. JOHN DOE</vt:lpstr>
      <vt:lpstr>OUR DEPARTMENTS</vt:lpstr>
      <vt:lpstr>OUR HEADQUARTERS</vt:lpstr>
      <vt:lpstr>OUR PROMISE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PHOTO COMPANY TIMELINE</vt:lpstr>
      <vt:lpstr>PowerPoint Presentation</vt:lpstr>
      <vt:lpstr>MILESTONE SAMPLE</vt:lpstr>
      <vt:lpstr>ROAD TIMELINE SAMPLE</vt:lpstr>
      <vt:lpstr>CLEAN TIMELINE SAMPLE</vt:lpstr>
      <vt:lpstr>OUR AWARDS</vt:lpstr>
      <vt:lpstr>WHY DO BUSINESS WITH US</vt:lpstr>
      <vt:lpstr>THE REASON</vt:lpstr>
      <vt:lpstr>WHAT CAN WE DO</vt:lpstr>
      <vt:lpstr>SKILL INFOGRAPHIC</vt:lpstr>
      <vt:lpstr>SINGLE SERVICE DETAIL</vt:lpstr>
      <vt:lpstr>SPECIAL SERVICES</vt:lpstr>
      <vt:lpstr>SPECIAL SERVICES WITH IMAGE</vt:lpstr>
      <vt:lpstr>FULL WIDTH SAMPLE SLIDE</vt:lpstr>
      <vt:lpstr>TWO COLUMNS SAMPLE SLIDE</vt:lpstr>
      <vt:lpstr>THREE COLUMNS SAMPLE SLIDE</vt:lpstr>
      <vt:lpstr>BULLET LIST SAMPLE</vt:lpstr>
      <vt:lpstr>NUMERIC LIST SAMPLE</vt:lpstr>
      <vt:lpstr>PowerPoint Presentation</vt:lpstr>
      <vt:lpstr>PowerPoint Presentation</vt:lpstr>
      <vt:lpstr>PRODUCT DETAIL INFO</vt:lpstr>
      <vt:lpstr>FULL GALLERY VIEW</vt:lpstr>
      <vt:lpstr>THREE COLUMN GALLERY</vt:lpstr>
      <vt:lpstr>OUR CURRENT PROJECT</vt:lpstr>
      <vt:lpstr>PRODUCT COMPARISON</vt:lpstr>
      <vt:lpstr>TWO PRODUCTS COMPARISON</vt:lpstr>
      <vt:lpstr>PROJECT TIMELINE</vt:lpstr>
      <vt:lpstr>PROS &amp; CONS COMPARISON</vt:lpstr>
      <vt:lpstr>GREAT TESTIMONIALS</vt:lpstr>
      <vt:lpstr>PowerPoint Presentation</vt:lpstr>
      <vt:lpstr>PRODUCT DETAIL INFO</vt:lpstr>
      <vt:lpstr>OUR GREAT CLIENTS</vt:lpstr>
      <vt:lpstr>PowerPoint Presentation</vt:lpstr>
      <vt:lpstr>INFORMATION SOURCE</vt:lpstr>
      <vt:lpstr>PROBLEM SOLVING</vt:lpstr>
      <vt:lpstr>SPECIAL OFFERS</vt:lpstr>
      <vt:lpstr>WE HAVE GOOD PRICE</vt:lpstr>
      <vt:lpstr>EQUATION SAMPLE SLIDE</vt:lpstr>
      <vt:lpstr>SWOT ANALYSIS</vt:lpstr>
      <vt:lpstr>COMPETITOR ANALYSIS</vt:lpstr>
      <vt:lpstr>COMPETITOR COMPARISON</vt:lpstr>
      <vt:lpstr>MARKET ANALYSIS</vt:lpstr>
      <vt:lpstr>MARKET RESEARCH</vt:lpstr>
      <vt:lpstr>SALES REPORT BY YEAR</vt:lpstr>
      <vt:lpstr>SALES REPORT BY YEAR</vt:lpstr>
      <vt:lpstr>OUR MARKETING TARGET</vt:lpstr>
      <vt:lpstr>ULTIMATE STRATEGY</vt:lpstr>
      <vt:lpstr>STRATEGY MAP</vt:lpstr>
      <vt:lpstr>CHANGE IN MARKETING</vt:lpstr>
      <vt:lpstr>GENERAL TRIGGERS</vt:lpstr>
      <vt:lpstr>SUCCESS &amp; FAILURE FACTORS</vt:lpstr>
      <vt:lpstr>MOBILE APP DEVELOPMENT</vt:lpstr>
      <vt:lpstr>MOBILE SHOWCASE</vt:lpstr>
      <vt:lpstr>DESKTOP SHOWCASE</vt:lpstr>
      <vt:lpstr>ULTIMATE TOOLS</vt:lpstr>
      <vt:lpstr>ACTION RESEARCH STEPS</vt:lpstr>
      <vt:lpstr>BUSINESS TREND 2014</vt:lpstr>
      <vt:lpstr>PYRAMID SUCCESS STEPS</vt:lpstr>
      <vt:lpstr>SUCCESS PROCESS SAMPLE</vt:lpstr>
      <vt:lpstr>SUCCESS PROCESS SAMPLE TWO</vt:lpstr>
      <vt:lpstr>OUR WORKFLOW</vt:lpstr>
      <vt:lpstr>FROM CLIENT TO CLIENT</vt:lpstr>
      <vt:lpstr>ULTIMATE AROUND THE WORLD</vt:lpstr>
      <vt:lpstr>ULTIMATE AROUND THE WORLD</vt:lpstr>
      <vt:lpstr>ULTIMATE AROUND THE WORLD</vt:lpstr>
      <vt:lpstr>USER PER SOCIAL NETWORK</vt:lpstr>
      <vt:lpstr>ULTIMATE AROUND THE WORLD</vt:lpstr>
      <vt:lpstr>PowerPoint Presentation</vt:lpstr>
      <vt:lpstr>PHASE SAMPLE ONE</vt:lpstr>
      <vt:lpstr>ANALYSIS DETAIL DESCRIPTION</vt:lpstr>
      <vt:lpstr>PLANNING DETAIL DESCRIPTION</vt:lpstr>
      <vt:lpstr>DO REAL DETAIL DESCRIPTION</vt:lpstr>
      <vt:lpstr>PERFORMANCE DETAIL DESCRIPTION</vt:lpstr>
      <vt:lpstr>PHASE SAMPLE TWO</vt:lpstr>
      <vt:lpstr>PHASE SAMPLE THREE</vt:lpstr>
      <vt:lpstr>PHASE SAMPLE FOUR</vt:lpstr>
      <vt:lpstr>PHASE SAMPLE FIVE</vt:lpstr>
      <vt:lpstr>PHASE SAMPLE SIX</vt:lpstr>
      <vt:lpstr>PowerPoint Presentation</vt:lpstr>
      <vt:lpstr>PHASE SAMPLE SEVEN</vt:lpstr>
      <vt:lpstr>CIRCLE PROCESS SAMPLE</vt:lpstr>
      <vt:lpstr>GET IN TOUCH</vt:lpstr>
      <vt:lpstr>THANK YOU VERY MUCH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</dc:creator>
  <cp:lastModifiedBy>M</cp:lastModifiedBy>
  <cp:revision>391</cp:revision>
  <dcterms:created xsi:type="dcterms:W3CDTF">2014-06-21T01:29:11Z</dcterms:created>
  <dcterms:modified xsi:type="dcterms:W3CDTF">2014-07-02T02:52:44Z</dcterms:modified>
</cp:coreProperties>
</file>