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9C2D1"/>
      </a:accent1>
      <a:accent2>
        <a:srgbClr val="78CEDA"/>
      </a:accent2>
      <a:accent3>
        <a:srgbClr val="93D8E1"/>
      </a:accent3>
      <a:accent4>
        <a:srgbClr val="AEE1E8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2014-07-02T02:49:24Z</dcterms:modified>
</cp:coreProperties>
</file>