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48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4DF02"/>
      </a:accent1>
      <a:accent2>
        <a:srgbClr val="FCF602"/>
      </a:accent2>
      <a:accent3>
        <a:srgbClr val="FEFCAC"/>
      </a:accent3>
      <a:accent4>
        <a:srgbClr val="FFFFEB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6225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2014-07-02T02:44:42Z</dcterms:modified>
</cp:coreProperties>
</file>