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handoutMasterIdLst>
    <p:handoutMasterId r:id="rId103"/>
  </p:handout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notesViewPr>
    <p:cSldViewPr snapToGrid="0" showGuides="1">
      <p:cViewPr varScale="1">
        <p:scale>
          <a:sx n="51" d="100"/>
          <a:sy n="51" d="100"/>
        </p:scale>
        <p:origin x="2862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BF2C-163E-4E69-A6D1-9C526562525E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374CE-E55A-4D25-8BFD-8A9F9A59E4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27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4DF02"/>
      </a:accent1>
      <a:accent2>
        <a:srgbClr val="FCF602"/>
      </a:accent2>
      <a:accent3>
        <a:srgbClr val="FEFCAC"/>
      </a:accent3>
      <a:accent4>
        <a:srgbClr val="FFFFEB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6244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2014-07-02T02:44:00Z</dcterms:modified>
</cp:coreProperties>
</file>