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163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20428"/>
            <a:ext cx="2137559" cy="4310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273"/>
          <p:cNvSpPr/>
          <p:nvPr/>
        </p:nvSpPr>
        <p:spPr>
          <a:xfrm>
            <a:off x="2047181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274"/>
          <p:cNvSpPr/>
          <p:nvPr/>
        </p:nvSpPr>
        <p:spPr>
          <a:xfrm>
            <a:off x="2454463" y="3743622"/>
            <a:ext cx="538122" cy="328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5" y="8100"/>
                </a:moveTo>
                <a:cubicBezTo>
                  <a:pt x="20965" y="8100"/>
                  <a:pt x="20075" y="8100"/>
                  <a:pt x="19567" y="8100"/>
                </a:cubicBezTo>
                <a:cubicBezTo>
                  <a:pt x="18932" y="5192"/>
                  <a:pt x="17534" y="3115"/>
                  <a:pt x="15755" y="2285"/>
                </a:cubicBezTo>
                <a:cubicBezTo>
                  <a:pt x="15755" y="1662"/>
                  <a:pt x="15755" y="1038"/>
                  <a:pt x="15755" y="1038"/>
                </a:cubicBezTo>
                <a:cubicBezTo>
                  <a:pt x="15755" y="415"/>
                  <a:pt x="15374" y="0"/>
                  <a:pt x="15120" y="0"/>
                </a:cubicBezTo>
                <a:cubicBezTo>
                  <a:pt x="13341" y="0"/>
                  <a:pt x="13341" y="0"/>
                  <a:pt x="13341" y="0"/>
                </a:cubicBezTo>
                <a:cubicBezTo>
                  <a:pt x="12960" y="0"/>
                  <a:pt x="12706" y="415"/>
                  <a:pt x="12706" y="1038"/>
                </a:cubicBezTo>
                <a:cubicBezTo>
                  <a:pt x="12706" y="4777"/>
                  <a:pt x="12706" y="4777"/>
                  <a:pt x="12706" y="4777"/>
                </a:cubicBezTo>
                <a:cubicBezTo>
                  <a:pt x="10800" y="4777"/>
                  <a:pt x="10800" y="4777"/>
                  <a:pt x="10800" y="4777"/>
                </a:cubicBezTo>
                <a:cubicBezTo>
                  <a:pt x="10419" y="4777"/>
                  <a:pt x="10165" y="5192"/>
                  <a:pt x="10165" y="5815"/>
                </a:cubicBezTo>
                <a:cubicBezTo>
                  <a:pt x="10165" y="6438"/>
                  <a:pt x="10419" y="6854"/>
                  <a:pt x="10800" y="6854"/>
                </a:cubicBezTo>
                <a:cubicBezTo>
                  <a:pt x="12706" y="6854"/>
                  <a:pt x="12706" y="6854"/>
                  <a:pt x="12706" y="6854"/>
                </a:cubicBezTo>
                <a:cubicBezTo>
                  <a:pt x="12706" y="14331"/>
                  <a:pt x="12706" y="14331"/>
                  <a:pt x="12706" y="14331"/>
                </a:cubicBezTo>
                <a:cubicBezTo>
                  <a:pt x="10800" y="14331"/>
                  <a:pt x="10800" y="14331"/>
                  <a:pt x="10800" y="14331"/>
                </a:cubicBezTo>
                <a:cubicBezTo>
                  <a:pt x="10419" y="14331"/>
                  <a:pt x="10165" y="14954"/>
                  <a:pt x="10165" y="15369"/>
                </a:cubicBezTo>
                <a:cubicBezTo>
                  <a:pt x="10165" y="15992"/>
                  <a:pt x="10419" y="16408"/>
                  <a:pt x="10800" y="16408"/>
                </a:cubicBezTo>
                <a:cubicBezTo>
                  <a:pt x="12706" y="16408"/>
                  <a:pt x="12706" y="16408"/>
                  <a:pt x="12706" y="16408"/>
                </a:cubicBezTo>
                <a:cubicBezTo>
                  <a:pt x="12706" y="20562"/>
                  <a:pt x="12706" y="20562"/>
                  <a:pt x="12706" y="20562"/>
                </a:cubicBezTo>
                <a:cubicBezTo>
                  <a:pt x="12706" y="20977"/>
                  <a:pt x="12960" y="21600"/>
                  <a:pt x="13341" y="21600"/>
                </a:cubicBezTo>
                <a:cubicBezTo>
                  <a:pt x="15120" y="21600"/>
                  <a:pt x="15120" y="21600"/>
                  <a:pt x="15120" y="21600"/>
                </a:cubicBezTo>
                <a:cubicBezTo>
                  <a:pt x="15374" y="21600"/>
                  <a:pt x="15755" y="20977"/>
                  <a:pt x="15755" y="20562"/>
                </a:cubicBezTo>
                <a:cubicBezTo>
                  <a:pt x="15755" y="20562"/>
                  <a:pt x="15755" y="19731"/>
                  <a:pt x="15755" y="19108"/>
                </a:cubicBezTo>
                <a:cubicBezTo>
                  <a:pt x="17534" y="18485"/>
                  <a:pt x="18932" y="16200"/>
                  <a:pt x="19567" y="13292"/>
                </a:cubicBezTo>
                <a:cubicBezTo>
                  <a:pt x="20075" y="13292"/>
                  <a:pt x="20965" y="13292"/>
                  <a:pt x="20965" y="13292"/>
                </a:cubicBezTo>
                <a:cubicBezTo>
                  <a:pt x="21346" y="13292"/>
                  <a:pt x="21600" y="12877"/>
                  <a:pt x="21600" y="12254"/>
                </a:cubicBezTo>
                <a:cubicBezTo>
                  <a:pt x="21600" y="9138"/>
                  <a:pt x="21600" y="9138"/>
                  <a:pt x="21600" y="9138"/>
                </a:cubicBezTo>
                <a:cubicBezTo>
                  <a:pt x="21600" y="8723"/>
                  <a:pt x="21346" y="8100"/>
                  <a:pt x="20965" y="8100"/>
                </a:cubicBezTo>
                <a:close/>
                <a:moveTo>
                  <a:pt x="8259" y="0"/>
                </a:moveTo>
                <a:cubicBezTo>
                  <a:pt x="6480" y="0"/>
                  <a:pt x="6480" y="0"/>
                  <a:pt x="6480" y="0"/>
                </a:cubicBezTo>
                <a:cubicBezTo>
                  <a:pt x="6226" y="0"/>
                  <a:pt x="5845" y="415"/>
                  <a:pt x="5845" y="1038"/>
                </a:cubicBezTo>
                <a:cubicBezTo>
                  <a:pt x="5845" y="1038"/>
                  <a:pt x="5845" y="1662"/>
                  <a:pt x="5845" y="2285"/>
                </a:cubicBezTo>
                <a:cubicBezTo>
                  <a:pt x="4066" y="3115"/>
                  <a:pt x="2668" y="5192"/>
                  <a:pt x="2033" y="8100"/>
                </a:cubicBezTo>
                <a:cubicBezTo>
                  <a:pt x="1525" y="8100"/>
                  <a:pt x="635" y="8100"/>
                  <a:pt x="635" y="8100"/>
                </a:cubicBezTo>
                <a:cubicBezTo>
                  <a:pt x="254" y="8100"/>
                  <a:pt x="0" y="8723"/>
                  <a:pt x="0" y="9138"/>
                </a:cubicBezTo>
                <a:cubicBezTo>
                  <a:pt x="0" y="12254"/>
                  <a:pt x="0" y="12254"/>
                  <a:pt x="0" y="12254"/>
                </a:cubicBezTo>
                <a:cubicBezTo>
                  <a:pt x="0" y="12877"/>
                  <a:pt x="254" y="13292"/>
                  <a:pt x="635" y="13292"/>
                </a:cubicBezTo>
                <a:cubicBezTo>
                  <a:pt x="635" y="13292"/>
                  <a:pt x="1525" y="13292"/>
                  <a:pt x="2033" y="13292"/>
                </a:cubicBezTo>
                <a:cubicBezTo>
                  <a:pt x="2668" y="16200"/>
                  <a:pt x="4066" y="18485"/>
                  <a:pt x="5845" y="19108"/>
                </a:cubicBezTo>
                <a:cubicBezTo>
                  <a:pt x="5845" y="19731"/>
                  <a:pt x="5845" y="20562"/>
                  <a:pt x="5845" y="20562"/>
                </a:cubicBezTo>
                <a:cubicBezTo>
                  <a:pt x="5845" y="20977"/>
                  <a:pt x="6226" y="21600"/>
                  <a:pt x="6480" y="21600"/>
                </a:cubicBezTo>
                <a:cubicBezTo>
                  <a:pt x="8259" y="21600"/>
                  <a:pt x="8259" y="21600"/>
                  <a:pt x="8259" y="21600"/>
                </a:cubicBezTo>
                <a:cubicBezTo>
                  <a:pt x="8640" y="21600"/>
                  <a:pt x="8894" y="20977"/>
                  <a:pt x="8894" y="20562"/>
                </a:cubicBezTo>
                <a:cubicBezTo>
                  <a:pt x="8894" y="16408"/>
                  <a:pt x="8894" y="16408"/>
                  <a:pt x="8894" y="16408"/>
                </a:cubicBezTo>
                <a:cubicBezTo>
                  <a:pt x="6861" y="16408"/>
                  <a:pt x="6861" y="16408"/>
                  <a:pt x="6861" y="16408"/>
                </a:cubicBezTo>
                <a:cubicBezTo>
                  <a:pt x="6480" y="16408"/>
                  <a:pt x="6226" y="15992"/>
                  <a:pt x="6226" y="15369"/>
                </a:cubicBezTo>
                <a:cubicBezTo>
                  <a:pt x="6226" y="14954"/>
                  <a:pt x="6480" y="14331"/>
                  <a:pt x="6861" y="14331"/>
                </a:cubicBezTo>
                <a:cubicBezTo>
                  <a:pt x="8894" y="14331"/>
                  <a:pt x="8894" y="14331"/>
                  <a:pt x="8894" y="14331"/>
                </a:cubicBezTo>
                <a:cubicBezTo>
                  <a:pt x="8894" y="6854"/>
                  <a:pt x="8894" y="6854"/>
                  <a:pt x="8894" y="6854"/>
                </a:cubicBezTo>
                <a:cubicBezTo>
                  <a:pt x="6861" y="6854"/>
                  <a:pt x="6861" y="6854"/>
                  <a:pt x="6861" y="6854"/>
                </a:cubicBezTo>
                <a:cubicBezTo>
                  <a:pt x="6480" y="6854"/>
                  <a:pt x="6226" y="6438"/>
                  <a:pt x="6226" y="5815"/>
                </a:cubicBezTo>
                <a:cubicBezTo>
                  <a:pt x="6226" y="5192"/>
                  <a:pt x="6480" y="4777"/>
                  <a:pt x="6861" y="4777"/>
                </a:cubicBezTo>
                <a:cubicBezTo>
                  <a:pt x="8894" y="4777"/>
                  <a:pt x="8894" y="4777"/>
                  <a:pt x="8894" y="4777"/>
                </a:cubicBezTo>
                <a:cubicBezTo>
                  <a:pt x="8894" y="1038"/>
                  <a:pt x="8894" y="1038"/>
                  <a:pt x="8894" y="1038"/>
                </a:cubicBezTo>
                <a:cubicBezTo>
                  <a:pt x="8894" y="415"/>
                  <a:pt x="8640" y="0"/>
                  <a:pt x="825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33" name="Shape 1277"/>
          <p:cNvSpPr/>
          <p:nvPr/>
        </p:nvSpPr>
        <p:spPr>
          <a:xfrm>
            <a:off x="2860403" y="2092133"/>
            <a:ext cx="1784121" cy="1784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4" name="Group 1280"/>
          <p:cNvGrpSpPr/>
          <p:nvPr/>
        </p:nvGrpSpPr>
        <p:grpSpPr>
          <a:xfrm>
            <a:off x="3446625" y="2547937"/>
            <a:ext cx="611677" cy="471026"/>
            <a:chOff x="0" y="0"/>
            <a:chExt cx="1467689" cy="1130203"/>
          </a:xfrm>
        </p:grpSpPr>
        <p:sp>
          <p:nvSpPr>
            <p:cNvPr id="35" name="Shape 1278"/>
            <p:cNvSpPr/>
            <p:nvPr/>
          </p:nvSpPr>
          <p:spPr>
            <a:xfrm>
              <a:off x="504688" y="918289"/>
              <a:ext cx="461137" cy="21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9920" y="18845"/>
                  </a:moveTo>
                  <a:cubicBezTo>
                    <a:pt x="19920" y="18845"/>
                    <a:pt x="18823" y="16641"/>
                    <a:pt x="18203" y="15208"/>
                  </a:cubicBezTo>
                  <a:cubicBezTo>
                    <a:pt x="17583" y="13776"/>
                    <a:pt x="17393" y="12122"/>
                    <a:pt x="17393" y="12122"/>
                  </a:cubicBezTo>
                  <a:cubicBezTo>
                    <a:pt x="16916" y="0"/>
                    <a:pt x="16916" y="0"/>
                    <a:pt x="16916" y="0"/>
                  </a:cubicBezTo>
                  <a:cubicBezTo>
                    <a:pt x="3326" y="0"/>
                    <a:pt x="3326" y="0"/>
                    <a:pt x="3326" y="0"/>
                  </a:cubicBezTo>
                  <a:cubicBezTo>
                    <a:pt x="2849" y="12122"/>
                    <a:pt x="2849" y="12122"/>
                    <a:pt x="2849" y="12122"/>
                  </a:cubicBezTo>
                  <a:cubicBezTo>
                    <a:pt x="2849" y="12122"/>
                    <a:pt x="2659" y="13886"/>
                    <a:pt x="2087" y="15318"/>
                  </a:cubicBezTo>
                  <a:cubicBezTo>
                    <a:pt x="1467" y="16751"/>
                    <a:pt x="322" y="18955"/>
                    <a:pt x="322" y="18955"/>
                  </a:cubicBezTo>
                  <a:cubicBezTo>
                    <a:pt x="322" y="18955"/>
                    <a:pt x="-679" y="20608"/>
                    <a:pt x="847" y="21049"/>
                  </a:cubicBezTo>
                  <a:cubicBezTo>
                    <a:pt x="1705" y="21380"/>
                    <a:pt x="5567" y="21600"/>
                    <a:pt x="8667" y="21600"/>
                  </a:cubicBezTo>
                  <a:cubicBezTo>
                    <a:pt x="11575" y="21600"/>
                    <a:pt x="11575" y="21600"/>
                    <a:pt x="11575" y="21600"/>
                  </a:cubicBezTo>
                  <a:cubicBezTo>
                    <a:pt x="14770" y="21600"/>
                    <a:pt x="18537" y="21380"/>
                    <a:pt x="19443" y="21049"/>
                  </a:cubicBezTo>
                  <a:cubicBezTo>
                    <a:pt x="20921" y="20498"/>
                    <a:pt x="19920" y="18845"/>
                    <a:pt x="19920" y="188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6" name="Shape 1279"/>
            <p:cNvSpPr/>
            <p:nvPr/>
          </p:nvSpPr>
          <p:spPr>
            <a:xfrm>
              <a:off x="0" y="0"/>
              <a:ext cx="1467690" cy="89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74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255" y="0"/>
                    <a:pt x="0" y="443"/>
                    <a:pt x="0" y="939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21157"/>
                    <a:pt x="255" y="21600"/>
                    <a:pt x="558" y="21600"/>
                  </a:cubicBezTo>
                  <a:cubicBezTo>
                    <a:pt x="8156" y="21600"/>
                    <a:pt x="8156" y="21600"/>
                    <a:pt x="8156" y="21600"/>
                  </a:cubicBezTo>
                  <a:cubicBezTo>
                    <a:pt x="8586" y="21600"/>
                    <a:pt x="8586" y="21600"/>
                    <a:pt x="8586" y="21600"/>
                  </a:cubicBezTo>
                  <a:cubicBezTo>
                    <a:pt x="13062" y="21600"/>
                    <a:pt x="13062" y="21600"/>
                    <a:pt x="13062" y="21600"/>
                  </a:cubicBezTo>
                  <a:cubicBezTo>
                    <a:pt x="13524" y="21600"/>
                    <a:pt x="13524" y="21600"/>
                    <a:pt x="13524" y="21600"/>
                  </a:cubicBezTo>
                  <a:cubicBezTo>
                    <a:pt x="21074" y="21600"/>
                    <a:pt x="21074" y="21600"/>
                    <a:pt x="21074" y="21600"/>
                  </a:cubicBezTo>
                  <a:cubicBezTo>
                    <a:pt x="21377" y="21600"/>
                    <a:pt x="21600" y="21157"/>
                    <a:pt x="21600" y="20661"/>
                  </a:cubicBezTo>
                  <a:cubicBezTo>
                    <a:pt x="21600" y="939"/>
                    <a:pt x="21600" y="939"/>
                    <a:pt x="21600" y="939"/>
                  </a:cubicBezTo>
                  <a:cubicBezTo>
                    <a:pt x="21600" y="443"/>
                    <a:pt x="21377" y="0"/>
                    <a:pt x="21074" y="0"/>
                  </a:cubicBezTo>
                  <a:close/>
                  <a:moveTo>
                    <a:pt x="20708" y="20035"/>
                  </a:moveTo>
                  <a:cubicBezTo>
                    <a:pt x="828" y="20035"/>
                    <a:pt x="828" y="20035"/>
                    <a:pt x="828" y="20035"/>
                  </a:cubicBezTo>
                  <a:cubicBezTo>
                    <a:pt x="828" y="1565"/>
                    <a:pt x="828" y="1565"/>
                    <a:pt x="828" y="1565"/>
                  </a:cubicBezTo>
                  <a:cubicBezTo>
                    <a:pt x="20708" y="1565"/>
                    <a:pt x="20708" y="1565"/>
                    <a:pt x="20708" y="1565"/>
                  </a:cubicBezTo>
                  <a:lnTo>
                    <a:pt x="20708" y="200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Shape 1283"/>
          <p:cNvSpPr/>
          <p:nvPr/>
        </p:nvSpPr>
        <p:spPr>
          <a:xfrm>
            <a:off x="4277500" y="2679906"/>
            <a:ext cx="2061233" cy="2061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8" name="Group 1286"/>
          <p:cNvGrpSpPr/>
          <p:nvPr/>
        </p:nvGrpSpPr>
        <p:grpSpPr>
          <a:xfrm>
            <a:off x="5004837" y="3234341"/>
            <a:ext cx="606561" cy="602721"/>
            <a:chOff x="0" y="0"/>
            <a:chExt cx="1455414" cy="1446200"/>
          </a:xfrm>
        </p:grpSpPr>
        <p:sp>
          <p:nvSpPr>
            <p:cNvPr id="39" name="Shape 1284"/>
            <p:cNvSpPr/>
            <p:nvPr/>
          </p:nvSpPr>
          <p:spPr>
            <a:xfrm>
              <a:off x="0" y="0"/>
              <a:ext cx="1413962" cy="1119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" y="19713"/>
                  </a:moveTo>
                  <a:cubicBezTo>
                    <a:pt x="1828" y="4194"/>
                    <a:pt x="1828" y="4194"/>
                    <a:pt x="1828" y="4194"/>
                  </a:cubicBezTo>
                  <a:cubicBezTo>
                    <a:pt x="20271" y="4194"/>
                    <a:pt x="20271" y="4194"/>
                    <a:pt x="20271" y="4194"/>
                  </a:cubicBezTo>
                  <a:cubicBezTo>
                    <a:pt x="20271" y="8808"/>
                    <a:pt x="20271" y="8808"/>
                    <a:pt x="20271" y="8808"/>
                  </a:cubicBezTo>
                  <a:cubicBezTo>
                    <a:pt x="20769" y="9437"/>
                    <a:pt x="21268" y="10066"/>
                    <a:pt x="21600" y="10695"/>
                  </a:cubicBezTo>
                  <a:cubicBezTo>
                    <a:pt x="21600" y="419"/>
                    <a:pt x="21600" y="419"/>
                    <a:pt x="21600" y="419"/>
                  </a:cubicBezTo>
                  <a:cubicBezTo>
                    <a:pt x="21600" y="210"/>
                    <a:pt x="21434" y="0"/>
                    <a:pt x="21268" y="0"/>
                  </a:cubicBezTo>
                  <a:cubicBezTo>
                    <a:pt x="498" y="0"/>
                    <a:pt x="498" y="0"/>
                    <a:pt x="498" y="0"/>
                  </a:cubicBezTo>
                  <a:cubicBezTo>
                    <a:pt x="166" y="0"/>
                    <a:pt x="0" y="210"/>
                    <a:pt x="0" y="419"/>
                  </a:cubicBezTo>
                  <a:cubicBezTo>
                    <a:pt x="0" y="21181"/>
                    <a:pt x="0" y="21181"/>
                    <a:pt x="0" y="21181"/>
                  </a:cubicBezTo>
                  <a:cubicBezTo>
                    <a:pt x="0" y="21390"/>
                    <a:pt x="166" y="21600"/>
                    <a:pt x="498" y="21600"/>
                  </a:cubicBezTo>
                  <a:cubicBezTo>
                    <a:pt x="5649" y="21600"/>
                    <a:pt x="5649" y="21600"/>
                    <a:pt x="5649" y="21600"/>
                  </a:cubicBezTo>
                  <a:cubicBezTo>
                    <a:pt x="5483" y="20971"/>
                    <a:pt x="5317" y="20342"/>
                    <a:pt x="5317" y="19713"/>
                  </a:cubicBezTo>
                  <a:lnTo>
                    <a:pt x="1828" y="19713"/>
                  </a:lnTo>
                  <a:close/>
                  <a:moveTo>
                    <a:pt x="17778" y="629"/>
                  </a:moveTo>
                  <a:cubicBezTo>
                    <a:pt x="19772" y="629"/>
                    <a:pt x="19772" y="629"/>
                    <a:pt x="19772" y="629"/>
                  </a:cubicBezTo>
                  <a:cubicBezTo>
                    <a:pt x="19772" y="3146"/>
                    <a:pt x="19772" y="3146"/>
                    <a:pt x="19772" y="3146"/>
                  </a:cubicBezTo>
                  <a:cubicBezTo>
                    <a:pt x="17778" y="3146"/>
                    <a:pt x="17778" y="3146"/>
                    <a:pt x="17778" y="3146"/>
                  </a:cubicBezTo>
                  <a:lnTo>
                    <a:pt x="17778" y="629"/>
                  </a:lnTo>
                  <a:close/>
                  <a:moveTo>
                    <a:pt x="14788" y="629"/>
                  </a:moveTo>
                  <a:cubicBezTo>
                    <a:pt x="16782" y="629"/>
                    <a:pt x="16782" y="629"/>
                    <a:pt x="16782" y="629"/>
                  </a:cubicBezTo>
                  <a:cubicBezTo>
                    <a:pt x="16782" y="3146"/>
                    <a:pt x="16782" y="3146"/>
                    <a:pt x="16782" y="3146"/>
                  </a:cubicBezTo>
                  <a:cubicBezTo>
                    <a:pt x="14788" y="3146"/>
                    <a:pt x="14788" y="3146"/>
                    <a:pt x="14788" y="3146"/>
                  </a:cubicBezTo>
                  <a:lnTo>
                    <a:pt x="14788" y="62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1285"/>
            <p:cNvSpPr/>
            <p:nvPr/>
          </p:nvSpPr>
          <p:spPr>
            <a:xfrm>
              <a:off x="400700" y="382275"/>
              <a:ext cx="1054715" cy="1063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57" y="17853"/>
                  </a:moveTo>
                  <a:cubicBezTo>
                    <a:pt x="15365" y="17853"/>
                    <a:pt x="15365" y="17853"/>
                    <a:pt x="15365" y="17853"/>
                  </a:cubicBezTo>
                  <a:cubicBezTo>
                    <a:pt x="14474" y="19616"/>
                    <a:pt x="13361" y="20939"/>
                    <a:pt x="12247" y="21380"/>
                  </a:cubicBezTo>
                  <a:cubicBezTo>
                    <a:pt x="12025" y="21380"/>
                    <a:pt x="11579" y="21380"/>
                    <a:pt x="11357" y="21600"/>
                  </a:cubicBezTo>
                  <a:lnTo>
                    <a:pt x="11357" y="17853"/>
                  </a:lnTo>
                  <a:close/>
                  <a:moveTo>
                    <a:pt x="10243" y="21600"/>
                  </a:moveTo>
                  <a:cubicBezTo>
                    <a:pt x="9798" y="21380"/>
                    <a:pt x="9575" y="21380"/>
                    <a:pt x="9353" y="21380"/>
                  </a:cubicBezTo>
                  <a:cubicBezTo>
                    <a:pt x="8239" y="20939"/>
                    <a:pt x="7126" y="19616"/>
                    <a:pt x="6235" y="17853"/>
                  </a:cubicBezTo>
                  <a:cubicBezTo>
                    <a:pt x="10243" y="17853"/>
                    <a:pt x="10243" y="17853"/>
                    <a:pt x="10243" y="17853"/>
                  </a:cubicBezTo>
                  <a:lnTo>
                    <a:pt x="10243" y="21600"/>
                  </a:lnTo>
                  <a:close/>
                  <a:moveTo>
                    <a:pt x="6680" y="20718"/>
                  </a:moveTo>
                  <a:cubicBezTo>
                    <a:pt x="5122" y="20057"/>
                    <a:pt x="3563" y="18955"/>
                    <a:pt x="2449" y="17853"/>
                  </a:cubicBezTo>
                  <a:cubicBezTo>
                    <a:pt x="4899" y="17853"/>
                    <a:pt x="4899" y="17853"/>
                    <a:pt x="4899" y="17853"/>
                  </a:cubicBezTo>
                  <a:cubicBezTo>
                    <a:pt x="5344" y="18955"/>
                    <a:pt x="6012" y="19837"/>
                    <a:pt x="6680" y="20718"/>
                  </a:cubicBezTo>
                  <a:close/>
                  <a:moveTo>
                    <a:pt x="14920" y="20718"/>
                  </a:moveTo>
                  <a:cubicBezTo>
                    <a:pt x="15588" y="19837"/>
                    <a:pt x="16256" y="18955"/>
                    <a:pt x="16701" y="17853"/>
                  </a:cubicBezTo>
                  <a:cubicBezTo>
                    <a:pt x="18928" y="17853"/>
                    <a:pt x="18928" y="17853"/>
                    <a:pt x="18928" y="17853"/>
                  </a:cubicBezTo>
                  <a:cubicBezTo>
                    <a:pt x="18037" y="18955"/>
                    <a:pt x="16478" y="20057"/>
                    <a:pt x="14920" y="20718"/>
                  </a:cubicBezTo>
                  <a:close/>
                  <a:moveTo>
                    <a:pt x="17146" y="16531"/>
                  </a:moveTo>
                  <a:cubicBezTo>
                    <a:pt x="17592" y="14988"/>
                    <a:pt x="17814" y="13224"/>
                    <a:pt x="17814" y="11461"/>
                  </a:cubicBezTo>
                  <a:cubicBezTo>
                    <a:pt x="21600" y="11461"/>
                    <a:pt x="21600" y="11461"/>
                    <a:pt x="21600" y="11461"/>
                  </a:cubicBezTo>
                  <a:cubicBezTo>
                    <a:pt x="21600" y="13224"/>
                    <a:pt x="20932" y="14988"/>
                    <a:pt x="19819" y="16531"/>
                  </a:cubicBezTo>
                  <a:lnTo>
                    <a:pt x="17146" y="16531"/>
                  </a:lnTo>
                  <a:close/>
                  <a:moveTo>
                    <a:pt x="11357" y="16531"/>
                  </a:moveTo>
                  <a:cubicBezTo>
                    <a:pt x="11357" y="11461"/>
                    <a:pt x="11357" y="11461"/>
                    <a:pt x="11357" y="11461"/>
                  </a:cubicBezTo>
                  <a:cubicBezTo>
                    <a:pt x="16701" y="11461"/>
                    <a:pt x="16701" y="11461"/>
                    <a:pt x="16701" y="11461"/>
                  </a:cubicBezTo>
                  <a:cubicBezTo>
                    <a:pt x="16701" y="13224"/>
                    <a:pt x="16256" y="14988"/>
                    <a:pt x="15810" y="16531"/>
                  </a:cubicBezTo>
                  <a:lnTo>
                    <a:pt x="11357" y="16531"/>
                  </a:lnTo>
                  <a:close/>
                  <a:moveTo>
                    <a:pt x="5790" y="16531"/>
                  </a:moveTo>
                  <a:cubicBezTo>
                    <a:pt x="5344" y="14988"/>
                    <a:pt x="4899" y="13224"/>
                    <a:pt x="4899" y="11461"/>
                  </a:cubicBezTo>
                  <a:cubicBezTo>
                    <a:pt x="10243" y="11461"/>
                    <a:pt x="10243" y="11461"/>
                    <a:pt x="10243" y="11461"/>
                  </a:cubicBezTo>
                  <a:cubicBezTo>
                    <a:pt x="10243" y="16531"/>
                    <a:pt x="10243" y="16531"/>
                    <a:pt x="10243" y="16531"/>
                  </a:cubicBezTo>
                  <a:lnTo>
                    <a:pt x="5790" y="16531"/>
                  </a:lnTo>
                  <a:close/>
                  <a:moveTo>
                    <a:pt x="1559" y="16531"/>
                  </a:moveTo>
                  <a:cubicBezTo>
                    <a:pt x="668" y="14988"/>
                    <a:pt x="0" y="13224"/>
                    <a:pt x="0" y="11461"/>
                  </a:cubicBezTo>
                  <a:cubicBezTo>
                    <a:pt x="3786" y="11461"/>
                    <a:pt x="3786" y="11461"/>
                    <a:pt x="3786" y="11461"/>
                  </a:cubicBezTo>
                  <a:cubicBezTo>
                    <a:pt x="3786" y="13224"/>
                    <a:pt x="4008" y="14988"/>
                    <a:pt x="4454" y="16531"/>
                  </a:cubicBezTo>
                  <a:lnTo>
                    <a:pt x="1559" y="16531"/>
                  </a:lnTo>
                  <a:close/>
                  <a:moveTo>
                    <a:pt x="17814" y="10139"/>
                  </a:moveTo>
                  <a:cubicBezTo>
                    <a:pt x="17814" y="8376"/>
                    <a:pt x="17592" y="6612"/>
                    <a:pt x="17146" y="5069"/>
                  </a:cubicBezTo>
                  <a:cubicBezTo>
                    <a:pt x="20041" y="5069"/>
                    <a:pt x="20041" y="5069"/>
                    <a:pt x="20041" y="5069"/>
                  </a:cubicBezTo>
                  <a:cubicBezTo>
                    <a:pt x="20932" y="6392"/>
                    <a:pt x="21600" y="8376"/>
                    <a:pt x="21600" y="10139"/>
                  </a:cubicBezTo>
                  <a:lnTo>
                    <a:pt x="17814" y="10139"/>
                  </a:lnTo>
                  <a:close/>
                  <a:moveTo>
                    <a:pt x="11357" y="10139"/>
                  </a:moveTo>
                  <a:cubicBezTo>
                    <a:pt x="11357" y="5069"/>
                    <a:pt x="11357" y="5069"/>
                    <a:pt x="11357" y="5069"/>
                  </a:cubicBezTo>
                  <a:cubicBezTo>
                    <a:pt x="15810" y="5069"/>
                    <a:pt x="15810" y="5069"/>
                    <a:pt x="15810" y="5069"/>
                  </a:cubicBezTo>
                  <a:cubicBezTo>
                    <a:pt x="16256" y="6612"/>
                    <a:pt x="16701" y="8376"/>
                    <a:pt x="16701" y="10139"/>
                  </a:cubicBezTo>
                  <a:lnTo>
                    <a:pt x="11357" y="10139"/>
                  </a:lnTo>
                  <a:close/>
                  <a:moveTo>
                    <a:pt x="4899" y="10139"/>
                  </a:moveTo>
                  <a:cubicBezTo>
                    <a:pt x="4899" y="8376"/>
                    <a:pt x="5344" y="6612"/>
                    <a:pt x="5790" y="5069"/>
                  </a:cubicBezTo>
                  <a:cubicBezTo>
                    <a:pt x="10243" y="5069"/>
                    <a:pt x="10243" y="5069"/>
                    <a:pt x="10243" y="5069"/>
                  </a:cubicBezTo>
                  <a:cubicBezTo>
                    <a:pt x="10243" y="10139"/>
                    <a:pt x="10243" y="10139"/>
                    <a:pt x="10243" y="10139"/>
                  </a:cubicBezTo>
                  <a:lnTo>
                    <a:pt x="4899" y="10139"/>
                  </a:lnTo>
                  <a:close/>
                  <a:moveTo>
                    <a:pt x="0" y="10139"/>
                  </a:moveTo>
                  <a:cubicBezTo>
                    <a:pt x="0" y="8376"/>
                    <a:pt x="668" y="6392"/>
                    <a:pt x="1559" y="4849"/>
                  </a:cubicBezTo>
                  <a:cubicBezTo>
                    <a:pt x="4454" y="5069"/>
                    <a:pt x="4454" y="5069"/>
                    <a:pt x="4454" y="5069"/>
                  </a:cubicBezTo>
                  <a:cubicBezTo>
                    <a:pt x="4008" y="6612"/>
                    <a:pt x="3786" y="8376"/>
                    <a:pt x="3786" y="10139"/>
                  </a:cubicBezTo>
                  <a:lnTo>
                    <a:pt x="0" y="10139"/>
                  </a:lnTo>
                  <a:close/>
                  <a:moveTo>
                    <a:pt x="16701" y="3747"/>
                  </a:moveTo>
                  <a:cubicBezTo>
                    <a:pt x="16256" y="2645"/>
                    <a:pt x="15588" y="1763"/>
                    <a:pt x="14920" y="882"/>
                  </a:cubicBezTo>
                  <a:cubicBezTo>
                    <a:pt x="16478" y="1543"/>
                    <a:pt x="18037" y="2424"/>
                    <a:pt x="19151" y="3747"/>
                  </a:cubicBezTo>
                  <a:lnTo>
                    <a:pt x="16701" y="3747"/>
                  </a:lnTo>
                  <a:close/>
                  <a:moveTo>
                    <a:pt x="11357" y="3747"/>
                  </a:moveTo>
                  <a:cubicBezTo>
                    <a:pt x="11357" y="0"/>
                    <a:pt x="11357" y="0"/>
                    <a:pt x="11357" y="0"/>
                  </a:cubicBezTo>
                  <a:cubicBezTo>
                    <a:pt x="11579" y="0"/>
                    <a:pt x="12025" y="0"/>
                    <a:pt x="12247" y="0"/>
                  </a:cubicBezTo>
                  <a:cubicBezTo>
                    <a:pt x="13361" y="661"/>
                    <a:pt x="14474" y="1984"/>
                    <a:pt x="15365" y="3747"/>
                  </a:cubicBezTo>
                  <a:lnTo>
                    <a:pt x="11357" y="3747"/>
                  </a:lnTo>
                  <a:close/>
                  <a:moveTo>
                    <a:pt x="6235" y="3747"/>
                  </a:moveTo>
                  <a:cubicBezTo>
                    <a:pt x="7126" y="1984"/>
                    <a:pt x="8239" y="661"/>
                    <a:pt x="9353" y="0"/>
                  </a:cubicBezTo>
                  <a:cubicBezTo>
                    <a:pt x="9575" y="0"/>
                    <a:pt x="9798" y="0"/>
                    <a:pt x="10243" y="0"/>
                  </a:cubicBezTo>
                  <a:cubicBezTo>
                    <a:pt x="10243" y="3747"/>
                    <a:pt x="10243" y="3747"/>
                    <a:pt x="10243" y="3747"/>
                  </a:cubicBezTo>
                  <a:lnTo>
                    <a:pt x="6235" y="3747"/>
                  </a:lnTo>
                  <a:close/>
                  <a:moveTo>
                    <a:pt x="2449" y="3747"/>
                  </a:moveTo>
                  <a:cubicBezTo>
                    <a:pt x="3563" y="2424"/>
                    <a:pt x="5122" y="1543"/>
                    <a:pt x="6680" y="882"/>
                  </a:cubicBezTo>
                  <a:cubicBezTo>
                    <a:pt x="6012" y="1543"/>
                    <a:pt x="5344" y="2645"/>
                    <a:pt x="4899" y="3747"/>
                  </a:cubicBezTo>
                  <a:lnTo>
                    <a:pt x="2449" y="374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1" name="Shape 1289"/>
          <p:cNvSpPr/>
          <p:nvPr/>
        </p:nvSpPr>
        <p:spPr>
          <a:xfrm>
            <a:off x="6076815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290"/>
          <p:cNvSpPr/>
          <p:nvPr/>
        </p:nvSpPr>
        <p:spPr>
          <a:xfrm>
            <a:off x="6613959" y="3681673"/>
            <a:ext cx="297409" cy="3903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46" h="21355" extrusionOk="0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2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2"/>
                  <a:pt x="18672" y="14892"/>
                </a:cubicBezTo>
                <a:cubicBezTo>
                  <a:pt x="18855" y="14892"/>
                  <a:pt x="19221" y="14892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6" name="Shape 1304"/>
          <p:cNvSpPr/>
          <p:nvPr/>
        </p:nvSpPr>
        <p:spPr>
          <a:xfrm>
            <a:off x="1185652" y="246251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306"/>
          <p:cNvSpPr/>
          <p:nvPr/>
        </p:nvSpPr>
        <p:spPr>
          <a:xfrm>
            <a:off x="1661950" y="2845501"/>
            <a:ext cx="373985" cy="37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3" grpId="0" animBg="1"/>
      <p:bldP spid="37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9" name="Shape 2152"/>
          <p:cNvSpPr/>
          <p:nvPr/>
        </p:nvSpPr>
        <p:spPr>
          <a:xfrm>
            <a:off x="6536102" y="5215141"/>
            <a:ext cx="213913" cy="21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6904203" y="5021639"/>
            <a:ext cx="988239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Idea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4DF02"/>
      </a:accent1>
      <a:accent2>
        <a:srgbClr val="FCF602"/>
      </a:accent2>
      <a:accent3>
        <a:srgbClr val="FEFCAC"/>
      </a:accent3>
      <a:accent4>
        <a:srgbClr val="FFFFEB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3881</TotalTime>
  <Words>9923</Words>
  <Application>Microsoft Office PowerPoint</Application>
  <PresentationFormat>On-screen Show (4:3)</PresentationFormat>
  <Paragraphs>1375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391</cp:revision>
  <dcterms:created xsi:type="dcterms:W3CDTF">2014-06-21T01:29:11Z</dcterms:created>
  <dcterms:modified xsi:type="dcterms:W3CDTF">2014-07-02T02:45:12Z</dcterms:modified>
</cp:coreProperties>
</file>