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4DF02"/>
      </a:accent1>
      <a:accent2>
        <a:srgbClr val="FCF602"/>
      </a:accent2>
      <a:accent3>
        <a:srgbClr val="FEFCAC"/>
      </a:accent3>
      <a:accent4>
        <a:srgbClr val="FFFFEB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3890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392</cp:revision>
  <dcterms:created xsi:type="dcterms:W3CDTF">2014-06-21T01:29:11Z</dcterms:created>
  <dcterms:modified xsi:type="dcterms:W3CDTF">2014-07-02T02:45:53Z</dcterms:modified>
</cp:coreProperties>
</file>