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62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852" y="72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/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898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89814"/>
            <a:ext cx="1983178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898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bg1"/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/>
      <p:bldP spid="76" grpId="0" uiExpand="1" build="p"/>
      <p:bldP spid="77" grpId="0" uiExpand="1" build="p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99203" y="4217729"/>
              <a:ext cx="265176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4811128" y="5292467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1" name="Shape 2069"/>
          <p:cNvSpPr/>
          <p:nvPr/>
        </p:nvSpPr>
        <p:spPr>
          <a:xfrm>
            <a:off x="9695547" y="2693698"/>
            <a:ext cx="274908" cy="1221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1" y="21600"/>
                </a:moveTo>
                <a:lnTo>
                  <a:pt x="21600" y="10800"/>
                </a:lnTo>
                <a:lnTo>
                  <a:pt x="16369" y="10800"/>
                </a:lnTo>
                <a:lnTo>
                  <a:pt x="14641" y="0"/>
                </a:lnTo>
                <a:lnTo>
                  <a:pt x="6959" y="0"/>
                </a:lnTo>
                <a:lnTo>
                  <a:pt x="5231" y="10800"/>
                </a:lnTo>
                <a:lnTo>
                  <a:pt x="0" y="10800"/>
                </a:lnTo>
                <a:lnTo>
                  <a:pt x="2159" y="21600"/>
                </a:lnTo>
                <a:cubicBezTo>
                  <a:pt x="2159" y="21600"/>
                  <a:pt x="19441" y="21600"/>
                  <a:pt x="19441" y="2160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4ADF0"/>
      </a:accent1>
      <a:accent2>
        <a:srgbClr val="11B8FB"/>
      </a:accent2>
      <a:accent3>
        <a:srgbClr val="52CBFC"/>
      </a:accent3>
      <a:accent4>
        <a:srgbClr val="A1E3FD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689</cp:revision>
  <dcterms:created xsi:type="dcterms:W3CDTF">2014-05-23T08:09:55Z</dcterms:created>
  <dcterms:modified xsi:type="dcterms:W3CDTF">2014-07-02T02:27:47Z</dcterms:modified>
</cp:coreProperties>
</file>