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2160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5352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  <a:solidFill>
            <a:schemeClr val="bg1">
              <a:lumMod val="50000"/>
            </a:schemeClr>
          </a:solidFill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grpFill/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uiExpand="1" build="p" animBg="1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chemeClr val="tx1">
              <a:lumMod val="85000"/>
              <a:lumOff val="15000"/>
              <a:alpha val="6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89890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35610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45828"/>
            <a:ext cx="2137559" cy="4056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  <a:ln>
            <a:noFill/>
          </a:ln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047181" y="3364300"/>
            <a:ext cx="1352685" cy="1352685"/>
            <a:chOff x="2047181" y="3364300"/>
            <a:chExt cx="1352685" cy="1352685"/>
          </a:xfrm>
        </p:grpSpPr>
        <p:sp>
          <p:nvSpPr>
            <p:cNvPr id="31" name="Shape 1273"/>
            <p:cNvSpPr/>
            <p:nvPr/>
          </p:nvSpPr>
          <p:spPr>
            <a:xfrm>
              <a:off x="2047181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1274"/>
            <p:cNvSpPr/>
            <p:nvPr/>
          </p:nvSpPr>
          <p:spPr>
            <a:xfrm>
              <a:off x="2454463" y="3743622"/>
              <a:ext cx="538122" cy="3287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60403" y="2092133"/>
            <a:ext cx="1784121" cy="1784122"/>
            <a:chOff x="2860403" y="2092133"/>
            <a:chExt cx="1784121" cy="1784122"/>
          </a:xfrm>
        </p:grpSpPr>
        <p:sp>
          <p:nvSpPr>
            <p:cNvPr id="33" name="Shape 1277"/>
            <p:cNvSpPr/>
            <p:nvPr/>
          </p:nvSpPr>
          <p:spPr>
            <a:xfrm>
              <a:off x="2860403" y="2092133"/>
              <a:ext cx="1784121" cy="1784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4" name="Group 1280"/>
            <p:cNvGrpSpPr/>
            <p:nvPr/>
          </p:nvGrpSpPr>
          <p:grpSpPr>
            <a:xfrm>
              <a:off x="3446625" y="2547937"/>
              <a:ext cx="611677" cy="471026"/>
              <a:chOff x="0" y="0"/>
              <a:chExt cx="1467689" cy="1130203"/>
            </a:xfrm>
          </p:grpSpPr>
          <p:sp>
            <p:nvSpPr>
              <p:cNvPr id="35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6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277500" y="2679906"/>
            <a:ext cx="2061233" cy="2061234"/>
            <a:chOff x="4277500" y="2679906"/>
            <a:chExt cx="2061233" cy="2061234"/>
          </a:xfrm>
        </p:grpSpPr>
        <p:sp>
          <p:nvSpPr>
            <p:cNvPr id="37" name="Shape 1283"/>
            <p:cNvSpPr/>
            <p:nvPr/>
          </p:nvSpPr>
          <p:spPr>
            <a:xfrm>
              <a:off x="4277500" y="2679906"/>
              <a:ext cx="2061233" cy="20612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8" name="Group 1286"/>
            <p:cNvGrpSpPr/>
            <p:nvPr/>
          </p:nvGrpSpPr>
          <p:grpSpPr>
            <a:xfrm>
              <a:off x="5004837" y="3234341"/>
              <a:ext cx="606561" cy="602721"/>
              <a:chOff x="0" y="0"/>
              <a:chExt cx="1455414" cy="1446200"/>
            </a:xfrm>
          </p:grpSpPr>
          <p:sp>
            <p:nvSpPr>
              <p:cNvPr id="39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6076815" y="3364300"/>
            <a:ext cx="1352685" cy="1352685"/>
            <a:chOff x="6076815" y="3364300"/>
            <a:chExt cx="1352685" cy="1352685"/>
          </a:xfrm>
        </p:grpSpPr>
        <p:sp>
          <p:nvSpPr>
            <p:cNvPr id="41" name="Shape 1289"/>
            <p:cNvSpPr/>
            <p:nvPr/>
          </p:nvSpPr>
          <p:spPr>
            <a:xfrm>
              <a:off x="6076815" y="336430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1290"/>
            <p:cNvSpPr/>
            <p:nvPr/>
          </p:nvSpPr>
          <p:spPr>
            <a:xfrm>
              <a:off x="6613959" y="3681673"/>
              <a:ext cx="297409" cy="3903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85652" y="2462510"/>
            <a:ext cx="1352685" cy="1352685"/>
            <a:chOff x="1185652" y="2462510"/>
            <a:chExt cx="1352685" cy="1352685"/>
          </a:xfrm>
        </p:grpSpPr>
        <p:sp>
          <p:nvSpPr>
            <p:cNvPr id="46" name="Shape 1304"/>
            <p:cNvSpPr/>
            <p:nvPr/>
          </p:nvSpPr>
          <p:spPr>
            <a:xfrm>
              <a:off x="1185652" y="2462510"/>
              <a:ext cx="1352685" cy="13526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306"/>
            <p:cNvSpPr/>
            <p:nvPr/>
          </p:nvSpPr>
          <p:spPr>
            <a:xfrm>
              <a:off x="1661950" y="2845501"/>
              <a:ext cx="373985" cy="373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tx1">
              <a:lumMod val="85000"/>
              <a:lumOff val="15000"/>
            </a:schemeClr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5" grpId="0" animBg="1"/>
      <p:bldP spid="49" grpId="0" build="p" animBg="1"/>
      <p:bldP spid="50" grpId="0" build="p" animBg="1"/>
      <p:bldP spid="54" grpId="0" build="p" animBg="1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4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80" grpId="0" build="p"/>
      <p:bldP spid="81" grpId="0" build="p"/>
      <p:bldP spid="82" grpId="0" build="p"/>
      <p:bldP spid="83" grpId="0" build="p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4ADF0"/>
      </a:accent1>
      <a:accent2>
        <a:srgbClr val="11B8FB"/>
      </a:accent2>
      <a:accent3>
        <a:srgbClr val="52CBFC"/>
      </a:accent3>
      <a:accent4>
        <a:srgbClr val="A1E3FD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3890</TotalTime>
  <Words>9922</Words>
  <Application>Microsoft Office PowerPoint</Application>
  <PresentationFormat>On-screen Show (4:3)</PresentationFormat>
  <Paragraphs>1374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392</cp:revision>
  <dcterms:created xsi:type="dcterms:W3CDTF">2014-06-21T01:29:11Z</dcterms:created>
  <dcterms:modified xsi:type="dcterms:W3CDTF">2014-07-02T02:29:39Z</dcterms:modified>
</cp:coreProperties>
</file>