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>
        <p:scale>
          <a:sx n="125" d="100"/>
          <a:sy n="125" d="100"/>
        </p:scale>
        <p:origin x="-1386" y="-1236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F6821E"/>
      </a:accent1>
      <a:accent2>
        <a:srgbClr val="F89D52"/>
      </a:accent2>
      <a:accent3>
        <a:srgbClr val="FABA86"/>
      </a:accent3>
      <a:accent4>
        <a:srgbClr val="FCD1AE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6223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2014-07-26T04:59:45Z</dcterms:modified>
</cp:coreProperties>
</file>