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6821E"/>
      </a:accent1>
      <a:accent2>
        <a:srgbClr val="F9A763"/>
      </a:accent2>
      <a:accent3>
        <a:srgbClr val="FABA86"/>
      </a:accent3>
      <a:accent4>
        <a:srgbClr val="FBCBA3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2014-07-26T05:07:12Z</dcterms:modified>
</cp:coreProperties>
</file>