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F12325"/>
      </a:accent1>
      <a:accent2>
        <a:srgbClr val="F56565"/>
      </a:accent2>
      <a:accent3>
        <a:srgbClr val="F89292"/>
      </a:accent3>
      <a:accent4>
        <a:srgbClr val="FAB0B0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3882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2014-07-26T04:51:05Z</dcterms:modified>
</cp:coreProperties>
</file>