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-426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89814"/>
            <a:ext cx="1983178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898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/>
      <p:bldP spid="76" grpId="0" uiExpand="1" build="p"/>
      <p:bldP spid="77" grpId="0" uiExpand="1" build="p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99203" y="4217729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4811128" y="5292467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9695547" y="2693698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rgbClr val="00B0F0"/>
      </a:dk1>
      <a:lt1>
        <a:sysClr val="window" lastClr="FFFFFF"/>
      </a:lt1>
      <a:dk2>
        <a:srgbClr val="EEECE1"/>
      </a:dk2>
      <a:lt2>
        <a:srgbClr val="EEECE1"/>
      </a:lt2>
      <a:accent1>
        <a:srgbClr val="03A750"/>
      </a:accent1>
      <a:accent2>
        <a:srgbClr val="04D266"/>
      </a:accent2>
      <a:accent3>
        <a:srgbClr val="21FB89"/>
      </a:accent3>
      <a:accent4>
        <a:srgbClr val="83FDBD"/>
      </a:accent4>
      <a:accent5>
        <a:srgbClr val="E7E9E8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6226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689</cp:revision>
  <dcterms:created xsi:type="dcterms:W3CDTF">2014-05-23T08:09:55Z</dcterms:created>
  <dcterms:modified xsi:type="dcterms:W3CDTF">2014-07-26T03:43:58Z</dcterms:modified>
</cp:coreProperties>
</file>