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82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-456" y="-156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bg2">
              <a:lumMod val="10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bg2">
              <a:lumMod val="10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bg2">
              <a:lumMod val="10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bg2">
              <a:lumMod val="10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2">
              <a:lumMod val="10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2">
                  <a:lumMod val="1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2">
                  <a:lumMod val="1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2">
                  <a:lumMod val="1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7812" y="3838575"/>
            <a:ext cx="1533525" cy="595313"/>
            <a:chOff x="9167812" y="3838575"/>
            <a:chExt cx="1533525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7812" y="3838575"/>
              <a:ext cx="1533525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2">
                  <a:lumMod val="1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2">
                <a:lumMod val="10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2">
                <a:lumMod val="10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2">
                <a:lumMod val="10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2">
                <a:lumMod val="10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bg2">
                  <a:lumMod val="10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bg2">
                  <a:lumMod val="10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bg2">
                  <a:lumMod val="10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bg2">
                  <a:lumMod val="10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bg2">
                  <a:lumMod val="10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bg2">
                  <a:lumMod val="10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bg2">
                  <a:lumMod val="10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2">
                <a:lumMod val="10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2">
                <a:lumMod val="10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2">
                <a:lumMod val="10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2">
                <a:lumMod val="10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2">
                <a:lumMod val="10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2">
              <a:lumMod val="10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2">
              <a:lumMod val="10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2">
              <a:lumMod val="10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1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2">
                  <a:lumMod val="10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rgbClr val="00B0F0"/>
      </a:dk1>
      <a:lt1>
        <a:sysClr val="window" lastClr="FFFFFF"/>
      </a:lt1>
      <a:dk2>
        <a:srgbClr val="EEECE1"/>
      </a:dk2>
      <a:lt2>
        <a:srgbClr val="EEECE1"/>
      </a:lt2>
      <a:accent1>
        <a:srgbClr val="03A750"/>
      </a:accent1>
      <a:accent2>
        <a:srgbClr val="04D266"/>
      </a:accent2>
      <a:accent3>
        <a:srgbClr val="21FB89"/>
      </a:accent3>
      <a:accent4>
        <a:srgbClr val="83FDBD"/>
      </a:accent4>
      <a:accent5>
        <a:srgbClr val="E7E9E8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6254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691</cp:revision>
  <dcterms:created xsi:type="dcterms:W3CDTF">2014-05-23T08:09:55Z</dcterms:created>
  <dcterms:modified xsi:type="dcterms:W3CDTF">2014-07-26T04:02:30Z</dcterms:modified>
</cp:coreProperties>
</file>