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1314" y="-126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3A750"/>
      </a:accent1>
      <a:accent2>
        <a:srgbClr val="04C861"/>
      </a:accent2>
      <a:accent3>
        <a:srgbClr val="05E570"/>
      </a:accent3>
      <a:accent4>
        <a:srgbClr val="70FCB3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3897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393</cp:revision>
  <dcterms:created xsi:type="dcterms:W3CDTF">2014-06-21T01:29:11Z</dcterms:created>
  <dcterms:modified xsi:type="dcterms:W3CDTF">2014-07-26T04:19:27Z</dcterms:modified>
</cp:coreProperties>
</file>