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282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2D3194"/>
      </a:accent1>
      <a:accent2>
        <a:srgbClr val="3A40BC"/>
      </a:accent2>
      <a:accent3>
        <a:srgbClr val="6F74D3"/>
      </a:accent3>
      <a:accent4>
        <a:srgbClr val="8C90DC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6220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688</cp:revision>
  <dcterms:created xsi:type="dcterms:W3CDTF">2014-05-23T08:09:55Z</dcterms:created>
  <dcterms:modified xsi:type="dcterms:W3CDTF">2014-07-01T23:37:56Z</dcterms:modified>
</cp:coreProperties>
</file>