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82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96" y="120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64414"/>
            <a:ext cx="1983178" cy="13595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644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 animBg="1"/>
      <p:bldP spid="76" grpId="0" uiExpand="1" build="p" animBg="1"/>
      <p:bldP spid="77" grpId="0" uiExpand="1" build="p" animBg="1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84913" y="4217729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2D3194"/>
      </a:accent1>
      <a:accent2>
        <a:srgbClr val="3A40BC"/>
      </a:accent2>
      <a:accent3>
        <a:srgbClr val="6F74D3"/>
      </a:accent3>
      <a:accent4>
        <a:srgbClr val="8C90DC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6236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689</cp:revision>
  <dcterms:created xsi:type="dcterms:W3CDTF">2014-05-23T08:09:55Z</dcterms:created>
  <dcterms:modified xsi:type="dcterms:W3CDTF">2014-07-01T23:38:43Z</dcterms:modified>
</cp:coreProperties>
</file>