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972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D3194"/>
      </a:accent1>
      <a:accent2>
        <a:srgbClr val="3A40BC"/>
      </a:accent2>
      <a:accent3>
        <a:srgbClr val="6F74D3"/>
      </a:accent3>
      <a:accent4>
        <a:srgbClr val="8C90D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2014-07-02T00:13:09Z</dcterms:modified>
</cp:coreProperties>
</file>