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52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/>
      <p:bldP spid="76" grpId="0" uiExpand="1" build="p"/>
      <p:bldP spid="77" grpId="0" uiExpand="1" build="p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99203" y="4217729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4811128" y="5292467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9695547" y="2693698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8D35E"/>
      </a:accent1>
      <a:accent2>
        <a:srgbClr val="F9DA77"/>
      </a:accent2>
      <a:accent3>
        <a:srgbClr val="FBE49B"/>
      </a:accent3>
      <a:accent4>
        <a:srgbClr val="FDF0C7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6222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689</cp:revision>
  <dcterms:created xsi:type="dcterms:W3CDTF">2014-05-23T08:09:55Z</dcterms:created>
  <dcterms:modified xsi:type="dcterms:W3CDTF">2014-07-02T01:50:42Z</dcterms:modified>
</cp:coreProperties>
</file>