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8D35E"/>
      </a:accent1>
      <a:accent2>
        <a:srgbClr val="F9DA77"/>
      </a:accent2>
      <a:accent3>
        <a:srgbClr val="FBE49B"/>
      </a:accent3>
      <a:accent4>
        <a:srgbClr val="FDF0C7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2014-07-02T01:53:13Z</dcterms:modified>
</cp:coreProperties>
</file>