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882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540" y="72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  <a:solidFill>
            <a:schemeClr val="accent1"/>
          </a:solidFill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uiExpand="1" build="p" animBg="1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64414"/>
            <a:ext cx="1983178" cy="13595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644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  <a:solidFill>
            <a:schemeClr val="accent1"/>
          </a:solidFill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  <a:solidFill>
            <a:schemeClr val="accent1"/>
          </a:solidFill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  <a:solidFill>
            <a:schemeClr val="accent1"/>
          </a:solidFill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77709" y="3789955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 animBg="1"/>
      <p:bldP spid="76" grpId="0" uiExpand="1" build="p" animBg="1"/>
      <p:bldP spid="77" grpId="0" uiExpand="1" build="p" animBg="1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1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1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1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1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1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84913" y="4217729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  <a:solidFill>
            <a:schemeClr val="accent1"/>
          </a:solidFill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  <a:solidFill>
            <a:schemeClr val="accent1"/>
          </a:solidFill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  <a:solidFill>
            <a:schemeClr val="accent1"/>
          </a:solidFill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  <a:solidFill>
            <a:schemeClr val="accent1"/>
          </a:solidFill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  <a:solidFill>
            <a:schemeClr val="accent1"/>
          </a:solidFill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  <a:solidFill>
            <a:schemeClr val="accent1"/>
          </a:solidFill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  <a:solidFill>
            <a:schemeClr val="accent1"/>
          </a:solidFill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  <a:noFill/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uiExpand="1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47264"/>
      </a:accent1>
      <a:accent2>
        <a:srgbClr val="F79389"/>
      </a:accent2>
      <a:accent3>
        <a:srgbClr val="F9ADA5"/>
      </a:accent3>
      <a:accent4>
        <a:srgbClr val="FAC2BC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6236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690</cp:revision>
  <dcterms:created xsi:type="dcterms:W3CDTF">2014-05-23T08:09:55Z</dcterms:created>
  <dcterms:modified xsi:type="dcterms:W3CDTF">2014-07-02T01:46:39Z</dcterms:modified>
</cp:coreProperties>
</file>