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47264"/>
      </a:accent1>
      <a:accent2>
        <a:srgbClr val="F79389"/>
      </a:accent2>
      <a:accent3>
        <a:srgbClr val="F9ADA5"/>
      </a:accent3>
      <a:accent4>
        <a:srgbClr val="FAC2B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2014-07-02T01:47:21Z</dcterms:modified>
</cp:coreProperties>
</file>