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540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BBBB5"/>
      </a:accent1>
      <a:accent2>
        <a:srgbClr val="8DC5C0"/>
      </a:accent2>
      <a:accent3>
        <a:srgbClr val="B1D7D3"/>
      </a:accent3>
      <a:accent4>
        <a:srgbClr val="C8E2E0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6236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2014-07-02T01:42:50Z</dcterms:modified>
</cp:coreProperties>
</file>