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32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1632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1" name="Shape 684"/>
          <p:cNvSpPr/>
          <p:nvPr/>
        </p:nvSpPr>
        <p:spPr>
          <a:xfrm>
            <a:off x="5533971" y="3181723"/>
            <a:ext cx="380035" cy="10975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20428"/>
            <a:ext cx="2137559" cy="4310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273"/>
          <p:cNvSpPr/>
          <p:nvPr/>
        </p:nvSpPr>
        <p:spPr>
          <a:xfrm>
            <a:off x="2047181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274"/>
          <p:cNvSpPr/>
          <p:nvPr/>
        </p:nvSpPr>
        <p:spPr>
          <a:xfrm>
            <a:off x="2454463" y="3743622"/>
            <a:ext cx="538122" cy="3287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965" y="8100"/>
                </a:moveTo>
                <a:cubicBezTo>
                  <a:pt x="20965" y="8100"/>
                  <a:pt x="20075" y="8100"/>
                  <a:pt x="19567" y="8100"/>
                </a:cubicBezTo>
                <a:cubicBezTo>
                  <a:pt x="18932" y="5192"/>
                  <a:pt x="17534" y="3115"/>
                  <a:pt x="15755" y="2285"/>
                </a:cubicBezTo>
                <a:cubicBezTo>
                  <a:pt x="15755" y="1662"/>
                  <a:pt x="15755" y="1038"/>
                  <a:pt x="15755" y="1038"/>
                </a:cubicBezTo>
                <a:cubicBezTo>
                  <a:pt x="15755" y="415"/>
                  <a:pt x="15374" y="0"/>
                  <a:pt x="15120" y="0"/>
                </a:cubicBezTo>
                <a:cubicBezTo>
                  <a:pt x="13341" y="0"/>
                  <a:pt x="13341" y="0"/>
                  <a:pt x="13341" y="0"/>
                </a:cubicBezTo>
                <a:cubicBezTo>
                  <a:pt x="12960" y="0"/>
                  <a:pt x="12706" y="415"/>
                  <a:pt x="12706" y="1038"/>
                </a:cubicBezTo>
                <a:cubicBezTo>
                  <a:pt x="12706" y="4777"/>
                  <a:pt x="12706" y="4777"/>
                  <a:pt x="12706" y="4777"/>
                </a:cubicBezTo>
                <a:cubicBezTo>
                  <a:pt x="10800" y="4777"/>
                  <a:pt x="10800" y="4777"/>
                  <a:pt x="10800" y="4777"/>
                </a:cubicBezTo>
                <a:cubicBezTo>
                  <a:pt x="10419" y="4777"/>
                  <a:pt x="10165" y="5192"/>
                  <a:pt x="10165" y="5815"/>
                </a:cubicBezTo>
                <a:cubicBezTo>
                  <a:pt x="10165" y="6438"/>
                  <a:pt x="10419" y="6854"/>
                  <a:pt x="10800" y="6854"/>
                </a:cubicBezTo>
                <a:cubicBezTo>
                  <a:pt x="12706" y="6854"/>
                  <a:pt x="12706" y="6854"/>
                  <a:pt x="12706" y="6854"/>
                </a:cubicBezTo>
                <a:cubicBezTo>
                  <a:pt x="12706" y="14331"/>
                  <a:pt x="12706" y="14331"/>
                  <a:pt x="12706" y="14331"/>
                </a:cubicBezTo>
                <a:cubicBezTo>
                  <a:pt x="10800" y="14331"/>
                  <a:pt x="10800" y="14331"/>
                  <a:pt x="10800" y="14331"/>
                </a:cubicBezTo>
                <a:cubicBezTo>
                  <a:pt x="10419" y="14331"/>
                  <a:pt x="10165" y="14954"/>
                  <a:pt x="10165" y="15369"/>
                </a:cubicBezTo>
                <a:cubicBezTo>
                  <a:pt x="10165" y="15992"/>
                  <a:pt x="10419" y="16408"/>
                  <a:pt x="10800" y="16408"/>
                </a:cubicBezTo>
                <a:cubicBezTo>
                  <a:pt x="12706" y="16408"/>
                  <a:pt x="12706" y="16408"/>
                  <a:pt x="12706" y="16408"/>
                </a:cubicBezTo>
                <a:cubicBezTo>
                  <a:pt x="12706" y="20562"/>
                  <a:pt x="12706" y="20562"/>
                  <a:pt x="12706" y="20562"/>
                </a:cubicBezTo>
                <a:cubicBezTo>
                  <a:pt x="12706" y="20977"/>
                  <a:pt x="12960" y="21600"/>
                  <a:pt x="13341" y="21600"/>
                </a:cubicBezTo>
                <a:cubicBezTo>
                  <a:pt x="15120" y="21600"/>
                  <a:pt x="15120" y="21600"/>
                  <a:pt x="15120" y="21600"/>
                </a:cubicBezTo>
                <a:cubicBezTo>
                  <a:pt x="15374" y="21600"/>
                  <a:pt x="15755" y="20977"/>
                  <a:pt x="15755" y="20562"/>
                </a:cubicBezTo>
                <a:cubicBezTo>
                  <a:pt x="15755" y="20562"/>
                  <a:pt x="15755" y="19731"/>
                  <a:pt x="15755" y="19108"/>
                </a:cubicBezTo>
                <a:cubicBezTo>
                  <a:pt x="17534" y="18485"/>
                  <a:pt x="18932" y="16200"/>
                  <a:pt x="19567" y="13292"/>
                </a:cubicBezTo>
                <a:cubicBezTo>
                  <a:pt x="20075" y="13292"/>
                  <a:pt x="20965" y="13292"/>
                  <a:pt x="20965" y="13292"/>
                </a:cubicBezTo>
                <a:cubicBezTo>
                  <a:pt x="21346" y="13292"/>
                  <a:pt x="21600" y="12877"/>
                  <a:pt x="21600" y="12254"/>
                </a:cubicBezTo>
                <a:cubicBezTo>
                  <a:pt x="21600" y="9138"/>
                  <a:pt x="21600" y="9138"/>
                  <a:pt x="21600" y="9138"/>
                </a:cubicBezTo>
                <a:cubicBezTo>
                  <a:pt x="21600" y="8723"/>
                  <a:pt x="21346" y="8100"/>
                  <a:pt x="20965" y="8100"/>
                </a:cubicBezTo>
                <a:close/>
                <a:moveTo>
                  <a:pt x="8259" y="0"/>
                </a:moveTo>
                <a:cubicBezTo>
                  <a:pt x="6480" y="0"/>
                  <a:pt x="6480" y="0"/>
                  <a:pt x="6480" y="0"/>
                </a:cubicBezTo>
                <a:cubicBezTo>
                  <a:pt x="6226" y="0"/>
                  <a:pt x="5845" y="415"/>
                  <a:pt x="5845" y="1038"/>
                </a:cubicBezTo>
                <a:cubicBezTo>
                  <a:pt x="5845" y="1038"/>
                  <a:pt x="5845" y="1662"/>
                  <a:pt x="5845" y="2285"/>
                </a:cubicBezTo>
                <a:cubicBezTo>
                  <a:pt x="4066" y="3115"/>
                  <a:pt x="2668" y="5192"/>
                  <a:pt x="2033" y="8100"/>
                </a:cubicBezTo>
                <a:cubicBezTo>
                  <a:pt x="1525" y="8100"/>
                  <a:pt x="635" y="8100"/>
                  <a:pt x="635" y="8100"/>
                </a:cubicBezTo>
                <a:cubicBezTo>
                  <a:pt x="254" y="8100"/>
                  <a:pt x="0" y="8723"/>
                  <a:pt x="0" y="9138"/>
                </a:cubicBezTo>
                <a:cubicBezTo>
                  <a:pt x="0" y="12254"/>
                  <a:pt x="0" y="12254"/>
                  <a:pt x="0" y="12254"/>
                </a:cubicBezTo>
                <a:cubicBezTo>
                  <a:pt x="0" y="12877"/>
                  <a:pt x="254" y="13292"/>
                  <a:pt x="635" y="13292"/>
                </a:cubicBezTo>
                <a:cubicBezTo>
                  <a:pt x="635" y="13292"/>
                  <a:pt x="1525" y="13292"/>
                  <a:pt x="2033" y="13292"/>
                </a:cubicBezTo>
                <a:cubicBezTo>
                  <a:pt x="2668" y="16200"/>
                  <a:pt x="4066" y="18485"/>
                  <a:pt x="5845" y="19108"/>
                </a:cubicBezTo>
                <a:cubicBezTo>
                  <a:pt x="5845" y="19731"/>
                  <a:pt x="5845" y="20562"/>
                  <a:pt x="5845" y="20562"/>
                </a:cubicBezTo>
                <a:cubicBezTo>
                  <a:pt x="5845" y="20977"/>
                  <a:pt x="6226" y="21600"/>
                  <a:pt x="6480" y="21600"/>
                </a:cubicBezTo>
                <a:cubicBezTo>
                  <a:pt x="8259" y="21600"/>
                  <a:pt x="8259" y="21600"/>
                  <a:pt x="8259" y="21600"/>
                </a:cubicBezTo>
                <a:cubicBezTo>
                  <a:pt x="8640" y="21600"/>
                  <a:pt x="8894" y="20977"/>
                  <a:pt x="8894" y="20562"/>
                </a:cubicBezTo>
                <a:cubicBezTo>
                  <a:pt x="8894" y="16408"/>
                  <a:pt x="8894" y="16408"/>
                  <a:pt x="8894" y="16408"/>
                </a:cubicBezTo>
                <a:cubicBezTo>
                  <a:pt x="6861" y="16408"/>
                  <a:pt x="6861" y="16408"/>
                  <a:pt x="6861" y="16408"/>
                </a:cubicBezTo>
                <a:cubicBezTo>
                  <a:pt x="6480" y="16408"/>
                  <a:pt x="6226" y="15992"/>
                  <a:pt x="6226" y="15369"/>
                </a:cubicBezTo>
                <a:cubicBezTo>
                  <a:pt x="6226" y="14954"/>
                  <a:pt x="6480" y="14331"/>
                  <a:pt x="6861" y="14331"/>
                </a:cubicBezTo>
                <a:cubicBezTo>
                  <a:pt x="8894" y="14331"/>
                  <a:pt x="8894" y="14331"/>
                  <a:pt x="8894" y="14331"/>
                </a:cubicBezTo>
                <a:cubicBezTo>
                  <a:pt x="8894" y="6854"/>
                  <a:pt x="8894" y="6854"/>
                  <a:pt x="8894" y="6854"/>
                </a:cubicBezTo>
                <a:cubicBezTo>
                  <a:pt x="6861" y="6854"/>
                  <a:pt x="6861" y="6854"/>
                  <a:pt x="6861" y="6854"/>
                </a:cubicBezTo>
                <a:cubicBezTo>
                  <a:pt x="6480" y="6854"/>
                  <a:pt x="6226" y="6438"/>
                  <a:pt x="6226" y="5815"/>
                </a:cubicBezTo>
                <a:cubicBezTo>
                  <a:pt x="6226" y="5192"/>
                  <a:pt x="6480" y="4777"/>
                  <a:pt x="6861" y="4777"/>
                </a:cubicBezTo>
                <a:cubicBezTo>
                  <a:pt x="8894" y="4777"/>
                  <a:pt x="8894" y="4777"/>
                  <a:pt x="8894" y="4777"/>
                </a:cubicBezTo>
                <a:cubicBezTo>
                  <a:pt x="8894" y="1038"/>
                  <a:pt x="8894" y="1038"/>
                  <a:pt x="8894" y="1038"/>
                </a:cubicBezTo>
                <a:cubicBezTo>
                  <a:pt x="8894" y="415"/>
                  <a:pt x="8640" y="0"/>
                  <a:pt x="8259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33" name="Shape 1277"/>
          <p:cNvSpPr/>
          <p:nvPr/>
        </p:nvSpPr>
        <p:spPr>
          <a:xfrm>
            <a:off x="2860403" y="2092133"/>
            <a:ext cx="1784121" cy="17841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4" name="Group 1280"/>
          <p:cNvGrpSpPr/>
          <p:nvPr/>
        </p:nvGrpSpPr>
        <p:grpSpPr>
          <a:xfrm>
            <a:off x="3446625" y="2547937"/>
            <a:ext cx="611677" cy="471026"/>
            <a:chOff x="0" y="0"/>
            <a:chExt cx="1467689" cy="1130203"/>
          </a:xfrm>
        </p:grpSpPr>
        <p:sp>
          <p:nvSpPr>
            <p:cNvPr id="35" name="Shape 1278"/>
            <p:cNvSpPr/>
            <p:nvPr/>
          </p:nvSpPr>
          <p:spPr>
            <a:xfrm>
              <a:off x="504688" y="918289"/>
              <a:ext cx="461137" cy="211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1" h="21600" extrusionOk="0">
                  <a:moveTo>
                    <a:pt x="19920" y="18845"/>
                  </a:moveTo>
                  <a:cubicBezTo>
                    <a:pt x="19920" y="18845"/>
                    <a:pt x="18823" y="16641"/>
                    <a:pt x="18203" y="15208"/>
                  </a:cubicBezTo>
                  <a:cubicBezTo>
                    <a:pt x="17583" y="13776"/>
                    <a:pt x="17393" y="12122"/>
                    <a:pt x="17393" y="12122"/>
                  </a:cubicBezTo>
                  <a:cubicBezTo>
                    <a:pt x="16916" y="0"/>
                    <a:pt x="16916" y="0"/>
                    <a:pt x="16916" y="0"/>
                  </a:cubicBezTo>
                  <a:cubicBezTo>
                    <a:pt x="3326" y="0"/>
                    <a:pt x="3326" y="0"/>
                    <a:pt x="3326" y="0"/>
                  </a:cubicBezTo>
                  <a:cubicBezTo>
                    <a:pt x="2849" y="12122"/>
                    <a:pt x="2849" y="12122"/>
                    <a:pt x="2849" y="12122"/>
                  </a:cubicBezTo>
                  <a:cubicBezTo>
                    <a:pt x="2849" y="12122"/>
                    <a:pt x="2659" y="13886"/>
                    <a:pt x="2087" y="15318"/>
                  </a:cubicBezTo>
                  <a:cubicBezTo>
                    <a:pt x="1467" y="16751"/>
                    <a:pt x="322" y="18955"/>
                    <a:pt x="322" y="18955"/>
                  </a:cubicBezTo>
                  <a:cubicBezTo>
                    <a:pt x="322" y="18955"/>
                    <a:pt x="-679" y="20608"/>
                    <a:pt x="847" y="21049"/>
                  </a:cubicBezTo>
                  <a:cubicBezTo>
                    <a:pt x="1705" y="21380"/>
                    <a:pt x="5567" y="21600"/>
                    <a:pt x="8667" y="21600"/>
                  </a:cubicBezTo>
                  <a:cubicBezTo>
                    <a:pt x="11575" y="21600"/>
                    <a:pt x="11575" y="21600"/>
                    <a:pt x="11575" y="21600"/>
                  </a:cubicBezTo>
                  <a:cubicBezTo>
                    <a:pt x="14770" y="21600"/>
                    <a:pt x="18537" y="21380"/>
                    <a:pt x="19443" y="21049"/>
                  </a:cubicBezTo>
                  <a:cubicBezTo>
                    <a:pt x="20921" y="20498"/>
                    <a:pt x="19920" y="18845"/>
                    <a:pt x="19920" y="188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6" name="Shape 1279"/>
            <p:cNvSpPr/>
            <p:nvPr/>
          </p:nvSpPr>
          <p:spPr>
            <a:xfrm>
              <a:off x="0" y="0"/>
              <a:ext cx="1467690" cy="897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74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255" y="0"/>
                    <a:pt x="0" y="443"/>
                    <a:pt x="0" y="939"/>
                  </a:cubicBezTo>
                  <a:cubicBezTo>
                    <a:pt x="0" y="20661"/>
                    <a:pt x="0" y="20661"/>
                    <a:pt x="0" y="20661"/>
                  </a:cubicBezTo>
                  <a:cubicBezTo>
                    <a:pt x="0" y="21157"/>
                    <a:pt x="255" y="21600"/>
                    <a:pt x="558" y="21600"/>
                  </a:cubicBezTo>
                  <a:cubicBezTo>
                    <a:pt x="8156" y="21600"/>
                    <a:pt x="8156" y="21600"/>
                    <a:pt x="8156" y="21600"/>
                  </a:cubicBezTo>
                  <a:cubicBezTo>
                    <a:pt x="8586" y="21600"/>
                    <a:pt x="8586" y="21600"/>
                    <a:pt x="8586" y="21600"/>
                  </a:cubicBezTo>
                  <a:cubicBezTo>
                    <a:pt x="13062" y="21600"/>
                    <a:pt x="13062" y="21600"/>
                    <a:pt x="13062" y="21600"/>
                  </a:cubicBezTo>
                  <a:cubicBezTo>
                    <a:pt x="13524" y="21600"/>
                    <a:pt x="13524" y="21600"/>
                    <a:pt x="13524" y="21600"/>
                  </a:cubicBezTo>
                  <a:cubicBezTo>
                    <a:pt x="21074" y="21600"/>
                    <a:pt x="21074" y="21600"/>
                    <a:pt x="21074" y="21600"/>
                  </a:cubicBezTo>
                  <a:cubicBezTo>
                    <a:pt x="21377" y="21600"/>
                    <a:pt x="21600" y="21157"/>
                    <a:pt x="21600" y="20661"/>
                  </a:cubicBezTo>
                  <a:cubicBezTo>
                    <a:pt x="21600" y="939"/>
                    <a:pt x="21600" y="939"/>
                    <a:pt x="21600" y="939"/>
                  </a:cubicBezTo>
                  <a:cubicBezTo>
                    <a:pt x="21600" y="443"/>
                    <a:pt x="21377" y="0"/>
                    <a:pt x="21074" y="0"/>
                  </a:cubicBezTo>
                  <a:close/>
                  <a:moveTo>
                    <a:pt x="20708" y="20035"/>
                  </a:moveTo>
                  <a:cubicBezTo>
                    <a:pt x="828" y="20035"/>
                    <a:pt x="828" y="20035"/>
                    <a:pt x="828" y="20035"/>
                  </a:cubicBezTo>
                  <a:cubicBezTo>
                    <a:pt x="828" y="1565"/>
                    <a:pt x="828" y="1565"/>
                    <a:pt x="828" y="1565"/>
                  </a:cubicBezTo>
                  <a:cubicBezTo>
                    <a:pt x="20708" y="1565"/>
                    <a:pt x="20708" y="1565"/>
                    <a:pt x="20708" y="1565"/>
                  </a:cubicBezTo>
                  <a:lnTo>
                    <a:pt x="20708" y="200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Shape 1283"/>
          <p:cNvSpPr/>
          <p:nvPr/>
        </p:nvSpPr>
        <p:spPr>
          <a:xfrm>
            <a:off x="4277500" y="2679906"/>
            <a:ext cx="2061233" cy="2061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8" name="Group 1286"/>
          <p:cNvGrpSpPr/>
          <p:nvPr/>
        </p:nvGrpSpPr>
        <p:grpSpPr>
          <a:xfrm>
            <a:off x="5004837" y="3234341"/>
            <a:ext cx="606561" cy="602721"/>
            <a:chOff x="0" y="0"/>
            <a:chExt cx="1455414" cy="1446200"/>
          </a:xfrm>
        </p:grpSpPr>
        <p:sp>
          <p:nvSpPr>
            <p:cNvPr id="39" name="Shape 1284"/>
            <p:cNvSpPr/>
            <p:nvPr/>
          </p:nvSpPr>
          <p:spPr>
            <a:xfrm>
              <a:off x="0" y="0"/>
              <a:ext cx="1413962" cy="1119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8" y="19713"/>
                  </a:moveTo>
                  <a:cubicBezTo>
                    <a:pt x="1828" y="4194"/>
                    <a:pt x="1828" y="4194"/>
                    <a:pt x="1828" y="4194"/>
                  </a:cubicBezTo>
                  <a:cubicBezTo>
                    <a:pt x="20271" y="4194"/>
                    <a:pt x="20271" y="4194"/>
                    <a:pt x="20271" y="4194"/>
                  </a:cubicBezTo>
                  <a:cubicBezTo>
                    <a:pt x="20271" y="8808"/>
                    <a:pt x="20271" y="8808"/>
                    <a:pt x="20271" y="8808"/>
                  </a:cubicBezTo>
                  <a:cubicBezTo>
                    <a:pt x="20769" y="9437"/>
                    <a:pt x="21268" y="10066"/>
                    <a:pt x="21600" y="10695"/>
                  </a:cubicBezTo>
                  <a:cubicBezTo>
                    <a:pt x="21600" y="419"/>
                    <a:pt x="21600" y="419"/>
                    <a:pt x="21600" y="419"/>
                  </a:cubicBezTo>
                  <a:cubicBezTo>
                    <a:pt x="21600" y="210"/>
                    <a:pt x="21434" y="0"/>
                    <a:pt x="21268" y="0"/>
                  </a:cubicBezTo>
                  <a:cubicBezTo>
                    <a:pt x="498" y="0"/>
                    <a:pt x="498" y="0"/>
                    <a:pt x="498" y="0"/>
                  </a:cubicBezTo>
                  <a:cubicBezTo>
                    <a:pt x="166" y="0"/>
                    <a:pt x="0" y="210"/>
                    <a:pt x="0" y="419"/>
                  </a:cubicBezTo>
                  <a:cubicBezTo>
                    <a:pt x="0" y="21181"/>
                    <a:pt x="0" y="21181"/>
                    <a:pt x="0" y="21181"/>
                  </a:cubicBezTo>
                  <a:cubicBezTo>
                    <a:pt x="0" y="21390"/>
                    <a:pt x="166" y="21600"/>
                    <a:pt x="498" y="21600"/>
                  </a:cubicBezTo>
                  <a:cubicBezTo>
                    <a:pt x="5649" y="21600"/>
                    <a:pt x="5649" y="21600"/>
                    <a:pt x="5649" y="21600"/>
                  </a:cubicBezTo>
                  <a:cubicBezTo>
                    <a:pt x="5483" y="20971"/>
                    <a:pt x="5317" y="20342"/>
                    <a:pt x="5317" y="19713"/>
                  </a:cubicBezTo>
                  <a:lnTo>
                    <a:pt x="1828" y="19713"/>
                  </a:lnTo>
                  <a:close/>
                  <a:moveTo>
                    <a:pt x="17778" y="629"/>
                  </a:moveTo>
                  <a:cubicBezTo>
                    <a:pt x="19772" y="629"/>
                    <a:pt x="19772" y="629"/>
                    <a:pt x="19772" y="629"/>
                  </a:cubicBezTo>
                  <a:cubicBezTo>
                    <a:pt x="19772" y="3146"/>
                    <a:pt x="19772" y="3146"/>
                    <a:pt x="19772" y="3146"/>
                  </a:cubicBezTo>
                  <a:cubicBezTo>
                    <a:pt x="17778" y="3146"/>
                    <a:pt x="17778" y="3146"/>
                    <a:pt x="17778" y="3146"/>
                  </a:cubicBezTo>
                  <a:lnTo>
                    <a:pt x="17778" y="629"/>
                  </a:lnTo>
                  <a:close/>
                  <a:moveTo>
                    <a:pt x="14788" y="629"/>
                  </a:moveTo>
                  <a:cubicBezTo>
                    <a:pt x="16782" y="629"/>
                    <a:pt x="16782" y="629"/>
                    <a:pt x="16782" y="629"/>
                  </a:cubicBezTo>
                  <a:cubicBezTo>
                    <a:pt x="16782" y="3146"/>
                    <a:pt x="16782" y="3146"/>
                    <a:pt x="16782" y="3146"/>
                  </a:cubicBezTo>
                  <a:cubicBezTo>
                    <a:pt x="14788" y="3146"/>
                    <a:pt x="14788" y="3146"/>
                    <a:pt x="14788" y="3146"/>
                  </a:cubicBezTo>
                  <a:lnTo>
                    <a:pt x="14788" y="62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1285"/>
            <p:cNvSpPr/>
            <p:nvPr/>
          </p:nvSpPr>
          <p:spPr>
            <a:xfrm>
              <a:off x="400700" y="382275"/>
              <a:ext cx="1054715" cy="1063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57" y="17853"/>
                  </a:moveTo>
                  <a:cubicBezTo>
                    <a:pt x="15365" y="17853"/>
                    <a:pt x="15365" y="17853"/>
                    <a:pt x="15365" y="17853"/>
                  </a:cubicBezTo>
                  <a:cubicBezTo>
                    <a:pt x="14474" y="19616"/>
                    <a:pt x="13361" y="20939"/>
                    <a:pt x="12247" y="21380"/>
                  </a:cubicBezTo>
                  <a:cubicBezTo>
                    <a:pt x="12025" y="21380"/>
                    <a:pt x="11579" y="21380"/>
                    <a:pt x="11357" y="21600"/>
                  </a:cubicBezTo>
                  <a:lnTo>
                    <a:pt x="11357" y="17853"/>
                  </a:lnTo>
                  <a:close/>
                  <a:moveTo>
                    <a:pt x="10243" y="21600"/>
                  </a:moveTo>
                  <a:cubicBezTo>
                    <a:pt x="9798" y="21380"/>
                    <a:pt x="9575" y="21380"/>
                    <a:pt x="9353" y="21380"/>
                  </a:cubicBezTo>
                  <a:cubicBezTo>
                    <a:pt x="8239" y="20939"/>
                    <a:pt x="7126" y="19616"/>
                    <a:pt x="6235" y="17853"/>
                  </a:cubicBezTo>
                  <a:cubicBezTo>
                    <a:pt x="10243" y="17853"/>
                    <a:pt x="10243" y="17853"/>
                    <a:pt x="10243" y="17853"/>
                  </a:cubicBezTo>
                  <a:lnTo>
                    <a:pt x="10243" y="21600"/>
                  </a:lnTo>
                  <a:close/>
                  <a:moveTo>
                    <a:pt x="6680" y="20718"/>
                  </a:moveTo>
                  <a:cubicBezTo>
                    <a:pt x="5122" y="20057"/>
                    <a:pt x="3563" y="18955"/>
                    <a:pt x="2449" y="17853"/>
                  </a:cubicBezTo>
                  <a:cubicBezTo>
                    <a:pt x="4899" y="17853"/>
                    <a:pt x="4899" y="17853"/>
                    <a:pt x="4899" y="17853"/>
                  </a:cubicBezTo>
                  <a:cubicBezTo>
                    <a:pt x="5344" y="18955"/>
                    <a:pt x="6012" y="19837"/>
                    <a:pt x="6680" y="20718"/>
                  </a:cubicBezTo>
                  <a:close/>
                  <a:moveTo>
                    <a:pt x="14920" y="20718"/>
                  </a:moveTo>
                  <a:cubicBezTo>
                    <a:pt x="15588" y="19837"/>
                    <a:pt x="16256" y="18955"/>
                    <a:pt x="16701" y="17853"/>
                  </a:cubicBezTo>
                  <a:cubicBezTo>
                    <a:pt x="18928" y="17853"/>
                    <a:pt x="18928" y="17853"/>
                    <a:pt x="18928" y="17853"/>
                  </a:cubicBezTo>
                  <a:cubicBezTo>
                    <a:pt x="18037" y="18955"/>
                    <a:pt x="16478" y="20057"/>
                    <a:pt x="14920" y="20718"/>
                  </a:cubicBezTo>
                  <a:close/>
                  <a:moveTo>
                    <a:pt x="17146" y="16531"/>
                  </a:moveTo>
                  <a:cubicBezTo>
                    <a:pt x="17592" y="14988"/>
                    <a:pt x="17814" y="13224"/>
                    <a:pt x="17814" y="11461"/>
                  </a:cubicBezTo>
                  <a:cubicBezTo>
                    <a:pt x="21600" y="11461"/>
                    <a:pt x="21600" y="11461"/>
                    <a:pt x="21600" y="11461"/>
                  </a:cubicBezTo>
                  <a:cubicBezTo>
                    <a:pt x="21600" y="13224"/>
                    <a:pt x="20932" y="14988"/>
                    <a:pt x="19819" y="16531"/>
                  </a:cubicBezTo>
                  <a:lnTo>
                    <a:pt x="17146" y="16531"/>
                  </a:lnTo>
                  <a:close/>
                  <a:moveTo>
                    <a:pt x="11357" y="16531"/>
                  </a:moveTo>
                  <a:cubicBezTo>
                    <a:pt x="11357" y="11461"/>
                    <a:pt x="11357" y="11461"/>
                    <a:pt x="11357" y="11461"/>
                  </a:cubicBezTo>
                  <a:cubicBezTo>
                    <a:pt x="16701" y="11461"/>
                    <a:pt x="16701" y="11461"/>
                    <a:pt x="16701" y="11461"/>
                  </a:cubicBezTo>
                  <a:cubicBezTo>
                    <a:pt x="16701" y="13224"/>
                    <a:pt x="16256" y="14988"/>
                    <a:pt x="15810" y="16531"/>
                  </a:cubicBezTo>
                  <a:lnTo>
                    <a:pt x="11357" y="16531"/>
                  </a:lnTo>
                  <a:close/>
                  <a:moveTo>
                    <a:pt x="5790" y="16531"/>
                  </a:moveTo>
                  <a:cubicBezTo>
                    <a:pt x="5344" y="14988"/>
                    <a:pt x="4899" y="13224"/>
                    <a:pt x="4899" y="11461"/>
                  </a:cubicBezTo>
                  <a:cubicBezTo>
                    <a:pt x="10243" y="11461"/>
                    <a:pt x="10243" y="11461"/>
                    <a:pt x="10243" y="11461"/>
                  </a:cubicBezTo>
                  <a:cubicBezTo>
                    <a:pt x="10243" y="16531"/>
                    <a:pt x="10243" y="16531"/>
                    <a:pt x="10243" y="16531"/>
                  </a:cubicBezTo>
                  <a:lnTo>
                    <a:pt x="5790" y="16531"/>
                  </a:lnTo>
                  <a:close/>
                  <a:moveTo>
                    <a:pt x="1559" y="16531"/>
                  </a:moveTo>
                  <a:cubicBezTo>
                    <a:pt x="668" y="14988"/>
                    <a:pt x="0" y="13224"/>
                    <a:pt x="0" y="11461"/>
                  </a:cubicBezTo>
                  <a:cubicBezTo>
                    <a:pt x="3786" y="11461"/>
                    <a:pt x="3786" y="11461"/>
                    <a:pt x="3786" y="11461"/>
                  </a:cubicBezTo>
                  <a:cubicBezTo>
                    <a:pt x="3786" y="13224"/>
                    <a:pt x="4008" y="14988"/>
                    <a:pt x="4454" y="16531"/>
                  </a:cubicBezTo>
                  <a:lnTo>
                    <a:pt x="1559" y="16531"/>
                  </a:lnTo>
                  <a:close/>
                  <a:moveTo>
                    <a:pt x="17814" y="10139"/>
                  </a:moveTo>
                  <a:cubicBezTo>
                    <a:pt x="17814" y="8376"/>
                    <a:pt x="17592" y="6612"/>
                    <a:pt x="17146" y="5069"/>
                  </a:cubicBezTo>
                  <a:cubicBezTo>
                    <a:pt x="20041" y="5069"/>
                    <a:pt x="20041" y="5069"/>
                    <a:pt x="20041" y="5069"/>
                  </a:cubicBezTo>
                  <a:cubicBezTo>
                    <a:pt x="20932" y="6392"/>
                    <a:pt x="21600" y="8376"/>
                    <a:pt x="21600" y="10139"/>
                  </a:cubicBezTo>
                  <a:lnTo>
                    <a:pt x="17814" y="10139"/>
                  </a:lnTo>
                  <a:close/>
                  <a:moveTo>
                    <a:pt x="11357" y="10139"/>
                  </a:moveTo>
                  <a:cubicBezTo>
                    <a:pt x="11357" y="5069"/>
                    <a:pt x="11357" y="5069"/>
                    <a:pt x="11357" y="5069"/>
                  </a:cubicBezTo>
                  <a:cubicBezTo>
                    <a:pt x="15810" y="5069"/>
                    <a:pt x="15810" y="5069"/>
                    <a:pt x="15810" y="5069"/>
                  </a:cubicBezTo>
                  <a:cubicBezTo>
                    <a:pt x="16256" y="6612"/>
                    <a:pt x="16701" y="8376"/>
                    <a:pt x="16701" y="10139"/>
                  </a:cubicBezTo>
                  <a:lnTo>
                    <a:pt x="11357" y="10139"/>
                  </a:lnTo>
                  <a:close/>
                  <a:moveTo>
                    <a:pt x="4899" y="10139"/>
                  </a:moveTo>
                  <a:cubicBezTo>
                    <a:pt x="4899" y="8376"/>
                    <a:pt x="5344" y="6612"/>
                    <a:pt x="5790" y="5069"/>
                  </a:cubicBezTo>
                  <a:cubicBezTo>
                    <a:pt x="10243" y="5069"/>
                    <a:pt x="10243" y="5069"/>
                    <a:pt x="10243" y="5069"/>
                  </a:cubicBezTo>
                  <a:cubicBezTo>
                    <a:pt x="10243" y="10139"/>
                    <a:pt x="10243" y="10139"/>
                    <a:pt x="10243" y="10139"/>
                  </a:cubicBezTo>
                  <a:lnTo>
                    <a:pt x="4899" y="10139"/>
                  </a:lnTo>
                  <a:close/>
                  <a:moveTo>
                    <a:pt x="0" y="10139"/>
                  </a:moveTo>
                  <a:cubicBezTo>
                    <a:pt x="0" y="8376"/>
                    <a:pt x="668" y="6392"/>
                    <a:pt x="1559" y="4849"/>
                  </a:cubicBezTo>
                  <a:cubicBezTo>
                    <a:pt x="4454" y="5069"/>
                    <a:pt x="4454" y="5069"/>
                    <a:pt x="4454" y="5069"/>
                  </a:cubicBezTo>
                  <a:cubicBezTo>
                    <a:pt x="4008" y="6612"/>
                    <a:pt x="3786" y="8376"/>
                    <a:pt x="3786" y="10139"/>
                  </a:cubicBezTo>
                  <a:lnTo>
                    <a:pt x="0" y="10139"/>
                  </a:lnTo>
                  <a:close/>
                  <a:moveTo>
                    <a:pt x="16701" y="3747"/>
                  </a:moveTo>
                  <a:cubicBezTo>
                    <a:pt x="16256" y="2645"/>
                    <a:pt x="15588" y="1763"/>
                    <a:pt x="14920" y="882"/>
                  </a:cubicBezTo>
                  <a:cubicBezTo>
                    <a:pt x="16478" y="1543"/>
                    <a:pt x="18037" y="2424"/>
                    <a:pt x="19151" y="3747"/>
                  </a:cubicBezTo>
                  <a:lnTo>
                    <a:pt x="16701" y="3747"/>
                  </a:lnTo>
                  <a:close/>
                  <a:moveTo>
                    <a:pt x="11357" y="3747"/>
                  </a:moveTo>
                  <a:cubicBezTo>
                    <a:pt x="11357" y="0"/>
                    <a:pt x="11357" y="0"/>
                    <a:pt x="11357" y="0"/>
                  </a:cubicBezTo>
                  <a:cubicBezTo>
                    <a:pt x="11579" y="0"/>
                    <a:pt x="12025" y="0"/>
                    <a:pt x="12247" y="0"/>
                  </a:cubicBezTo>
                  <a:cubicBezTo>
                    <a:pt x="13361" y="661"/>
                    <a:pt x="14474" y="1984"/>
                    <a:pt x="15365" y="3747"/>
                  </a:cubicBezTo>
                  <a:lnTo>
                    <a:pt x="11357" y="3747"/>
                  </a:lnTo>
                  <a:close/>
                  <a:moveTo>
                    <a:pt x="6235" y="3747"/>
                  </a:moveTo>
                  <a:cubicBezTo>
                    <a:pt x="7126" y="1984"/>
                    <a:pt x="8239" y="661"/>
                    <a:pt x="9353" y="0"/>
                  </a:cubicBezTo>
                  <a:cubicBezTo>
                    <a:pt x="9575" y="0"/>
                    <a:pt x="9798" y="0"/>
                    <a:pt x="10243" y="0"/>
                  </a:cubicBezTo>
                  <a:cubicBezTo>
                    <a:pt x="10243" y="3747"/>
                    <a:pt x="10243" y="3747"/>
                    <a:pt x="10243" y="3747"/>
                  </a:cubicBezTo>
                  <a:lnTo>
                    <a:pt x="6235" y="3747"/>
                  </a:lnTo>
                  <a:close/>
                  <a:moveTo>
                    <a:pt x="2449" y="3747"/>
                  </a:moveTo>
                  <a:cubicBezTo>
                    <a:pt x="3563" y="2424"/>
                    <a:pt x="5122" y="1543"/>
                    <a:pt x="6680" y="882"/>
                  </a:cubicBezTo>
                  <a:cubicBezTo>
                    <a:pt x="6012" y="1543"/>
                    <a:pt x="5344" y="2645"/>
                    <a:pt x="4899" y="3747"/>
                  </a:cubicBezTo>
                  <a:lnTo>
                    <a:pt x="2449" y="3747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1" name="Shape 1289"/>
          <p:cNvSpPr/>
          <p:nvPr/>
        </p:nvSpPr>
        <p:spPr>
          <a:xfrm>
            <a:off x="6076815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290"/>
          <p:cNvSpPr/>
          <p:nvPr/>
        </p:nvSpPr>
        <p:spPr>
          <a:xfrm>
            <a:off x="6613959" y="3681673"/>
            <a:ext cx="297409" cy="3903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946" h="21355" extrusionOk="0">
                <a:moveTo>
                  <a:pt x="7505" y="10125"/>
                </a:moveTo>
                <a:cubicBezTo>
                  <a:pt x="3478" y="6996"/>
                  <a:pt x="733" y="3272"/>
                  <a:pt x="733" y="1038"/>
                </a:cubicBezTo>
                <a:cubicBezTo>
                  <a:pt x="733" y="1038"/>
                  <a:pt x="733" y="889"/>
                  <a:pt x="733" y="740"/>
                </a:cubicBezTo>
                <a:cubicBezTo>
                  <a:pt x="733" y="740"/>
                  <a:pt x="550" y="889"/>
                  <a:pt x="550" y="889"/>
                </a:cubicBezTo>
                <a:cubicBezTo>
                  <a:pt x="-1464" y="4017"/>
                  <a:pt x="3112" y="9082"/>
                  <a:pt x="6041" y="11316"/>
                </a:cubicBezTo>
                <a:cubicBezTo>
                  <a:pt x="6041" y="11316"/>
                  <a:pt x="6041" y="11316"/>
                  <a:pt x="6041" y="11465"/>
                </a:cubicBezTo>
                <a:cubicBezTo>
                  <a:pt x="6041" y="16232"/>
                  <a:pt x="6041" y="16232"/>
                  <a:pt x="6041" y="16232"/>
                </a:cubicBezTo>
                <a:cubicBezTo>
                  <a:pt x="6041" y="16381"/>
                  <a:pt x="5858" y="16530"/>
                  <a:pt x="5858" y="16679"/>
                </a:cubicBezTo>
                <a:cubicBezTo>
                  <a:pt x="550" y="18020"/>
                  <a:pt x="550" y="18020"/>
                  <a:pt x="550" y="18020"/>
                </a:cubicBezTo>
                <a:cubicBezTo>
                  <a:pt x="183" y="18169"/>
                  <a:pt x="0" y="18467"/>
                  <a:pt x="0" y="18765"/>
                </a:cubicBezTo>
                <a:cubicBezTo>
                  <a:pt x="183" y="19063"/>
                  <a:pt x="550" y="19360"/>
                  <a:pt x="916" y="19212"/>
                </a:cubicBezTo>
                <a:cubicBezTo>
                  <a:pt x="6590" y="17722"/>
                  <a:pt x="6590" y="17722"/>
                  <a:pt x="6590" y="17722"/>
                </a:cubicBezTo>
                <a:cubicBezTo>
                  <a:pt x="6590" y="17722"/>
                  <a:pt x="6773" y="17871"/>
                  <a:pt x="6956" y="17871"/>
                </a:cubicBezTo>
                <a:cubicBezTo>
                  <a:pt x="8970" y="20999"/>
                  <a:pt x="8970" y="20999"/>
                  <a:pt x="8970" y="20999"/>
                </a:cubicBezTo>
                <a:cubicBezTo>
                  <a:pt x="9153" y="21297"/>
                  <a:pt x="9702" y="21446"/>
                  <a:pt x="10068" y="21297"/>
                </a:cubicBezTo>
                <a:cubicBezTo>
                  <a:pt x="10434" y="21148"/>
                  <a:pt x="10434" y="20701"/>
                  <a:pt x="10251" y="20403"/>
                </a:cubicBezTo>
                <a:cubicBezTo>
                  <a:pt x="8421" y="17722"/>
                  <a:pt x="8421" y="17722"/>
                  <a:pt x="8421" y="17722"/>
                </a:cubicBezTo>
                <a:cubicBezTo>
                  <a:pt x="12265" y="18467"/>
                  <a:pt x="12265" y="18467"/>
                  <a:pt x="12265" y="18467"/>
                </a:cubicBezTo>
                <a:cubicBezTo>
                  <a:pt x="12631" y="18616"/>
                  <a:pt x="12997" y="18467"/>
                  <a:pt x="13180" y="18020"/>
                </a:cubicBezTo>
                <a:cubicBezTo>
                  <a:pt x="13180" y="17722"/>
                  <a:pt x="12997" y="17424"/>
                  <a:pt x="12631" y="17275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2657"/>
                  <a:pt x="8055" y="12657"/>
                  <a:pt x="8055" y="12657"/>
                </a:cubicBezTo>
                <a:cubicBezTo>
                  <a:pt x="11350" y="14743"/>
                  <a:pt x="16658" y="16679"/>
                  <a:pt x="18855" y="15785"/>
                </a:cubicBezTo>
                <a:cubicBezTo>
                  <a:pt x="18855" y="15785"/>
                  <a:pt x="19038" y="15636"/>
                  <a:pt x="19038" y="15636"/>
                </a:cubicBezTo>
                <a:cubicBezTo>
                  <a:pt x="18855" y="15636"/>
                  <a:pt x="18672" y="15636"/>
                  <a:pt x="18672" y="15636"/>
                </a:cubicBezTo>
                <a:cubicBezTo>
                  <a:pt x="15926" y="15636"/>
                  <a:pt x="11350" y="13402"/>
                  <a:pt x="7505" y="10125"/>
                </a:cubicBezTo>
                <a:close/>
                <a:moveTo>
                  <a:pt x="17024" y="12806"/>
                </a:moveTo>
                <a:cubicBezTo>
                  <a:pt x="17024" y="12955"/>
                  <a:pt x="16841" y="13104"/>
                  <a:pt x="16658" y="13104"/>
                </a:cubicBezTo>
                <a:cubicBezTo>
                  <a:pt x="16658" y="13104"/>
                  <a:pt x="16475" y="12955"/>
                  <a:pt x="16475" y="12806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5560" y="7890"/>
                  <a:pt x="14461" y="6847"/>
                  <a:pt x="13180" y="5805"/>
                </a:cubicBezTo>
                <a:cubicBezTo>
                  <a:pt x="8787" y="9380"/>
                  <a:pt x="8787" y="9380"/>
                  <a:pt x="8787" y="9380"/>
                </a:cubicBezTo>
                <a:cubicBezTo>
                  <a:pt x="8787" y="9380"/>
                  <a:pt x="8604" y="9380"/>
                  <a:pt x="8421" y="9380"/>
                </a:cubicBezTo>
                <a:cubicBezTo>
                  <a:pt x="8421" y="9231"/>
                  <a:pt x="8421" y="9082"/>
                  <a:pt x="8421" y="8933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1533" y="4464"/>
                  <a:pt x="10251" y="3570"/>
                  <a:pt x="8970" y="2825"/>
                </a:cubicBezTo>
                <a:cubicBezTo>
                  <a:pt x="4211" y="2825"/>
                  <a:pt x="4211" y="2825"/>
                  <a:pt x="4211" y="2825"/>
                </a:cubicBezTo>
                <a:cubicBezTo>
                  <a:pt x="4028" y="2825"/>
                  <a:pt x="4028" y="2676"/>
                  <a:pt x="4028" y="2527"/>
                </a:cubicBezTo>
                <a:cubicBezTo>
                  <a:pt x="4028" y="2378"/>
                  <a:pt x="4028" y="2378"/>
                  <a:pt x="4211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4943" y="591"/>
                  <a:pt x="2380" y="-5"/>
                  <a:pt x="1831" y="591"/>
                </a:cubicBezTo>
                <a:cubicBezTo>
                  <a:pt x="1831" y="591"/>
                  <a:pt x="1831" y="591"/>
                  <a:pt x="1831" y="591"/>
                </a:cubicBezTo>
                <a:cubicBezTo>
                  <a:pt x="1648" y="591"/>
                  <a:pt x="1648" y="889"/>
                  <a:pt x="1648" y="1038"/>
                </a:cubicBezTo>
                <a:cubicBezTo>
                  <a:pt x="1648" y="2974"/>
                  <a:pt x="4394" y="6549"/>
                  <a:pt x="8055" y="9678"/>
                </a:cubicBezTo>
                <a:cubicBezTo>
                  <a:pt x="11899" y="12657"/>
                  <a:pt x="16292" y="14892"/>
                  <a:pt x="18672" y="14892"/>
                </a:cubicBezTo>
                <a:cubicBezTo>
                  <a:pt x="18855" y="14892"/>
                  <a:pt x="19221" y="14892"/>
                  <a:pt x="19221" y="14743"/>
                </a:cubicBezTo>
                <a:cubicBezTo>
                  <a:pt x="19953" y="14296"/>
                  <a:pt x="19221" y="12210"/>
                  <a:pt x="17024" y="9678"/>
                </a:cubicBezTo>
                <a:lnTo>
                  <a:pt x="17024" y="12806"/>
                </a:lnTo>
                <a:close/>
                <a:moveTo>
                  <a:pt x="15560" y="2825"/>
                </a:moveTo>
                <a:cubicBezTo>
                  <a:pt x="15743" y="2974"/>
                  <a:pt x="15743" y="2974"/>
                  <a:pt x="15743" y="2974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2814" y="5507"/>
                  <a:pt x="12997" y="5656"/>
                  <a:pt x="12997" y="5656"/>
                </a:cubicBezTo>
                <a:cubicBezTo>
                  <a:pt x="12997" y="5656"/>
                  <a:pt x="13180" y="5805"/>
                  <a:pt x="13180" y="5805"/>
                </a:cubicBezTo>
                <a:cubicBezTo>
                  <a:pt x="16109" y="3421"/>
                  <a:pt x="16109" y="3421"/>
                  <a:pt x="16109" y="3421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6658" y="9082"/>
                  <a:pt x="16841" y="9380"/>
                  <a:pt x="17024" y="9678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573" y="2825"/>
                  <a:pt x="18305" y="2527"/>
                  <a:pt x="19038" y="1932"/>
                </a:cubicBezTo>
                <a:cubicBezTo>
                  <a:pt x="19953" y="1336"/>
                  <a:pt x="20136" y="442"/>
                  <a:pt x="19770" y="144"/>
                </a:cubicBezTo>
                <a:cubicBezTo>
                  <a:pt x="19404" y="-154"/>
                  <a:pt x="18305" y="-5"/>
                  <a:pt x="17573" y="740"/>
                </a:cubicBezTo>
                <a:cubicBezTo>
                  <a:pt x="16841" y="1187"/>
                  <a:pt x="16475" y="1932"/>
                  <a:pt x="16658" y="2378"/>
                </a:cubicBezTo>
                <a:cubicBezTo>
                  <a:pt x="16658" y="2378"/>
                  <a:pt x="16658" y="2378"/>
                  <a:pt x="16658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8421" y="2527"/>
                  <a:pt x="8604" y="2676"/>
                  <a:pt x="8970" y="2825"/>
                </a:cubicBezTo>
                <a:lnTo>
                  <a:pt x="15560" y="2825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6" name="Shape 1304"/>
          <p:cNvSpPr/>
          <p:nvPr/>
        </p:nvSpPr>
        <p:spPr>
          <a:xfrm>
            <a:off x="1185652" y="246251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306"/>
          <p:cNvSpPr/>
          <p:nvPr/>
        </p:nvSpPr>
        <p:spPr>
          <a:xfrm>
            <a:off x="1661950" y="2845501"/>
            <a:ext cx="373985" cy="3739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3" grpId="0" animBg="1"/>
      <p:bldP spid="37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9" grpId="0" uiExpand="1" build="p"/>
      <p:bldP spid="50" grpId="0" uiExpand="1" build="p"/>
      <p:bldP spid="54" grpId="0" uiExpand="1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9" name="Shape 2152"/>
          <p:cNvSpPr/>
          <p:nvPr/>
        </p:nvSpPr>
        <p:spPr>
          <a:xfrm>
            <a:off x="6536102" y="5215141"/>
            <a:ext cx="213913" cy="2139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6904203" y="5021639"/>
            <a:ext cx="988239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Idea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7BBBB5"/>
      </a:accent1>
      <a:accent2>
        <a:srgbClr val="8DC5C0"/>
      </a:accent2>
      <a:accent3>
        <a:srgbClr val="B1D7D3"/>
      </a:accent3>
      <a:accent4>
        <a:srgbClr val="C8E2E0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3881</TotalTime>
  <Words>9923</Words>
  <Application>Microsoft Office PowerPoint</Application>
  <PresentationFormat>On-screen Show (4:3)</PresentationFormat>
  <Paragraphs>1375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391</cp:revision>
  <dcterms:created xsi:type="dcterms:W3CDTF">2014-06-21T01:29:11Z</dcterms:created>
  <dcterms:modified xsi:type="dcterms:W3CDTF">2014-07-02T01:43:24Z</dcterms:modified>
</cp:coreProperties>
</file>