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3" r:id="rId3"/>
    <p:sldId id="309" r:id="rId4"/>
    <p:sldId id="258" r:id="rId5"/>
    <p:sldId id="259" r:id="rId6"/>
    <p:sldId id="260" r:id="rId7"/>
    <p:sldId id="261" r:id="rId8"/>
    <p:sldId id="262" r:id="rId9"/>
    <p:sldId id="263" r:id="rId10"/>
    <p:sldId id="310" r:id="rId11"/>
    <p:sldId id="264" r:id="rId12"/>
    <p:sldId id="284" r:id="rId13"/>
    <p:sldId id="265" r:id="rId14"/>
    <p:sldId id="266" r:id="rId15"/>
    <p:sldId id="267" r:id="rId16"/>
    <p:sldId id="268" r:id="rId17"/>
    <p:sldId id="269" r:id="rId18"/>
    <p:sldId id="311" r:id="rId19"/>
    <p:sldId id="312" r:id="rId20"/>
    <p:sldId id="270" r:id="rId21"/>
    <p:sldId id="285" r:id="rId22"/>
    <p:sldId id="286" r:id="rId23"/>
    <p:sldId id="313" r:id="rId24"/>
    <p:sldId id="271" r:id="rId25"/>
    <p:sldId id="308" r:id="rId26"/>
    <p:sldId id="273" r:id="rId27"/>
    <p:sldId id="314" r:id="rId28"/>
    <p:sldId id="315" r:id="rId29"/>
    <p:sldId id="274" r:id="rId30"/>
    <p:sldId id="316" r:id="rId31"/>
    <p:sldId id="337" r:id="rId32"/>
    <p:sldId id="338" r:id="rId33"/>
    <p:sldId id="339" r:id="rId34"/>
    <p:sldId id="340" r:id="rId35"/>
    <p:sldId id="341" r:id="rId36"/>
    <p:sldId id="323" r:id="rId37"/>
    <p:sldId id="281" r:id="rId38"/>
    <p:sldId id="282" r:id="rId39"/>
    <p:sldId id="293" r:id="rId40"/>
    <p:sldId id="294" r:id="rId41"/>
    <p:sldId id="324" r:id="rId42"/>
    <p:sldId id="325" r:id="rId43"/>
    <p:sldId id="342" r:id="rId44"/>
    <p:sldId id="326" r:id="rId45"/>
    <p:sldId id="327" r:id="rId46"/>
    <p:sldId id="328" r:id="rId47"/>
    <p:sldId id="329" r:id="rId48"/>
    <p:sldId id="330" r:id="rId49"/>
    <p:sldId id="332" r:id="rId50"/>
    <p:sldId id="317" r:id="rId51"/>
    <p:sldId id="306" r:id="rId52"/>
    <p:sldId id="307" r:id="rId53"/>
    <p:sldId id="343" r:id="rId54"/>
    <p:sldId id="344" r:id="rId55"/>
    <p:sldId id="345" r:id="rId56"/>
    <p:sldId id="346" r:id="rId57"/>
    <p:sldId id="347" r:id="rId58"/>
    <p:sldId id="348" r:id="rId59"/>
    <p:sldId id="350" r:id="rId60"/>
    <p:sldId id="351" r:id="rId61"/>
    <p:sldId id="352" r:id="rId62"/>
    <p:sldId id="353" r:id="rId63"/>
    <p:sldId id="354" r:id="rId64"/>
    <p:sldId id="287" r:id="rId65"/>
    <p:sldId id="288" r:id="rId66"/>
    <p:sldId id="289" r:id="rId67"/>
    <p:sldId id="290" r:id="rId68"/>
    <p:sldId id="275" r:id="rId69"/>
    <p:sldId id="276" r:id="rId70"/>
    <p:sldId id="349" r:id="rId71"/>
    <p:sldId id="318" r:id="rId72"/>
    <p:sldId id="291" r:id="rId73"/>
    <p:sldId id="292" r:id="rId74"/>
    <p:sldId id="319" r:id="rId75"/>
    <p:sldId id="278" r:id="rId76"/>
    <p:sldId id="279" r:id="rId77"/>
    <p:sldId id="320" r:id="rId78"/>
    <p:sldId id="321" r:id="rId79"/>
    <p:sldId id="322" r:id="rId80"/>
    <p:sldId id="272" r:id="rId81"/>
    <p:sldId id="355" r:id="rId82"/>
    <p:sldId id="356" r:id="rId83"/>
    <p:sldId id="357" r:id="rId84"/>
    <p:sldId id="358" r:id="rId85"/>
    <p:sldId id="295" r:id="rId86"/>
    <p:sldId id="296" r:id="rId87"/>
    <p:sldId id="297" r:id="rId88"/>
    <p:sldId id="299" r:id="rId89"/>
    <p:sldId id="298" r:id="rId90"/>
    <p:sldId id="300" r:id="rId91"/>
    <p:sldId id="301" r:id="rId92"/>
    <p:sldId id="302" r:id="rId93"/>
    <p:sldId id="303" r:id="rId94"/>
    <p:sldId id="304" r:id="rId95"/>
    <p:sldId id="334" r:id="rId96"/>
    <p:sldId id="335" r:id="rId97"/>
    <p:sldId id="336" r:id="rId98"/>
    <p:sldId id="305" r:id="rId99"/>
    <p:sldId id="359" r:id="rId100"/>
    <p:sldId id="360" r:id="rId10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9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6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554" y="72"/>
      </p:cViewPr>
      <p:guideLst>
        <p:guide orient="horz" pos="2160"/>
        <p:guide pos="29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68643" y="662588"/>
            <a:ext cx="4857457" cy="578582"/>
          </a:xfrm>
        </p:spPr>
        <p:txBody>
          <a:bodyPr lIns="0" tIns="0" rIns="0" bIns="0" anchor="t">
            <a:normAutofit/>
          </a:bodyPr>
          <a:lstStyle>
            <a:lvl1pPr algn="l">
              <a:defRPr sz="320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</a:defRPr>
            </a:lvl1pPr>
          </a:lstStyle>
          <a:p>
            <a:r>
              <a:rPr lang="en-US" dirty="0" smtClean="0"/>
              <a:t>Everything About Us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643" y="1418145"/>
            <a:ext cx="4578057" cy="220155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2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68643" y="2090891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spcBef>
                <a:spcPts val="0"/>
              </a:spcBef>
              <a:buNone/>
              <a:defRPr sz="10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0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768643" y="1776285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1" hasCustomPrompt="1"/>
          </p:nvPr>
        </p:nvSpPr>
        <p:spPr>
          <a:xfrm>
            <a:off x="768643" y="4335616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buNone/>
              <a:defRPr sz="10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2" hasCustomPrompt="1"/>
          </p:nvPr>
        </p:nvSpPr>
        <p:spPr>
          <a:xfrm>
            <a:off x="768643" y="4021010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768643" y="2954052"/>
            <a:ext cx="5163741" cy="536733"/>
          </a:xfrm>
        </p:spPr>
        <p:txBody>
          <a:bodyPr lIns="0" tIns="0" rIns="0" bIns="0" anchor="b">
            <a:no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Everything About Us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768642" y="3667761"/>
            <a:ext cx="5163741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200" b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4" hasCustomPrompt="1"/>
          </p:nvPr>
        </p:nvSpPr>
        <p:spPr>
          <a:xfrm>
            <a:off x="6090841" y="1584991"/>
            <a:ext cx="1046559" cy="505900"/>
          </a:xfr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979714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51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69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840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27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145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48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939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531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368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4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1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22"/>
          <p:cNvGrpSpPr/>
          <p:nvPr/>
        </p:nvGrpSpPr>
        <p:grpSpPr>
          <a:xfrm>
            <a:off x="6384376" y="3833829"/>
            <a:ext cx="365991" cy="365990"/>
            <a:chOff x="0" y="0"/>
            <a:chExt cx="802639" cy="802639"/>
          </a:xfrm>
        </p:grpSpPr>
        <p:sp>
          <p:nvSpPr>
            <p:cNvPr id="13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" name="Shape 23"/>
          <p:cNvSpPr/>
          <p:nvPr/>
        </p:nvSpPr>
        <p:spPr>
          <a:xfrm flipH="1" flipV="1">
            <a:off x="899032" y="1770065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ULTIMATE BUSINESS PRESENTATION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986" y="4916649"/>
            <a:ext cx="1866094" cy="522683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consectetur</a:t>
            </a:r>
            <a:endParaRPr lang="en-GB" sz="900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376" y="4294731"/>
            <a:ext cx="1728299" cy="132489"/>
          </a:xfrm>
        </p:spPr>
        <p:txBody>
          <a:bodyPr>
            <a:normAutofit/>
          </a:bodyPr>
          <a:lstStyle/>
          <a:p>
            <a:r>
              <a:rPr lang="en-US" sz="900" dirty="0"/>
              <a:t>Presented by :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idx="10"/>
          </p:nvPr>
        </p:nvSpPr>
        <p:spPr>
          <a:xfrm>
            <a:off x="6393986" y="4590712"/>
            <a:ext cx="1934552" cy="192324"/>
          </a:xfrm>
        </p:spPr>
        <p:txBody>
          <a:bodyPr>
            <a:normAutofit/>
          </a:bodyPr>
          <a:lstStyle/>
          <a:p>
            <a:r>
              <a:rPr lang="en-GB" sz="1300" dirty="0"/>
              <a:t>MR. JOHN DOE</a:t>
            </a:r>
          </a:p>
        </p:txBody>
      </p:sp>
    </p:spTree>
    <p:extLst>
      <p:ext uri="{BB962C8B-B14F-4D97-AF65-F5344CB8AC3E}">
        <p14:creationId xmlns:p14="http://schemas.microsoft.com/office/powerpoint/2010/main" val="375057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18" grpId="0" build="p"/>
      <p:bldP spid="19" grpId="0" build="p"/>
      <p:bldP spid="20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TABLE OF CONTENT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914910" y="2853549"/>
            <a:ext cx="2275966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914910" y="3604141"/>
            <a:ext cx="2275966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>
            <a:off x="914910" y="4286498"/>
            <a:ext cx="2275966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>
            <a:off x="914910" y="4975354"/>
            <a:ext cx="2275966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5511923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81023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140807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306665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397635" y="2805924"/>
            <a:ext cx="121850" cy="427285"/>
            <a:chOff x="3397635" y="2805924"/>
            <a:chExt cx="121850" cy="427285"/>
          </a:xfrm>
        </p:grpSpPr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397635" y="28059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397635" y="29602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397635" y="31324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397635" y="3523290"/>
            <a:ext cx="121850" cy="428911"/>
            <a:chOff x="3397635" y="3523290"/>
            <a:chExt cx="121850" cy="428911"/>
          </a:xfrm>
        </p:grpSpPr>
        <p:sp>
          <p:nvSpPr>
            <p:cNvPr id="31" name="Freeform 13"/>
            <p:cNvSpPr>
              <a:spLocks/>
            </p:cNvSpPr>
            <p:nvPr/>
          </p:nvSpPr>
          <p:spPr bwMode="auto">
            <a:xfrm>
              <a:off x="3397635" y="3523290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397635" y="3679258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397635" y="3849847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97635" y="4215990"/>
            <a:ext cx="121850" cy="428910"/>
            <a:chOff x="3397635" y="4215990"/>
            <a:chExt cx="121850" cy="428910"/>
          </a:xfrm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3397635" y="4215990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3397635" y="4371957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3397635" y="454417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397635" y="4920062"/>
            <a:ext cx="121850" cy="428910"/>
            <a:chOff x="3397635" y="4920062"/>
            <a:chExt cx="121850" cy="428910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3397635" y="4920062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3397635" y="5074405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3397635" y="5246618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4" y="2772291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About Us</a:t>
            </a:r>
          </a:p>
          <a:p>
            <a:pPr>
              <a:lnSpc>
                <a:spcPts val="13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3" y="3483206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Organization Structure</a:t>
            </a:r>
          </a:p>
          <a:p>
            <a:pPr>
              <a:lnSpc>
                <a:spcPts val="1300"/>
              </a:lnSpc>
            </a:pPr>
            <a:r>
              <a:rPr lang="en-GB" dirty="0"/>
              <a:t>Expert Team</a:t>
            </a:r>
          </a:p>
          <a:p>
            <a:pPr>
              <a:lnSpc>
                <a:spcPts val="1300"/>
              </a:lnSpc>
            </a:pPr>
            <a:r>
              <a:rPr lang="en-GB" dirty="0"/>
              <a:t>Team Management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156368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Product Gallery</a:t>
            </a:r>
          </a:p>
          <a:p>
            <a:pPr>
              <a:lnSpc>
                <a:spcPts val="1300"/>
              </a:lnSpc>
            </a:pPr>
            <a:r>
              <a:rPr lang="en-GB" dirty="0"/>
              <a:t>Product Description</a:t>
            </a:r>
          </a:p>
          <a:p>
            <a:pPr>
              <a:lnSpc>
                <a:spcPts val="1300"/>
              </a:lnSpc>
            </a:pPr>
            <a:r>
              <a:rPr lang="en-GB" dirty="0"/>
              <a:t>Current Project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864621"/>
            <a:ext cx="1572810" cy="509221"/>
          </a:xfrm>
        </p:spPr>
        <p:txBody>
          <a:bodyPr>
            <a:no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Clear vision and </a:t>
            </a:r>
            <a:r>
              <a:rPr lang="en-GB" dirty="0" smtClean="0"/>
              <a:t>forward</a:t>
            </a:r>
            <a:endParaRPr lang="en-GB" dirty="0"/>
          </a:p>
          <a:p>
            <a:pPr>
              <a:lnSpc>
                <a:spcPts val="1300"/>
              </a:lnSpc>
            </a:pPr>
            <a:r>
              <a:rPr lang="en-GB" dirty="0"/>
              <a:t>Integrative approach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143716" y="2805924"/>
            <a:ext cx="3088265" cy="40520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27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animBg="1"/>
      <p:bldP spid="17" grpId="0" animBg="1"/>
      <p:bldP spid="18" grpId="0" animBg="1"/>
      <p:bldP spid="19" grpId="0" animBg="1"/>
      <p:bldP spid="24" grpId="0" build="p"/>
      <p:bldP spid="25" grpId="0" build="p"/>
      <p:bldP spid="26" grpId="0" build="p"/>
      <p:bldP spid="27" grpId="0" build="p"/>
      <p:bldP spid="46" grpId="0" build="p"/>
      <p:bldP spid="51" grpId="0" build="p"/>
      <p:bldP spid="52" grpId="0" build="p"/>
      <p:bldP spid="53" grpId="0" build="p"/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65"/>
          <p:cNvSpPr/>
          <p:nvPr/>
        </p:nvSpPr>
        <p:spPr>
          <a:xfrm>
            <a:off x="4255283" y="2651760"/>
            <a:ext cx="653110" cy="5841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About Us</a:t>
            </a:r>
          </a:p>
        </p:txBody>
      </p:sp>
    </p:spTree>
    <p:extLst>
      <p:ext uri="{BB962C8B-B14F-4D97-AF65-F5344CB8AC3E}">
        <p14:creationId xmlns:p14="http://schemas.microsoft.com/office/powerpoint/2010/main" val="67590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Shape 58"/>
          <p:cNvSpPr/>
          <p:nvPr/>
        </p:nvSpPr>
        <p:spPr>
          <a:xfrm flipV="1">
            <a:off x="4572000" y="250755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81067" y="2822165"/>
            <a:ext cx="2626233" cy="2428594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doloremque</a:t>
            </a:r>
            <a:r>
              <a:rPr lang="en-US" dirty="0"/>
              <a:t> </a:t>
            </a:r>
            <a:r>
              <a:rPr lang="en-US" dirty="0" err="1"/>
              <a:t>laudantium</a:t>
            </a:r>
            <a:r>
              <a:rPr lang="en-US" dirty="0"/>
              <a:t>, </a:t>
            </a:r>
            <a:r>
              <a:rPr lang="en-US" dirty="0" err="1"/>
              <a:t>totam</a:t>
            </a:r>
            <a:r>
              <a:rPr lang="en-US" dirty="0"/>
              <a:t> rem </a:t>
            </a:r>
            <a:r>
              <a:rPr lang="en-US" dirty="0" err="1"/>
              <a:t>aperiam</a:t>
            </a:r>
            <a:r>
              <a:rPr lang="en-US" dirty="0"/>
              <a:t>, </a:t>
            </a:r>
            <a:r>
              <a:rPr lang="en-US" dirty="0" err="1" smtClean="0"/>
              <a:t>eaque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sa</a:t>
            </a:r>
            <a:r>
              <a:rPr lang="en-US" dirty="0"/>
              <a:t> quae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 smtClean="0"/>
              <a:t>voluptatem</a:t>
            </a:r>
            <a:endParaRPr lang="en-GB" dirty="0"/>
          </a:p>
        </p:txBody>
      </p:sp>
      <p:sp>
        <p:nvSpPr>
          <p:cNvPr id="11" name="Text Placeholder 17"/>
          <p:cNvSpPr>
            <a:spLocks noGrp="1"/>
          </p:cNvSpPr>
          <p:nvPr>
            <p:ph type="body" idx="10"/>
          </p:nvPr>
        </p:nvSpPr>
        <p:spPr>
          <a:xfrm>
            <a:off x="4952492" y="2507559"/>
            <a:ext cx="3868340" cy="211137"/>
          </a:xfrm>
        </p:spPr>
        <p:txBody>
          <a:bodyPr/>
          <a:lstStyle/>
          <a:p>
            <a:pPr lvl="0"/>
            <a:r>
              <a:rPr lang="en-GB" dirty="0"/>
              <a:t>WELCOME</a:t>
            </a:r>
          </a:p>
        </p:txBody>
      </p:sp>
      <p:sp>
        <p:nvSpPr>
          <p:cNvPr id="2" name="Rectangle 1"/>
          <p:cNvSpPr/>
          <p:nvPr/>
        </p:nvSpPr>
        <p:spPr>
          <a:xfrm>
            <a:off x="914909" y="2488507"/>
            <a:ext cx="3276600" cy="27432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8787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build="p"/>
      <p:bldP spid="9" grpId="0" animBg="1"/>
      <p:bldP spid="10" grpId="0" uiExpand="1" build="p"/>
      <p:bldP spid="11" grpId="0" build="p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0" y="4247060"/>
            <a:ext cx="9143999" cy="261093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97001" y="2491354"/>
            <a:ext cx="6468269" cy="1158594"/>
          </a:xfrm>
        </p:spPr>
        <p:txBody>
          <a:bodyPr>
            <a:normAutofit/>
          </a:bodyPr>
          <a:lstStyle/>
          <a:p>
            <a:pPr algn="ctr">
              <a:lnSpc>
                <a:spcPts val="3800"/>
              </a:lnSpc>
            </a:pPr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9" name="Oval 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0610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0" grpId="0" animBg="1"/>
      <p:bldP spid="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VISSION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914909" y="2964466"/>
            <a:ext cx="1722153" cy="503511"/>
            <a:chOff x="914909" y="2964466"/>
            <a:chExt cx="1722153" cy="503511"/>
          </a:xfrm>
        </p:grpSpPr>
        <p:sp>
          <p:nvSpPr>
            <p:cNvPr id="11" name="Shape 45"/>
            <p:cNvSpPr/>
            <p:nvPr/>
          </p:nvSpPr>
          <p:spPr>
            <a:xfrm>
              <a:off x="914909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" name="Shape 46"/>
            <p:cNvSpPr/>
            <p:nvPr/>
          </p:nvSpPr>
          <p:spPr>
            <a:xfrm>
              <a:off x="1097480" y="3120571"/>
              <a:ext cx="212551" cy="191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12368" y="2964466"/>
            <a:ext cx="1722153" cy="503511"/>
            <a:chOff x="3712368" y="2964466"/>
            <a:chExt cx="1722153" cy="503511"/>
          </a:xfrm>
        </p:grpSpPr>
        <p:sp>
          <p:nvSpPr>
            <p:cNvPr id="18" name="Shape 50"/>
            <p:cNvSpPr/>
            <p:nvPr/>
          </p:nvSpPr>
          <p:spPr>
            <a:xfrm>
              <a:off x="3712368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51"/>
            <p:cNvSpPr/>
            <p:nvPr/>
          </p:nvSpPr>
          <p:spPr>
            <a:xfrm>
              <a:off x="3895232" y="3107767"/>
              <a:ext cx="211965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09828" y="3003731"/>
            <a:ext cx="1722153" cy="503511"/>
            <a:chOff x="6509828" y="3003731"/>
            <a:chExt cx="1722153" cy="503511"/>
          </a:xfrm>
        </p:grpSpPr>
        <p:sp>
          <p:nvSpPr>
            <p:cNvPr id="26" name="Shape 54"/>
            <p:cNvSpPr/>
            <p:nvPr/>
          </p:nvSpPr>
          <p:spPr>
            <a:xfrm>
              <a:off x="6509828" y="3003731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55"/>
            <p:cNvSpPr/>
            <p:nvPr/>
          </p:nvSpPr>
          <p:spPr>
            <a:xfrm>
              <a:off x="6695804" y="3147032"/>
              <a:ext cx="216908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9" name="Shape 58"/>
          <p:cNvSpPr/>
          <p:nvPr/>
        </p:nvSpPr>
        <p:spPr>
          <a:xfrm flipV="1">
            <a:off x="3137673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58"/>
          <p:cNvSpPr/>
          <p:nvPr/>
        </p:nvSpPr>
        <p:spPr>
          <a:xfrm flipV="1">
            <a:off x="5969101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1441077" y="2964466"/>
            <a:ext cx="974447" cy="503511"/>
          </a:xfrm>
        </p:spPr>
        <p:txBody>
          <a:bodyPr anchor="ctr"/>
          <a:lstStyle/>
          <a:p>
            <a:r>
              <a:rPr lang="en-GB" dirty="0" smtClean="0"/>
              <a:t>Projecting</a:t>
            </a:r>
            <a:endParaRPr lang="en-GB" dirty="0"/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53716" y="2964465"/>
            <a:ext cx="974447" cy="503511"/>
          </a:xfrm>
        </p:spPr>
        <p:txBody>
          <a:bodyPr anchor="ctr"/>
          <a:lstStyle/>
          <a:p>
            <a:r>
              <a:rPr lang="en-GB" dirty="0"/>
              <a:t>Production</a:t>
            </a: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7078174" y="3003731"/>
            <a:ext cx="974447" cy="503511"/>
          </a:xfrm>
        </p:spPr>
        <p:txBody>
          <a:bodyPr anchor="ctr"/>
          <a:lstStyle/>
          <a:p>
            <a:r>
              <a:rPr lang="en-GB" dirty="0"/>
              <a:t>Marketing</a:t>
            </a:r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347" y="3765172"/>
            <a:ext cx="1718714" cy="79443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2368" y="3765170"/>
            <a:ext cx="1716007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03682" y="3739243"/>
            <a:ext cx="1728299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</a:t>
            </a:r>
            <a:endParaRPr lang="en-GB" dirty="0"/>
          </a:p>
        </p:txBody>
      </p:sp>
      <p:sp>
        <p:nvSpPr>
          <p:cNvPr id="24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4802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1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24" grpId="0" animBg="1"/>
      <p:bldP spid="2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ORGANIZATION STRUCTURE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Rectangle 8"/>
          <p:cNvSpPr/>
          <p:nvPr/>
        </p:nvSpPr>
        <p:spPr>
          <a:xfrm>
            <a:off x="4196953" y="2122376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Shape 62"/>
          <p:cNvSpPr/>
          <p:nvPr/>
        </p:nvSpPr>
        <p:spPr>
          <a:xfrm flipH="1" flipV="1">
            <a:off x="921656" y="4656034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2"/>
          <p:cNvSpPr/>
          <p:nvPr/>
        </p:nvSpPr>
        <p:spPr>
          <a:xfrm flipH="1" flipV="1">
            <a:off x="1838831" y="3275008"/>
            <a:ext cx="5486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698517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Wahed</a:t>
            </a:r>
            <a:endParaRPr lang="en-US" sz="11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840151"/>
            <a:ext cx="667424" cy="160843"/>
          </a:xfrm>
        </p:spPr>
        <p:txBody>
          <a:bodyPr>
            <a:normAutofit/>
          </a:bodyPr>
          <a:lstStyle/>
          <a:p>
            <a:r>
              <a:rPr lang="en-US" sz="800" dirty="0"/>
              <a:t>Owner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3417091" y="3572465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5" y="4148606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Isnaini</a:t>
            </a:r>
            <a:endParaRPr lang="en-US" sz="1100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4" y="4290240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General Manager</a:t>
            </a:r>
          </a:p>
        </p:txBody>
      </p:sp>
      <p:sp>
        <p:nvSpPr>
          <p:cNvPr id="51" name="Rectangle 50"/>
          <p:cNvSpPr/>
          <p:nvPr/>
        </p:nvSpPr>
        <p:spPr>
          <a:xfrm>
            <a:off x="183157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Tsalasah</a:t>
            </a:r>
            <a:endParaRPr lang="en-US" sz="11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723049"/>
            <a:ext cx="883726" cy="160843"/>
          </a:xfrm>
        </p:spPr>
        <p:txBody>
          <a:bodyPr>
            <a:normAutofit/>
          </a:bodyPr>
          <a:lstStyle/>
          <a:p>
            <a:r>
              <a:rPr lang="en-US" sz="800" dirty="0"/>
              <a:t>Art Director</a:t>
            </a:r>
          </a:p>
        </p:txBody>
      </p:sp>
      <p:sp>
        <p:nvSpPr>
          <p:cNvPr id="54" name="Rectangle 53"/>
          <p:cNvSpPr/>
          <p:nvPr/>
        </p:nvSpPr>
        <p:spPr>
          <a:xfrm>
            <a:off x="419695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7" y="5581415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Arbaah</a:t>
            </a:r>
            <a:endParaRPr lang="en-US" sz="1100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Product Manager</a:t>
            </a:r>
          </a:p>
        </p:txBody>
      </p:sp>
      <p:sp>
        <p:nvSpPr>
          <p:cNvPr id="57" name="Rectangle 56"/>
          <p:cNvSpPr/>
          <p:nvPr/>
        </p:nvSpPr>
        <p:spPr>
          <a:xfrm>
            <a:off x="656233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Khamsah</a:t>
            </a:r>
            <a:endParaRPr lang="en-US" sz="1100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Marketing Manager</a:t>
            </a:r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426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" grpId="0" animBg="1"/>
      <p:bldP spid="43" grpId="0" animBg="1"/>
      <p:bldP spid="44" grpId="0" animBg="1"/>
      <p:bldP spid="46" grpId="0" build="p"/>
      <p:bldP spid="47" grpId="0" build="p"/>
      <p:bldP spid="48" grpId="0" animBg="1"/>
      <p:bldP spid="49" grpId="0" build="p"/>
      <p:bldP spid="50" grpId="0" build="p"/>
      <p:bldP spid="51" grpId="0" animBg="1"/>
      <p:bldP spid="52" grpId="0" build="p"/>
      <p:bldP spid="53" grpId="0" build="p"/>
      <p:bldP spid="54" grpId="0" animBg="1"/>
      <p:bldP spid="55" grpId="0" build="p"/>
      <p:bldP spid="56" grpId="0" build="p"/>
      <p:bldP spid="57" grpId="0" animBg="1"/>
      <p:bldP spid="58" grpId="0" build="p"/>
      <p:bldP spid="5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TEAM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4" name="Flowchart: Connector 33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738297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3821658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8239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7390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3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2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899033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8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7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Marketing Director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21658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10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Mrs. </a:t>
            </a:r>
            <a:r>
              <a:rPr lang="en-US" sz="1400" dirty="0" err="1"/>
              <a:t>Ruha</a:t>
            </a:r>
            <a:endParaRPr lang="en-US" sz="1400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09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Product Director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8460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6" name="Shape 58"/>
          <p:cNvSpPr/>
          <p:nvPr/>
        </p:nvSpPr>
        <p:spPr>
          <a:xfrm flipV="1">
            <a:off x="3099572" y="2528142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58"/>
          <p:cNvSpPr/>
          <p:nvPr/>
        </p:nvSpPr>
        <p:spPr>
          <a:xfrm flipV="1">
            <a:off x="6035472" y="2528141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798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4" grpId="0" animBg="1"/>
      <p:bldP spid="35" grpId="0" animBg="1"/>
      <p:bldP spid="36" grpId="0" animBg="1"/>
      <p:bldP spid="16" grpId="0" animBg="1"/>
      <p:bldP spid="38" grpId="0" animBg="1"/>
      <p:bldP spid="39" grpId="0" animBg="1"/>
      <p:bldP spid="40" grpId="0" build="p"/>
      <p:bldP spid="41" grpId="0" build="p"/>
      <p:bldP spid="45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  <p:bldP spid="6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 smtClean="0"/>
              <a:t>MEET MR. JOHN DOE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Flowchart: Connector 32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6" y="2456913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2703432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4" name="Shape 58"/>
          <p:cNvSpPr/>
          <p:nvPr/>
        </p:nvSpPr>
        <p:spPr>
          <a:xfrm flipV="1">
            <a:off x="2947172" y="2540842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33138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John_doe55</a:t>
            </a:r>
          </a:p>
        </p:txBody>
      </p:sp>
      <p:sp>
        <p:nvSpPr>
          <p:cNvPr id="47" name="Shape 130"/>
          <p:cNvSpPr/>
          <p:nvPr/>
        </p:nvSpPr>
        <p:spPr>
          <a:xfrm>
            <a:off x="969888" y="4343001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8" name="Shape 133"/>
          <p:cNvSpPr/>
          <p:nvPr/>
        </p:nvSpPr>
        <p:spPr>
          <a:xfrm>
            <a:off x="926115" y="4655395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9" name="Shape 136"/>
          <p:cNvSpPr/>
          <p:nvPr/>
        </p:nvSpPr>
        <p:spPr>
          <a:xfrm>
            <a:off x="938867" y="4953533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0" name="Shape 139"/>
          <p:cNvSpPr/>
          <p:nvPr/>
        </p:nvSpPr>
        <p:spPr>
          <a:xfrm>
            <a:off x="935900" y="5271806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63731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Sijohn_teuga_twitt55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93837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 err="1"/>
              <a:t>Kapluk_main_gugel</a:t>
            </a:r>
            <a:endParaRPr lang="en-US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1" y="521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Candu_devian_art55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3117872"/>
            <a:ext cx="1916318" cy="2359003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smtClean="0"/>
              <a:t>sit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udin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aopa</a:t>
            </a:r>
            <a:endParaRPr lang="en-US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3" y="246245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SKILLS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2" y="270897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Skill </a:t>
            </a:r>
            <a:r>
              <a:rPr lang="en-US" sz="1000" i="1" dirty="0" err="1"/>
              <a:t>Infographics</a:t>
            </a:r>
            <a:endParaRPr lang="en-US" sz="1000" i="1" dirty="0"/>
          </a:p>
        </p:txBody>
      </p:sp>
      <p:sp>
        <p:nvSpPr>
          <p:cNvPr id="73" name="Shape 123"/>
          <p:cNvSpPr/>
          <p:nvPr/>
        </p:nvSpPr>
        <p:spPr>
          <a:xfrm>
            <a:off x="6443852" y="3325361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Shape 150"/>
          <p:cNvSpPr/>
          <p:nvPr/>
        </p:nvSpPr>
        <p:spPr>
          <a:xfrm>
            <a:off x="6443852" y="3325361"/>
            <a:ext cx="142141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58"/>
          <p:cNvSpPr/>
          <p:nvPr/>
        </p:nvSpPr>
        <p:spPr>
          <a:xfrm flipV="1">
            <a:off x="5899922" y="2528143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09009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Photoshop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7706372" y="3090091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75%</a:t>
            </a:r>
          </a:p>
        </p:txBody>
      </p:sp>
      <p:sp>
        <p:nvSpPr>
          <p:cNvPr id="78" name="Shape 123"/>
          <p:cNvSpPr/>
          <p:nvPr/>
        </p:nvSpPr>
        <p:spPr>
          <a:xfrm>
            <a:off x="6443852" y="3981192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6443852" y="3981192"/>
            <a:ext cx="1566030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745922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 err="1"/>
              <a:t>Indesign</a:t>
            </a:r>
            <a:endParaRPr lang="en-US" sz="1000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9247" y="3745922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80%</a:t>
            </a:r>
          </a:p>
        </p:txBody>
      </p:sp>
      <p:sp>
        <p:nvSpPr>
          <p:cNvPr id="82" name="Shape 123"/>
          <p:cNvSpPr/>
          <p:nvPr/>
        </p:nvSpPr>
        <p:spPr>
          <a:xfrm>
            <a:off x="6443852" y="4637314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3" name="Shape 150"/>
          <p:cNvSpPr/>
          <p:nvPr/>
        </p:nvSpPr>
        <p:spPr>
          <a:xfrm>
            <a:off x="6443852" y="4637314"/>
            <a:ext cx="112852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44020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Illustrator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7414272" y="4402044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60%</a:t>
            </a:r>
          </a:p>
        </p:txBody>
      </p:sp>
      <p:sp>
        <p:nvSpPr>
          <p:cNvPr id="86" name="Shape 123"/>
          <p:cNvSpPr/>
          <p:nvPr/>
        </p:nvSpPr>
        <p:spPr>
          <a:xfrm>
            <a:off x="6443852" y="5267745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150"/>
          <p:cNvSpPr/>
          <p:nvPr/>
        </p:nvSpPr>
        <p:spPr>
          <a:xfrm>
            <a:off x="6443852" y="5267745"/>
            <a:ext cx="165239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503247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Premiere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7938147" y="5032475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95%</a:t>
            </a:r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6862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7" grpId="0" animBg="1"/>
      <p:bldP spid="42" grpId="0" build="p"/>
      <p:bldP spid="43" grpId="0" build="p"/>
      <p:bldP spid="44" grpId="0" animBg="1"/>
      <p:bldP spid="46" grpId="0" build="p"/>
      <p:bldP spid="47" grpId="0" animBg="1"/>
      <p:bldP spid="48" grpId="0" animBg="1"/>
      <p:bldP spid="49" grpId="0" animBg="1"/>
      <p:bldP spid="50" grpId="0" animBg="1"/>
      <p:bldP spid="51" grpId="0" build="p"/>
      <p:bldP spid="52" grpId="0" build="p"/>
      <p:bldP spid="53" grpId="0" build="p"/>
      <p:bldP spid="54" grpId="0" uiExpand="1" build="p"/>
      <p:bldP spid="55" grpId="0" build="p"/>
      <p:bldP spid="56" grpId="0" build="p"/>
      <p:bldP spid="73" grpId="0" animBg="1"/>
      <p:bldP spid="74" grpId="0" animBg="1"/>
      <p:bldP spid="75" grpId="0" animBg="1"/>
      <p:bldP spid="76" grpId="0" build="p"/>
      <p:bldP spid="77" grpId="0" build="p"/>
      <p:bldP spid="78" grpId="0" animBg="1"/>
      <p:bldP spid="79" grpId="0" animBg="1"/>
      <p:bldP spid="80" grpId="0" build="p"/>
      <p:bldP spid="81" grpId="0" build="p"/>
      <p:bldP spid="82" grpId="0" animBg="1"/>
      <p:bldP spid="83" grpId="0" animBg="1"/>
      <p:bldP spid="84" grpId="0" build="p"/>
      <p:bldP spid="85" grpId="0" build="p"/>
      <p:bldP spid="86" grpId="0" animBg="1"/>
      <p:bldP spid="87" grpId="0" animBg="1"/>
      <p:bldP spid="88" grpId="0" build="p"/>
      <p:bldP spid="8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DEPARTMENTS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134150" y="4949000"/>
            <a:ext cx="2010404" cy="838643"/>
            <a:chOff x="1134150" y="4949000"/>
            <a:chExt cx="2010404" cy="838643"/>
          </a:xfrm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1134150" y="4949000"/>
              <a:ext cx="201040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1134150" y="5419458"/>
              <a:ext cx="201040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761759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2761759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1" name="Freeform 11"/>
          <p:cNvSpPr>
            <a:spLocks/>
          </p:cNvSpPr>
          <p:nvPr/>
        </p:nvSpPr>
        <p:spPr bwMode="auto">
          <a:xfrm>
            <a:off x="1702499" y="3320908"/>
            <a:ext cx="88685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2" name="Freeform 12"/>
          <p:cNvSpPr>
            <a:spLocks noEditPoints="1"/>
          </p:cNvSpPr>
          <p:nvPr/>
        </p:nvSpPr>
        <p:spPr bwMode="auto">
          <a:xfrm>
            <a:off x="1977176" y="3613118"/>
            <a:ext cx="340425" cy="341885"/>
          </a:xfrm>
          <a:custGeom>
            <a:avLst/>
            <a:gdLst>
              <a:gd name="T0" fmla="*/ 79 w 105"/>
              <a:gd name="T1" fmla="*/ 2 h 105"/>
              <a:gd name="T2" fmla="*/ 76 w 105"/>
              <a:gd name="T3" fmla="*/ 0 h 105"/>
              <a:gd name="T4" fmla="*/ 28 w 105"/>
              <a:gd name="T5" fmla="*/ 0 h 105"/>
              <a:gd name="T6" fmla="*/ 26 w 105"/>
              <a:gd name="T7" fmla="*/ 2 h 105"/>
              <a:gd name="T8" fmla="*/ 26 w 105"/>
              <a:gd name="T9" fmla="*/ 26 h 105"/>
              <a:gd name="T10" fmla="*/ 79 w 105"/>
              <a:gd name="T11" fmla="*/ 26 h 105"/>
              <a:gd name="T12" fmla="*/ 79 w 105"/>
              <a:gd name="T13" fmla="*/ 2 h 105"/>
              <a:gd name="T14" fmla="*/ 79 w 105"/>
              <a:gd name="T15" fmla="*/ 2 h 105"/>
              <a:gd name="T16" fmla="*/ 80 w 105"/>
              <a:gd name="T17" fmla="*/ 81 h 105"/>
              <a:gd name="T18" fmla="*/ 77 w 105"/>
              <a:gd name="T19" fmla="*/ 79 h 105"/>
              <a:gd name="T20" fmla="*/ 27 w 105"/>
              <a:gd name="T21" fmla="*/ 79 h 105"/>
              <a:gd name="T22" fmla="*/ 25 w 105"/>
              <a:gd name="T23" fmla="*/ 81 h 105"/>
              <a:gd name="T24" fmla="*/ 17 w 105"/>
              <a:gd name="T25" fmla="*/ 102 h 105"/>
              <a:gd name="T26" fmla="*/ 18 w 105"/>
              <a:gd name="T27" fmla="*/ 104 h 105"/>
              <a:gd name="T28" fmla="*/ 19 w 105"/>
              <a:gd name="T29" fmla="*/ 105 h 105"/>
              <a:gd name="T30" fmla="*/ 85 w 105"/>
              <a:gd name="T31" fmla="*/ 105 h 105"/>
              <a:gd name="T32" fmla="*/ 87 w 105"/>
              <a:gd name="T33" fmla="*/ 104 h 105"/>
              <a:gd name="T34" fmla="*/ 87 w 105"/>
              <a:gd name="T35" fmla="*/ 102 h 105"/>
              <a:gd name="T36" fmla="*/ 80 w 105"/>
              <a:gd name="T37" fmla="*/ 81 h 105"/>
              <a:gd name="T38" fmla="*/ 80 w 105"/>
              <a:gd name="T39" fmla="*/ 81 h 105"/>
              <a:gd name="T40" fmla="*/ 23 w 105"/>
              <a:gd name="T41" fmla="*/ 44 h 105"/>
              <a:gd name="T42" fmla="*/ 23 w 105"/>
              <a:gd name="T43" fmla="*/ 53 h 105"/>
              <a:gd name="T44" fmla="*/ 80 w 105"/>
              <a:gd name="T45" fmla="*/ 53 h 105"/>
              <a:gd name="T46" fmla="*/ 80 w 105"/>
              <a:gd name="T47" fmla="*/ 44 h 105"/>
              <a:gd name="T48" fmla="*/ 74 w 105"/>
              <a:gd name="T49" fmla="*/ 32 h 105"/>
              <a:gd name="T50" fmla="*/ 31 w 105"/>
              <a:gd name="T51" fmla="*/ 32 h 105"/>
              <a:gd name="T52" fmla="*/ 23 w 105"/>
              <a:gd name="T53" fmla="*/ 44 h 105"/>
              <a:gd name="T54" fmla="*/ 52 w 105"/>
              <a:gd name="T55" fmla="*/ 40 h 105"/>
              <a:gd name="T56" fmla="*/ 61 w 105"/>
              <a:gd name="T57" fmla="*/ 44 h 105"/>
              <a:gd name="T58" fmla="*/ 52 w 105"/>
              <a:gd name="T59" fmla="*/ 49 h 105"/>
              <a:gd name="T60" fmla="*/ 44 w 105"/>
              <a:gd name="T61" fmla="*/ 44 h 105"/>
              <a:gd name="T62" fmla="*/ 52 w 105"/>
              <a:gd name="T63" fmla="*/ 40 h 105"/>
              <a:gd name="T64" fmla="*/ 94 w 105"/>
              <a:gd name="T65" fmla="*/ 32 h 105"/>
              <a:gd name="T66" fmla="*/ 80 w 105"/>
              <a:gd name="T67" fmla="*/ 32 h 105"/>
              <a:gd name="T68" fmla="*/ 85 w 105"/>
              <a:gd name="T69" fmla="*/ 43 h 105"/>
              <a:gd name="T70" fmla="*/ 85 w 105"/>
              <a:gd name="T71" fmla="*/ 43 h 105"/>
              <a:gd name="T72" fmla="*/ 86 w 105"/>
              <a:gd name="T73" fmla="*/ 44 h 105"/>
              <a:gd name="T74" fmla="*/ 86 w 105"/>
              <a:gd name="T75" fmla="*/ 55 h 105"/>
              <a:gd name="T76" fmla="*/ 83 w 105"/>
              <a:gd name="T77" fmla="*/ 58 h 105"/>
              <a:gd name="T78" fmla="*/ 21 w 105"/>
              <a:gd name="T79" fmla="*/ 58 h 105"/>
              <a:gd name="T80" fmla="*/ 19 w 105"/>
              <a:gd name="T81" fmla="*/ 55 h 105"/>
              <a:gd name="T82" fmla="*/ 19 w 105"/>
              <a:gd name="T83" fmla="*/ 44 h 105"/>
              <a:gd name="T84" fmla="*/ 19 w 105"/>
              <a:gd name="T85" fmla="*/ 43 h 105"/>
              <a:gd name="T86" fmla="*/ 25 w 105"/>
              <a:gd name="T87" fmla="*/ 32 h 105"/>
              <a:gd name="T88" fmla="*/ 11 w 105"/>
              <a:gd name="T89" fmla="*/ 32 h 105"/>
              <a:gd name="T90" fmla="*/ 0 w 105"/>
              <a:gd name="T91" fmla="*/ 43 h 105"/>
              <a:gd name="T92" fmla="*/ 0 w 105"/>
              <a:gd name="T93" fmla="*/ 80 h 105"/>
              <a:gd name="T94" fmla="*/ 11 w 105"/>
              <a:gd name="T95" fmla="*/ 91 h 105"/>
              <a:gd name="T96" fmla="*/ 15 w 105"/>
              <a:gd name="T97" fmla="*/ 91 h 105"/>
              <a:gd name="T98" fmla="*/ 19 w 105"/>
              <a:gd name="T99" fmla="*/ 78 h 105"/>
              <a:gd name="T100" fmla="*/ 27 w 105"/>
              <a:gd name="T101" fmla="*/ 73 h 105"/>
              <a:gd name="T102" fmla="*/ 77 w 105"/>
              <a:gd name="T103" fmla="*/ 73 h 105"/>
              <a:gd name="T104" fmla="*/ 85 w 105"/>
              <a:gd name="T105" fmla="*/ 78 h 105"/>
              <a:gd name="T106" fmla="*/ 90 w 105"/>
              <a:gd name="T107" fmla="*/ 91 h 105"/>
              <a:gd name="T108" fmla="*/ 94 w 105"/>
              <a:gd name="T109" fmla="*/ 91 h 105"/>
              <a:gd name="T110" fmla="*/ 105 w 105"/>
              <a:gd name="T111" fmla="*/ 80 h 105"/>
              <a:gd name="T112" fmla="*/ 105 w 105"/>
              <a:gd name="T113" fmla="*/ 43 h 105"/>
              <a:gd name="T114" fmla="*/ 94 w 105"/>
              <a:gd name="T115" fmla="*/ 32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5" h="105">
                <a:moveTo>
                  <a:pt x="79" y="2"/>
                </a:moveTo>
                <a:cubicBezTo>
                  <a:pt x="79" y="1"/>
                  <a:pt x="78" y="0"/>
                  <a:pt x="76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7" y="0"/>
                  <a:pt x="26" y="1"/>
                  <a:pt x="26" y="2"/>
                </a:cubicBezTo>
                <a:cubicBezTo>
                  <a:pt x="26" y="26"/>
                  <a:pt x="26" y="26"/>
                  <a:pt x="26" y="26"/>
                </a:cubicBezTo>
                <a:cubicBezTo>
                  <a:pt x="79" y="26"/>
                  <a:pt x="79" y="26"/>
                  <a:pt x="79" y="26"/>
                </a:cubicBezTo>
                <a:cubicBezTo>
                  <a:pt x="79" y="2"/>
                  <a:pt x="79" y="2"/>
                  <a:pt x="79" y="2"/>
                </a:cubicBezTo>
                <a:cubicBezTo>
                  <a:pt x="79" y="2"/>
                  <a:pt x="79" y="2"/>
                  <a:pt x="79" y="2"/>
                </a:cubicBezTo>
                <a:close/>
                <a:moveTo>
                  <a:pt x="80" y="81"/>
                </a:moveTo>
                <a:cubicBezTo>
                  <a:pt x="79" y="80"/>
                  <a:pt x="78" y="79"/>
                  <a:pt x="7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7" y="79"/>
                  <a:pt x="26" y="80"/>
                  <a:pt x="25" y="81"/>
                </a:cubicBezTo>
                <a:cubicBezTo>
                  <a:pt x="17" y="102"/>
                  <a:pt x="17" y="102"/>
                  <a:pt x="17" y="102"/>
                </a:cubicBezTo>
                <a:cubicBezTo>
                  <a:pt x="17" y="103"/>
                  <a:pt x="17" y="103"/>
                  <a:pt x="18" y="104"/>
                </a:cubicBezTo>
                <a:cubicBezTo>
                  <a:pt x="18" y="105"/>
                  <a:pt x="19" y="105"/>
                  <a:pt x="19" y="105"/>
                </a:cubicBezTo>
                <a:cubicBezTo>
                  <a:pt x="85" y="105"/>
                  <a:pt x="85" y="105"/>
                  <a:pt x="85" y="105"/>
                </a:cubicBezTo>
                <a:cubicBezTo>
                  <a:pt x="86" y="105"/>
                  <a:pt x="87" y="105"/>
                  <a:pt x="87" y="104"/>
                </a:cubicBezTo>
                <a:cubicBezTo>
                  <a:pt x="87" y="103"/>
                  <a:pt x="87" y="103"/>
                  <a:pt x="87" y="102"/>
                </a:cubicBezTo>
                <a:cubicBezTo>
                  <a:pt x="80" y="81"/>
                  <a:pt x="80" y="81"/>
                  <a:pt x="80" y="81"/>
                </a:cubicBezTo>
                <a:cubicBezTo>
                  <a:pt x="80" y="81"/>
                  <a:pt x="80" y="81"/>
                  <a:pt x="80" y="81"/>
                </a:cubicBezTo>
                <a:close/>
                <a:moveTo>
                  <a:pt x="23" y="44"/>
                </a:moveTo>
                <a:cubicBezTo>
                  <a:pt x="23" y="53"/>
                  <a:pt x="23" y="53"/>
                  <a:pt x="23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0" y="44"/>
                  <a:pt x="80" y="44"/>
                  <a:pt x="80" y="44"/>
                </a:cubicBezTo>
                <a:cubicBezTo>
                  <a:pt x="74" y="32"/>
                  <a:pt x="74" y="32"/>
                  <a:pt x="74" y="32"/>
                </a:cubicBezTo>
                <a:cubicBezTo>
                  <a:pt x="31" y="32"/>
                  <a:pt x="31" y="32"/>
                  <a:pt x="31" y="32"/>
                </a:cubicBezTo>
                <a:cubicBezTo>
                  <a:pt x="23" y="44"/>
                  <a:pt x="23" y="44"/>
                  <a:pt x="23" y="44"/>
                </a:cubicBezTo>
                <a:close/>
                <a:moveTo>
                  <a:pt x="52" y="40"/>
                </a:moveTo>
                <a:cubicBezTo>
                  <a:pt x="57" y="40"/>
                  <a:pt x="61" y="42"/>
                  <a:pt x="61" y="44"/>
                </a:cubicBezTo>
                <a:cubicBezTo>
                  <a:pt x="61" y="47"/>
                  <a:pt x="57" y="49"/>
                  <a:pt x="52" y="49"/>
                </a:cubicBezTo>
                <a:cubicBezTo>
                  <a:pt x="48" y="49"/>
                  <a:pt x="44" y="47"/>
                  <a:pt x="44" y="44"/>
                </a:cubicBezTo>
                <a:cubicBezTo>
                  <a:pt x="44" y="42"/>
                  <a:pt x="48" y="40"/>
                  <a:pt x="52" y="40"/>
                </a:cubicBezTo>
                <a:close/>
                <a:moveTo>
                  <a:pt x="94" y="32"/>
                </a:moveTo>
                <a:cubicBezTo>
                  <a:pt x="80" y="32"/>
                  <a:pt x="80" y="32"/>
                  <a:pt x="80" y="32"/>
                </a:cubicBezTo>
                <a:cubicBezTo>
                  <a:pt x="85" y="43"/>
                  <a:pt x="85" y="43"/>
                  <a:pt x="85" y="43"/>
                </a:cubicBezTo>
                <a:cubicBezTo>
                  <a:pt x="85" y="43"/>
                  <a:pt x="85" y="43"/>
                  <a:pt x="85" y="43"/>
                </a:cubicBezTo>
                <a:cubicBezTo>
                  <a:pt x="86" y="43"/>
                  <a:pt x="86" y="43"/>
                  <a:pt x="86" y="44"/>
                </a:cubicBezTo>
                <a:cubicBezTo>
                  <a:pt x="86" y="55"/>
                  <a:pt x="86" y="55"/>
                  <a:pt x="86" y="55"/>
                </a:cubicBezTo>
                <a:cubicBezTo>
                  <a:pt x="86" y="57"/>
                  <a:pt x="85" y="58"/>
                  <a:pt x="83" y="58"/>
                </a:cubicBezTo>
                <a:cubicBezTo>
                  <a:pt x="21" y="58"/>
                  <a:pt x="21" y="58"/>
                  <a:pt x="21" y="58"/>
                </a:cubicBezTo>
                <a:cubicBezTo>
                  <a:pt x="19" y="58"/>
                  <a:pt x="19" y="57"/>
                  <a:pt x="19" y="55"/>
                </a:cubicBezTo>
                <a:cubicBezTo>
                  <a:pt x="19" y="55"/>
                  <a:pt x="19" y="44"/>
                  <a:pt x="19" y="44"/>
                </a:cubicBezTo>
                <a:cubicBezTo>
                  <a:pt x="19" y="43"/>
                  <a:pt x="19" y="43"/>
                  <a:pt x="19" y="43"/>
                </a:cubicBezTo>
                <a:cubicBezTo>
                  <a:pt x="25" y="32"/>
                  <a:pt x="25" y="32"/>
                  <a:pt x="25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4" y="32"/>
                  <a:pt x="0" y="37"/>
                  <a:pt x="0" y="43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6"/>
                  <a:pt x="4" y="91"/>
                  <a:pt x="11" y="91"/>
                </a:cubicBezTo>
                <a:cubicBezTo>
                  <a:pt x="15" y="91"/>
                  <a:pt x="15" y="91"/>
                  <a:pt x="15" y="91"/>
                </a:cubicBezTo>
                <a:cubicBezTo>
                  <a:pt x="19" y="78"/>
                  <a:pt x="19" y="78"/>
                  <a:pt x="19" y="78"/>
                </a:cubicBezTo>
                <a:cubicBezTo>
                  <a:pt x="20" y="75"/>
                  <a:pt x="24" y="73"/>
                  <a:pt x="27" y="73"/>
                </a:cubicBezTo>
                <a:cubicBezTo>
                  <a:pt x="77" y="73"/>
                  <a:pt x="77" y="73"/>
                  <a:pt x="77" y="73"/>
                </a:cubicBezTo>
                <a:cubicBezTo>
                  <a:pt x="80" y="73"/>
                  <a:pt x="84" y="75"/>
                  <a:pt x="85" y="78"/>
                </a:cubicBezTo>
                <a:cubicBezTo>
                  <a:pt x="90" y="91"/>
                  <a:pt x="90" y="91"/>
                  <a:pt x="90" y="91"/>
                </a:cubicBezTo>
                <a:cubicBezTo>
                  <a:pt x="94" y="91"/>
                  <a:pt x="94" y="91"/>
                  <a:pt x="94" y="91"/>
                </a:cubicBezTo>
                <a:cubicBezTo>
                  <a:pt x="100" y="91"/>
                  <a:pt x="105" y="86"/>
                  <a:pt x="105" y="80"/>
                </a:cubicBezTo>
                <a:cubicBezTo>
                  <a:pt x="105" y="43"/>
                  <a:pt x="105" y="43"/>
                  <a:pt x="105" y="43"/>
                </a:cubicBezTo>
                <a:cubicBezTo>
                  <a:pt x="105" y="37"/>
                  <a:pt x="100" y="32"/>
                  <a:pt x="94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562413" y="4949000"/>
            <a:ext cx="2008944" cy="838643"/>
            <a:chOff x="3562413" y="4949000"/>
            <a:chExt cx="2008944" cy="838643"/>
          </a:xfrm>
        </p:grpSpPr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3562413" y="4949000"/>
              <a:ext cx="200894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3562413" y="5419458"/>
              <a:ext cx="200894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5190023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5190023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03828" y="4949000"/>
            <a:ext cx="2006021" cy="838643"/>
            <a:chOff x="6003828" y="4949000"/>
            <a:chExt cx="2006021" cy="838643"/>
          </a:xfrm>
        </p:grpSpPr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6003828" y="4949000"/>
              <a:ext cx="2006021" cy="366724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20"/>
            <p:cNvSpPr>
              <a:spLocks/>
            </p:cNvSpPr>
            <p:nvPr/>
          </p:nvSpPr>
          <p:spPr bwMode="auto">
            <a:xfrm>
              <a:off x="6003828" y="5419458"/>
              <a:ext cx="2006021" cy="36818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Freeform 22"/>
            <p:cNvSpPr>
              <a:spLocks/>
            </p:cNvSpPr>
            <p:nvPr/>
          </p:nvSpPr>
          <p:spPr bwMode="auto">
            <a:xfrm>
              <a:off x="7627054" y="5065884"/>
              <a:ext cx="135878" cy="132956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23"/>
            <p:cNvSpPr>
              <a:spLocks/>
            </p:cNvSpPr>
            <p:nvPr/>
          </p:nvSpPr>
          <p:spPr bwMode="auto">
            <a:xfrm>
              <a:off x="7627054" y="5540725"/>
              <a:ext cx="135878" cy="125650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27"/>
          <p:cNvSpPr>
            <a:spLocks/>
          </p:cNvSpPr>
          <p:nvPr/>
        </p:nvSpPr>
        <p:spPr bwMode="auto">
          <a:xfrm>
            <a:off x="4129301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28"/>
          <p:cNvSpPr>
            <a:spLocks noEditPoints="1"/>
          </p:cNvSpPr>
          <p:nvPr/>
        </p:nvSpPr>
        <p:spPr bwMode="auto">
          <a:xfrm>
            <a:off x="4402518" y="3594125"/>
            <a:ext cx="346269" cy="344808"/>
          </a:xfrm>
          <a:custGeom>
            <a:avLst/>
            <a:gdLst>
              <a:gd name="T0" fmla="*/ 13 w 107"/>
              <a:gd name="T1" fmla="*/ 41 h 106"/>
              <a:gd name="T2" fmla="*/ 42 w 107"/>
              <a:gd name="T3" fmla="*/ 13 h 106"/>
              <a:gd name="T4" fmla="*/ 72 w 107"/>
              <a:gd name="T5" fmla="*/ 42 h 106"/>
              <a:gd name="T6" fmla="*/ 43 w 107"/>
              <a:gd name="T7" fmla="*/ 71 h 106"/>
              <a:gd name="T8" fmla="*/ 13 w 107"/>
              <a:gd name="T9" fmla="*/ 41 h 106"/>
              <a:gd name="T10" fmla="*/ 103 w 107"/>
              <a:gd name="T11" fmla="*/ 89 h 106"/>
              <a:gd name="T12" fmla="*/ 78 w 107"/>
              <a:gd name="T13" fmla="*/ 64 h 106"/>
              <a:gd name="T14" fmla="*/ 84 w 107"/>
              <a:gd name="T15" fmla="*/ 42 h 106"/>
              <a:gd name="T16" fmla="*/ 42 w 107"/>
              <a:gd name="T17" fmla="*/ 0 h 106"/>
              <a:gd name="T18" fmla="*/ 0 w 107"/>
              <a:gd name="T19" fmla="*/ 41 h 106"/>
              <a:gd name="T20" fmla="*/ 43 w 107"/>
              <a:gd name="T21" fmla="*/ 84 h 106"/>
              <a:gd name="T22" fmla="*/ 64 w 107"/>
              <a:gd name="T23" fmla="*/ 78 h 106"/>
              <a:gd name="T24" fmla="*/ 89 w 107"/>
              <a:gd name="T25" fmla="*/ 103 h 106"/>
              <a:gd name="T26" fmla="*/ 98 w 107"/>
              <a:gd name="T27" fmla="*/ 103 h 106"/>
              <a:gd name="T28" fmla="*/ 104 w 107"/>
              <a:gd name="T29" fmla="*/ 97 h 106"/>
              <a:gd name="T30" fmla="*/ 103 w 107"/>
              <a:gd name="T31" fmla="*/ 8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7" h="106">
                <a:moveTo>
                  <a:pt x="13" y="41"/>
                </a:moveTo>
                <a:cubicBezTo>
                  <a:pt x="13" y="25"/>
                  <a:pt x="26" y="13"/>
                  <a:pt x="42" y="13"/>
                </a:cubicBezTo>
                <a:cubicBezTo>
                  <a:pt x="57" y="13"/>
                  <a:pt x="72" y="27"/>
                  <a:pt x="72" y="42"/>
                </a:cubicBezTo>
                <a:cubicBezTo>
                  <a:pt x="72" y="58"/>
                  <a:pt x="59" y="71"/>
                  <a:pt x="43" y="71"/>
                </a:cubicBezTo>
                <a:cubicBezTo>
                  <a:pt x="27" y="71"/>
                  <a:pt x="13" y="57"/>
                  <a:pt x="13" y="41"/>
                </a:cubicBezTo>
                <a:close/>
                <a:moveTo>
                  <a:pt x="103" y="89"/>
                </a:moveTo>
                <a:cubicBezTo>
                  <a:pt x="78" y="64"/>
                  <a:pt x="78" y="64"/>
                  <a:pt x="78" y="64"/>
                </a:cubicBezTo>
                <a:cubicBezTo>
                  <a:pt x="82" y="58"/>
                  <a:pt x="84" y="50"/>
                  <a:pt x="84" y="42"/>
                </a:cubicBezTo>
                <a:cubicBezTo>
                  <a:pt x="84" y="20"/>
                  <a:pt x="65" y="0"/>
                  <a:pt x="42" y="0"/>
                </a:cubicBezTo>
                <a:cubicBezTo>
                  <a:pt x="19" y="0"/>
                  <a:pt x="0" y="18"/>
                  <a:pt x="0" y="41"/>
                </a:cubicBezTo>
                <a:cubicBezTo>
                  <a:pt x="0" y="64"/>
                  <a:pt x="20" y="84"/>
                  <a:pt x="43" y="84"/>
                </a:cubicBezTo>
                <a:cubicBezTo>
                  <a:pt x="51" y="84"/>
                  <a:pt x="58" y="82"/>
                  <a:pt x="64" y="78"/>
                </a:cubicBezTo>
                <a:cubicBezTo>
                  <a:pt x="89" y="103"/>
                  <a:pt x="89" y="103"/>
                  <a:pt x="89" y="103"/>
                </a:cubicBezTo>
                <a:cubicBezTo>
                  <a:pt x="92" y="106"/>
                  <a:pt x="96" y="106"/>
                  <a:pt x="98" y="103"/>
                </a:cubicBezTo>
                <a:cubicBezTo>
                  <a:pt x="104" y="97"/>
                  <a:pt x="104" y="97"/>
                  <a:pt x="104" y="97"/>
                </a:cubicBezTo>
                <a:cubicBezTo>
                  <a:pt x="107" y="95"/>
                  <a:pt x="106" y="91"/>
                  <a:pt x="103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Freeform 29"/>
          <p:cNvSpPr>
            <a:spLocks/>
          </p:cNvSpPr>
          <p:nvPr/>
        </p:nvSpPr>
        <p:spPr bwMode="auto">
          <a:xfrm>
            <a:off x="6570714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8 w 274"/>
              <a:gd name="T5" fmla="*/ 225 h 274"/>
              <a:gd name="T6" fmla="*/ 48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6" y="274"/>
                  <a:pt x="97" y="274"/>
                  <a:pt x="48" y="225"/>
                </a:cubicBezTo>
                <a:cubicBezTo>
                  <a:pt x="0" y="176"/>
                  <a:pt x="0" y="97"/>
                  <a:pt x="48" y="48"/>
                </a:cubicBezTo>
                <a:cubicBezTo>
                  <a:pt x="97" y="0"/>
                  <a:pt x="176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Freeform 30"/>
          <p:cNvSpPr>
            <a:spLocks noEditPoints="1"/>
          </p:cNvSpPr>
          <p:nvPr/>
        </p:nvSpPr>
        <p:spPr bwMode="auto">
          <a:xfrm>
            <a:off x="6852696" y="3604353"/>
            <a:ext cx="324353" cy="324353"/>
          </a:xfrm>
          <a:custGeom>
            <a:avLst/>
            <a:gdLst>
              <a:gd name="T0" fmla="*/ 36 w 100"/>
              <a:gd name="T1" fmla="*/ 62 h 100"/>
              <a:gd name="T2" fmla="*/ 98 w 100"/>
              <a:gd name="T3" fmla="*/ 45 h 100"/>
              <a:gd name="T4" fmla="*/ 100 w 100"/>
              <a:gd name="T5" fmla="*/ 42 h 100"/>
              <a:gd name="T6" fmla="*/ 100 w 100"/>
              <a:gd name="T7" fmla="*/ 11 h 100"/>
              <a:gd name="T8" fmla="*/ 21 w 100"/>
              <a:gd name="T9" fmla="*/ 11 h 100"/>
              <a:gd name="T10" fmla="*/ 21 w 100"/>
              <a:gd name="T11" fmla="*/ 2 h 100"/>
              <a:gd name="T12" fmla="*/ 19 w 100"/>
              <a:gd name="T13" fmla="*/ 0 h 100"/>
              <a:gd name="T14" fmla="*/ 2 w 100"/>
              <a:gd name="T15" fmla="*/ 0 h 100"/>
              <a:gd name="T16" fmla="*/ 0 w 100"/>
              <a:gd name="T17" fmla="*/ 2 h 100"/>
              <a:gd name="T18" fmla="*/ 0 w 100"/>
              <a:gd name="T19" fmla="*/ 11 h 100"/>
              <a:gd name="T20" fmla="*/ 10 w 100"/>
              <a:gd name="T21" fmla="*/ 11 h 100"/>
              <a:gd name="T22" fmla="*/ 21 w 100"/>
              <a:gd name="T23" fmla="*/ 61 h 100"/>
              <a:gd name="T24" fmla="*/ 22 w 100"/>
              <a:gd name="T25" fmla="*/ 66 h 100"/>
              <a:gd name="T26" fmla="*/ 22 w 100"/>
              <a:gd name="T27" fmla="*/ 75 h 100"/>
              <a:gd name="T28" fmla="*/ 25 w 100"/>
              <a:gd name="T29" fmla="*/ 77 h 100"/>
              <a:gd name="T30" fmla="*/ 27 w 100"/>
              <a:gd name="T31" fmla="*/ 77 h 100"/>
              <a:gd name="T32" fmla="*/ 83 w 100"/>
              <a:gd name="T33" fmla="*/ 77 h 100"/>
              <a:gd name="T34" fmla="*/ 97 w 100"/>
              <a:gd name="T35" fmla="*/ 77 h 100"/>
              <a:gd name="T36" fmla="*/ 100 w 100"/>
              <a:gd name="T37" fmla="*/ 75 h 100"/>
              <a:gd name="T38" fmla="*/ 100 w 100"/>
              <a:gd name="T39" fmla="*/ 66 h 100"/>
              <a:gd name="T40" fmla="*/ 37 w 100"/>
              <a:gd name="T41" fmla="*/ 66 h 100"/>
              <a:gd name="T42" fmla="*/ 36 w 100"/>
              <a:gd name="T43" fmla="*/ 62 h 100"/>
              <a:gd name="T44" fmla="*/ 72 w 100"/>
              <a:gd name="T45" fmla="*/ 89 h 100"/>
              <a:gd name="T46" fmla="*/ 83 w 100"/>
              <a:gd name="T47" fmla="*/ 100 h 100"/>
              <a:gd name="T48" fmla="*/ 94 w 100"/>
              <a:gd name="T49" fmla="*/ 89 h 100"/>
              <a:gd name="T50" fmla="*/ 83 w 100"/>
              <a:gd name="T51" fmla="*/ 77 h 100"/>
              <a:gd name="T52" fmla="*/ 72 w 100"/>
              <a:gd name="T53" fmla="*/ 89 h 100"/>
              <a:gd name="T54" fmla="*/ 16 w 100"/>
              <a:gd name="T55" fmla="*/ 89 h 100"/>
              <a:gd name="T56" fmla="*/ 27 w 100"/>
              <a:gd name="T57" fmla="*/ 100 h 100"/>
              <a:gd name="T58" fmla="*/ 38 w 100"/>
              <a:gd name="T59" fmla="*/ 89 h 100"/>
              <a:gd name="T60" fmla="*/ 27 w 100"/>
              <a:gd name="T61" fmla="*/ 77 h 100"/>
              <a:gd name="T62" fmla="*/ 16 w 100"/>
              <a:gd name="T63" fmla="*/ 89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" h="100">
                <a:moveTo>
                  <a:pt x="36" y="62"/>
                </a:moveTo>
                <a:cubicBezTo>
                  <a:pt x="98" y="45"/>
                  <a:pt x="98" y="45"/>
                  <a:pt x="98" y="45"/>
                </a:cubicBezTo>
                <a:cubicBezTo>
                  <a:pt x="99" y="44"/>
                  <a:pt x="100" y="43"/>
                  <a:pt x="100" y="42"/>
                </a:cubicBezTo>
                <a:cubicBezTo>
                  <a:pt x="100" y="11"/>
                  <a:pt x="100" y="11"/>
                  <a:pt x="100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2"/>
                  <a:pt x="21" y="2"/>
                  <a:pt x="21" y="2"/>
                </a:cubicBezTo>
                <a:cubicBezTo>
                  <a:pt x="21" y="1"/>
                  <a:pt x="20" y="0"/>
                  <a:pt x="19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11"/>
                  <a:pt x="0" y="11"/>
                  <a:pt x="0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6"/>
                  <a:pt x="22" y="66"/>
                  <a:pt x="22" y="66"/>
                </a:cubicBezTo>
                <a:cubicBezTo>
                  <a:pt x="22" y="75"/>
                  <a:pt x="22" y="75"/>
                  <a:pt x="22" y="75"/>
                </a:cubicBezTo>
                <a:cubicBezTo>
                  <a:pt x="22" y="76"/>
                  <a:pt x="23" y="77"/>
                  <a:pt x="25" y="77"/>
                </a:cubicBezTo>
                <a:cubicBezTo>
                  <a:pt x="27" y="77"/>
                  <a:pt x="27" y="77"/>
                  <a:pt x="27" y="77"/>
                </a:cubicBezTo>
                <a:cubicBezTo>
                  <a:pt x="83" y="77"/>
                  <a:pt x="83" y="77"/>
                  <a:pt x="83" y="77"/>
                </a:cubicBezTo>
                <a:cubicBezTo>
                  <a:pt x="97" y="77"/>
                  <a:pt x="97" y="77"/>
                  <a:pt x="97" y="77"/>
                </a:cubicBezTo>
                <a:cubicBezTo>
                  <a:pt x="99" y="77"/>
                  <a:pt x="100" y="76"/>
                  <a:pt x="100" y="75"/>
                </a:cubicBezTo>
                <a:cubicBezTo>
                  <a:pt x="100" y="66"/>
                  <a:pt x="100" y="66"/>
                  <a:pt x="100" y="66"/>
                </a:cubicBezTo>
                <a:cubicBezTo>
                  <a:pt x="37" y="66"/>
                  <a:pt x="37" y="66"/>
                  <a:pt x="37" y="66"/>
                </a:cubicBezTo>
                <a:cubicBezTo>
                  <a:pt x="31" y="66"/>
                  <a:pt x="31" y="64"/>
                  <a:pt x="36" y="62"/>
                </a:cubicBezTo>
                <a:close/>
                <a:moveTo>
                  <a:pt x="72" y="89"/>
                </a:moveTo>
                <a:cubicBezTo>
                  <a:pt x="72" y="95"/>
                  <a:pt x="77" y="100"/>
                  <a:pt x="83" y="100"/>
                </a:cubicBezTo>
                <a:cubicBezTo>
                  <a:pt x="89" y="100"/>
                  <a:pt x="94" y="95"/>
                  <a:pt x="94" y="89"/>
                </a:cubicBezTo>
                <a:cubicBezTo>
                  <a:pt x="94" y="82"/>
                  <a:pt x="89" y="77"/>
                  <a:pt x="83" y="77"/>
                </a:cubicBezTo>
                <a:cubicBezTo>
                  <a:pt x="77" y="77"/>
                  <a:pt x="72" y="82"/>
                  <a:pt x="72" y="89"/>
                </a:cubicBezTo>
                <a:close/>
                <a:moveTo>
                  <a:pt x="16" y="89"/>
                </a:moveTo>
                <a:cubicBezTo>
                  <a:pt x="16" y="95"/>
                  <a:pt x="21" y="100"/>
                  <a:pt x="27" y="100"/>
                </a:cubicBezTo>
                <a:cubicBezTo>
                  <a:pt x="33" y="100"/>
                  <a:pt x="38" y="95"/>
                  <a:pt x="38" y="89"/>
                </a:cubicBezTo>
                <a:cubicBezTo>
                  <a:pt x="38" y="82"/>
                  <a:pt x="33" y="77"/>
                  <a:pt x="27" y="77"/>
                </a:cubicBezTo>
                <a:cubicBezTo>
                  <a:pt x="21" y="77"/>
                  <a:pt x="16" y="82"/>
                  <a:pt x="16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1418875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Advertising Dept.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1363282" y="4956620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500313" y="4992818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23</a:t>
            </a:r>
            <a:endParaRPr lang="en-GB" sz="14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840497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Analysis Dept.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9160" y="4416798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Strategy Dept.</a:t>
            </a:r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2498442" y="5463769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34</a:t>
            </a:r>
            <a:endParaRPr lang="en-GB" sz="1400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1373155" y="5428539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6255848" y="4965666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7385259" y="4979004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14</a:t>
            </a:r>
            <a:endParaRPr lang="en-GB" sz="1400" dirty="0"/>
          </a:p>
        </p:txBody>
      </p:sp>
      <p:sp>
        <p:nvSpPr>
          <p:cNvPr id="107" name="Text Placeholder 20"/>
          <p:cNvSpPr>
            <a:spLocks noGrp="1"/>
          </p:cNvSpPr>
          <p:nvPr>
            <p:ph type="body" idx="13"/>
          </p:nvPr>
        </p:nvSpPr>
        <p:spPr>
          <a:xfrm>
            <a:off x="7383388" y="544995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24</a:t>
            </a:r>
            <a:endParaRPr lang="en-GB" sz="1400" dirty="0"/>
          </a:p>
        </p:txBody>
      </p:sp>
      <p:sp>
        <p:nvSpPr>
          <p:cNvPr id="109" name="Text Placeholder 20"/>
          <p:cNvSpPr>
            <a:spLocks noGrp="1"/>
          </p:cNvSpPr>
          <p:nvPr>
            <p:ph type="body" idx="13"/>
          </p:nvPr>
        </p:nvSpPr>
        <p:spPr>
          <a:xfrm>
            <a:off x="6265721" y="5437585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11" name="Text Placeholder 20"/>
          <p:cNvSpPr>
            <a:spLocks noGrp="1"/>
          </p:cNvSpPr>
          <p:nvPr>
            <p:ph type="body" idx="13"/>
          </p:nvPr>
        </p:nvSpPr>
        <p:spPr>
          <a:xfrm>
            <a:off x="3806185" y="4960117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12" name="Text Placeholder 20"/>
          <p:cNvSpPr>
            <a:spLocks noGrp="1"/>
          </p:cNvSpPr>
          <p:nvPr>
            <p:ph type="body" idx="13"/>
          </p:nvPr>
        </p:nvSpPr>
        <p:spPr>
          <a:xfrm>
            <a:off x="4943216" y="498869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27</a:t>
            </a:r>
            <a:endParaRPr lang="en-GB" sz="1400" dirty="0"/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4941345" y="5459646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US" sz="1400" dirty="0" smtClean="0"/>
              <a:t>16</a:t>
            </a:r>
            <a:endParaRPr lang="en-GB" sz="1400" dirty="0"/>
          </a:p>
        </p:txBody>
      </p:sp>
      <p:sp>
        <p:nvSpPr>
          <p:cNvPr id="115" name="Text Placeholder 20"/>
          <p:cNvSpPr>
            <a:spLocks noGrp="1"/>
          </p:cNvSpPr>
          <p:nvPr>
            <p:ph type="body" idx="13"/>
          </p:nvPr>
        </p:nvSpPr>
        <p:spPr>
          <a:xfrm>
            <a:off x="3816058" y="5432036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Marketing Surveyor :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6574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60" grpId="0" animBg="1"/>
      <p:bldP spid="61" grpId="0" animBg="1"/>
      <p:bldP spid="62" grpId="0" animBg="1"/>
      <p:bldP spid="68" grpId="0" animBg="1"/>
      <p:bldP spid="75" grpId="0" build="p"/>
      <p:bldP spid="87" grpId="0" build="p"/>
      <p:bldP spid="88" grpId="0" build="p"/>
      <p:bldP spid="89" grpId="0" build="p"/>
      <p:bldP spid="94" grpId="0" build="p"/>
      <p:bldP spid="95" grpId="0" build="p"/>
      <p:bldP spid="96" grpId="0" build="p"/>
      <p:bldP spid="100" grpId="0" build="p"/>
      <p:bldP spid="105" grpId="0" build="p"/>
      <p:bldP spid="106" grpId="0" build="p"/>
      <p:bldP spid="107" grpId="0" build="p"/>
      <p:bldP spid="109" grpId="0" build="p"/>
      <p:bldP spid="111" grpId="0" build="p"/>
      <p:bldP spid="112" grpId="0" build="p"/>
      <p:bldP spid="113" grpId="0" build="p"/>
      <p:bldP spid="11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/>
          <p:cNvSpPr/>
          <p:nvPr/>
        </p:nvSpPr>
        <p:spPr>
          <a:xfrm>
            <a:off x="1" y="0"/>
            <a:ext cx="9143999" cy="30226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8936" y="3479800"/>
            <a:ext cx="4468878" cy="578582"/>
          </a:xfrm>
        </p:spPr>
        <p:txBody>
          <a:bodyPr>
            <a:normAutofit/>
          </a:bodyPr>
          <a:lstStyle/>
          <a:p>
            <a:r>
              <a:rPr lang="en-US" dirty="0"/>
              <a:t>OUR HEADQUARTERS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7513" y="3943253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8" name="Shape 58"/>
          <p:cNvSpPr/>
          <p:nvPr/>
        </p:nvSpPr>
        <p:spPr>
          <a:xfrm flipV="1">
            <a:off x="5524146" y="3517900"/>
            <a:ext cx="0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48951" y="3517900"/>
            <a:ext cx="2283029" cy="1843088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 smtClean="0"/>
              <a:t>ipsam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3669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13" grpId="0"/>
      <p:bldP spid="14" grpId="0" build="p"/>
      <p:bldP spid="58" grpId="0" animBg="1"/>
      <p:bldP spid="59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OUR PROMISE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AutoShape 3"/>
          <p:cNvSpPr>
            <a:spLocks noChangeAspect="1" noChangeArrowheads="1" noTextEdit="1"/>
          </p:cNvSpPr>
          <p:nvPr/>
        </p:nvSpPr>
        <p:spPr bwMode="auto">
          <a:xfrm>
            <a:off x="3788189" y="3953835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2415" y="3936627"/>
            <a:ext cx="430212" cy="424476"/>
            <a:chOff x="3772415" y="3936627"/>
            <a:chExt cx="430212" cy="424476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3772415" y="393662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6"/>
            <p:cNvSpPr>
              <a:spLocks/>
            </p:cNvSpPr>
            <p:nvPr/>
          </p:nvSpPr>
          <p:spPr bwMode="auto">
            <a:xfrm>
              <a:off x="3789623" y="4001158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72415" y="4600587"/>
            <a:ext cx="430212" cy="424476"/>
            <a:chOff x="3772415" y="4600587"/>
            <a:chExt cx="430212" cy="424476"/>
          </a:xfrm>
        </p:grpSpPr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3772415" y="460058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3789623" y="4665119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772415" y="5271718"/>
            <a:ext cx="430212" cy="424476"/>
            <a:chOff x="3772415" y="5271718"/>
            <a:chExt cx="430212" cy="424476"/>
          </a:xfrm>
        </p:grpSpPr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772415" y="5271718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789623" y="5336250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3985918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4665119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5327273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503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4" grpId="0" build="p"/>
      <p:bldP spid="56" grpId="0" build="p"/>
      <p:bldP spid="5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5352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5" name="Group 178"/>
          <p:cNvGrpSpPr/>
          <p:nvPr/>
        </p:nvGrpSpPr>
        <p:grpSpPr>
          <a:xfrm>
            <a:off x="3693367" y="2765116"/>
            <a:ext cx="1757262" cy="1757262"/>
            <a:chOff x="0" y="0"/>
            <a:chExt cx="3006064" cy="3006064"/>
          </a:xfrm>
        </p:grpSpPr>
        <p:sp>
          <p:nvSpPr>
            <p:cNvPr id="16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4571998" y="4522377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3413097"/>
            <a:ext cx="2315480" cy="1806596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 smtClean="0"/>
              <a:t>ab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669866"/>
            <a:ext cx="1253919" cy="254302"/>
          </a:xfrm>
        </p:spPr>
        <p:txBody>
          <a:bodyPr>
            <a:noAutofit/>
          </a:bodyPr>
          <a:lstStyle/>
          <a:p>
            <a:r>
              <a:rPr lang="en-US" sz="2400" dirty="0" smtClean="0"/>
              <a:t>2008</a:t>
            </a:r>
            <a:endParaRPr lang="en-GB" sz="2400" dirty="0"/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8967" y="3071479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404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build="p"/>
      <p:bldP spid="20" grpId="0" build="p"/>
      <p:bldP spid="23" grpId="0" uiExpand="1" build="p"/>
      <p:bldP spid="24" grpId="0" build="p"/>
      <p:bldP spid="2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 smtClean="0"/>
              <a:t>illo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2010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9" name="Shape 194"/>
            <p:cNvSpPr/>
            <p:nvPr/>
          </p:nvSpPr>
          <p:spPr>
            <a:xfrm>
              <a:off x="4196567" y="3257835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</p:spTree>
    <p:extLst>
      <p:ext uri="{BB962C8B-B14F-4D97-AF65-F5344CB8AC3E}">
        <p14:creationId xmlns:p14="http://schemas.microsoft.com/office/powerpoint/2010/main" val="18154426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54132"/>
            <a:ext cx="0" cy="22860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 smtClean="0"/>
              <a:t>accusantium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2012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06"/>
            <p:cNvSpPr/>
            <p:nvPr/>
          </p:nvSpPr>
          <p:spPr>
            <a:xfrm>
              <a:off x="4210477" y="3274171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824430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</a:t>
            </a:r>
            <a:r>
              <a:rPr lang="en-GB" dirty="0" smtClean="0"/>
              <a:t>rem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2014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8"/>
            <p:cNvSpPr/>
            <p:nvPr/>
          </p:nvSpPr>
          <p:spPr>
            <a:xfrm>
              <a:off x="4154474" y="3190868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19276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build="p"/>
      <p:bldP spid="24" grpId="0" build="p"/>
      <p:bldP spid="25" grpId="0" animBg="1"/>
      <p:bldP spid="3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057525" y="5568295"/>
            <a:ext cx="2928938" cy="667406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</a:t>
            </a:r>
            <a:r>
              <a:rPr lang="en-GB" dirty="0" smtClean="0"/>
              <a:t>min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3432532" y="4805057"/>
            <a:ext cx="2298809" cy="427761"/>
          </a:xfrm>
        </p:spPr>
        <p:txBody>
          <a:bodyPr>
            <a:noAutofit/>
          </a:bodyPr>
          <a:lstStyle/>
          <a:p>
            <a:pPr algn="ctr"/>
            <a:r>
              <a:rPr lang="en-US" sz="2400" dirty="0" smtClean="0"/>
              <a:t>2016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432532" y="5218402"/>
            <a:ext cx="2315480" cy="183523"/>
          </a:xfrm>
        </p:spPr>
        <p:txBody>
          <a:bodyPr>
            <a:normAutofit/>
          </a:bodyPr>
          <a:lstStyle/>
          <a:p>
            <a:pPr algn="ctr"/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29"/>
            <p:cNvSpPr/>
            <p:nvPr/>
          </p:nvSpPr>
          <p:spPr>
            <a:xfrm>
              <a:off x="4101221" y="3298042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3885092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4" grpId="0" build="p"/>
      <p:bldP spid="25" grpId="0" animBg="1"/>
      <p:bldP spid="30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PHOTO COMPANY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Start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Join Partner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Concept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964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Go Global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We are Here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New Investors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842834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MILESTONE SAMPLE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914909" y="4236923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6972808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49535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9342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7879" y="54823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4908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494670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8362" y="548637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Start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Concept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2456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Partners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2808" y="524028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 Global</a:t>
            </a:r>
          </a:p>
        </p:txBody>
      </p:sp>
      <p:sp>
        <p:nvSpPr>
          <p:cNvPr id="51" name="Text Placeholder 17"/>
          <p:cNvSpPr>
            <a:spLocks noGrp="1"/>
          </p:cNvSpPr>
          <p:nvPr>
            <p:ph type="body" idx="10"/>
          </p:nvPr>
        </p:nvSpPr>
        <p:spPr>
          <a:xfrm>
            <a:off x="914909" y="380696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2008</a:t>
            </a:r>
            <a:endParaRPr lang="en-GB" dirty="0"/>
          </a:p>
        </p:txBody>
      </p:sp>
      <p:sp>
        <p:nvSpPr>
          <p:cNvPr id="52" name="Text Placeholder 17"/>
          <p:cNvSpPr>
            <a:spLocks noGrp="1"/>
          </p:cNvSpPr>
          <p:nvPr>
            <p:ph type="body" idx="10"/>
          </p:nvPr>
        </p:nvSpPr>
        <p:spPr>
          <a:xfrm>
            <a:off x="2934210" y="3798922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2010</a:t>
            </a:r>
            <a:endParaRPr lang="en-GB" dirty="0"/>
          </a:p>
        </p:txBody>
      </p:sp>
      <p:sp>
        <p:nvSpPr>
          <p:cNvPr id="53" name="Text Placeholder 17"/>
          <p:cNvSpPr>
            <a:spLocks noGrp="1"/>
          </p:cNvSpPr>
          <p:nvPr>
            <p:ph type="body" idx="10"/>
          </p:nvPr>
        </p:nvSpPr>
        <p:spPr>
          <a:xfrm>
            <a:off x="4953509" y="380088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2012</a:t>
            </a:r>
            <a:endParaRPr lang="en-GB" dirty="0"/>
          </a:p>
        </p:txBody>
      </p:sp>
      <p:sp>
        <p:nvSpPr>
          <p:cNvPr id="54" name="Text Placeholder 17"/>
          <p:cNvSpPr>
            <a:spLocks noGrp="1"/>
          </p:cNvSpPr>
          <p:nvPr>
            <p:ph type="body" idx="10"/>
          </p:nvPr>
        </p:nvSpPr>
        <p:spPr>
          <a:xfrm>
            <a:off x="6972808" y="379892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2014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914909" y="4153606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6972808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49535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9342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7454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32" grpId="0" animBg="1"/>
      <p:bldP spid="40" grpId="0" animBg="1"/>
      <p:bldP spid="41" grpId="0" animBg="1"/>
      <p:bldP spid="42" grpId="0" animBg="1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animBg="1"/>
      <p:bldP spid="56" grpId="0" animBg="1"/>
      <p:bldP spid="57" grpId="0" animBg="1"/>
      <p:bldP spid="5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ROAD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298503" y="2098729"/>
            <a:ext cx="11191801" cy="4887891"/>
            <a:chOff x="-1298503" y="2098729"/>
            <a:chExt cx="11191801" cy="4887891"/>
          </a:xfrm>
          <a:solidFill>
            <a:schemeClr val="bg1">
              <a:lumMod val="50000"/>
            </a:schemeClr>
          </a:solidFill>
        </p:grpSpPr>
        <p:sp>
          <p:nvSpPr>
            <p:cNvPr id="41" name="Shape 479"/>
            <p:cNvSpPr/>
            <p:nvPr/>
          </p:nvSpPr>
          <p:spPr>
            <a:xfrm>
              <a:off x="-1298503" y="2098729"/>
              <a:ext cx="11191801" cy="4887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17" name="Straight Connector 16"/>
            <p:cNvCxnSpPr/>
            <p:nvPr/>
          </p:nvCxnSpPr>
          <p:spPr>
            <a:xfrm flipH="1">
              <a:off x="643128" y="2554136"/>
              <a:ext cx="8215122" cy="4376671"/>
            </a:xfrm>
            <a:prstGeom prst="line">
              <a:avLst/>
            </a:prstGeom>
            <a:grpFill/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7311499" y="2044342"/>
            <a:ext cx="900038" cy="1145984"/>
            <a:chOff x="7311499" y="2044342"/>
            <a:chExt cx="900038" cy="1145984"/>
          </a:xfrm>
        </p:grpSpPr>
        <p:sp>
          <p:nvSpPr>
            <p:cNvPr id="19" name="Line 14"/>
            <p:cNvSpPr>
              <a:spLocks noChangeShapeType="1"/>
            </p:cNvSpPr>
            <p:nvPr/>
          </p:nvSpPr>
          <p:spPr bwMode="auto">
            <a:xfrm flipV="1">
              <a:off x="7311499" y="2083573"/>
              <a:ext cx="0" cy="110675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7311499" y="2044342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605537" y="4300587"/>
            <a:ext cx="901547" cy="1013081"/>
            <a:chOff x="5605537" y="4300587"/>
            <a:chExt cx="901547" cy="1013081"/>
          </a:xfrm>
        </p:grpSpPr>
        <p:sp>
          <p:nvSpPr>
            <p:cNvPr id="20" name="Line 15"/>
            <p:cNvSpPr>
              <a:spLocks noChangeShapeType="1"/>
            </p:cNvSpPr>
            <p:nvPr/>
          </p:nvSpPr>
          <p:spPr bwMode="auto">
            <a:xfrm flipV="1">
              <a:off x="6507084" y="4300587"/>
              <a:ext cx="0" cy="91726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5605537" y="4933434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95147" y="3210804"/>
            <a:ext cx="904134" cy="1117242"/>
            <a:chOff x="4795147" y="3210804"/>
            <a:chExt cx="904134" cy="1117242"/>
          </a:xfrm>
        </p:grpSpPr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 flipV="1">
              <a:off x="4795147" y="3249280"/>
              <a:ext cx="4850" cy="107876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4799997" y="3210804"/>
              <a:ext cx="899284" cy="380988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344315" y="4347096"/>
            <a:ext cx="901013" cy="1085445"/>
            <a:chOff x="2344315" y="4347096"/>
            <a:chExt cx="901013" cy="1085445"/>
          </a:xfrm>
        </p:grpSpPr>
        <p:sp>
          <p:nvSpPr>
            <p:cNvPr id="27" name="Line 20"/>
            <p:cNvSpPr>
              <a:spLocks noChangeShapeType="1"/>
            </p:cNvSpPr>
            <p:nvPr/>
          </p:nvSpPr>
          <p:spPr bwMode="auto">
            <a:xfrm flipV="1">
              <a:off x="2344315" y="4386325"/>
              <a:ext cx="1509" cy="104621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2345290" y="4347096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83360" y="454883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tertinggal</a:t>
            </a:r>
            <a:endParaRPr lang="en-US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677806" y="43643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50" dirty="0" smtClean="0"/>
              <a:t>Growth</a:t>
            </a:r>
            <a:endParaRPr lang="en-US" sz="1150" dirty="0"/>
          </a:p>
        </p:txBody>
      </p:sp>
      <p:sp>
        <p:nvSpPr>
          <p:cNvPr id="30" name="Text Placeholder 20"/>
          <p:cNvSpPr>
            <a:spLocks noGrp="1"/>
          </p:cNvSpPr>
          <p:nvPr>
            <p:ph type="body" idx="13"/>
          </p:nvPr>
        </p:nvSpPr>
        <p:spPr>
          <a:xfrm>
            <a:off x="2339466" y="434709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5292" y="4848907"/>
            <a:ext cx="1097422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/>
              <a:t>Body </a:t>
            </a:r>
            <a:r>
              <a:rPr lang="en-US" sz="900" dirty="0" err="1" smtClean="0"/>
              <a:t>ext</a:t>
            </a:r>
            <a:r>
              <a:rPr lang="en-US" sz="900" dirty="0" smtClean="0"/>
              <a:t> </a:t>
            </a:r>
            <a:r>
              <a:rPr lang="en-US" sz="900" dirty="0"/>
              <a:t>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dolorsit</a:t>
            </a:r>
            <a:r>
              <a:rPr lang="en-US" sz="900" dirty="0" smtClean="0"/>
              <a:t>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4601" y="4664411"/>
            <a:ext cx="908114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We are </a:t>
            </a:r>
            <a:r>
              <a:rPr lang="en-US" sz="1150" dirty="0" smtClean="0"/>
              <a:t>Here</a:t>
            </a:r>
            <a:endParaRPr lang="en-US" sz="1150" dirty="0"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6124" y="3698859"/>
            <a:ext cx="1096804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</a:t>
            </a:r>
            <a:r>
              <a:rPr lang="en-US" sz="900" dirty="0" smtClean="0"/>
              <a:t> </a:t>
            </a:r>
            <a:r>
              <a:rPr lang="en-US" sz="900" dirty="0"/>
              <a:t>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36295" y="3514363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Award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22476" y="2554136"/>
            <a:ext cx="1092627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470" y="2369640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 smtClean="0"/>
              <a:t>Start</a:t>
            </a:r>
            <a:endParaRPr lang="en-US" sz="1150" dirty="0"/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4791918" y="321690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7304715" y="204434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605537" y="493243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4862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4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CLEAN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1" name="Rectangle 40"/>
          <p:cNvSpPr/>
          <p:nvPr/>
        </p:nvSpPr>
        <p:spPr>
          <a:xfrm>
            <a:off x="886331" y="4053566"/>
            <a:ext cx="1836413" cy="4620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722744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59156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395568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088274" y="2849429"/>
            <a:ext cx="58693" cy="1424224"/>
            <a:chOff x="1088274" y="2849429"/>
            <a:chExt cx="58693" cy="1424224"/>
          </a:xfrm>
        </p:grpSpPr>
        <p:sp>
          <p:nvSpPr>
            <p:cNvPr id="47" name="Line 15"/>
            <p:cNvSpPr>
              <a:spLocks noChangeShapeType="1"/>
            </p:cNvSpPr>
            <p:nvPr/>
          </p:nvSpPr>
          <p:spPr bwMode="auto">
            <a:xfrm flipV="1">
              <a:off x="1108926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1088274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56182" y="2849429"/>
            <a:ext cx="58693" cy="1424224"/>
            <a:chOff x="4756182" y="2849429"/>
            <a:chExt cx="58693" cy="1424224"/>
          </a:xfrm>
        </p:grpSpPr>
        <p:sp>
          <p:nvSpPr>
            <p:cNvPr id="49" name="Line 15"/>
            <p:cNvSpPr>
              <a:spLocks noChangeShapeType="1"/>
            </p:cNvSpPr>
            <p:nvPr/>
          </p:nvSpPr>
          <p:spPr bwMode="auto">
            <a:xfrm flipV="1">
              <a:off x="4783791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4756182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4263" y="4322858"/>
            <a:ext cx="58693" cy="1395771"/>
            <a:chOff x="6574263" y="4322858"/>
            <a:chExt cx="58693" cy="1395771"/>
          </a:xfrm>
        </p:grpSpPr>
        <p:sp>
          <p:nvSpPr>
            <p:cNvPr id="51" name="Line 15"/>
            <p:cNvSpPr>
              <a:spLocks noChangeShapeType="1"/>
            </p:cNvSpPr>
            <p:nvPr/>
          </p:nvSpPr>
          <p:spPr bwMode="auto">
            <a:xfrm flipV="1">
              <a:off x="6601872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6574263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93906" y="4322858"/>
            <a:ext cx="58693" cy="1395771"/>
            <a:chOff x="2893906" y="4322858"/>
            <a:chExt cx="58693" cy="1395771"/>
          </a:xfrm>
        </p:grpSpPr>
        <p:sp>
          <p:nvSpPr>
            <p:cNvPr id="55" name="Line 15"/>
            <p:cNvSpPr>
              <a:spLocks noChangeShapeType="1"/>
            </p:cNvSpPr>
            <p:nvPr/>
          </p:nvSpPr>
          <p:spPr bwMode="auto">
            <a:xfrm flipV="1">
              <a:off x="2921515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2893906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1775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1276221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6640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1086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Award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6145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0591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Growth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6501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0947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 Global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4053566"/>
            <a:ext cx="1836412" cy="462051"/>
          </a:xfrm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2008</a:t>
            </a:r>
            <a:endParaRPr lang="en-GB" sz="14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2718978" y="4053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2010</a:t>
            </a:r>
            <a:endParaRPr lang="en-GB" sz="14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4550609" y="4050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2012</a:t>
            </a:r>
            <a:endParaRPr lang="en-GB" sz="14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6395355" y="4053640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2014</a:t>
            </a:r>
            <a:endParaRPr lang="en-GB" sz="1400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8738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43" grpId="0" animBg="1"/>
      <p:bldP spid="44" grpId="0" animBg="1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uiExpand="1" build="p" animBg="1"/>
      <p:bldP spid="66" grpId="0" build="p"/>
      <p:bldP spid="67" grpId="0" build="p"/>
      <p:bldP spid="6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AWARDS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66162" y="3167062"/>
            <a:ext cx="2021400" cy="736208"/>
            <a:chOff x="3566162" y="3167062"/>
            <a:chExt cx="2021400" cy="736208"/>
          </a:xfrm>
        </p:grpSpPr>
        <p:sp>
          <p:nvSpPr>
            <p:cNvPr id="40" name="Shape 564"/>
            <p:cNvSpPr/>
            <p:nvPr/>
          </p:nvSpPr>
          <p:spPr>
            <a:xfrm>
              <a:off x="3566162" y="3167062"/>
              <a:ext cx="2021400" cy="361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565"/>
            <p:cNvSpPr/>
            <p:nvPr/>
          </p:nvSpPr>
          <p:spPr>
            <a:xfrm>
              <a:off x="3571801" y="3526158"/>
              <a:ext cx="2010121" cy="377112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2" name="Shape 570"/>
          <p:cNvSpPr/>
          <p:nvPr/>
        </p:nvSpPr>
        <p:spPr>
          <a:xfrm>
            <a:off x="4197800" y="2622949"/>
            <a:ext cx="758122" cy="7750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396547" y="3704704"/>
            <a:ext cx="1600231" cy="582816"/>
            <a:chOff x="1396547" y="3704704"/>
            <a:chExt cx="1600231" cy="582816"/>
          </a:xfrm>
        </p:grpSpPr>
        <p:sp>
          <p:nvSpPr>
            <p:cNvPr id="43" name="Shape 575"/>
            <p:cNvSpPr/>
            <p:nvPr/>
          </p:nvSpPr>
          <p:spPr>
            <a:xfrm>
              <a:off x="1396547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576"/>
            <p:cNvSpPr/>
            <p:nvPr/>
          </p:nvSpPr>
          <p:spPr>
            <a:xfrm>
              <a:off x="1401011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Shape 579"/>
          <p:cNvSpPr/>
          <p:nvPr/>
        </p:nvSpPr>
        <p:spPr>
          <a:xfrm>
            <a:off x="1896580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56945" y="3704704"/>
            <a:ext cx="1600231" cy="582816"/>
            <a:chOff x="6156945" y="3704704"/>
            <a:chExt cx="1600231" cy="582816"/>
          </a:xfrm>
        </p:grpSpPr>
        <p:sp>
          <p:nvSpPr>
            <p:cNvPr id="46" name="Shape 582"/>
            <p:cNvSpPr/>
            <p:nvPr/>
          </p:nvSpPr>
          <p:spPr>
            <a:xfrm>
              <a:off x="6156945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583"/>
            <p:cNvSpPr/>
            <p:nvPr/>
          </p:nvSpPr>
          <p:spPr>
            <a:xfrm>
              <a:off x="6161410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8" name="Shape 586"/>
          <p:cNvSpPr/>
          <p:nvPr/>
        </p:nvSpPr>
        <p:spPr>
          <a:xfrm>
            <a:off x="6656978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399225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( 2010 )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2028825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6789182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408983" y="2813615"/>
            <a:ext cx="335756" cy="28280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160516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( 2009 )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71800" y="3545208"/>
            <a:ext cx="2010122" cy="38016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/>
              <a:t>Award Name ( 2012 )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6162" y="4191442"/>
            <a:ext cx="2015760" cy="928965"/>
          </a:xfrm>
        </p:spPr>
        <p:txBody>
          <a:bodyPr>
            <a:normAutofit/>
          </a:bodyPr>
          <a:lstStyle/>
          <a:p>
            <a:pPr algn="ctr">
              <a:lnSpc>
                <a:spcPts val="11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err="1" smtClean="0"/>
              <a:t>met,m</a:t>
            </a:r>
            <a:r>
              <a:rPr lang="en-US" sz="950" dirty="0" smtClean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</a:t>
            </a:r>
            <a:endParaRPr lang="en-GB" sz="950" dirty="0"/>
          </a:p>
        </p:txBody>
      </p:sp>
      <p:sp>
        <p:nvSpPr>
          <p:cNvPr id="5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535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5" grpId="0" animBg="1"/>
      <p:bldP spid="48" grpId="0" animBg="1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  <p:bldP spid="58" grpId="0" animBg="1"/>
      <p:bldP spid="5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GB" dirty="0"/>
              <a:t>WHY DO BUSINESS WITH US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34747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038992"/>
            <a:ext cx="3542791" cy="70722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 smtClean="0"/>
              <a:t>umeri</a:t>
            </a:r>
            <a:r>
              <a:rPr lang="en-US" dirty="0" smtClean="0"/>
              <a:t> </a:t>
            </a:r>
            <a:r>
              <a:rPr lang="en-US" dirty="0" err="1" smtClean="0"/>
              <a:t>ashiser</a:t>
            </a:r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4800600" y="2123968"/>
            <a:ext cx="3431381" cy="40609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4264143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0161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Ultimate Quality</a:t>
            </a:r>
          </a:p>
        </p:txBody>
      </p:sp>
      <p:sp>
        <p:nvSpPr>
          <p:cNvPr id="56" name="Rectangle 55"/>
          <p:cNvSpPr/>
          <p:nvPr/>
        </p:nvSpPr>
        <p:spPr>
          <a:xfrm rot="5400000">
            <a:off x="752455" y="4236228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507467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826674"/>
            <a:ext cx="1790192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Perfect 24 H Support</a:t>
            </a:r>
          </a:p>
        </p:txBody>
      </p:sp>
      <p:sp>
        <p:nvSpPr>
          <p:cNvPr id="61" name="Rectangle 60"/>
          <p:cNvSpPr/>
          <p:nvPr/>
        </p:nvSpPr>
        <p:spPr>
          <a:xfrm rot="5400000">
            <a:off x="752455" y="504675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7" y="590921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7004" y="5661214"/>
            <a:ext cx="2110071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 and Guaranty</a:t>
            </a:r>
          </a:p>
        </p:txBody>
      </p:sp>
      <p:sp>
        <p:nvSpPr>
          <p:cNvPr id="64" name="Rectangle 63"/>
          <p:cNvSpPr/>
          <p:nvPr/>
        </p:nvSpPr>
        <p:spPr>
          <a:xfrm rot="5400000">
            <a:off x="746901" y="588129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8958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40" grpId="0" animBg="1"/>
      <p:bldP spid="46" grpId="0" build="p"/>
      <p:bldP spid="50" grpId="0" build="p"/>
      <p:bldP spid="56" grpId="0" animBg="1"/>
      <p:bldP spid="59" grpId="0" build="p"/>
      <p:bldP spid="60" grpId="0" build="p"/>
      <p:bldP spid="61" grpId="0" animBg="1"/>
      <p:bldP spid="62" grpId="0" build="p"/>
      <p:bldP spid="63" grpId="0" build="p"/>
      <p:bldP spid="6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THE REASON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2701" y="3390069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7147" y="314207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57" name="Rectangle 56"/>
          <p:cNvSpPr/>
          <p:nvPr/>
        </p:nvSpPr>
        <p:spPr>
          <a:xfrm rot="5400000">
            <a:off x="459042" y="309937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84745" y="2616268"/>
            <a:ext cx="686502" cy="379501"/>
          </a:xfrm>
        </p:spPr>
        <p:txBody>
          <a:bodyPr anchor="ctr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64131" y="5150740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8577" y="49154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66" name="Rectangle 65"/>
          <p:cNvSpPr/>
          <p:nvPr/>
        </p:nvSpPr>
        <p:spPr>
          <a:xfrm rot="5400000">
            <a:off x="470472" y="540614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6175" y="5608839"/>
            <a:ext cx="686502" cy="379501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5223" y="3451029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33594" y="3203033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78" name="Rectangle 77"/>
          <p:cNvSpPr/>
          <p:nvPr/>
        </p:nvSpPr>
        <p:spPr>
          <a:xfrm rot="5400000">
            <a:off x="7674264" y="316033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7334767" y="2677228"/>
            <a:ext cx="685000" cy="379501"/>
          </a:xfrm>
        </p:spPr>
        <p:txBody>
          <a:bodyPr anchor="ctr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6653" y="5211700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45024" y="4976404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Rectangle 81"/>
          <p:cNvSpPr/>
          <p:nvPr/>
        </p:nvSpPr>
        <p:spPr>
          <a:xfrm rot="5400000">
            <a:off x="7685694" y="546710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7346197" y="5669799"/>
            <a:ext cx="685000" cy="379501"/>
          </a:xfrm>
        </p:spPr>
        <p:txBody>
          <a:bodyPr anchor="b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3564128" y="3324029"/>
            <a:ext cx="2029912" cy="202991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4791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build="p"/>
      <p:bldP spid="55" grpId="0" build="p"/>
      <p:bldP spid="57" grpId="0" animBg="1"/>
      <p:bldP spid="63" grpId="0" build="p"/>
      <p:bldP spid="64" grpId="0" build="p"/>
      <p:bldP spid="65" grpId="0" build="p"/>
      <p:bldP spid="66" grpId="0" animBg="1"/>
      <p:bldP spid="67" grpId="0" build="p"/>
      <p:bldP spid="76" grpId="0" build="p"/>
      <p:bldP spid="77" grpId="0" build="p"/>
      <p:bldP spid="78" grpId="0" animBg="1"/>
      <p:bldP spid="79" grpId="0" build="p"/>
      <p:bldP spid="80" grpId="0" build="p"/>
      <p:bldP spid="81" grpId="0" build="p"/>
      <p:bldP spid="82" grpId="0" animBg="1"/>
      <p:bldP spid="83" grpId="0" build="p"/>
      <p:bldP spid="2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WHAT CAN WE DO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15"/>
          <p:cNvSpPr/>
          <p:nvPr/>
        </p:nvSpPr>
        <p:spPr>
          <a:xfrm>
            <a:off x="2587918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0" name="Shape 318"/>
          <p:cNvSpPr/>
          <p:nvPr/>
        </p:nvSpPr>
        <p:spPr>
          <a:xfrm>
            <a:off x="4464451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Shape 321"/>
          <p:cNvSpPr/>
          <p:nvPr/>
        </p:nvSpPr>
        <p:spPr>
          <a:xfrm>
            <a:off x="3516298" y="398561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50" name="Shape 324"/>
          <p:cNvSpPr/>
          <p:nvPr/>
        </p:nvSpPr>
        <p:spPr>
          <a:xfrm>
            <a:off x="3449890" y="316686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2" name="Shape 325"/>
          <p:cNvSpPr/>
          <p:nvPr/>
        </p:nvSpPr>
        <p:spPr>
          <a:xfrm>
            <a:off x="5366297" y="316686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3" name="Shape 326"/>
          <p:cNvSpPr/>
          <p:nvPr/>
        </p:nvSpPr>
        <p:spPr>
          <a:xfrm>
            <a:off x="4378270" y="477787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2659380" y="3738146"/>
            <a:ext cx="2026920" cy="211137"/>
          </a:xfrm>
        </p:spPr>
        <p:txBody>
          <a:bodyPr/>
          <a:lstStyle/>
          <a:p>
            <a:pPr algn="ctr"/>
            <a:r>
              <a:rPr lang="en-GB" dirty="0"/>
              <a:t>Research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494930" y="3740225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Marketing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52028" y="5430948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Promotion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97654" y="3388604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64716" y="5082959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73807" y="3388604"/>
            <a:ext cx="1334327" cy="969084"/>
          </a:xfrm>
        </p:spPr>
        <p:txBody>
          <a:bodyPr>
            <a:normAutofit/>
          </a:bodyPr>
          <a:lstStyle/>
          <a:p>
            <a:pPr algn="r"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 algn="r"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8266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 animBg="1"/>
      <p:bldP spid="40" grpId="0" animBg="1"/>
      <p:bldP spid="46" grpId="0" animBg="1"/>
      <p:bldP spid="50" grpId="0" animBg="1"/>
      <p:bldP spid="52" grpId="0" animBg="1"/>
      <p:bldP spid="53" grpId="0" animBg="1"/>
      <p:bldP spid="54" grpId="0" build="p"/>
      <p:bldP spid="55" grpId="0" build="p"/>
      <p:bldP spid="56" grpId="0" build="p"/>
      <p:bldP spid="57" grpId="0" uiExpand="1" build="p"/>
      <p:bldP spid="58" grpId="0" uiExpand="1" build="p"/>
      <p:bldP spid="59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SKILL INFOGRAPHIC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650"/>
          <p:cNvSpPr/>
          <p:nvPr/>
        </p:nvSpPr>
        <p:spPr>
          <a:xfrm>
            <a:off x="1506486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1"/>
          <p:cNvSpPr/>
          <p:nvPr/>
        </p:nvSpPr>
        <p:spPr>
          <a:xfrm>
            <a:off x="1427351" y="2411838"/>
            <a:ext cx="446914" cy="494632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2"/>
          <p:cNvSpPr/>
          <p:nvPr/>
        </p:nvSpPr>
        <p:spPr>
          <a:xfrm>
            <a:off x="3337417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3"/>
          <p:cNvSpPr/>
          <p:nvPr/>
        </p:nvSpPr>
        <p:spPr>
          <a:xfrm>
            <a:off x="3239959" y="2425357"/>
            <a:ext cx="465239" cy="77101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4"/>
          <p:cNvSpPr/>
          <p:nvPr/>
        </p:nvSpPr>
        <p:spPr>
          <a:xfrm>
            <a:off x="5168350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5"/>
          <p:cNvSpPr/>
          <p:nvPr/>
        </p:nvSpPr>
        <p:spPr>
          <a:xfrm>
            <a:off x="5070891" y="2413800"/>
            <a:ext cx="465239" cy="87768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6"/>
          <p:cNvSpPr/>
          <p:nvPr/>
        </p:nvSpPr>
        <p:spPr>
          <a:xfrm>
            <a:off x="6999282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57"/>
          <p:cNvSpPr/>
          <p:nvPr/>
        </p:nvSpPr>
        <p:spPr>
          <a:xfrm>
            <a:off x="6987027" y="2489912"/>
            <a:ext cx="380035" cy="175170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Shape 666"/>
          <p:cNvSpPr/>
          <p:nvPr/>
        </p:nvSpPr>
        <p:spPr>
          <a:xfrm>
            <a:off x="2421951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667"/>
          <p:cNvSpPr/>
          <p:nvPr/>
        </p:nvSpPr>
        <p:spPr>
          <a:xfrm>
            <a:off x="2293796" y="4294969"/>
            <a:ext cx="495936" cy="936695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668"/>
          <p:cNvSpPr/>
          <p:nvPr/>
        </p:nvSpPr>
        <p:spPr>
          <a:xfrm>
            <a:off x="4252884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669"/>
          <p:cNvSpPr/>
          <p:nvPr/>
        </p:nvSpPr>
        <p:spPr>
          <a:xfrm>
            <a:off x="4240630" y="4294969"/>
            <a:ext cx="380035" cy="161826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670"/>
          <p:cNvSpPr/>
          <p:nvPr/>
        </p:nvSpPr>
        <p:spPr>
          <a:xfrm>
            <a:off x="6083815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71"/>
          <p:cNvSpPr/>
          <p:nvPr/>
        </p:nvSpPr>
        <p:spPr>
          <a:xfrm>
            <a:off x="5989944" y="4312920"/>
            <a:ext cx="461653" cy="77101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Shape 678"/>
          <p:cNvSpPr/>
          <p:nvPr/>
        </p:nvSpPr>
        <p:spPr>
          <a:xfrm>
            <a:off x="3602117" y="2723713"/>
            <a:ext cx="194411" cy="3150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679"/>
          <p:cNvSpPr/>
          <p:nvPr/>
        </p:nvSpPr>
        <p:spPr>
          <a:xfrm>
            <a:off x="7202581" y="2772490"/>
            <a:ext cx="323340" cy="2323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680"/>
          <p:cNvSpPr/>
          <p:nvPr/>
        </p:nvSpPr>
        <p:spPr>
          <a:xfrm>
            <a:off x="2650497" y="4639787"/>
            <a:ext cx="272846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8" name="Shape 681"/>
          <p:cNvSpPr/>
          <p:nvPr/>
        </p:nvSpPr>
        <p:spPr>
          <a:xfrm>
            <a:off x="4499518" y="4607161"/>
            <a:ext cx="236669" cy="3380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9" name="Shape 682"/>
          <p:cNvSpPr/>
          <p:nvPr/>
        </p:nvSpPr>
        <p:spPr>
          <a:xfrm>
            <a:off x="1698179" y="2752224"/>
            <a:ext cx="346598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0" name="Shape 683"/>
          <p:cNvSpPr/>
          <p:nvPr/>
        </p:nvSpPr>
        <p:spPr>
          <a:xfrm>
            <a:off x="6317818" y="4604663"/>
            <a:ext cx="261935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2" name="Shape 685"/>
          <p:cNvSpPr/>
          <p:nvPr/>
        </p:nvSpPr>
        <p:spPr>
          <a:xfrm>
            <a:off x="5370031" y="2770010"/>
            <a:ext cx="332197" cy="2372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58115" y="364641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846329" y="346446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Copyrighting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2800274" y="365276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2688488" y="347081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Music Production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7033" y="365237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5247" y="347042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Studio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59192" y="365872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7406" y="347677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Photography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60156" y="551943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748370" y="533747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Marketing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676915" y="551904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5129" y="533708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Graphic Design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519074" y="552539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407288" y="534343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Company Branding</a:t>
            </a:r>
          </a:p>
        </p:txBody>
      </p:sp>
      <p:sp>
        <p:nvSpPr>
          <p:cNvPr id="56" name="Oval 5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2769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5" grpId="0" animBg="1"/>
      <p:bldP spid="37" grpId="0" animBg="1"/>
      <p:bldP spid="39" grpId="0" animBg="1"/>
      <p:bldP spid="50" grpId="0" animBg="1"/>
      <p:bldP spid="61" grpId="0" animBg="1"/>
      <p:bldP spid="6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2" grpId="0" animBg="1"/>
      <p:bldP spid="28" grpId="0" build="p"/>
      <p:bldP spid="29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SINGLE SERVICE DETAIL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Shape 691"/>
          <p:cNvSpPr/>
          <p:nvPr/>
        </p:nvSpPr>
        <p:spPr>
          <a:xfrm>
            <a:off x="4219614" y="2232535"/>
            <a:ext cx="712546" cy="7125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Shape 693"/>
          <p:cNvSpPr/>
          <p:nvPr/>
        </p:nvSpPr>
        <p:spPr>
          <a:xfrm>
            <a:off x="4460372" y="2423787"/>
            <a:ext cx="231029" cy="330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8" name="Shape 694"/>
          <p:cNvSpPr/>
          <p:nvPr/>
        </p:nvSpPr>
        <p:spPr>
          <a:xfrm>
            <a:off x="5989286" y="3690356"/>
            <a:ext cx="2242695" cy="1770644"/>
          </a:xfrm>
          <a:prstGeom prst="rect">
            <a:avLst/>
          </a:prstGeom>
          <a:noFill/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3448559" y="3690356"/>
            <a:ext cx="2242695" cy="177064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914910" y="3690356"/>
            <a:ext cx="2242695" cy="177064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5058" y="3687651"/>
            <a:ext cx="2242397" cy="480514"/>
            <a:chOff x="915058" y="3687651"/>
            <a:chExt cx="2242397" cy="480514"/>
          </a:xfrm>
        </p:grpSpPr>
        <p:sp>
          <p:nvSpPr>
            <p:cNvPr id="53" name="Shape 697"/>
            <p:cNvSpPr/>
            <p:nvPr/>
          </p:nvSpPr>
          <p:spPr>
            <a:xfrm>
              <a:off x="915058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2684565" y="3791351"/>
              <a:ext cx="177698" cy="245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89435" y="3687651"/>
            <a:ext cx="2242397" cy="480514"/>
            <a:chOff x="5989435" y="3687651"/>
            <a:chExt cx="2242397" cy="480514"/>
          </a:xfrm>
        </p:grpSpPr>
        <p:sp>
          <p:nvSpPr>
            <p:cNvPr id="55" name="Shape 701"/>
            <p:cNvSpPr/>
            <p:nvPr/>
          </p:nvSpPr>
          <p:spPr>
            <a:xfrm>
              <a:off x="5989435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7738309" y="3821641"/>
              <a:ext cx="193635" cy="193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48707" y="3687651"/>
            <a:ext cx="2242397" cy="480514"/>
            <a:chOff x="3448707" y="3687651"/>
            <a:chExt cx="2242397" cy="480514"/>
          </a:xfrm>
        </p:grpSpPr>
        <p:sp>
          <p:nvSpPr>
            <p:cNvPr id="54" name="Shape 699"/>
            <p:cNvSpPr/>
            <p:nvPr/>
          </p:nvSpPr>
          <p:spPr>
            <a:xfrm>
              <a:off x="3448707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5183813" y="3813129"/>
              <a:ext cx="222463" cy="221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38068" y="3104116"/>
            <a:ext cx="2063673" cy="21401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Graphic Design</a:t>
            </a:r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914761" y="3702891"/>
            <a:ext cx="2242694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Corporate Identity</a:t>
            </a:r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3465604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Digital Printing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5997441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Web Design</a:t>
            </a:r>
          </a:p>
        </p:txBody>
      </p:sp>
      <p:sp>
        <p:nvSpPr>
          <p:cNvPr id="23" name="Shape 369"/>
          <p:cNvSpPr/>
          <p:nvPr/>
        </p:nvSpPr>
        <p:spPr>
          <a:xfrm>
            <a:off x="1187582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4" name="Shape 369"/>
          <p:cNvSpPr/>
          <p:nvPr/>
        </p:nvSpPr>
        <p:spPr>
          <a:xfrm>
            <a:off x="1187582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5" name="Shape 369"/>
          <p:cNvSpPr/>
          <p:nvPr/>
        </p:nvSpPr>
        <p:spPr>
          <a:xfrm>
            <a:off x="1187582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6" name="Shape 369"/>
          <p:cNvSpPr/>
          <p:nvPr/>
        </p:nvSpPr>
        <p:spPr>
          <a:xfrm>
            <a:off x="1187582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566677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29" name="Shape 369"/>
          <p:cNvSpPr/>
          <p:nvPr/>
        </p:nvSpPr>
        <p:spPr>
          <a:xfrm>
            <a:off x="3757456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0" name="Shape 369"/>
          <p:cNvSpPr/>
          <p:nvPr/>
        </p:nvSpPr>
        <p:spPr>
          <a:xfrm>
            <a:off x="3757456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1" name="Shape 369"/>
          <p:cNvSpPr/>
          <p:nvPr/>
        </p:nvSpPr>
        <p:spPr>
          <a:xfrm>
            <a:off x="3757456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2" name="Shape 369"/>
          <p:cNvSpPr/>
          <p:nvPr/>
        </p:nvSpPr>
        <p:spPr>
          <a:xfrm>
            <a:off x="3757456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136551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4" name="Shape 369"/>
          <p:cNvSpPr/>
          <p:nvPr/>
        </p:nvSpPr>
        <p:spPr>
          <a:xfrm>
            <a:off x="6286500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5" name="Shape 369"/>
          <p:cNvSpPr/>
          <p:nvPr/>
        </p:nvSpPr>
        <p:spPr>
          <a:xfrm>
            <a:off x="6286500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6" name="Shape 369"/>
          <p:cNvSpPr/>
          <p:nvPr/>
        </p:nvSpPr>
        <p:spPr>
          <a:xfrm>
            <a:off x="6286500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7" name="Shape 369"/>
          <p:cNvSpPr/>
          <p:nvPr/>
        </p:nvSpPr>
        <p:spPr>
          <a:xfrm>
            <a:off x="6286500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65595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1589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47" grpId="0" animBg="1"/>
      <p:bldP spid="48" grpId="0" animBg="1"/>
      <p:bldP spid="51" grpId="0" animBg="1"/>
      <p:bldP spid="52" grpId="0" animBg="1"/>
      <p:bldP spid="17" grpId="0" build="p"/>
      <p:bldP spid="18" grpId="0" build="p"/>
      <p:bldP spid="19" grpId="0" build="p"/>
      <p:bldP spid="20" grpId="0" build="p"/>
      <p:bldP spid="23" grpId="0" animBg="1"/>
      <p:bldP spid="24" grpId="0" animBg="1"/>
      <p:bldP spid="25" grpId="0" animBg="1"/>
      <p:bldP spid="26" grpId="0" animBg="1"/>
      <p:bldP spid="28" grpId="0" build="p"/>
      <p:bldP spid="29" grpId="0" animBg="1"/>
      <p:bldP spid="30" grpId="0" animBg="1"/>
      <p:bldP spid="31" grpId="0" animBg="1"/>
      <p:bldP spid="32" grpId="0" animBg="1"/>
      <p:bldP spid="33" grpId="0" build="p"/>
      <p:bldP spid="34" grpId="0" animBg="1"/>
      <p:bldP spid="35" grpId="0" animBg="1"/>
      <p:bldP spid="36" grpId="0" animBg="1"/>
      <p:bldP spid="37" grpId="0" animBg="1"/>
      <p:bldP spid="38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Shape 335"/>
          <p:cNvSpPr/>
          <p:nvPr/>
        </p:nvSpPr>
        <p:spPr>
          <a:xfrm>
            <a:off x="1223437" y="2492273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339"/>
          <p:cNvSpPr/>
          <p:nvPr/>
        </p:nvSpPr>
        <p:spPr>
          <a:xfrm>
            <a:off x="1223437" y="4014289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342"/>
          <p:cNvSpPr/>
          <p:nvPr/>
        </p:nvSpPr>
        <p:spPr>
          <a:xfrm>
            <a:off x="5092398" y="249282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345"/>
          <p:cNvSpPr/>
          <p:nvPr/>
        </p:nvSpPr>
        <p:spPr>
          <a:xfrm>
            <a:off x="5092398" y="401979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Shape 336"/>
          <p:cNvSpPr/>
          <p:nvPr/>
        </p:nvSpPr>
        <p:spPr>
          <a:xfrm>
            <a:off x="1369386" y="2640367"/>
            <a:ext cx="220107" cy="203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0" name="Shape 346"/>
          <p:cNvSpPr/>
          <p:nvPr/>
        </p:nvSpPr>
        <p:spPr>
          <a:xfrm>
            <a:off x="1367838" y="4145551"/>
            <a:ext cx="219500" cy="2303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Shape 347"/>
          <p:cNvSpPr/>
          <p:nvPr/>
        </p:nvSpPr>
        <p:spPr>
          <a:xfrm>
            <a:off x="5236170" y="2596031"/>
            <a:ext cx="220754" cy="2369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48"/>
          <p:cNvSpPr/>
          <p:nvPr/>
        </p:nvSpPr>
        <p:spPr>
          <a:xfrm>
            <a:off x="5253030" y="4167228"/>
            <a:ext cx="219418" cy="1980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1983370" y="2880344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Projection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83631" y="2880344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Promotion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4434136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2264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Production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4434136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2525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Support</a:t>
            </a:r>
          </a:p>
        </p:txBody>
      </p:sp>
      <p:sp>
        <p:nvSpPr>
          <p:cNvPr id="36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4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animBg="1"/>
      <p:bldP spid="27" grpId="0" animBg="1"/>
      <p:bldP spid="28" grpId="0" animBg="1"/>
      <p:bldP spid="29" grpId="0" animBg="1"/>
      <p:bldP spid="26" grpId="0" animBg="1"/>
      <p:bldP spid="30" grpId="0" animBg="1"/>
      <p:bldP spid="31" grpId="0" animBg="1"/>
      <p:bldP spid="32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41" grpId="0" build="p"/>
      <p:bldP spid="42" grpId="0" build="p"/>
      <p:bldP spid="36" grpId="0" animBg="1"/>
      <p:bldP spid="40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 WITH IMAGE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Rectangle 42"/>
          <p:cNvSpPr/>
          <p:nvPr/>
        </p:nvSpPr>
        <p:spPr>
          <a:xfrm>
            <a:off x="0" y="2330744"/>
            <a:ext cx="9144000" cy="209266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1515724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738665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5961606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058024" y="4171841"/>
            <a:ext cx="675333" cy="675333"/>
            <a:chOff x="2058024" y="4171841"/>
            <a:chExt cx="675333" cy="675333"/>
          </a:xfrm>
        </p:grpSpPr>
        <p:sp>
          <p:nvSpPr>
            <p:cNvPr id="59" name="Oval 58"/>
            <p:cNvSpPr/>
            <p:nvPr/>
          </p:nvSpPr>
          <p:spPr>
            <a:xfrm>
              <a:off x="2058024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Shape 763"/>
            <p:cNvSpPr/>
            <p:nvPr/>
          </p:nvSpPr>
          <p:spPr>
            <a:xfrm>
              <a:off x="2276212" y="4423407"/>
              <a:ext cx="238958" cy="215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80966" y="4171841"/>
            <a:ext cx="675333" cy="675333"/>
            <a:chOff x="4280966" y="4171841"/>
            <a:chExt cx="675333" cy="675333"/>
          </a:xfrm>
        </p:grpSpPr>
        <p:sp>
          <p:nvSpPr>
            <p:cNvPr id="60" name="Oval 59"/>
            <p:cNvSpPr/>
            <p:nvPr/>
          </p:nvSpPr>
          <p:spPr>
            <a:xfrm>
              <a:off x="4280966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Shape 766"/>
            <p:cNvSpPr/>
            <p:nvPr/>
          </p:nvSpPr>
          <p:spPr>
            <a:xfrm>
              <a:off x="4489784" y="4399672"/>
              <a:ext cx="256555" cy="262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503907" y="4171841"/>
            <a:ext cx="675333" cy="675333"/>
            <a:chOff x="6503907" y="4171841"/>
            <a:chExt cx="675333" cy="675333"/>
          </a:xfrm>
        </p:grpSpPr>
        <p:sp>
          <p:nvSpPr>
            <p:cNvPr id="61" name="Oval 60"/>
            <p:cNvSpPr/>
            <p:nvPr/>
          </p:nvSpPr>
          <p:spPr>
            <a:xfrm>
              <a:off x="6503907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hape 772"/>
            <p:cNvSpPr/>
            <p:nvPr/>
          </p:nvSpPr>
          <p:spPr>
            <a:xfrm>
              <a:off x="6711167" y="4389012"/>
              <a:ext cx="279859" cy="246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57648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481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Projection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51154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3546987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 smtClean="0"/>
              <a:t>Production</a:t>
            </a:r>
            <a:endParaRPr lang="en-US" sz="13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0252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6085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Support</a:t>
            </a:r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228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9" grpId="0" animBg="1"/>
      <p:bldP spid="50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WIDTH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90048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52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751263"/>
          </a:xfrm>
        </p:spPr>
        <p:txBody>
          <a:bodyPr numCol="2" spcCol="36576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 smtClean="0"/>
              <a:t>everti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debitis</a:t>
            </a:r>
            <a:r>
              <a:rPr lang="en-US" sz="950" dirty="0" smtClean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smtClean="0"/>
              <a:t>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smtClean="0"/>
              <a:t>us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/>
              <a:t>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</a:t>
            </a:r>
            <a:r>
              <a:rPr lang="en-US" sz="950" dirty="0" smtClean="0"/>
              <a:t>sit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smtClean="0"/>
              <a:t>part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ec.</a:t>
            </a:r>
            <a:r>
              <a:rPr lang="en-US" sz="950" dirty="0" smtClean="0"/>
              <a:t> </a:t>
            </a:r>
            <a:r>
              <a:rPr lang="en-US" sz="950" dirty="0"/>
              <a:t>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smtClean="0"/>
              <a:t>\per</a:t>
            </a:r>
            <a:r>
              <a:rPr lang="en-US" sz="950" dirty="0"/>
              <a:t>,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6456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687763"/>
          </a:xfrm>
        </p:spPr>
        <p:txBody>
          <a:bodyPr numCol="3" spcCol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 smtClean="0"/>
              <a:t>eanec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 smtClean="0"/>
              <a:t>volumuest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smtClean="0"/>
              <a:t>s,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cu</a:t>
            </a:r>
            <a:r>
              <a:rPr lang="en-US" sz="950" dirty="0" smtClean="0"/>
              <a:t>.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Munere</a:t>
            </a:r>
            <a:r>
              <a:rPr lang="en-US" sz="950" dirty="0" smtClean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 smtClean="0"/>
              <a:t>suo</a:t>
            </a:r>
            <a:r>
              <a:rPr lang="en-US" sz="950" dirty="0" smtClean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 smtClean="0"/>
              <a:t>erci</a:t>
            </a:r>
            <a:r>
              <a:rPr lang="en-US" sz="950" dirty="0" smtClean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</a:t>
            </a:r>
            <a:r>
              <a:rPr lang="en-US" sz="950" dirty="0" err="1" smtClean="0"/>
              <a:t>Iso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smtClean="0"/>
              <a:t>let </a:t>
            </a:r>
            <a:r>
              <a:rPr lang="en-US" sz="950" dirty="0"/>
              <a:t>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nulm</a:t>
            </a:r>
            <a:r>
              <a:rPr lang="en-US" sz="950" dirty="0" smtClean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 smtClean="0"/>
              <a:t>neci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r>
              <a:rPr lang="en-US" sz="950" dirty="0" smtClean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 smtClean="0"/>
              <a:t>democritu</a:t>
            </a:r>
            <a:r>
              <a:rPr lang="en-US" sz="950" dirty="0" smtClean="0"/>
              <a:t>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smtClean="0"/>
              <a:t>Q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ui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 smtClean="0"/>
              <a:t>ani</a:t>
            </a:r>
            <a:r>
              <a:rPr lang="en-US" sz="950" dirty="0" smtClean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</a:t>
            </a:r>
            <a:r>
              <a:rPr lang="en-US" sz="950" dirty="0" smtClean="0"/>
              <a:t>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 smtClean="0"/>
              <a:t>interpretaris</a:t>
            </a:r>
            <a:r>
              <a:rPr lang="en-US" sz="950" dirty="0" smtClean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</a:t>
            </a:r>
            <a:r>
              <a:rPr lang="en-US" sz="950" dirty="0" err="1" smtClean="0"/>
              <a:t>possim</a:t>
            </a:r>
            <a:r>
              <a:rPr lang="en-US" sz="950" dirty="0" smtClean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 smtClean="0"/>
              <a:t>princis</a:t>
            </a:r>
            <a:r>
              <a:rPr lang="en-US" sz="950" dirty="0" smtClean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 smtClean="0"/>
              <a:t>ridenm</a:t>
            </a:r>
            <a:r>
              <a:rPr lang="en-US" sz="950" dirty="0" smtClean="0"/>
              <a:t> e </a:t>
            </a:r>
            <a:r>
              <a:rPr lang="en-US" sz="950" dirty="0"/>
              <a:t>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smtClean="0"/>
              <a:t>qui </a:t>
            </a:r>
            <a:r>
              <a:rPr lang="en-US" sz="950" dirty="0"/>
              <a:t>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 smtClean="0"/>
              <a:t>Euiustomnium</a:t>
            </a:r>
            <a:r>
              <a:rPr lang="en-US" sz="950" dirty="0" smtClean="0"/>
              <a:t> </a:t>
            </a:r>
            <a:r>
              <a:rPr lang="en-US" sz="950" dirty="0"/>
              <a:t>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</a:t>
            </a:r>
            <a:r>
              <a:rPr lang="en-US" sz="950" dirty="0" err="1" smtClean="0"/>
              <a:t>mundis</a:t>
            </a:r>
            <a:r>
              <a:rPr lang="en-US" sz="950" dirty="0" smtClean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neglege</a:t>
            </a:r>
            <a:r>
              <a:rPr lang="en-US" sz="950" dirty="0" smtClean="0"/>
              <a:t> part</a:t>
            </a: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smtClean="0"/>
              <a:t>e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err="1"/>
              <a:t>Quaudire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adhuc</a:t>
            </a:r>
            <a:endParaRPr lang="en-US" sz="950" dirty="0"/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3380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BULLET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899031" y="2528887"/>
            <a:ext cx="269276" cy="269277"/>
            <a:chOff x="899031" y="2528887"/>
            <a:chExt cx="269276" cy="269277"/>
          </a:xfrm>
        </p:grpSpPr>
        <p:sp>
          <p:nvSpPr>
            <p:cNvPr id="8" name="Shape 796"/>
            <p:cNvSpPr/>
            <p:nvPr/>
          </p:nvSpPr>
          <p:spPr>
            <a:xfrm>
              <a:off x="899031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960822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03229" y="2528887"/>
            <a:ext cx="269276" cy="269277"/>
            <a:chOff x="3603229" y="2528887"/>
            <a:chExt cx="269276" cy="269277"/>
          </a:xfrm>
        </p:grpSpPr>
        <p:sp>
          <p:nvSpPr>
            <p:cNvPr id="10" name="Shape 801"/>
            <p:cNvSpPr/>
            <p:nvPr/>
          </p:nvSpPr>
          <p:spPr>
            <a:xfrm>
              <a:off x="360322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366502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80089" y="2528887"/>
            <a:ext cx="269276" cy="269277"/>
            <a:chOff x="6080089" y="2528887"/>
            <a:chExt cx="269276" cy="269277"/>
          </a:xfrm>
        </p:grpSpPr>
        <p:sp>
          <p:nvSpPr>
            <p:cNvPr id="12" name="Shape 806"/>
            <p:cNvSpPr/>
            <p:nvPr/>
          </p:nvSpPr>
          <p:spPr>
            <a:xfrm>
              <a:off x="608008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07"/>
            <p:cNvSpPr/>
            <p:nvPr/>
          </p:nvSpPr>
          <p:spPr>
            <a:xfrm>
              <a:off x="614188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99031" y="3781105"/>
            <a:ext cx="269276" cy="269276"/>
            <a:chOff x="899031" y="3781105"/>
            <a:chExt cx="269276" cy="269276"/>
          </a:xfrm>
        </p:grpSpPr>
        <p:sp>
          <p:nvSpPr>
            <p:cNvPr id="16" name="Shape 811"/>
            <p:cNvSpPr/>
            <p:nvPr/>
          </p:nvSpPr>
          <p:spPr>
            <a:xfrm>
              <a:off x="899031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2"/>
            <p:cNvSpPr/>
            <p:nvPr/>
          </p:nvSpPr>
          <p:spPr>
            <a:xfrm>
              <a:off x="960822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03229" y="3781105"/>
            <a:ext cx="269276" cy="269276"/>
            <a:chOff x="3603229" y="3781105"/>
            <a:chExt cx="269276" cy="269276"/>
          </a:xfrm>
        </p:grpSpPr>
        <p:sp>
          <p:nvSpPr>
            <p:cNvPr id="18" name="Shape 816"/>
            <p:cNvSpPr/>
            <p:nvPr/>
          </p:nvSpPr>
          <p:spPr>
            <a:xfrm>
              <a:off x="360322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17"/>
            <p:cNvSpPr/>
            <p:nvPr/>
          </p:nvSpPr>
          <p:spPr>
            <a:xfrm>
              <a:off x="3665020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80089" y="3781105"/>
            <a:ext cx="269276" cy="269276"/>
            <a:chOff x="6080089" y="3781105"/>
            <a:chExt cx="269276" cy="269276"/>
          </a:xfrm>
        </p:grpSpPr>
        <p:sp>
          <p:nvSpPr>
            <p:cNvPr id="20" name="Shape 821"/>
            <p:cNvSpPr/>
            <p:nvPr/>
          </p:nvSpPr>
          <p:spPr>
            <a:xfrm>
              <a:off x="608008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22"/>
            <p:cNvSpPr/>
            <p:nvPr/>
          </p:nvSpPr>
          <p:spPr>
            <a:xfrm>
              <a:off x="6141880" y="3854286"/>
              <a:ext cx="145694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99031" y="5098403"/>
            <a:ext cx="269276" cy="269277"/>
            <a:chOff x="899031" y="5098403"/>
            <a:chExt cx="269276" cy="269277"/>
          </a:xfrm>
        </p:grpSpPr>
        <p:sp>
          <p:nvSpPr>
            <p:cNvPr id="24" name="Shape 826"/>
            <p:cNvSpPr/>
            <p:nvPr/>
          </p:nvSpPr>
          <p:spPr>
            <a:xfrm>
              <a:off x="899031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5" name="Shape 827"/>
            <p:cNvSpPr/>
            <p:nvPr/>
          </p:nvSpPr>
          <p:spPr>
            <a:xfrm>
              <a:off x="960822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603229" y="5098403"/>
            <a:ext cx="269276" cy="269277"/>
            <a:chOff x="3603229" y="5098403"/>
            <a:chExt cx="269276" cy="269277"/>
          </a:xfrm>
        </p:grpSpPr>
        <p:sp>
          <p:nvSpPr>
            <p:cNvPr id="26" name="Shape 831"/>
            <p:cNvSpPr/>
            <p:nvPr/>
          </p:nvSpPr>
          <p:spPr>
            <a:xfrm>
              <a:off x="360322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2"/>
            <p:cNvSpPr/>
            <p:nvPr/>
          </p:nvSpPr>
          <p:spPr>
            <a:xfrm>
              <a:off x="3665020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080089" y="5098403"/>
            <a:ext cx="269276" cy="269277"/>
            <a:chOff x="6080089" y="5098403"/>
            <a:chExt cx="269276" cy="269277"/>
          </a:xfrm>
        </p:grpSpPr>
        <p:sp>
          <p:nvSpPr>
            <p:cNvPr id="29" name="Shape 836"/>
            <p:cNvSpPr/>
            <p:nvPr/>
          </p:nvSpPr>
          <p:spPr>
            <a:xfrm>
              <a:off x="608008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0" name="Shape 837"/>
            <p:cNvSpPr/>
            <p:nvPr/>
          </p:nvSpPr>
          <p:spPr>
            <a:xfrm>
              <a:off x="6141880" y="5171586"/>
              <a:ext cx="145694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Oval 4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47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NUMERIC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" name="Shape 796"/>
          <p:cNvSpPr/>
          <p:nvPr/>
        </p:nvSpPr>
        <p:spPr>
          <a:xfrm>
            <a:off x="914271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361846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609532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1"/>
          <p:cNvSpPr/>
          <p:nvPr/>
        </p:nvSpPr>
        <p:spPr>
          <a:xfrm>
            <a:off x="914271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16"/>
          <p:cNvSpPr/>
          <p:nvPr/>
        </p:nvSpPr>
        <p:spPr>
          <a:xfrm>
            <a:off x="361846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1"/>
          <p:cNvSpPr/>
          <p:nvPr/>
        </p:nvSpPr>
        <p:spPr>
          <a:xfrm>
            <a:off x="609532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4" name="Shape 826"/>
          <p:cNvSpPr/>
          <p:nvPr/>
        </p:nvSpPr>
        <p:spPr>
          <a:xfrm>
            <a:off x="914271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1"/>
          <p:cNvSpPr/>
          <p:nvPr/>
        </p:nvSpPr>
        <p:spPr>
          <a:xfrm>
            <a:off x="361846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9" name="Shape 836"/>
          <p:cNvSpPr/>
          <p:nvPr/>
        </p:nvSpPr>
        <p:spPr>
          <a:xfrm>
            <a:off x="609532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2540793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0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2542111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04</a:t>
            </a:r>
            <a:endParaRPr lang="en-GB" sz="900" dirty="0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2546251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07</a:t>
            </a:r>
            <a:endParaRPr lang="en-GB" sz="900" dirty="0"/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3794210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379552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05</a:t>
            </a:r>
            <a:endParaRPr lang="en-GB" sz="9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37933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08</a:t>
            </a:r>
            <a:endParaRPr lang="en-GB" sz="9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51159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03</a:t>
            </a:r>
            <a:endParaRPr lang="en-GB" sz="900" dirty="0"/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511723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06</a:t>
            </a:r>
            <a:endParaRPr lang="en-GB" sz="900" dirty="0"/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511502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09</a:t>
            </a:r>
            <a:endParaRPr lang="en-GB" sz="900" dirty="0"/>
          </a:p>
        </p:txBody>
      </p:sp>
      <p:sp>
        <p:nvSpPr>
          <p:cNvPr id="58" name="Oval 5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8208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" grpId="0" animBg="1"/>
      <p:bldP spid="10" grpId="0" animBg="1"/>
      <p:bldP spid="12" grpId="0" animBg="1"/>
      <p:bldP spid="16" grpId="0" animBg="1"/>
      <p:bldP spid="18" grpId="0" animBg="1"/>
      <p:bldP spid="20" grpId="0" animBg="1"/>
      <p:bldP spid="24" grpId="0" animBg="1"/>
      <p:bldP spid="26" grpId="0" animBg="1"/>
      <p:bldP spid="29" grpId="0" animBg="1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892"/>
          <p:cNvSpPr/>
          <p:nvPr/>
        </p:nvSpPr>
        <p:spPr>
          <a:xfrm>
            <a:off x="4253336" y="2693511"/>
            <a:ext cx="637328" cy="5098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209017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-139700"/>
            <a:ext cx="9144000" cy="552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656433" cy="536733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24040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2" name="Oval 1"/>
          <p:cNvSpPr/>
          <p:nvPr/>
        </p:nvSpPr>
        <p:spPr>
          <a:xfrm>
            <a:off x="937617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37617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0   1</a:t>
            </a:r>
          </a:p>
        </p:txBody>
      </p:sp>
      <p:sp>
        <p:nvSpPr>
          <p:cNvPr id="27" name="Oval 26"/>
          <p:cNvSpPr/>
          <p:nvPr/>
        </p:nvSpPr>
        <p:spPr>
          <a:xfrm>
            <a:off x="6161729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549673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49673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63250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02</a:t>
            </a:r>
            <a:endParaRPr lang="en-GB" sz="1200" dirty="0"/>
          </a:p>
        </p:txBody>
      </p:sp>
      <p:sp>
        <p:nvSpPr>
          <p:cNvPr id="31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61729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2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75306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03</a:t>
            </a:r>
            <a:endParaRPr lang="en-GB" sz="1200" dirty="0"/>
          </a:p>
        </p:txBody>
      </p:sp>
      <p:sp>
        <p:nvSpPr>
          <p:cNvPr id="33" name="Oval 32"/>
          <p:cNvSpPr/>
          <p:nvPr/>
        </p:nvSpPr>
        <p:spPr>
          <a:xfrm>
            <a:off x="937617" y="3670902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563250" y="3670902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175306" y="3667099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236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01</a:t>
            </a:r>
            <a:endParaRPr lang="en-US" sz="1100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55271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02</a:t>
            </a:r>
            <a:endParaRPr lang="en-US" sz="1100" dirty="0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8079" y="3680187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03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5647962" y="3710504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H="1" flipV="1">
            <a:off x="3006256" y="3745530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552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" grpId="0" animBg="1"/>
      <p:bldP spid="26" grpId="0" build="p"/>
      <p:bldP spid="27" grpId="0" animBg="1"/>
      <p:bldP spid="28" grpId="0" animBg="1"/>
      <p:bldP spid="29" grpId="0" build="p"/>
      <p:bldP spid="30" grpId="0" build="p"/>
      <p:bldP spid="31" grpId="0" build="p"/>
      <p:bldP spid="32" grpId="0" build="p"/>
      <p:bldP spid="33" grpId="0" animBg="1"/>
      <p:bldP spid="34" grpId="0" animBg="1"/>
      <p:bldP spid="35" grpId="0" animBg="1"/>
      <p:bldP spid="37" grpId="0" build="p"/>
      <p:bldP spid="38" grpId="0" build="p"/>
      <p:bldP spid="40" grpId="0" build="p"/>
      <p:bldP spid="42" grpId="0" animBg="1"/>
      <p:bldP spid="43" grpId="0" animBg="1"/>
      <p:bldP spid="3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DETAIL INFO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62"/>
          <p:cNvSpPr/>
          <p:nvPr/>
        </p:nvSpPr>
        <p:spPr>
          <a:xfrm flipH="1" flipV="1">
            <a:off x="902209" y="5124986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Rectangle 43"/>
          <p:cNvSpPr/>
          <p:nvPr/>
        </p:nvSpPr>
        <p:spPr>
          <a:xfrm>
            <a:off x="914908" y="2533544"/>
            <a:ext cx="3180841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17"/>
          <p:cNvSpPr>
            <a:spLocks noGrp="1"/>
          </p:cNvSpPr>
          <p:nvPr>
            <p:ph type="body" idx="10"/>
          </p:nvPr>
        </p:nvSpPr>
        <p:spPr>
          <a:xfrm>
            <a:off x="902209" y="5422266"/>
            <a:ext cx="2463291" cy="191134"/>
          </a:xfrm>
        </p:spPr>
        <p:txBody>
          <a:bodyPr>
            <a:noAutofit/>
          </a:bodyPr>
          <a:lstStyle/>
          <a:p>
            <a:pPr lvl="0"/>
            <a:r>
              <a:rPr lang="en-GB" sz="1350" dirty="0"/>
              <a:t>PRODUCT NAME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311649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677693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7043737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0024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4" grpId="0" animBg="1"/>
      <p:bldP spid="47" grpId="0" build="p"/>
      <p:bldP spid="48" grpId="0" animBg="1"/>
      <p:bldP spid="49" grpId="0" animBg="1"/>
      <p:bldP spid="50" grpId="0" animBg="1"/>
      <p:bldP spid="16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GALLERY VIEW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463550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6953251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463550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6953251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8701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48" grpId="0" animBg="1"/>
      <p:bldP spid="49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 GALLERY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4349" y="2616200"/>
            <a:ext cx="2929732" cy="330200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smtClean="0"/>
              <a:t>a</a:t>
            </a:r>
          </a:p>
          <a:p>
            <a:pPr>
              <a:lnSpc>
                <a:spcPts val="1200"/>
              </a:lnSpc>
            </a:pPr>
            <a:r>
              <a:rPr lang="en-US" dirty="0" smtClean="0"/>
              <a:t>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r>
              <a:rPr lang="en-US" dirty="0" err="1"/>
              <a:t>sige</a:t>
            </a: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les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 sige menles sige</a:t>
            </a:r>
          </a:p>
          <a:p>
            <a:pPr>
              <a:lnSpc>
                <a:spcPts val="1200"/>
              </a:lnSpc>
            </a:pPr>
            <a:r>
              <a:rPr lang="da-DK" dirty="0"/>
              <a:t> sige dardariiles sige menles siges sige dardariiles sige menles sigeige dardariiles sige menles siges sigdardariiles sige menles </a:t>
            </a:r>
            <a:r>
              <a:rPr lang="da-DK" dirty="0" smtClean="0"/>
              <a:t>sigeige </a:t>
            </a:r>
            <a:r>
              <a:rPr lang="da-DK" dirty="0"/>
              <a:t>dardariiles </a:t>
            </a:r>
            <a:r>
              <a:rPr lang="da-DK" dirty="0" smtClean="0"/>
              <a:t>sige</a:t>
            </a:r>
            <a:endParaRPr lang="da-DK" dirty="0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 flipV="1">
            <a:off x="4906226" y="2682971"/>
            <a:ext cx="0" cy="2926080"/>
          </a:xfrm>
          <a:prstGeom prst="line">
            <a:avLst/>
          </a:prstGeom>
          <a:noFill/>
          <a:ln w="9525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231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58" grpId="0" animBg="1"/>
      <p:bldP spid="59" grpId="0" animBg="1"/>
      <p:bldP spid="16" grpId="0" uiExpand="1" build="p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CURRENT PROJECT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Rectangle 53"/>
          <p:cNvSpPr/>
          <p:nvPr/>
        </p:nvSpPr>
        <p:spPr>
          <a:xfrm>
            <a:off x="918869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920430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3506693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507734" y="3820428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6094518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6095039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Shape 1466"/>
          <p:cNvSpPr/>
          <p:nvPr/>
        </p:nvSpPr>
        <p:spPr>
          <a:xfrm>
            <a:off x="914910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479"/>
          <p:cNvSpPr/>
          <p:nvPr/>
        </p:nvSpPr>
        <p:spPr>
          <a:xfrm>
            <a:off x="914910" y="4788831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1" name="Shape 1482"/>
          <p:cNvSpPr/>
          <p:nvPr/>
        </p:nvSpPr>
        <p:spPr>
          <a:xfrm>
            <a:off x="3495848" y="4788831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487"/>
          <p:cNvSpPr/>
          <p:nvPr/>
        </p:nvSpPr>
        <p:spPr>
          <a:xfrm>
            <a:off x="3495848" y="4788831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490"/>
          <p:cNvSpPr/>
          <p:nvPr/>
        </p:nvSpPr>
        <p:spPr>
          <a:xfrm>
            <a:off x="6089165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495"/>
          <p:cNvSpPr/>
          <p:nvPr/>
        </p:nvSpPr>
        <p:spPr>
          <a:xfrm>
            <a:off x="6089165" y="4788831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01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3505754" y="3845828"/>
            <a:ext cx="2137559" cy="405613"/>
          </a:xfrm>
          <a:solidFill>
            <a:schemeClr val="accent1"/>
          </a:solidFill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609555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5754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9165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44416" y="4911683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/>
              <a:t>75%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5390" y="490794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50%</a:t>
            </a:r>
            <a:endParaRPr lang="en-US" sz="1300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572560" y="49044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80%</a:t>
            </a:r>
            <a:endParaRPr lang="en-US" sz="1300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104" y="5228998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4818" y="5232543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98755" y="5230131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6366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5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90" grpId="0" animBg="1"/>
      <p:bldP spid="104" grpId="0" build="p"/>
      <p:bldP spid="105" grpId="0" uiExpand="1" build="p" animBg="1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386684" y="2291414"/>
            <a:ext cx="1845297" cy="135348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41387" y="2291414"/>
            <a:ext cx="1845297" cy="135348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2696092" y="2291414"/>
            <a:ext cx="184529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886330" y="2291414"/>
            <a:ext cx="1815581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Shape 1507"/>
          <p:cNvSpPr/>
          <p:nvPr/>
        </p:nvSpPr>
        <p:spPr>
          <a:xfrm>
            <a:off x="886330" y="3622959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Shape 1511"/>
          <p:cNvSpPr/>
          <p:nvPr/>
        </p:nvSpPr>
        <p:spPr>
          <a:xfrm>
            <a:off x="886330" y="4291322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515"/>
          <p:cNvSpPr/>
          <p:nvPr/>
        </p:nvSpPr>
        <p:spPr>
          <a:xfrm>
            <a:off x="886330" y="4960846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0" name="Shape 1523"/>
          <p:cNvSpPr/>
          <p:nvPr/>
        </p:nvSpPr>
        <p:spPr>
          <a:xfrm>
            <a:off x="7183686" y="471030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06927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Shape 1529"/>
          <p:cNvSpPr/>
          <p:nvPr/>
        </p:nvSpPr>
        <p:spPr>
          <a:xfrm>
            <a:off x="3548774" y="4400134"/>
            <a:ext cx="100292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3" name="Shape 1530"/>
          <p:cNvSpPr/>
          <p:nvPr/>
        </p:nvSpPr>
        <p:spPr>
          <a:xfrm>
            <a:off x="5386540" y="440013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31"/>
          <p:cNvSpPr/>
          <p:nvPr/>
        </p:nvSpPr>
        <p:spPr>
          <a:xfrm>
            <a:off x="7183686" y="437573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2291414"/>
            <a:ext cx="1809760" cy="1353485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Registration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495968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Cash back 20%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63145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International Warranty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29672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95769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Made in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64489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Price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96182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France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64903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$1000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95355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Germany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64076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$1200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95769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China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64489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$1500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3758" y="1894307"/>
            <a:ext cx="1847628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41386" y="1886041"/>
            <a:ext cx="1833251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783" y="1890174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89" name="Shape 62"/>
          <p:cNvSpPr/>
          <p:nvPr/>
        </p:nvSpPr>
        <p:spPr>
          <a:xfrm flipH="1" flipV="1">
            <a:off x="921259" y="5594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91187"/>
            <a:ext cx="7291672" cy="486728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Ipsum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3298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animBg="1"/>
      <p:bldP spid="91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PRODUCTS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357245" y="4160970"/>
            <a:ext cx="6443153" cy="1277146"/>
            <a:chOff x="1357245" y="4160970"/>
            <a:chExt cx="6443153" cy="1277146"/>
          </a:xfrm>
        </p:grpSpPr>
        <p:sp>
          <p:nvSpPr>
            <p:cNvPr id="56" name="Shape 1064"/>
            <p:cNvSpPr/>
            <p:nvPr/>
          </p:nvSpPr>
          <p:spPr>
            <a:xfrm>
              <a:off x="1357245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066"/>
            <p:cNvSpPr/>
            <p:nvPr/>
          </p:nvSpPr>
          <p:spPr>
            <a:xfrm>
              <a:off x="5463916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068"/>
            <p:cNvSpPr/>
            <p:nvPr/>
          </p:nvSpPr>
          <p:spPr>
            <a:xfrm>
              <a:off x="1357245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070"/>
            <p:cNvSpPr/>
            <p:nvPr/>
          </p:nvSpPr>
          <p:spPr>
            <a:xfrm>
              <a:off x="5463916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072"/>
            <p:cNvSpPr/>
            <p:nvPr/>
          </p:nvSpPr>
          <p:spPr>
            <a:xfrm>
              <a:off x="1357245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074"/>
            <p:cNvSpPr/>
            <p:nvPr/>
          </p:nvSpPr>
          <p:spPr>
            <a:xfrm>
              <a:off x="5463916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076"/>
            <p:cNvSpPr/>
            <p:nvPr/>
          </p:nvSpPr>
          <p:spPr>
            <a:xfrm>
              <a:off x="1357245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8"/>
            <p:cNvSpPr/>
            <p:nvPr/>
          </p:nvSpPr>
          <p:spPr>
            <a:xfrm>
              <a:off x="5463916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080"/>
            <p:cNvSpPr/>
            <p:nvPr/>
          </p:nvSpPr>
          <p:spPr>
            <a:xfrm>
              <a:off x="1357245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2"/>
            <p:cNvSpPr/>
            <p:nvPr/>
          </p:nvSpPr>
          <p:spPr>
            <a:xfrm>
              <a:off x="5463916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1" name="Shape 1085"/>
          <p:cNvSpPr/>
          <p:nvPr/>
        </p:nvSpPr>
        <p:spPr>
          <a:xfrm>
            <a:off x="1602509" y="4160970"/>
            <a:ext cx="2091218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2" name="Shape 1090"/>
          <p:cNvSpPr/>
          <p:nvPr/>
        </p:nvSpPr>
        <p:spPr>
          <a:xfrm>
            <a:off x="201013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093"/>
          <p:cNvSpPr/>
          <p:nvPr/>
        </p:nvSpPr>
        <p:spPr>
          <a:xfrm>
            <a:off x="546391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096"/>
          <p:cNvSpPr/>
          <p:nvPr/>
        </p:nvSpPr>
        <p:spPr>
          <a:xfrm>
            <a:off x="4188481" y="2738639"/>
            <a:ext cx="780682" cy="780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1099"/>
          <p:cNvSpPr/>
          <p:nvPr/>
        </p:nvSpPr>
        <p:spPr>
          <a:xfrm>
            <a:off x="5464065" y="4160970"/>
            <a:ext cx="192035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3" name="Shape 1102"/>
          <p:cNvSpPr/>
          <p:nvPr/>
        </p:nvSpPr>
        <p:spPr>
          <a:xfrm>
            <a:off x="2424800" y="4465649"/>
            <a:ext cx="1268927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4" name="Shape 1103"/>
          <p:cNvSpPr/>
          <p:nvPr/>
        </p:nvSpPr>
        <p:spPr>
          <a:xfrm>
            <a:off x="5464065" y="4465649"/>
            <a:ext cx="58404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Shape 1106"/>
          <p:cNvSpPr/>
          <p:nvPr/>
        </p:nvSpPr>
        <p:spPr>
          <a:xfrm>
            <a:off x="2116451" y="4774945"/>
            <a:ext cx="15772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6" name="Shape 1107"/>
          <p:cNvSpPr/>
          <p:nvPr/>
        </p:nvSpPr>
        <p:spPr>
          <a:xfrm>
            <a:off x="5464065" y="4774945"/>
            <a:ext cx="12233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7" name="Shape 1110"/>
          <p:cNvSpPr/>
          <p:nvPr/>
        </p:nvSpPr>
        <p:spPr>
          <a:xfrm>
            <a:off x="1416867" y="5079623"/>
            <a:ext cx="2276860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8" name="Shape 1111"/>
          <p:cNvSpPr/>
          <p:nvPr/>
        </p:nvSpPr>
        <p:spPr>
          <a:xfrm>
            <a:off x="5464065" y="5079623"/>
            <a:ext cx="150769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Shape 1114"/>
          <p:cNvSpPr/>
          <p:nvPr/>
        </p:nvSpPr>
        <p:spPr>
          <a:xfrm>
            <a:off x="2648118" y="5389818"/>
            <a:ext cx="1045609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0" name="Shape 1115"/>
          <p:cNvSpPr/>
          <p:nvPr/>
        </p:nvSpPr>
        <p:spPr>
          <a:xfrm>
            <a:off x="5464065" y="5389818"/>
            <a:ext cx="215136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6656" y="4101234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Professional Design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057191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80%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409403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Compatibility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717076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Responsive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7130" y="502524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Multicolor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2303" y="533355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Good Support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360152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25%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6711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974127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52802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052429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90%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355390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666404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70%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969365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97%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52754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45%</a:t>
            </a:r>
          </a:p>
        </p:txBody>
      </p:sp>
      <p:sp>
        <p:nvSpPr>
          <p:cNvPr id="117" name="Text Placeholder 20"/>
          <p:cNvSpPr>
            <a:spLocks noGrp="1"/>
          </p:cNvSpPr>
          <p:nvPr>
            <p:ph type="body" idx="13"/>
          </p:nvPr>
        </p:nvSpPr>
        <p:spPr>
          <a:xfrm>
            <a:off x="4188482" y="2805320"/>
            <a:ext cx="780682" cy="78068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VS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18" name="Rounded Rectangle 117"/>
          <p:cNvSpPr/>
          <p:nvPr/>
        </p:nvSpPr>
        <p:spPr>
          <a:xfrm>
            <a:off x="2010135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Rounded Rectangle 119"/>
          <p:cNvSpPr/>
          <p:nvPr/>
        </p:nvSpPr>
        <p:spPr>
          <a:xfrm>
            <a:off x="5463916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572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0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animBg="1"/>
      <p:bldP spid="1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PROJECT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392262" y="3930049"/>
            <a:ext cx="5852160" cy="1173022"/>
            <a:chOff x="2392262" y="3930049"/>
            <a:chExt cx="5852160" cy="1173022"/>
          </a:xfrm>
        </p:grpSpPr>
        <p:sp>
          <p:nvSpPr>
            <p:cNvPr id="55" name="Shape 1560"/>
            <p:cNvSpPr/>
            <p:nvPr/>
          </p:nvSpPr>
          <p:spPr>
            <a:xfrm flipV="1">
              <a:off x="2392262" y="3930049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6" name="Shape 1561"/>
            <p:cNvSpPr/>
            <p:nvPr/>
          </p:nvSpPr>
          <p:spPr>
            <a:xfrm flipV="1">
              <a:off x="2392262" y="4516430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7" name="Shape 1562"/>
            <p:cNvSpPr/>
            <p:nvPr/>
          </p:nvSpPr>
          <p:spPr>
            <a:xfrm flipV="1">
              <a:off x="2392262" y="5102811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4909" y="2836862"/>
            <a:ext cx="7317072" cy="611393"/>
            <a:chOff x="914909" y="2836862"/>
            <a:chExt cx="7317072" cy="611393"/>
          </a:xfrm>
        </p:grpSpPr>
        <p:sp>
          <p:nvSpPr>
            <p:cNvPr id="59" name="Shape 1574"/>
            <p:cNvSpPr/>
            <p:nvPr/>
          </p:nvSpPr>
          <p:spPr>
            <a:xfrm>
              <a:off x="914909" y="2836862"/>
              <a:ext cx="7317072" cy="6113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582"/>
            <p:cNvSpPr/>
            <p:nvPr/>
          </p:nvSpPr>
          <p:spPr>
            <a:xfrm>
              <a:off x="2392261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6" name="Shape 1583"/>
            <p:cNvSpPr/>
            <p:nvPr/>
          </p:nvSpPr>
          <p:spPr>
            <a:xfrm>
              <a:off x="3559218" y="2954378"/>
              <a:ext cx="0" cy="376358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7" name="Shape 1584"/>
            <p:cNvSpPr/>
            <p:nvPr/>
          </p:nvSpPr>
          <p:spPr>
            <a:xfrm>
              <a:off x="4737289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5"/>
            <p:cNvSpPr/>
            <p:nvPr/>
          </p:nvSpPr>
          <p:spPr>
            <a:xfrm>
              <a:off x="5915362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9" name="Shape 1586"/>
            <p:cNvSpPr/>
            <p:nvPr/>
          </p:nvSpPr>
          <p:spPr>
            <a:xfrm>
              <a:off x="7054534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1" name="Shape 1589"/>
          <p:cNvSpPr/>
          <p:nvPr/>
        </p:nvSpPr>
        <p:spPr>
          <a:xfrm flipV="1">
            <a:off x="2392262" y="3930263"/>
            <a:ext cx="1172518" cy="44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2" name="Shape 1590"/>
          <p:cNvSpPr/>
          <p:nvPr/>
        </p:nvSpPr>
        <p:spPr>
          <a:xfrm flipV="1">
            <a:off x="3553662" y="4510960"/>
            <a:ext cx="2356183" cy="145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3" name="Shape 1591"/>
          <p:cNvSpPr/>
          <p:nvPr/>
        </p:nvSpPr>
        <p:spPr>
          <a:xfrm flipV="1">
            <a:off x="5920767" y="5102984"/>
            <a:ext cx="2323029" cy="88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2865440"/>
            <a:ext cx="1477352" cy="61139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796868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Survey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377394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 smtClean="0"/>
              <a:t>Designer</a:t>
            </a:r>
            <a:endParaRPr lang="en-US" sz="12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1" y="4966442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Finishing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401787" y="2870765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3563187" y="2865441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4737289" y="2863344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898689" y="285802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069615" y="285167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2408191" y="4047273"/>
            <a:ext cx="3240133" cy="20693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 smtClean="0"/>
              <a:t>lorem</a:t>
            </a:r>
            <a:r>
              <a:rPr lang="en-GB" dirty="0" smtClean="0"/>
              <a:t>here </a:t>
            </a:r>
            <a:r>
              <a:rPr lang="en-GB" dirty="0" err="1" smtClean="0"/>
              <a:t>herelookolor</a:t>
            </a:r>
            <a:r>
              <a:rPr lang="en-GB" dirty="0" smtClean="0"/>
              <a:t> </a:t>
            </a:r>
            <a:r>
              <a:rPr lang="en-GB" dirty="0" err="1" smtClean="0"/>
              <a:t>ehuie</a:t>
            </a:r>
            <a:r>
              <a:rPr lang="en-GB" dirty="0" smtClean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3187" y="4626224"/>
            <a:ext cx="3240133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/>
              <a:t>loremhere</a:t>
            </a:r>
            <a:r>
              <a:rPr lang="en-GB" dirty="0"/>
              <a:t>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</a:t>
            </a:r>
            <a:r>
              <a:rPr lang="en-GB" dirty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5930293" y="5220224"/>
            <a:ext cx="2313504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 smtClean="0"/>
              <a:t>euhi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848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2" grpId="0" build="p"/>
      <p:bldP spid="93" grpId="0" build="p"/>
      <p:bldP spid="94" grpId="0" build="p"/>
      <p:bldP spid="95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PROS &amp; CONS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4240560"/>
            <a:ext cx="308969" cy="308969"/>
            <a:chOff x="914909" y="4240560"/>
            <a:chExt cx="308969" cy="308969"/>
          </a:xfrm>
        </p:grpSpPr>
        <p:sp>
          <p:nvSpPr>
            <p:cNvPr id="44" name="Shape 1605"/>
            <p:cNvSpPr/>
            <p:nvPr/>
          </p:nvSpPr>
          <p:spPr>
            <a:xfrm>
              <a:off x="914909" y="424056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611"/>
            <p:cNvSpPr/>
            <p:nvPr/>
          </p:nvSpPr>
          <p:spPr>
            <a:xfrm>
              <a:off x="1000146" y="4317140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903715"/>
            <a:ext cx="308969" cy="308970"/>
            <a:chOff x="914909" y="4903715"/>
            <a:chExt cx="308969" cy="308970"/>
          </a:xfrm>
        </p:grpSpPr>
        <p:sp>
          <p:nvSpPr>
            <p:cNvPr id="43" name="Shape 1601"/>
            <p:cNvSpPr/>
            <p:nvPr/>
          </p:nvSpPr>
          <p:spPr>
            <a:xfrm>
              <a:off x="914909" y="490371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1612"/>
            <p:cNvSpPr/>
            <p:nvPr/>
          </p:nvSpPr>
          <p:spPr>
            <a:xfrm>
              <a:off x="1000146" y="4980295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14909" y="5556922"/>
            <a:ext cx="308969" cy="308970"/>
            <a:chOff x="914909" y="5556922"/>
            <a:chExt cx="308969" cy="308970"/>
          </a:xfrm>
        </p:grpSpPr>
        <p:sp>
          <p:nvSpPr>
            <p:cNvPr id="42" name="Shape 1599"/>
            <p:cNvSpPr/>
            <p:nvPr/>
          </p:nvSpPr>
          <p:spPr>
            <a:xfrm>
              <a:off x="914909" y="5556922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613"/>
            <p:cNvSpPr/>
            <p:nvPr/>
          </p:nvSpPr>
          <p:spPr>
            <a:xfrm>
              <a:off x="1000146" y="5633503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54051" y="4231380"/>
            <a:ext cx="308969" cy="308969"/>
            <a:chOff x="4754051" y="4231380"/>
            <a:chExt cx="308969" cy="308969"/>
          </a:xfrm>
        </p:grpSpPr>
        <p:sp>
          <p:nvSpPr>
            <p:cNvPr id="58" name="Shape 1632"/>
            <p:cNvSpPr/>
            <p:nvPr/>
          </p:nvSpPr>
          <p:spPr>
            <a:xfrm>
              <a:off x="4754051" y="423138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34"/>
            <p:cNvSpPr/>
            <p:nvPr/>
          </p:nvSpPr>
          <p:spPr>
            <a:xfrm>
              <a:off x="4839288" y="4307961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754051" y="5547743"/>
            <a:ext cx="308969" cy="308970"/>
            <a:chOff x="4754051" y="5547743"/>
            <a:chExt cx="308969" cy="308970"/>
          </a:xfrm>
        </p:grpSpPr>
        <p:sp>
          <p:nvSpPr>
            <p:cNvPr id="53" name="Shape 1626"/>
            <p:cNvSpPr/>
            <p:nvPr/>
          </p:nvSpPr>
          <p:spPr>
            <a:xfrm>
              <a:off x="4754051" y="5547743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35"/>
            <p:cNvSpPr/>
            <p:nvPr/>
          </p:nvSpPr>
          <p:spPr>
            <a:xfrm>
              <a:off x="4839288" y="5624323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54051" y="4894535"/>
            <a:ext cx="308969" cy="308970"/>
            <a:chOff x="4754051" y="4894535"/>
            <a:chExt cx="308969" cy="308970"/>
          </a:xfrm>
        </p:grpSpPr>
        <p:sp>
          <p:nvSpPr>
            <p:cNvPr id="54" name="Shape 1628"/>
            <p:cNvSpPr/>
            <p:nvPr/>
          </p:nvSpPr>
          <p:spPr>
            <a:xfrm>
              <a:off x="4754051" y="489453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37"/>
            <p:cNvSpPr/>
            <p:nvPr/>
          </p:nvSpPr>
          <p:spPr>
            <a:xfrm>
              <a:off x="4839288" y="4975238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4" name="Rectangle 63"/>
          <p:cNvSpPr/>
          <p:nvPr/>
        </p:nvSpPr>
        <p:spPr>
          <a:xfrm>
            <a:off x="916454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4752513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4" y="4234004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3" y="4894535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2" y="5534058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2" y="4235582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1" y="4896113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0" y="5535636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3689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01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62038" y="1884994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464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4" grpId="0" animBg="1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GREAT TESTIMONIALS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321822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Mugee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3452043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Graphic Designer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2505999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5643" y="2475602"/>
            <a:ext cx="728665" cy="782851"/>
            <a:chOff x="915643" y="2475602"/>
            <a:chExt cx="728665" cy="782851"/>
          </a:xfrm>
        </p:grpSpPr>
        <p:sp>
          <p:nvSpPr>
            <p:cNvPr id="39" name="Flowchart: Connector 38"/>
            <p:cNvSpPr/>
            <p:nvPr/>
          </p:nvSpPr>
          <p:spPr>
            <a:xfrm>
              <a:off x="915643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Flowchart: Connector 39"/>
            <p:cNvSpPr/>
            <p:nvPr/>
          </p:nvSpPr>
          <p:spPr>
            <a:xfrm>
              <a:off x="915643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05335" y="2475602"/>
            <a:ext cx="728665" cy="782851"/>
            <a:chOff x="4605335" y="2475602"/>
            <a:chExt cx="728665" cy="782851"/>
          </a:xfrm>
        </p:grpSpPr>
        <p:sp>
          <p:nvSpPr>
            <p:cNvPr id="41" name="Flowchart: Connector 40"/>
            <p:cNvSpPr/>
            <p:nvPr/>
          </p:nvSpPr>
          <p:spPr>
            <a:xfrm>
              <a:off x="4605335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Flowchart: Connector 47"/>
            <p:cNvSpPr/>
            <p:nvPr/>
          </p:nvSpPr>
          <p:spPr>
            <a:xfrm>
              <a:off x="4605335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05335" y="4309513"/>
            <a:ext cx="728665" cy="782852"/>
            <a:chOff x="4605335" y="4309513"/>
            <a:chExt cx="728665" cy="782852"/>
          </a:xfrm>
        </p:grpSpPr>
        <p:sp>
          <p:nvSpPr>
            <p:cNvPr id="49" name="Flowchart: Connector 48"/>
            <p:cNvSpPr/>
            <p:nvPr/>
          </p:nvSpPr>
          <p:spPr>
            <a:xfrm>
              <a:off x="4605335" y="436370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Flowchart: Connector 49"/>
            <p:cNvSpPr/>
            <p:nvPr/>
          </p:nvSpPr>
          <p:spPr>
            <a:xfrm>
              <a:off x="4605335" y="4309513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01700" y="4280974"/>
            <a:ext cx="728666" cy="782851"/>
            <a:chOff x="901700" y="4280974"/>
            <a:chExt cx="728666" cy="782851"/>
          </a:xfrm>
        </p:grpSpPr>
        <p:sp>
          <p:nvSpPr>
            <p:cNvPr id="51" name="Flowchart: Connector 50"/>
            <p:cNvSpPr/>
            <p:nvPr/>
          </p:nvSpPr>
          <p:spPr>
            <a:xfrm>
              <a:off x="901701" y="433516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Flowchart: Connector 51"/>
            <p:cNvSpPr/>
            <p:nvPr/>
          </p:nvSpPr>
          <p:spPr>
            <a:xfrm>
              <a:off x="901700" y="4280974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321510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Harlan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344892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3D </a:t>
            </a:r>
            <a:r>
              <a:rPr lang="en-US" sz="900" i="1" dirty="0" err="1"/>
              <a:t>Modeller</a:t>
            </a:r>
            <a:endParaRPr lang="en-US" sz="900" i="1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250288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505764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Agem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529146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Sales Promotion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434542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5054528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Guni</a:t>
            </a:r>
            <a:endParaRPr lang="en-US" sz="1200" dirty="0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5288347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Building Designer</a:t>
            </a: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4342303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1024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build="p"/>
      <p:bldP spid="37" grpId="0" build="p"/>
      <p:bldP spid="38" grpId="0" build="p"/>
      <p:bldP spid="59" grpId="0" build="p"/>
      <p:bldP spid="62" grpId="0" build="p"/>
      <p:bldP spid="65" grpId="0" build="p"/>
      <p:bldP spid="66" grpId="0" build="p"/>
      <p:bldP spid="67" grpId="0" build="p"/>
      <p:bldP spid="69" grpId="0" build="p"/>
      <p:bldP spid="76" grpId="0" build="p"/>
      <p:bldP spid="79" grpId="0" build="p"/>
      <p:bldP spid="80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899517" y="2658758"/>
            <a:ext cx="7366000" cy="1468742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207667" y="4692042"/>
            <a:ext cx="728666" cy="782851"/>
            <a:chOff x="4207667" y="4692042"/>
            <a:chExt cx="728666" cy="782851"/>
          </a:xfrm>
        </p:grpSpPr>
        <p:sp>
          <p:nvSpPr>
            <p:cNvPr id="26" name="Flowchart: Connector 25"/>
            <p:cNvSpPr/>
            <p:nvPr/>
          </p:nvSpPr>
          <p:spPr>
            <a:xfrm>
              <a:off x="4207668" y="4746229"/>
              <a:ext cx="728665" cy="728664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lowchart: Connector 26"/>
            <p:cNvSpPr/>
            <p:nvPr/>
          </p:nvSpPr>
          <p:spPr>
            <a:xfrm>
              <a:off x="4207667" y="469204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3842259" y="5647950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3833323" y="5834845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(Graphic Designer)</a:t>
            </a:r>
          </a:p>
        </p:txBody>
      </p:sp>
      <p:sp>
        <p:nvSpPr>
          <p:cNvPr id="13" name="Oval 1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4119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8" grpId="0" build="p"/>
      <p:bldP spid="29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PRODUCT DETAIL INFO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hape 1689"/>
          <p:cNvSpPr/>
          <p:nvPr/>
        </p:nvSpPr>
        <p:spPr>
          <a:xfrm>
            <a:off x="3238501" y="4019188"/>
            <a:ext cx="5905499" cy="13013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Shape 1696"/>
          <p:cNvSpPr/>
          <p:nvPr/>
        </p:nvSpPr>
        <p:spPr>
          <a:xfrm>
            <a:off x="3814763" y="4368216"/>
            <a:ext cx="606526" cy="6064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5" name="Flowchart: Connector 24"/>
          <p:cNvSpPr/>
          <p:nvPr/>
        </p:nvSpPr>
        <p:spPr>
          <a:xfrm>
            <a:off x="3772416" y="5520408"/>
            <a:ext cx="648874" cy="648873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1" y="5836919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Mrs. Sarah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0" y="6070738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Marketing Director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half" idx="11"/>
          </p:nvPr>
        </p:nvSpPr>
        <p:spPr>
          <a:xfrm>
            <a:off x="4673600" y="3941742"/>
            <a:ext cx="3558381" cy="1443378"/>
          </a:xfrm>
        </p:spPr>
        <p:txBody>
          <a:bodyPr anchor="ctr"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</a:t>
            </a:r>
            <a:r>
              <a:rPr lang="en-GB" dirty="0" smtClean="0"/>
              <a:t>sit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928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20" grpId="0" animBg="1"/>
      <p:bldP spid="23" grpId="0" animBg="1"/>
      <p:bldP spid="25" grpId="0" animBg="1"/>
      <p:bldP spid="26" grpId="0" build="p"/>
      <p:bldP spid="27" grpId="0" build="p"/>
      <p:bldP spid="28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GREAT CLIENTS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130798" y="2352676"/>
            <a:ext cx="470737" cy="470737"/>
            <a:chOff x="1130798" y="2352676"/>
            <a:chExt cx="470737" cy="470737"/>
          </a:xfrm>
        </p:grpSpPr>
        <p:sp>
          <p:nvSpPr>
            <p:cNvPr id="42" name="Shape 1702"/>
            <p:cNvSpPr/>
            <p:nvPr/>
          </p:nvSpPr>
          <p:spPr>
            <a:xfrm>
              <a:off x="1130798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09"/>
            <p:cNvSpPr/>
            <p:nvPr/>
          </p:nvSpPr>
          <p:spPr>
            <a:xfrm>
              <a:off x="1300301" y="24694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29330" y="2352676"/>
            <a:ext cx="470737" cy="470737"/>
            <a:chOff x="5429330" y="2352676"/>
            <a:chExt cx="470737" cy="470737"/>
          </a:xfrm>
        </p:grpSpPr>
        <p:sp>
          <p:nvSpPr>
            <p:cNvPr id="46" name="Shape 1714"/>
            <p:cNvSpPr/>
            <p:nvPr/>
          </p:nvSpPr>
          <p:spPr>
            <a:xfrm>
              <a:off x="5429330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17"/>
            <p:cNvSpPr/>
            <p:nvPr/>
          </p:nvSpPr>
          <p:spPr>
            <a:xfrm>
              <a:off x="5541122" y="24869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578596" y="2352676"/>
            <a:ext cx="470737" cy="470737"/>
            <a:chOff x="7578596" y="2352676"/>
            <a:chExt cx="470737" cy="470737"/>
          </a:xfrm>
        </p:grpSpPr>
        <p:sp>
          <p:nvSpPr>
            <p:cNvPr id="53" name="Shape 1718"/>
            <p:cNvSpPr/>
            <p:nvPr/>
          </p:nvSpPr>
          <p:spPr>
            <a:xfrm>
              <a:off x="7578596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21"/>
            <p:cNvSpPr/>
            <p:nvPr/>
          </p:nvSpPr>
          <p:spPr>
            <a:xfrm>
              <a:off x="7667755" y="25318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205431" y="4171939"/>
            <a:ext cx="470737" cy="470737"/>
            <a:chOff x="2205431" y="4171939"/>
            <a:chExt cx="470737" cy="470737"/>
          </a:xfrm>
        </p:grpSpPr>
        <p:sp>
          <p:nvSpPr>
            <p:cNvPr id="55" name="Shape 1728"/>
            <p:cNvSpPr/>
            <p:nvPr/>
          </p:nvSpPr>
          <p:spPr>
            <a:xfrm>
              <a:off x="2205431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0"/>
            <p:cNvSpPr/>
            <p:nvPr/>
          </p:nvSpPr>
          <p:spPr>
            <a:xfrm>
              <a:off x="2305115" y="43041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354697" y="4171939"/>
            <a:ext cx="470737" cy="470737"/>
            <a:chOff x="4354697" y="4171939"/>
            <a:chExt cx="470737" cy="470737"/>
          </a:xfrm>
        </p:grpSpPr>
        <p:sp>
          <p:nvSpPr>
            <p:cNvPr id="56" name="Shape 1731"/>
            <p:cNvSpPr/>
            <p:nvPr/>
          </p:nvSpPr>
          <p:spPr>
            <a:xfrm>
              <a:off x="4354697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44"/>
            <p:cNvSpPr/>
            <p:nvPr/>
          </p:nvSpPr>
          <p:spPr>
            <a:xfrm>
              <a:off x="4446776" y="43286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03963" y="4171939"/>
            <a:ext cx="470737" cy="470737"/>
            <a:chOff x="6503963" y="4171939"/>
            <a:chExt cx="470737" cy="470737"/>
          </a:xfrm>
        </p:grpSpPr>
        <p:sp>
          <p:nvSpPr>
            <p:cNvPr id="57" name="Shape 1734"/>
            <p:cNvSpPr/>
            <p:nvPr/>
          </p:nvSpPr>
          <p:spPr>
            <a:xfrm>
              <a:off x="6503963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45"/>
            <p:cNvSpPr/>
            <p:nvPr/>
          </p:nvSpPr>
          <p:spPr>
            <a:xfrm>
              <a:off x="6608544" y="43271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46"/>
            <p:cNvSpPr/>
            <p:nvPr/>
          </p:nvSpPr>
          <p:spPr>
            <a:xfrm>
              <a:off x="6750986" y="43679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47"/>
            <p:cNvSpPr/>
            <p:nvPr/>
          </p:nvSpPr>
          <p:spPr>
            <a:xfrm>
              <a:off x="6778916" y="43366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8" name="Shape 62"/>
          <p:cNvSpPr/>
          <p:nvPr/>
        </p:nvSpPr>
        <p:spPr>
          <a:xfrm flipH="1">
            <a:off x="1467347" y="3636224"/>
            <a:ext cx="6309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720571" y="29730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4364" y="29704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8527" y="29737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7162320" y="29711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04</a:t>
            </a:r>
            <a:endParaRPr lang="en-US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792242" y="4807378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05</a:t>
            </a:r>
            <a:endParaRPr lang="en-US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3926405" y="48107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06</a:t>
            </a:r>
            <a:endParaRPr lang="en-US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0198" y="48081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07</a:t>
            </a:r>
            <a:endParaRPr lang="en-US" dirty="0"/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49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3280064" y="2352676"/>
            <a:ext cx="470737" cy="470737"/>
            <a:chOff x="3280064" y="2352676"/>
            <a:chExt cx="470737" cy="470737"/>
          </a:xfrm>
        </p:grpSpPr>
        <p:sp>
          <p:nvSpPr>
            <p:cNvPr id="44" name="Shape 1710"/>
            <p:cNvSpPr/>
            <p:nvPr/>
          </p:nvSpPr>
          <p:spPr>
            <a:xfrm>
              <a:off x="3280064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13"/>
            <p:cNvSpPr/>
            <p:nvPr/>
          </p:nvSpPr>
          <p:spPr>
            <a:xfrm>
              <a:off x="3380259" y="24781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7578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animBg="1"/>
      <p:bldP spid="8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311"/>
          <p:cNvSpPr/>
          <p:nvPr/>
        </p:nvSpPr>
        <p:spPr>
          <a:xfrm>
            <a:off x="4218670" y="2436442"/>
            <a:ext cx="711725" cy="711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 err="1">
                <a:latin typeface="Source Sans Pro Light" panose="020B0403030403020204" pitchFamily="34" charset="0"/>
              </a:rPr>
              <a:t>Infographics</a:t>
            </a:r>
            <a:endParaRPr lang="en-GB" sz="3800" dirty="0">
              <a:latin typeface="Source Sans Pro Light" panose="020B04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42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INFORMATION SOURCE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8" name="Freeform 12"/>
          <p:cNvSpPr>
            <a:spLocks/>
          </p:cNvSpPr>
          <p:nvPr/>
        </p:nvSpPr>
        <p:spPr bwMode="auto">
          <a:xfrm>
            <a:off x="2103438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9" name="Freeform 13"/>
          <p:cNvSpPr>
            <a:spLocks/>
          </p:cNvSpPr>
          <p:nvPr/>
        </p:nvSpPr>
        <p:spPr bwMode="auto">
          <a:xfrm>
            <a:off x="5009672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823870" y="2873001"/>
            <a:ext cx="1529597" cy="1545622"/>
            <a:chOff x="3823870" y="2873001"/>
            <a:chExt cx="1529597" cy="1545622"/>
          </a:xfrm>
        </p:grpSpPr>
        <p:sp>
          <p:nvSpPr>
            <p:cNvPr id="40" name="Freeform 14"/>
            <p:cNvSpPr>
              <a:spLocks/>
            </p:cNvSpPr>
            <p:nvPr/>
          </p:nvSpPr>
          <p:spPr bwMode="auto">
            <a:xfrm>
              <a:off x="3823870" y="2873001"/>
              <a:ext cx="1529597" cy="1545622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15"/>
            <p:cNvSpPr>
              <a:spLocks noEditPoints="1"/>
            </p:cNvSpPr>
            <p:nvPr/>
          </p:nvSpPr>
          <p:spPr bwMode="auto">
            <a:xfrm>
              <a:off x="4336649" y="3457161"/>
              <a:ext cx="504039" cy="370017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103437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General Manager</a:t>
            </a:r>
          </a:p>
          <a:p>
            <a:pPr algn="ctr"/>
            <a:r>
              <a:rPr lang="en-GB" sz="1000" dirty="0"/>
              <a:t>2. All of Staff</a:t>
            </a:r>
          </a:p>
          <a:p>
            <a:pPr algn="ctr"/>
            <a:r>
              <a:rPr lang="en-GB" sz="1000" dirty="0"/>
              <a:t>3. Marketing Report</a:t>
            </a:r>
          </a:p>
          <a:p>
            <a:pPr algn="ctr"/>
            <a:r>
              <a:rPr lang="en-GB" sz="1000" dirty="0"/>
              <a:t>4. Annual Report</a:t>
            </a:r>
          </a:p>
          <a:p>
            <a:pPr algn="ctr"/>
            <a:r>
              <a:rPr lang="en-GB" sz="1000" dirty="0"/>
              <a:t>5. Human Resources</a:t>
            </a:r>
          </a:p>
        </p:txBody>
      </p:sp>
      <p:sp>
        <p:nvSpPr>
          <p:cNvPr id="63" name="Text Placeholder 20"/>
          <p:cNvSpPr>
            <a:spLocks noGrp="1"/>
          </p:cNvSpPr>
          <p:nvPr>
            <p:ph type="body" idx="13"/>
          </p:nvPr>
        </p:nvSpPr>
        <p:spPr>
          <a:xfrm>
            <a:off x="5009672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Client Testimonial</a:t>
            </a:r>
          </a:p>
          <a:p>
            <a:pPr algn="ctr"/>
            <a:r>
              <a:rPr lang="en-GB" sz="1000" dirty="0"/>
              <a:t>2. Company Associations</a:t>
            </a:r>
          </a:p>
          <a:p>
            <a:pPr algn="ctr"/>
            <a:r>
              <a:rPr lang="en-GB" sz="1000" dirty="0"/>
              <a:t>3. Official Sources</a:t>
            </a:r>
          </a:p>
          <a:p>
            <a:pPr algn="ctr"/>
            <a:r>
              <a:rPr lang="en-GB" sz="1000" dirty="0"/>
              <a:t>4. Shows &amp; Meeting</a:t>
            </a:r>
          </a:p>
          <a:p>
            <a:pPr algn="ctr"/>
            <a:r>
              <a:rPr lang="en-GB" sz="1000" dirty="0"/>
              <a:t>5. Press Article</a:t>
            </a:r>
          </a:p>
        </p:txBody>
      </p:sp>
      <p:sp>
        <p:nvSpPr>
          <p:cNvPr id="64" name="Shape 62"/>
          <p:cNvSpPr/>
          <p:nvPr/>
        </p:nvSpPr>
        <p:spPr>
          <a:xfrm flipH="1" flipV="1">
            <a:off x="921259" y="53275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2103437" y="2200216"/>
            <a:ext cx="2000672" cy="192334"/>
          </a:xfrm>
        </p:spPr>
        <p:txBody>
          <a:bodyPr lIns="18288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Internal </a:t>
            </a:r>
            <a:r>
              <a:rPr lang="en-US" sz="1200" dirty="0" smtClean="0"/>
              <a:t>Sources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671" y="2200216"/>
            <a:ext cx="2064228" cy="192334"/>
          </a:xfrm>
        </p:spPr>
        <p:txBody>
          <a:bodyPr lIns="0" rIns="182880" anchor="b"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1200" dirty="0"/>
              <a:t>External Sources</a:t>
            </a:r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890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8" grpId="0" animBg="1"/>
      <p:bldP spid="39" grpId="0" animBg="1"/>
      <p:bldP spid="57" grpId="0" uiExpand="1" build="p"/>
      <p:bldP spid="63" grpId="0" uiExpand="1" build="p"/>
      <p:bldP spid="64" grpId="0" animBg="1"/>
      <p:bldP spid="65" grpId="0" build="p"/>
      <p:bldP spid="66" grpId="0" build="p"/>
      <p:bldP spid="67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PROBLEM SOLVING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4910" y="4028980"/>
            <a:ext cx="1221405" cy="473169"/>
            <a:chOff x="914910" y="4028980"/>
            <a:chExt cx="1221405" cy="473169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914910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1085251" y="4194274"/>
              <a:ext cx="138796" cy="142582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21"/>
          <p:cNvSpPr>
            <a:spLocks/>
          </p:cNvSpPr>
          <p:nvPr/>
        </p:nvSpPr>
        <p:spPr bwMode="auto">
          <a:xfrm>
            <a:off x="2136315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353934" y="3770315"/>
            <a:ext cx="1221405" cy="990499"/>
            <a:chOff x="3353934" y="3770315"/>
            <a:chExt cx="1221405" cy="990499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353934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 noEditPoints="1"/>
            </p:cNvSpPr>
            <p:nvPr/>
          </p:nvSpPr>
          <p:spPr bwMode="auto">
            <a:xfrm>
              <a:off x="3843506" y="4036551"/>
              <a:ext cx="242262" cy="262451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1553" y="3770315"/>
            <a:ext cx="1221405" cy="990499"/>
            <a:chOff x="4571553" y="3770315"/>
            <a:chExt cx="1221405" cy="990499"/>
          </a:xfrm>
        </p:grpSpPr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4571553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25"/>
            <p:cNvSpPr>
              <a:spLocks noEditPoints="1"/>
            </p:cNvSpPr>
            <p:nvPr/>
          </p:nvSpPr>
          <p:spPr bwMode="auto">
            <a:xfrm>
              <a:off x="5095193" y="4026456"/>
              <a:ext cx="152675" cy="258666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4" name="Freeform 26"/>
          <p:cNvSpPr>
            <a:spLocks/>
          </p:cNvSpPr>
          <p:nvPr/>
        </p:nvSpPr>
        <p:spPr bwMode="auto">
          <a:xfrm>
            <a:off x="5792958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10577" y="4028980"/>
            <a:ext cx="1221405" cy="473169"/>
            <a:chOff x="7010577" y="4028980"/>
            <a:chExt cx="1221405" cy="473169"/>
          </a:xfrm>
        </p:grpSpPr>
        <p:sp>
          <p:nvSpPr>
            <p:cNvPr id="35" name="Freeform 27"/>
            <p:cNvSpPr>
              <a:spLocks/>
            </p:cNvSpPr>
            <p:nvPr/>
          </p:nvSpPr>
          <p:spPr bwMode="auto">
            <a:xfrm>
              <a:off x="7010577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28"/>
            <p:cNvSpPr>
              <a:spLocks noEditPoints="1"/>
            </p:cNvSpPr>
            <p:nvPr/>
          </p:nvSpPr>
          <p:spPr bwMode="auto">
            <a:xfrm>
              <a:off x="7177133" y="4190488"/>
              <a:ext cx="138796" cy="140058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2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4856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136315" y="2777069"/>
            <a:ext cx="121850" cy="451100"/>
            <a:chOff x="2136315" y="2777069"/>
            <a:chExt cx="121850" cy="451100"/>
          </a:xfrm>
        </p:grpSpPr>
        <p:sp>
          <p:nvSpPr>
            <p:cNvPr id="48" name="Freeform 10"/>
            <p:cNvSpPr>
              <a:spLocks/>
            </p:cNvSpPr>
            <p:nvPr/>
          </p:nvSpPr>
          <p:spPr bwMode="auto">
            <a:xfrm>
              <a:off x="2136315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1"/>
            <p:cNvSpPr>
              <a:spLocks/>
            </p:cNvSpPr>
            <p:nvPr/>
          </p:nvSpPr>
          <p:spPr bwMode="auto">
            <a:xfrm>
              <a:off x="2136315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2"/>
            <p:cNvSpPr>
              <a:spLocks/>
            </p:cNvSpPr>
            <p:nvPr/>
          </p:nvSpPr>
          <p:spPr bwMode="auto">
            <a:xfrm>
              <a:off x="2136315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382930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1333500" y="4167863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7406330" y="4167776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Solution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5794851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Decision, </a:t>
            </a:r>
            <a:endParaRPr lang="en-GB" sz="1000" dirty="0" smtClean="0"/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Implementation</a:t>
            </a:r>
            <a:endParaRPr lang="en-GB" sz="1000" dirty="0"/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143275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Problem </a:t>
            </a:r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Clarification</a:t>
            </a:r>
            <a:endParaRPr lang="en-GB" sz="1000" dirty="0"/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3360894" y="439399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Generation</a:t>
            </a: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4577903" y="438011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Selection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2136315" y="2483109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Problem Focus :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788241" y="2481748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Solution Focus :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52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5788241" y="2777069"/>
            <a:ext cx="121850" cy="451100"/>
            <a:chOff x="5788241" y="2777069"/>
            <a:chExt cx="121850" cy="451100"/>
          </a:xfrm>
        </p:grpSpPr>
        <p:sp>
          <p:nvSpPr>
            <p:cNvPr id="44" name="Freeform 10"/>
            <p:cNvSpPr>
              <a:spLocks/>
            </p:cNvSpPr>
            <p:nvPr/>
          </p:nvSpPr>
          <p:spPr bwMode="auto">
            <a:xfrm>
              <a:off x="5788241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11"/>
            <p:cNvSpPr>
              <a:spLocks/>
            </p:cNvSpPr>
            <p:nvPr/>
          </p:nvSpPr>
          <p:spPr bwMode="auto">
            <a:xfrm>
              <a:off x="5788241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2"/>
            <p:cNvSpPr>
              <a:spLocks/>
            </p:cNvSpPr>
            <p:nvPr/>
          </p:nvSpPr>
          <p:spPr bwMode="auto">
            <a:xfrm>
              <a:off x="5788241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4255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4" grpId="0" animBg="1"/>
      <p:bldP spid="42" grpId="0" animBg="1"/>
      <p:bldP spid="43" grpId="0" build="p"/>
      <p:bldP spid="47" grpId="0" uiExpand="1" build="p"/>
      <p:bldP spid="51" grpId="0" uiExpand="1" build="p"/>
      <p:bldP spid="52" grpId="0" build="p"/>
      <p:bldP spid="53" grpId="0" build="p"/>
      <p:bldP spid="56" grpId="0" uiExpand="1" build="p"/>
      <p:bldP spid="58" grpId="0" uiExpand="1" build="p"/>
      <p:bldP spid="59" grpId="0" build="p"/>
      <p:bldP spid="60" grpId="0" build="p"/>
      <p:bldP spid="61" grpId="0" build="p"/>
      <p:bldP spid="62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OFFERS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Shape 1374"/>
          <p:cNvSpPr/>
          <p:nvPr/>
        </p:nvSpPr>
        <p:spPr>
          <a:xfrm>
            <a:off x="735513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380"/>
          <p:cNvSpPr/>
          <p:nvPr/>
        </p:nvSpPr>
        <p:spPr>
          <a:xfrm>
            <a:off x="2508078" y="2437923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1388"/>
          <p:cNvSpPr/>
          <p:nvPr/>
        </p:nvSpPr>
        <p:spPr>
          <a:xfrm>
            <a:off x="4572000" y="2453595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1395"/>
          <p:cNvSpPr/>
          <p:nvPr/>
        </p:nvSpPr>
        <p:spPr>
          <a:xfrm>
            <a:off x="6635919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735513" y="3334387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6635920" y="3334386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735512" y="2608176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4572000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95$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6635918" y="2623817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45$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3364866"/>
            <a:ext cx="2063922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571999" y="3364866"/>
            <a:ext cx="2063919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5918" y="2245589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735512" y="2249555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8077" y="2108285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57711" y="2110447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5434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</a:t>
            </a:r>
            <a:r>
              <a:rPr lang="en-US" dirty="0" smtClean="0"/>
              <a:t>sit</a:t>
            </a:r>
            <a:endParaRPr lang="en-GB" dirty="0"/>
          </a:p>
        </p:txBody>
      </p:sp>
      <p:sp>
        <p:nvSpPr>
          <p:cNvPr id="80" name="Shape 62"/>
          <p:cNvSpPr/>
          <p:nvPr/>
        </p:nvSpPr>
        <p:spPr>
          <a:xfrm flipH="1" flipV="1">
            <a:off x="737231" y="3416943"/>
            <a:ext cx="1770844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735511" y="3110658"/>
            <a:ext cx="1772564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28" name="Shape 62"/>
          <p:cNvSpPr/>
          <p:nvPr/>
        </p:nvSpPr>
        <p:spPr>
          <a:xfrm flipH="1">
            <a:off x="2509225" y="3416943"/>
            <a:ext cx="2062197" cy="1261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6635918" y="3418952"/>
            <a:ext cx="1770844" cy="4014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0" name="Shape 62"/>
          <p:cNvSpPr/>
          <p:nvPr/>
        </p:nvSpPr>
        <p:spPr>
          <a:xfrm flipH="1">
            <a:off x="4572572" y="3416943"/>
            <a:ext cx="2062197" cy="1261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1" name="Text Placeholder 20"/>
          <p:cNvSpPr>
            <a:spLocks noGrp="1"/>
          </p:cNvSpPr>
          <p:nvPr>
            <p:ph type="body" idx="13"/>
          </p:nvPr>
        </p:nvSpPr>
        <p:spPr>
          <a:xfrm>
            <a:off x="2508075" y="3139438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4581521" y="3134662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6640677" y="3124108"/>
            <a:ext cx="1766085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</p:spTree>
    <p:extLst>
      <p:ext uri="{BB962C8B-B14F-4D97-AF65-F5344CB8AC3E}">
        <p14:creationId xmlns:p14="http://schemas.microsoft.com/office/powerpoint/2010/main" val="234273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7" grpId="0" animBg="1"/>
      <p:bldP spid="63" grpId="0" animBg="1"/>
      <p:bldP spid="64" grpId="0" animBg="1"/>
      <p:bldP spid="65" grpId="0" uiExpand="1" build="p"/>
      <p:bldP spid="66" grpId="0" uiExpand="1" build="p"/>
      <p:bldP spid="67" grpId="0" build="p"/>
      <p:bldP spid="69" grpId="0" build="p"/>
      <p:bldP spid="70" grpId="0" build="p"/>
      <p:bldP spid="71" grpId="0" build="p"/>
      <p:bldP spid="72" grpId="0" uiExpand="1" build="p"/>
      <p:bldP spid="73" grpId="0" uiExpand="1" build="p"/>
      <p:bldP spid="74" grpId="0" build="p"/>
      <p:bldP spid="75" grpId="0" build="p"/>
      <p:bldP spid="76" grpId="0" build="p"/>
      <p:bldP spid="77" grpId="0" build="p"/>
      <p:bldP spid="78" grpId="0" animBg="1"/>
      <p:bldP spid="79" grpId="0" build="p"/>
      <p:bldP spid="80" grpId="0" animBg="1"/>
      <p:bldP spid="25" grpId="0" build="p"/>
      <p:bldP spid="28" grpId="0" animBg="1"/>
      <p:bldP spid="29" grpId="0" animBg="1"/>
      <p:bldP spid="30" grpId="0" animBg="1"/>
      <p:bldP spid="31" grpId="0" build="p"/>
      <p:bldP spid="32" grpId="0" build="p"/>
      <p:bldP spid="3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WE HAVE GOOD PRICE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86329" y="3534763"/>
            <a:ext cx="7324753" cy="7705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hape 1523"/>
          <p:cNvSpPr/>
          <p:nvPr/>
        </p:nvSpPr>
        <p:spPr>
          <a:xfrm>
            <a:off x="7183686" y="538975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74872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3534763"/>
            <a:ext cx="1809760" cy="770536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Pricing Plans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563913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Certificate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531090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24 H Support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97617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63714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Design Course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32434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Internet Access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64127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3 Times / Week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32848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5H / Day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63300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Week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32021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7H / Day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63714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6 Times / Week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32434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10H / Day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2712474" y="353889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Beginner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$100 / Year </a:t>
            </a: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562656" y="354788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Standard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$200 / Year 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401323" y="3547463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Professional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$300 / Year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2474" y="4978805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 Time / Month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85924" y="4970539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 Times / Month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03499" y="4974672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Month</a:t>
            </a:r>
          </a:p>
        </p:txBody>
      </p:sp>
      <p:sp>
        <p:nvSpPr>
          <p:cNvPr id="59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103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40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animBg="1"/>
      <p:bldP spid="65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EQUATION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3" name="Shape 1454"/>
          <p:cNvSpPr/>
          <p:nvPr/>
        </p:nvSpPr>
        <p:spPr>
          <a:xfrm>
            <a:off x="2498560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1456"/>
          <p:cNvSpPr/>
          <p:nvPr/>
        </p:nvSpPr>
        <p:spPr>
          <a:xfrm>
            <a:off x="6258388" y="3742147"/>
            <a:ext cx="417304" cy="3345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6" name="Shape 1458"/>
          <p:cNvSpPr/>
          <p:nvPr/>
        </p:nvSpPr>
        <p:spPr>
          <a:xfrm>
            <a:off x="4365457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059163" y="3426570"/>
            <a:ext cx="978990" cy="981114"/>
            <a:chOff x="5059163" y="3426570"/>
            <a:chExt cx="978990" cy="981114"/>
          </a:xfrm>
        </p:grpSpPr>
        <p:sp>
          <p:nvSpPr>
            <p:cNvPr id="79" name="Shape 1459"/>
            <p:cNvSpPr/>
            <p:nvPr/>
          </p:nvSpPr>
          <p:spPr>
            <a:xfrm>
              <a:off x="5059163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0" name="Shape 1460"/>
            <p:cNvSpPr/>
            <p:nvPr/>
          </p:nvSpPr>
          <p:spPr>
            <a:xfrm>
              <a:off x="5396807" y="3644211"/>
              <a:ext cx="310504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269061" y="3426570"/>
            <a:ext cx="979013" cy="981114"/>
            <a:chOff x="1269061" y="3426570"/>
            <a:chExt cx="979013" cy="981114"/>
          </a:xfrm>
        </p:grpSpPr>
        <p:sp>
          <p:nvSpPr>
            <p:cNvPr id="62" name="Shape 1453"/>
            <p:cNvSpPr/>
            <p:nvPr/>
          </p:nvSpPr>
          <p:spPr>
            <a:xfrm>
              <a:off x="1269061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1" name="Shape 1462"/>
            <p:cNvSpPr/>
            <p:nvPr/>
          </p:nvSpPr>
          <p:spPr>
            <a:xfrm>
              <a:off x="1647368" y="3652448"/>
              <a:ext cx="222399" cy="317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09907" y="3426570"/>
            <a:ext cx="978990" cy="981114"/>
            <a:chOff x="3109907" y="3426570"/>
            <a:chExt cx="978990" cy="981114"/>
          </a:xfrm>
        </p:grpSpPr>
        <p:sp>
          <p:nvSpPr>
            <p:cNvPr id="64" name="Shape 1455"/>
            <p:cNvSpPr/>
            <p:nvPr/>
          </p:nvSpPr>
          <p:spPr>
            <a:xfrm>
              <a:off x="3109907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2" name="Shape 1464"/>
            <p:cNvSpPr/>
            <p:nvPr/>
          </p:nvSpPr>
          <p:spPr>
            <a:xfrm>
              <a:off x="3442803" y="3639720"/>
              <a:ext cx="313353" cy="313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5926" y="3426570"/>
            <a:ext cx="979013" cy="981114"/>
            <a:chOff x="6895926" y="3426570"/>
            <a:chExt cx="979013" cy="981114"/>
          </a:xfrm>
        </p:grpSpPr>
        <p:sp>
          <p:nvSpPr>
            <p:cNvPr id="67" name="Shape 1457"/>
            <p:cNvSpPr/>
            <p:nvPr/>
          </p:nvSpPr>
          <p:spPr>
            <a:xfrm>
              <a:off x="6895926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3" name="Shape 1467"/>
            <p:cNvSpPr/>
            <p:nvPr/>
          </p:nvSpPr>
          <p:spPr>
            <a:xfrm>
              <a:off x="7301731" y="3644211"/>
              <a:ext cx="167402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269061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Graphic Design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3114126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Web Design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5062222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Printing</a:t>
            </a:r>
            <a:endParaRPr lang="en-GB" sz="900" dirty="0"/>
          </a:p>
        </p:txBody>
      </p:sp>
      <p:sp>
        <p:nvSpPr>
          <p:cNvPr id="102" name="Text Placeholder 20"/>
          <p:cNvSpPr>
            <a:spLocks noGrp="1"/>
          </p:cNvSpPr>
          <p:nvPr>
            <p:ph type="body" idx="13"/>
          </p:nvPr>
        </p:nvSpPr>
        <p:spPr>
          <a:xfrm>
            <a:off x="6907287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Earning</a:t>
            </a:r>
            <a:endParaRPr lang="en-GB" sz="90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956621" y="523102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496376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$80.000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2780692" y="522782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0403" y="496056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Passive Income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5949" y="522583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5660" y="495857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Profit by Order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0020" y="522263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9731" y="495537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Total from All Market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2390" y="460356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6461" y="460036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1718" y="459837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5789" y="459517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1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5172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3" grpId="0" animBg="1"/>
      <p:bldP spid="66" grpId="0" animBg="1"/>
      <p:bldP spid="76" grpId="0" animBg="1"/>
      <p:bldP spid="86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animBg="1"/>
      <p:bldP spid="118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SWOT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3" name="Shape 1487"/>
          <p:cNvSpPr/>
          <p:nvPr/>
        </p:nvSpPr>
        <p:spPr>
          <a:xfrm>
            <a:off x="201906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8"/>
          <p:cNvSpPr/>
          <p:nvPr/>
        </p:nvSpPr>
        <p:spPr>
          <a:xfrm>
            <a:off x="462032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89"/>
          <p:cNvSpPr/>
          <p:nvPr/>
        </p:nvSpPr>
        <p:spPr>
          <a:xfrm>
            <a:off x="201906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0"/>
          <p:cNvSpPr/>
          <p:nvPr/>
        </p:nvSpPr>
        <p:spPr>
          <a:xfrm>
            <a:off x="462032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5"/>
          <p:cNvSpPr/>
          <p:nvPr/>
        </p:nvSpPr>
        <p:spPr>
          <a:xfrm>
            <a:off x="3932211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7"/>
          <p:cNvSpPr/>
          <p:nvPr/>
        </p:nvSpPr>
        <p:spPr>
          <a:xfrm>
            <a:off x="4611326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499"/>
          <p:cNvSpPr/>
          <p:nvPr/>
        </p:nvSpPr>
        <p:spPr>
          <a:xfrm>
            <a:off x="3932211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501"/>
          <p:cNvSpPr/>
          <p:nvPr/>
        </p:nvSpPr>
        <p:spPr>
          <a:xfrm>
            <a:off x="4611326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STRENGTHS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WEAKNESSES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OPPORTUNITIES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THREADS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934593" y="2895229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>
                <a:latin typeface="Raleway" panose="020B0003030101060003" pitchFamily="34" charset="0"/>
              </a:rPr>
              <a:t>S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7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289522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W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O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3933158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T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5" name="Shape 62"/>
          <p:cNvSpPr/>
          <p:nvPr/>
        </p:nvSpPr>
        <p:spPr>
          <a:xfrm flipH="1" flipV="1">
            <a:off x="2054734" y="53148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2009782" y="5213744"/>
            <a:ext cx="5131198" cy="94516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</a:t>
            </a:r>
          </a:p>
          <a:p>
            <a:pPr algn="ctr">
              <a:lnSpc>
                <a:spcPts val="1200"/>
              </a:lnSpc>
            </a:pPr>
            <a:r>
              <a:rPr lang="en-US" dirty="0" smtClean="0"/>
              <a:t> demi min </a:t>
            </a:r>
            <a:r>
              <a:rPr lang="en-US" dirty="0" err="1" smtClean="0"/>
              <a:t>ocopnokonrono</a:t>
            </a:r>
            <a:r>
              <a:rPr lang="en-US" dirty="0" smtClean="0"/>
              <a:t> </a:t>
            </a:r>
            <a:r>
              <a:rPr lang="en-US" dirty="0" err="1" smtClean="0"/>
              <a:t>simo</a:t>
            </a:r>
            <a:r>
              <a:rPr lang="en-US" dirty="0" smtClean="0"/>
              <a:t> </a:t>
            </a:r>
            <a:r>
              <a:rPr lang="en-US" dirty="0" err="1" smtClean="0"/>
              <a:t>nongkrong</a:t>
            </a:r>
            <a:r>
              <a:rPr lang="en-US" dirty="0" smtClean="0"/>
              <a:t> </a:t>
            </a:r>
            <a:r>
              <a:rPr lang="en-US" dirty="0" err="1" smtClean="0"/>
              <a:t>kareungteng</a:t>
            </a:r>
            <a:r>
              <a:rPr lang="en-US" dirty="0" smtClean="0"/>
              <a:t> 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unde</a:t>
            </a:r>
            <a:r>
              <a:rPr lang="en-US" dirty="0" smtClean="0"/>
              <a:t> </a:t>
            </a:r>
            <a:r>
              <a:rPr lang="en-US" dirty="0" err="1" smtClean="0"/>
              <a:t>omnis</a:t>
            </a:r>
            <a:r>
              <a:rPr lang="en-US" dirty="0" smtClean="0"/>
              <a:t> </a:t>
            </a:r>
            <a:r>
              <a:rPr lang="en-US" dirty="0" err="1" smtClean="0"/>
              <a:t>iste</a:t>
            </a:r>
            <a:r>
              <a:rPr lang="en-US" dirty="0" smtClean="0"/>
              <a:t> </a:t>
            </a:r>
            <a:r>
              <a:rPr lang="en-US" dirty="0" err="1" smtClean="0"/>
              <a:t>natus</a:t>
            </a:r>
            <a:r>
              <a:rPr lang="en-US" dirty="0" smtClean="0"/>
              <a:t> error sit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739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uiExpand="1" build="p"/>
      <p:bldP spid="68" grpId="0" build="p"/>
      <p:bldP spid="69" grpId="0" uiExpand="1" build="p"/>
      <p:bldP spid="70" grpId="0" build="p"/>
      <p:bldP spid="71" grpId="0" uiExpand="1" build="p"/>
      <p:bldP spid="72" grpId="0" build="p"/>
      <p:bldP spid="73" grpId="0" uiExpand="1" build="p"/>
      <p:bldP spid="74" grpId="0" build="p"/>
      <p:bldP spid="75" grpId="0" build="p"/>
      <p:bldP spid="77" grpId="0" build="p"/>
      <p:bldP spid="78" grpId="0" build="p"/>
      <p:bldP spid="84" grpId="0" build="p"/>
      <p:bldP spid="85" grpId="0" animBg="1"/>
      <p:bldP spid="87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1523"/>
          <p:cNvSpPr/>
          <p:nvPr/>
        </p:nvSpPr>
        <p:spPr>
          <a:xfrm flipV="1">
            <a:off x="1420650" y="4560311"/>
            <a:ext cx="3044627" cy="88498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421683" y="4342141"/>
            <a:ext cx="2136240" cy="1102227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419612" y="4177159"/>
            <a:ext cx="1437126" cy="1269216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417314" y="4102757"/>
            <a:ext cx="689320" cy="1347043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876516" y="3469494"/>
            <a:ext cx="939708" cy="2222211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1917479" y="3014753"/>
            <a:ext cx="386093" cy="96628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52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2" name="Group 1541"/>
          <p:cNvGrpSpPr/>
          <p:nvPr/>
        </p:nvGrpSpPr>
        <p:grpSpPr>
          <a:xfrm>
            <a:off x="2685746" y="2921000"/>
            <a:ext cx="461014" cy="1153786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63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6" name="Group 1546"/>
          <p:cNvGrpSpPr/>
          <p:nvPr/>
        </p:nvGrpSpPr>
        <p:grpSpPr>
          <a:xfrm>
            <a:off x="3566165" y="2971192"/>
            <a:ext cx="522053" cy="1306550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67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9" name="Group 1551"/>
          <p:cNvGrpSpPr/>
          <p:nvPr/>
        </p:nvGrpSpPr>
        <p:grpSpPr>
          <a:xfrm>
            <a:off x="4526405" y="3064591"/>
            <a:ext cx="590211" cy="1477132"/>
            <a:chOff x="0" y="0"/>
            <a:chExt cx="1537921" cy="3848987"/>
          </a:xfrm>
          <a:solidFill>
            <a:schemeClr val="accent1"/>
          </a:solidFill>
        </p:grpSpPr>
        <p:sp>
          <p:nvSpPr>
            <p:cNvPr id="80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31829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29616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1</a:t>
            </a:r>
          </a:p>
        </p:txBody>
      </p:sp>
      <p:sp>
        <p:nvSpPr>
          <p:cNvPr id="90" name="Shape 58"/>
          <p:cNvSpPr/>
          <p:nvPr/>
        </p:nvSpPr>
        <p:spPr>
          <a:xfrm flipH="1" flipV="1">
            <a:off x="5867464" y="2999958"/>
            <a:ext cx="0" cy="23774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8514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6301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</a:t>
            </a:r>
            <a:r>
              <a:rPr lang="en-US" sz="1100" dirty="0" smtClean="0"/>
              <a:t>2</a:t>
            </a:r>
            <a:endParaRPr lang="en-US" sz="1100" dirty="0"/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49056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269238"/>
            <a:ext cx="1420115" cy="160843"/>
          </a:xfrm>
        </p:spPr>
        <p:txBody>
          <a:bodyPr anchor="b">
            <a:normAutofit/>
          </a:bodyPr>
          <a:lstStyle/>
          <a:p>
            <a:pPr lvl="0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512858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4907258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Own Business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896" y="3141890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Strategies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698057" y="2728192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3937" y="2639234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414380" y="2686693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408146" y="2748909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Own Business</a:t>
            </a:r>
          </a:p>
        </p:txBody>
      </p:sp>
      <p:sp>
        <p:nvSpPr>
          <p:cNvPr id="53" name="Oval 5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43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5" grpId="0" animBg="1"/>
      <p:bldP spid="88" grpId="0" build="p"/>
      <p:bldP spid="89" grpId="0" build="p"/>
      <p:bldP spid="90" grpId="0" animBg="1"/>
      <p:bldP spid="91" grpId="0" build="p"/>
      <p:bldP spid="92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1580"/>
          <p:cNvSpPr/>
          <p:nvPr/>
        </p:nvSpPr>
        <p:spPr>
          <a:xfrm>
            <a:off x="116294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5" name="Shape 1583"/>
          <p:cNvSpPr/>
          <p:nvPr/>
        </p:nvSpPr>
        <p:spPr>
          <a:xfrm>
            <a:off x="2977295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6" name="Shape 1586"/>
          <p:cNvSpPr/>
          <p:nvPr/>
        </p:nvSpPr>
        <p:spPr>
          <a:xfrm>
            <a:off x="478125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1589"/>
          <p:cNvSpPr/>
          <p:nvPr/>
        </p:nvSpPr>
        <p:spPr>
          <a:xfrm>
            <a:off x="6596929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8" name="Shape 1592"/>
          <p:cNvSpPr/>
          <p:nvPr/>
        </p:nvSpPr>
        <p:spPr>
          <a:xfrm>
            <a:off x="1812431" y="3275308"/>
            <a:ext cx="336078" cy="218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9" name="Shape 1625"/>
          <p:cNvSpPr/>
          <p:nvPr/>
        </p:nvSpPr>
        <p:spPr>
          <a:xfrm>
            <a:off x="3723232" y="3236014"/>
            <a:ext cx="143177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0" name="Shape 1628"/>
          <p:cNvSpPr/>
          <p:nvPr/>
        </p:nvSpPr>
        <p:spPr>
          <a:xfrm>
            <a:off x="5499354" y="3236014"/>
            <a:ext cx="195252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631"/>
          <p:cNvSpPr/>
          <p:nvPr/>
        </p:nvSpPr>
        <p:spPr>
          <a:xfrm>
            <a:off x="7303672" y="3238373"/>
            <a:ext cx="246456" cy="240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62944" y="4017382"/>
            <a:ext cx="127641" cy="1017162"/>
            <a:chOff x="1162944" y="4017382"/>
            <a:chExt cx="127641" cy="1017162"/>
          </a:xfrm>
        </p:grpSpPr>
        <p:sp>
          <p:nvSpPr>
            <p:cNvPr id="68" name="Shape 369"/>
            <p:cNvSpPr/>
            <p:nvPr/>
          </p:nvSpPr>
          <p:spPr>
            <a:xfrm>
              <a:off x="116294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116294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116294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116294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116294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42773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2981419" y="4017382"/>
            <a:ext cx="127641" cy="1017162"/>
            <a:chOff x="2981419" y="4017382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298141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298141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298141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298141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82" name="Shape 369"/>
            <p:cNvSpPr/>
            <p:nvPr/>
          </p:nvSpPr>
          <p:spPr>
            <a:xfrm>
              <a:off x="298141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324621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4781254" y="4017382"/>
            <a:ext cx="127641" cy="1017162"/>
            <a:chOff x="4781254" y="4017382"/>
            <a:chExt cx="127641" cy="1017162"/>
          </a:xfrm>
          <a:solidFill>
            <a:schemeClr val="accent1"/>
          </a:solidFill>
        </p:grpSpPr>
        <p:sp>
          <p:nvSpPr>
            <p:cNvPr id="96" name="Shape 369"/>
            <p:cNvSpPr/>
            <p:nvPr/>
          </p:nvSpPr>
          <p:spPr>
            <a:xfrm>
              <a:off x="478125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6" name="Shape 369"/>
            <p:cNvSpPr/>
            <p:nvPr/>
          </p:nvSpPr>
          <p:spPr>
            <a:xfrm>
              <a:off x="478125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7" name="Shape 369"/>
            <p:cNvSpPr/>
            <p:nvPr/>
          </p:nvSpPr>
          <p:spPr>
            <a:xfrm>
              <a:off x="478125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8" name="Shape 369"/>
            <p:cNvSpPr/>
            <p:nvPr/>
          </p:nvSpPr>
          <p:spPr>
            <a:xfrm>
              <a:off x="478125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9" name="Shape 369"/>
            <p:cNvSpPr/>
            <p:nvPr/>
          </p:nvSpPr>
          <p:spPr>
            <a:xfrm>
              <a:off x="478125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604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599729" y="4017382"/>
            <a:ext cx="127641" cy="1017162"/>
            <a:chOff x="6599729" y="4017382"/>
            <a:chExt cx="127641" cy="1017162"/>
          </a:xfrm>
          <a:solidFill>
            <a:schemeClr val="accent1"/>
          </a:solidFill>
        </p:grpSpPr>
        <p:sp>
          <p:nvSpPr>
            <p:cNvPr id="111" name="Shape 369"/>
            <p:cNvSpPr/>
            <p:nvPr/>
          </p:nvSpPr>
          <p:spPr>
            <a:xfrm>
              <a:off x="659972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659972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659972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659972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659972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86452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944" y="358926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 Logo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77296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 </a:t>
            </a:r>
            <a:r>
              <a:rPr lang="en-US" dirty="0"/>
              <a:t>Logo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1254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 </a:t>
            </a:r>
            <a:r>
              <a:rPr lang="en-US" dirty="0"/>
              <a:t>Logo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5606" y="357798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4 </a:t>
            </a:r>
            <a:r>
              <a:rPr lang="en-US" dirty="0"/>
              <a:t>Logo</a:t>
            </a:r>
          </a:p>
        </p:txBody>
      </p:sp>
      <p:sp>
        <p:nvSpPr>
          <p:cNvPr id="122" name="Text Placeholder 20"/>
          <p:cNvSpPr>
            <a:spLocks noGrp="1"/>
          </p:cNvSpPr>
          <p:nvPr>
            <p:ph type="body" idx="13"/>
          </p:nvPr>
        </p:nvSpPr>
        <p:spPr>
          <a:xfrm>
            <a:off x="1162944" y="2685593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1</a:t>
            </a:r>
          </a:p>
        </p:txBody>
      </p:sp>
      <p:sp>
        <p:nvSpPr>
          <p:cNvPr id="123" name="Text Placeholder 20"/>
          <p:cNvSpPr>
            <a:spLocks noGrp="1"/>
          </p:cNvSpPr>
          <p:nvPr>
            <p:ph type="body" idx="13"/>
          </p:nvPr>
        </p:nvSpPr>
        <p:spPr>
          <a:xfrm>
            <a:off x="2978619" y="2684780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2 </a:t>
            </a:r>
          </a:p>
        </p:txBody>
      </p:sp>
      <p:sp>
        <p:nvSpPr>
          <p:cNvPr id="124" name="Text Placeholder 20"/>
          <p:cNvSpPr>
            <a:spLocks noGrp="1"/>
          </p:cNvSpPr>
          <p:nvPr>
            <p:ph type="body" idx="13"/>
          </p:nvPr>
        </p:nvSpPr>
        <p:spPr>
          <a:xfrm>
            <a:off x="4784950" y="2683055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3</a:t>
            </a:r>
          </a:p>
        </p:txBody>
      </p:sp>
      <p:sp>
        <p:nvSpPr>
          <p:cNvPr id="125" name="Text Placeholder 20"/>
          <p:cNvSpPr>
            <a:spLocks noGrp="1"/>
          </p:cNvSpPr>
          <p:nvPr>
            <p:ph type="body" idx="13"/>
          </p:nvPr>
        </p:nvSpPr>
        <p:spPr>
          <a:xfrm>
            <a:off x="6600625" y="2682242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4</a:t>
            </a:r>
          </a:p>
        </p:txBody>
      </p:sp>
      <p:sp>
        <p:nvSpPr>
          <p:cNvPr id="47" name="Oval 4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797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animBg="1"/>
      <p:bldP spid="73" grpId="0" build="p"/>
      <p:bldP spid="83" grpId="0" build="p"/>
      <p:bldP spid="110" grpId="0" build="p"/>
      <p:bldP spid="116" grpId="0" build="p"/>
      <p:bldP spid="117" grpId="0" build="p"/>
      <p:bldP spid="118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2247589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MARKET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711042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Shape 62"/>
          <p:cNvSpPr/>
          <p:nvPr/>
        </p:nvSpPr>
        <p:spPr>
          <a:xfrm flipH="1" flipV="1">
            <a:off x="378671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3323771" cy="6858000"/>
            <a:chOff x="0" y="0"/>
            <a:chExt cx="3323771" cy="6858000"/>
          </a:xfrm>
        </p:grpSpPr>
        <p:sp>
          <p:nvSpPr>
            <p:cNvPr id="19" name="Shape 1638"/>
            <p:cNvSpPr/>
            <p:nvPr/>
          </p:nvSpPr>
          <p:spPr>
            <a:xfrm>
              <a:off x="0" y="0"/>
              <a:ext cx="3323771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0" name="Shape 1639"/>
            <p:cNvSpPr/>
            <p:nvPr/>
          </p:nvSpPr>
          <p:spPr>
            <a:xfrm>
              <a:off x="827587" y="2711042"/>
              <a:ext cx="1552756" cy="15527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Potential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Volume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Share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Price Development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636459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997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8" grpId="0" animBg="1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MARKET RESEARCH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017149" y="2807433"/>
            <a:ext cx="3090611" cy="2296526"/>
            <a:chOff x="5017149" y="2807433"/>
            <a:chExt cx="3090611" cy="2296526"/>
          </a:xfrm>
        </p:grpSpPr>
        <p:sp>
          <p:nvSpPr>
            <p:cNvPr id="61" name="Shape 1651"/>
            <p:cNvSpPr/>
            <p:nvPr/>
          </p:nvSpPr>
          <p:spPr>
            <a:xfrm flipV="1">
              <a:off x="501714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652"/>
            <p:cNvSpPr/>
            <p:nvPr/>
          </p:nvSpPr>
          <p:spPr>
            <a:xfrm flipV="1">
              <a:off x="5789801" y="2807433"/>
              <a:ext cx="1" cy="229652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53"/>
            <p:cNvSpPr/>
            <p:nvPr/>
          </p:nvSpPr>
          <p:spPr>
            <a:xfrm flipV="1">
              <a:off x="6562454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654"/>
            <p:cNvSpPr/>
            <p:nvPr/>
          </p:nvSpPr>
          <p:spPr>
            <a:xfrm flipV="1">
              <a:off x="7335107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55"/>
            <p:cNvSpPr/>
            <p:nvPr/>
          </p:nvSpPr>
          <p:spPr>
            <a:xfrm flipV="1">
              <a:off x="810775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012312" y="3011737"/>
            <a:ext cx="1898315" cy="406701"/>
            <a:chOff x="5012312" y="3011737"/>
            <a:chExt cx="1898315" cy="406701"/>
          </a:xfrm>
        </p:grpSpPr>
        <p:sp>
          <p:nvSpPr>
            <p:cNvPr id="67" name="Shape 1661"/>
            <p:cNvSpPr/>
            <p:nvPr/>
          </p:nvSpPr>
          <p:spPr>
            <a:xfrm rot="5400000">
              <a:off x="5559732" y="24643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662"/>
            <p:cNvSpPr/>
            <p:nvPr/>
          </p:nvSpPr>
          <p:spPr>
            <a:xfrm rot="5400000">
              <a:off x="5817641" y="2340637"/>
              <a:ext cx="137784" cy="1748441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663"/>
            <p:cNvSpPr/>
            <p:nvPr/>
          </p:nvSpPr>
          <p:spPr>
            <a:xfrm rot="5400000">
              <a:off x="5892578" y="24003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012312" y="3515170"/>
            <a:ext cx="2866139" cy="406702"/>
            <a:chOff x="5012312" y="3515170"/>
            <a:chExt cx="2866139" cy="406702"/>
          </a:xfrm>
        </p:grpSpPr>
        <p:sp>
          <p:nvSpPr>
            <p:cNvPr id="80" name="Shape 1665"/>
            <p:cNvSpPr/>
            <p:nvPr/>
          </p:nvSpPr>
          <p:spPr>
            <a:xfrm rot="5400000">
              <a:off x="6176044" y="2351439"/>
              <a:ext cx="137783" cy="2465246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666"/>
            <p:cNvSpPr/>
            <p:nvPr/>
          </p:nvSpPr>
          <p:spPr>
            <a:xfrm rot="5400000">
              <a:off x="6376490" y="2285222"/>
              <a:ext cx="137783" cy="2866138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1667"/>
            <p:cNvSpPr/>
            <p:nvPr/>
          </p:nvSpPr>
          <p:spPr>
            <a:xfrm rot="5400000">
              <a:off x="6290335" y="2506066"/>
              <a:ext cx="137783" cy="2693829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012312" y="4018604"/>
            <a:ext cx="1898315" cy="406701"/>
            <a:chOff x="5012312" y="4018604"/>
            <a:chExt cx="1898315" cy="406701"/>
          </a:xfrm>
        </p:grpSpPr>
        <p:sp>
          <p:nvSpPr>
            <p:cNvPr id="85" name="Shape 1669"/>
            <p:cNvSpPr/>
            <p:nvPr/>
          </p:nvSpPr>
          <p:spPr>
            <a:xfrm rot="5400000">
              <a:off x="5559732" y="3471184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670"/>
            <p:cNvSpPr/>
            <p:nvPr/>
          </p:nvSpPr>
          <p:spPr>
            <a:xfrm rot="5400000">
              <a:off x="5817641" y="3347503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71"/>
            <p:cNvSpPr/>
            <p:nvPr/>
          </p:nvSpPr>
          <p:spPr>
            <a:xfrm rot="5400000">
              <a:off x="5892578" y="3407257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012312" y="4522037"/>
            <a:ext cx="1898315" cy="406701"/>
            <a:chOff x="5012312" y="4522037"/>
            <a:chExt cx="1898315" cy="406701"/>
          </a:xfrm>
        </p:grpSpPr>
        <p:sp>
          <p:nvSpPr>
            <p:cNvPr id="88" name="Shape 1673"/>
            <p:cNvSpPr/>
            <p:nvPr/>
          </p:nvSpPr>
          <p:spPr>
            <a:xfrm rot="5400000">
              <a:off x="5559732" y="39746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74"/>
            <p:cNvSpPr/>
            <p:nvPr/>
          </p:nvSpPr>
          <p:spPr>
            <a:xfrm rot="5400000">
              <a:off x="5817641" y="3850937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75"/>
            <p:cNvSpPr/>
            <p:nvPr/>
          </p:nvSpPr>
          <p:spPr>
            <a:xfrm rot="5400000">
              <a:off x="5892578" y="39106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1689"/>
          <p:cNvSpPr/>
          <p:nvPr/>
        </p:nvSpPr>
        <p:spPr>
          <a:xfrm flipH="1" flipV="1">
            <a:off x="896540" y="4689398"/>
            <a:ext cx="2834640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329204" y="4974141"/>
            <a:ext cx="365471" cy="365471"/>
            <a:chOff x="1329204" y="4974141"/>
            <a:chExt cx="365471" cy="365471"/>
          </a:xfrm>
        </p:grpSpPr>
        <p:sp>
          <p:nvSpPr>
            <p:cNvPr id="92" name="Shape 1690"/>
            <p:cNvSpPr/>
            <p:nvPr/>
          </p:nvSpPr>
          <p:spPr>
            <a:xfrm>
              <a:off x="132920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93"/>
            <p:cNvSpPr/>
            <p:nvPr/>
          </p:nvSpPr>
          <p:spPr>
            <a:xfrm>
              <a:off x="1460803" y="5064814"/>
              <a:ext cx="102274" cy="184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26187" y="4978092"/>
            <a:ext cx="365472" cy="365471"/>
            <a:chOff x="2226187" y="4978092"/>
            <a:chExt cx="365472" cy="365471"/>
          </a:xfrm>
        </p:grpSpPr>
        <p:sp>
          <p:nvSpPr>
            <p:cNvPr id="94" name="Shape 1694"/>
            <p:cNvSpPr/>
            <p:nvPr/>
          </p:nvSpPr>
          <p:spPr>
            <a:xfrm>
              <a:off x="2226187" y="4978092"/>
              <a:ext cx="365472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97"/>
            <p:cNvSpPr/>
            <p:nvPr/>
          </p:nvSpPr>
          <p:spPr>
            <a:xfrm>
              <a:off x="2303976" y="5075544"/>
              <a:ext cx="209893" cy="170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131624" y="4974141"/>
            <a:ext cx="365471" cy="365471"/>
            <a:chOff x="3131624" y="4974141"/>
            <a:chExt cx="365471" cy="365471"/>
          </a:xfrm>
        </p:grpSpPr>
        <p:sp>
          <p:nvSpPr>
            <p:cNvPr id="97" name="Shape 1698"/>
            <p:cNvSpPr/>
            <p:nvPr/>
          </p:nvSpPr>
          <p:spPr>
            <a:xfrm>
              <a:off x="313162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701"/>
            <p:cNvSpPr/>
            <p:nvPr/>
          </p:nvSpPr>
          <p:spPr>
            <a:xfrm>
              <a:off x="3212819" y="5094640"/>
              <a:ext cx="105544" cy="126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702"/>
            <p:cNvSpPr/>
            <p:nvPr/>
          </p:nvSpPr>
          <p:spPr>
            <a:xfrm>
              <a:off x="3323408" y="5126299"/>
              <a:ext cx="92493" cy="97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1703"/>
            <p:cNvSpPr/>
            <p:nvPr/>
          </p:nvSpPr>
          <p:spPr>
            <a:xfrm>
              <a:off x="3345092" y="5102013"/>
              <a:ext cx="62510" cy="15179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2968436"/>
            <a:ext cx="2842706" cy="1459556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alayalay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4466" y="2935071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2013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2047" y="3424272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2012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9660" y="3932356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2011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7241" y="4440609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2010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4043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Facebook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956447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Twitter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52960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err="1"/>
              <a:t>Behance</a:t>
            </a:r>
            <a:endParaRPr lang="en-US" sz="11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4826639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0</a:t>
            </a:r>
            <a:endParaRPr lang="en-US" sz="1100" dirty="0"/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04128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25</a:t>
            </a:r>
            <a:endParaRPr lang="en-US" sz="1100" dirty="0"/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1617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50</a:t>
            </a:r>
            <a:endParaRPr lang="en-US" sz="11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7159106" y="520497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75</a:t>
            </a:r>
            <a:endParaRPr lang="en-US" sz="1100" dirty="0"/>
          </a:p>
        </p:txBody>
      </p:sp>
      <p:sp>
        <p:nvSpPr>
          <p:cNvPr id="133" name="Text Placeholder 8"/>
          <p:cNvSpPr>
            <a:spLocks noGrp="1"/>
          </p:cNvSpPr>
          <p:nvPr>
            <p:ph type="body" sz="half" idx="2"/>
          </p:nvPr>
        </p:nvSpPr>
        <p:spPr>
          <a:xfrm>
            <a:off x="7922086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100</a:t>
            </a:r>
            <a:endParaRPr lang="en-US" sz="1100" dirty="0"/>
          </a:p>
        </p:txBody>
      </p:sp>
      <p:sp>
        <p:nvSpPr>
          <p:cNvPr id="46" name="Oval 4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956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1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19" grpId="0" build="p"/>
      <p:bldP spid="126" grpId="0" build="p"/>
      <p:bldP spid="127" grpId="0" build="p"/>
      <p:bldP spid="128" grpId="0" build="p"/>
      <p:bldP spid="130" grpId="0" build="p"/>
      <p:bldP spid="131" grpId="0" build="p"/>
      <p:bldP spid="132" grpId="0" build="p"/>
      <p:bldP spid="133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7724" y="2620008"/>
            <a:ext cx="5054257" cy="1010738"/>
            <a:chOff x="3177724" y="2620008"/>
            <a:chExt cx="5054257" cy="1010738"/>
          </a:xfrm>
        </p:grpSpPr>
        <p:sp>
          <p:nvSpPr>
            <p:cNvPr id="58" name="Shape 1706"/>
            <p:cNvSpPr/>
            <p:nvPr/>
          </p:nvSpPr>
          <p:spPr>
            <a:xfrm>
              <a:off x="317772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353697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3896215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09"/>
            <p:cNvSpPr/>
            <p:nvPr/>
          </p:nvSpPr>
          <p:spPr>
            <a:xfrm>
              <a:off x="425546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1710"/>
            <p:cNvSpPr/>
            <p:nvPr/>
          </p:nvSpPr>
          <p:spPr>
            <a:xfrm flipH="1" flipV="1">
              <a:off x="3177724" y="3630745"/>
              <a:ext cx="5054257" cy="1"/>
            </a:xfrm>
            <a:prstGeom prst="line">
              <a:avLst/>
            </a:prstGeom>
            <a:noFill/>
            <a:ln w="12700" cap="flat">
              <a:solidFill>
                <a:srgbClr val="DCDEE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1711"/>
            <p:cNvSpPr/>
            <p:nvPr/>
          </p:nvSpPr>
          <p:spPr>
            <a:xfrm>
              <a:off x="504950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2"/>
            <p:cNvSpPr/>
            <p:nvPr/>
          </p:nvSpPr>
          <p:spPr>
            <a:xfrm>
              <a:off x="540875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3"/>
            <p:cNvSpPr/>
            <p:nvPr/>
          </p:nvSpPr>
          <p:spPr>
            <a:xfrm>
              <a:off x="5767998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4"/>
            <p:cNvSpPr/>
            <p:nvPr/>
          </p:nvSpPr>
          <p:spPr>
            <a:xfrm>
              <a:off x="612724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715"/>
            <p:cNvSpPr/>
            <p:nvPr/>
          </p:nvSpPr>
          <p:spPr>
            <a:xfrm>
              <a:off x="691631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716"/>
            <p:cNvSpPr/>
            <p:nvPr/>
          </p:nvSpPr>
          <p:spPr>
            <a:xfrm>
              <a:off x="727555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717"/>
            <p:cNvSpPr/>
            <p:nvPr/>
          </p:nvSpPr>
          <p:spPr>
            <a:xfrm>
              <a:off x="7634802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718"/>
            <p:cNvSpPr/>
            <p:nvPr/>
          </p:nvSpPr>
          <p:spPr>
            <a:xfrm>
              <a:off x="7994048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8" name="Shape 1724"/>
          <p:cNvSpPr/>
          <p:nvPr/>
        </p:nvSpPr>
        <p:spPr>
          <a:xfrm>
            <a:off x="3177724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25"/>
          <p:cNvSpPr/>
          <p:nvPr/>
        </p:nvSpPr>
        <p:spPr>
          <a:xfrm>
            <a:off x="3536970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26"/>
          <p:cNvSpPr/>
          <p:nvPr/>
        </p:nvSpPr>
        <p:spPr>
          <a:xfrm>
            <a:off x="3896215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6" name="Shape 1727"/>
          <p:cNvSpPr/>
          <p:nvPr/>
        </p:nvSpPr>
        <p:spPr>
          <a:xfrm>
            <a:off x="4255461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6" name="Shape 1733"/>
          <p:cNvSpPr/>
          <p:nvPr/>
        </p:nvSpPr>
        <p:spPr>
          <a:xfrm>
            <a:off x="5049507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7" name="Shape 1734"/>
          <p:cNvSpPr/>
          <p:nvPr/>
        </p:nvSpPr>
        <p:spPr>
          <a:xfrm>
            <a:off x="5408752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1735"/>
          <p:cNvSpPr/>
          <p:nvPr/>
        </p:nvSpPr>
        <p:spPr>
          <a:xfrm>
            <a:off x="5767998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1736"/>
          <p:cNvSpPr/>
          <p:nvPr/>
        </p:nvSpPr>
        <p:spPr>
          <a:xfrm>
            <a:off x="6127244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742"/>
          <p:cNvSpPr/>
          <p:nvPr/>
        </p:nvSpPr>
        <p:spPr>
          <a:xfrm>
            <a:off x="6916312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743"/>
          <p:cNvSpPr/>
          <p:nvPr/>
        </p:nvSpPr>
        <p:spPr>
          <a:xfrm>
            <a:off x="7275557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744"/>
          <p:cNvSpPr/>
          <p:nvPr/>
        </p:nvSpPr>
        <p:spPr>
          <a:xfrm>
            <a:off x="7634802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1745"/>
          <p:cNvSpPr/>
          <p:nvPr/>
        </p:nvSpPr>
        <p:spPr>
          <a:xfrm>
            <a:off x="7994049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58"/>
          <p:cNvSpPr/>
          <p:nvPr/>
        </p:nvSpPr>
        <p:spPr>
          <a:xfrm flipH="1" flipV="1">
            <a:off x="2824055" y="2614579"/>
            <a:ext cx="0" cy="21945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8974" y="2547903"/>
            <a:ext cx="1692635" cy="2671890"/>
          </a:xfrm>
        </p:spPr>
        <p:txBody>
          <a:bodyPr anchor="t">
            <a:normAutofit fontScale="92500"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errors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</a:t>
            </a:r>
            <a:r>
              <a:rPr lang="en-US" dirty="0" smtClean="0"/>
              <a:t>error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80901" y="519121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Graphic Design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3096" y="5192862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Interior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7655" y="5191218"/>
            <a:ext cx="821822" cy="160843"/>
          </a:xfrm>
        </p:spPr>
        <p:txBody>
          <a:bodyPr anchor="b">
            <a:normAutofit/>
          </a:bodyPr>
          <a:lstStyle/>
          <a:p>
            <a:r>
              <a:rPr lang="en-US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328263" y="3628256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4" y="3914491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(2012)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8067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8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2013)</a:t>
            </a:r>
            <a:endParaRPr lang="en-US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4871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2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2014)</a:t>
            </a:r>
            <a:endParaRPr lang="en-US" sz="900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5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tertrsum</a:t>
            </a:r>
            <a:endParaRPr lang="en-US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9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rtinggalre</a:t>
            </a:r>
            <a:r>
              <a:rPr lang="en-US" dirty="0" smtClean="0"/>
              <a:t> </a:t>
            </a:r>
            <a:r>
              <a:rPr lang="en-US" dirty="0" err="1" smtClean="0"/>
              <a:t>im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3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smtClean="0"/>
              <a:t>tm </a:t>
            </a:r>
            <a:r>
              <a:rPr lang="en-US" dirty="0" err="1" smtClean="0"/>
              <a:t>ipsum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3397662" y="5212090"/>
            <a:ext cx="3509066" cy="115560"/>
            <a:chOff x="3397662" y="5212090"/>
            <a:chExt cx="3509066" cy="115560"/>
          </a:xfrm>
        </p:grpSpPr>
        <p:sp>
          <p:nvSpPr>
            <p:cNvPr id="114" name="Shape 1753"/>
            <p:cNvSpPr/>
            <p:nvPr/>
          </p:nvSpPr>
          <p:spPr>
            <a:xfrm>
              <a:off x="3397662" y="5215631"/>
              <a:ext cx="112019" cy="1120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55"/>
            <p:cNvSpPr/>
            <p:nvPr/>
          </p:nvSpPr>
          <p:spPr>
            <a:xfrm>
              <a:off x="4529399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757"/>
            <p:cNvSpPr/>
            <p:nvPr/>
          </p:nvSpPr>
          <p:spPr>
            <a:xfrm>
              <a:off x="5670662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57"/>
            <p:cNvSpPr/>
            <p:nvPr/>
          </p:nvSpPr>
          <p:spPr>
            <a:xfrm>
              <a:off x="6794709" y="521209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961702" y="518767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Digital Printing</a:t>
            </a:r>
          </a:p>
        </p:txBody>
      </p:sp>
      <p:sp>
        <p:nvSpPr>
          <p:cNvPr id="51" name="Oval 5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7724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8" grpId="0" animBg="1"/>
      <p:bldP spid="82" grpId="0" animBg="1"/>
      <p:bldP spid="8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8" grpId="0" animBg="1"/>
      <p:bldP spid="36" grpId="0" build="p"/>
      <p:bldP spid="37" grpId="0" build="p"/>
      <p:bldP spid="38" grpId="0" build="p"/>
      <p:bldP spid="39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8" grpId="0" build="p"/>
      <p:bldP spid="49" grpId="0" build="p"/>
      <p:bldP spid="50" grpId="0" build="p"/>
      <p:bldP spid="55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894284" y="2135574"/>
            <a:ext cx="4784877" cy="2601525"/>
            <a:chOff x="2894284" y="2135574"/>
            <a:chExt cx="4784877" cy="2601525"/>
          </a:xfrm>
        </p:grpSpPr>
        <p:sp>
          <p:nvSpPr>
            <p:cNvPr id="61" name="Shape 1763"/>
            <p:cNvSpPr/>
            <p:nvPr/>
          </p:nvSpPr>
          <p:spPr>
            <a:xfrm>
              <a:off x="3036802" y="2135574"/>
              <a:ext cx="1359310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66"/>
            <p:cNvSpPr/>
            <p:nvPr/>
          </p:nvSpPr>
          <p:spPr>
            <a:xfrm>
              <a:off x="4611343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69"/>
            <p:cNvSpPr/>
            <p:nvPr/>
          </p:nvSpPr>
          <p:spPr>
            <a:xfrm>
              <a:off x="6186130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836"/>
            <p:cNvSpPr/>
            <p:nvPr/>
          </p:nvSpPr>
          <p:spPr>
            <a:xfrm flipH="1" flipV="1">
              <a:off x="2894284" y="2685329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837"/>
            <p:cNvSpPr/>
            <p:nvPr/>
          </p:nvSpPr>
          <p:spPr>
            <a:xfrm flipH="1" flipV="1">
              <a:off x="2894284" y="3075926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838"/>
            <p:cNvSpPr/>
            <p:nvPr/>
          </p:nvSpPr>
          <p:spPr>
            <a:xfrm flipH="1" flipV="1">
              <a:off x="2894284" y="3241035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2" name="Shape 1839"/>
            <p:cNvSpPr/>
            <p:nvPr/>
          </p:nvSpPr>
          <p:spPr>
            <a:xfrm flipH="1" flipV="1">
              <a:off x="2894284" y="3631632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840"/>
            <p:cNvSpPr/>
            <p:nvPr/>
          </p:nvSpPr>
          <p:spPr>
            <a:xfrm flipH="1" flipV="1">
              <a:off x="2894284" y="3794906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841"/>
            <p:cNvSpPr/>
            <p:nvPr/>
          </p:nvSpPr>
          <p:spPr>
            <a:xfrm flipH="1" flipV="1">
              <a:off x="2894284" y="4185503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842"/>
            <p:cNvSpPr/>
            <p:nvPr/>
          </p:nvSpPr>
          <p:spPr>
            <a:xfrm flipH="1" flipV="1">
              <a:off x="2894284" y="4350861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037209" y="2690486"/>
            <a:ext cx="1353264" cy="2046612"/>
            <a:chOff x="3037209" y="2690486"/>
            <a:chExt cx="1353264" cy="2046612"/>
          </a:xfrm>
        </p:grpSpPr>
        <p:sp>
          <p:nvSpPr>
            <p:cNvPr id="66" name="Shape 1779"/>
            <p:cNvSpPr/>
            <p:nvPr/>
          </p:nvSpPr>
          <p:spPr>
            <a:xfrm>
              <a:off x="3037209" y="2690486"/>
              <a:ext cx="1353264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7" name="Shape 1780"/>
            <p:cNvSpPr/>
            <p:nvPr/>
          </p:nvSpPr>
          <p:spPr>
            <a:xfrm>
              <a:off x="3037209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6" name="Shape 1781"/>
            <p:cNvSpPr/>
            <p:nvPr/>
          </p:nvSpPr>
          <p:spPr>
            <a:xfrm>
              <a:off x="3037209" y="3800311"/>
              <a:ext cx="811958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9" name="Shape 1782"/>
            <p:cNvSpPr/>
            <p:nvPr/>
          </p:nvSpPr>
          <p:spPr>
            <a:xfrm>
              <a:off x="3037209" y="4355223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11343" y="2690486"/>
            <a:ext cx="1353264" cy="2046612"/>
            <a:chOff x="4611343" y="2690486"/>
            <a:chExt cx="1353264" cy="2046612"/>
          </a:xfrm>
        </p:grpSpPr>
        <p:sp>
          <p:nvSpPr>
            <p:cNvPr id="80" name="Shape 1783"/>
            <p:cNvSpPr/>
            <p:nvPr/>
          </p:nvSpPr>
          <p:spPr>
            <a:xfrm>
              <a:off x="4611343" y="2690486"/>
              <a:ext cx="670993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1" name="Shape 1784"/>
            <p:cNvSpPr/>
            <p:nvPr/>
          </p:nvSpPr>
          <p:spPr>
            <a:xfrm>
              <a:off x="4611343" y="3245398"/>
              <a:ext cx="1353264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785"/>
            <p:cNvSpPr/>
            <p:nvPr/>
          </p:nvSpPr>
          <p:spPr>
            <a:xfrm>
              <a:off x="4611343" y="3800311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786"/>
            <p:cNvSpPr/>
            <p:nvPr/>
          </p:nvSpPr>
          <p:spPr>
            <a:xfrm>
              <a:off x="4611343" y="4355223"/>
              <a:ext cx="1020587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186130" y="2690486"/>
            <a:ext cx="1353263" cy="2046612"/>
            <a:chOff x="6186130" y="2690486"/>
            <a:chExt cx="1353263" cy="2046612"/>
          </a:xfrm>
        </p:grpSpPr>
        <p:sp>
          <p:nvSpPr>
            <p:cNvPr id="86" name="Shape 1787"/>
            <p:cNvSpPr/>
            <p:nvPr/>
          </p:nvSpPr>
          <p:spPr>
            <a:xfrm>
              <a:off x="6186130" y="2690486"/>
              <a:ext cx="1178466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7" name="Shape 1788"/>
            <p:cNvSpPr/>
            <p:nvPr/>
          </p:nvSpPr>
          <p:spPr>
            <a:xfrm>
              <a:off x="6186130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789"/>
            <p:cNvSpPr/>
            <p:nvPr/>
          </p:nvSpPr>
          <p:spPr>
            <a:xfrm>
              <a:off x="6186130" y="3800311"/>
              <a:ext cx="1020585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9" name="Shape 1790"/>
            <p:cNvSpPr/>
            <p:nvPr/>
          </p:nvSpPr>
          <p:spPr>
            <a:xfrm>
              <a:off x="6186130" y="4355223"/>
              <a:ext cx="135326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64838" y="2690492"/>
            <a:ext cx="1333856" cy="2046601"/>
            <a:chOff x="1464838" y="2690492"/>
            <a:chExt cx="1333856" cy="2046601"/>
          </a:xfrm>
        </p:grpSpPr>
        <p:sp>
          <p:nvSpPr>
            <p:cNvPr id="94" name="Shape 1795"/>
            <p:cNvSpPr/>
            <p:nvPr/>
          </p:nvSpPr>
          <p:spPr>
            <a:xfrm>
              <a:off x="1464838" y="2690492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798"/>
            <p:cNvSpPr/>
            <p:nvPr/>
          </p:nvSpPr>
          <p:spPr>
            <a:xfrm>
              <a:off x="1464838" y="324540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1801"/>
            <p:cNvSpPr/>
            <p:nvPr/>
          </p:nvSpPr>
          <p:spPr>
            <a:xfrm>
              <a:off x="1464838" y="380031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804"/>
            <p:cNvSpPr/>
            <p:nvPr/>
          </p:nvSpPr>
          <p:spPr>
            <a:xfrm>
              <a:off x="1464838" y="4355219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953009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7454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Europe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7842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2287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Africa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51857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46302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Asia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4351420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Adobe Plugin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796512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Product Mockup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241597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Web Design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2686689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Print Template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9529" y="2145182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5408" y="2138418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90195" y="2140611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133" name="Text Placeholder 20"/>
          <p:cNvSpPr>
            <a:spLocks noGrp="1"/>
          </p:cNvSpPr>
          <p:nvPr>
            <p:ph type="body" idx="13"/>
          </p:nvPr>
        </p:nvSpPr>
        <p:spPr>
          <a:xfrm>
            <a:off x="3986212" y="272677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4" name="Text Placeholder 20"/>
          <p:cNvSpPr>
            <a:spLocks noGrp="1"/>
          </p:cNvSpPr>
          <p:nvPr>
            <p:ph type="body" idx="13"/>
          </p:nvPr>
        </p:nvSpPr>
        <p:spPr>
          <a:xfrm>
            <a:off x="4884722" y="272945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5" name="Text Placeholder 20"/>
          <p:cNvSpPr>
            <a:spLocks noGrp="1"/>
          </p:cNvSpPr>
          <p:nvPr>
            <p:ph type="body" idx="13"/>
          </p:nvPr>
        </p:nvSpPr>
        <p:spPr>
          <a:xfrm>
            <a:off x="3313352" y="328494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6" name="Text Placeholder 20"/>
          <p:cNvSpPr>
            <a:spLocks noGrp="1"/>
          </p:cNvSpPr>
          <p:nvPr>
            <p:ph type="body" idx="13"/>
          </p:nvPr>
        </p:nvSpPr>
        <p:spPr>
          <a:xfrm>
            <a:off x="5567436" y="328340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7" name="Text Placeholder 20"/>
          <p:cNvSpPr>
            <a:spLocks noGrp="1"/>
          </p:cNvSpPr>
          <p:nvPr>
            <p:ph type="body" idx="13"/>
          </p:nvPr>
        </p:nvSpPr>
        <p:spPr>
          <a:xfrm>
            <a:off x="3443188" y="383687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70%</a:t>
            </a:r>
          </a:p>
        </p:txBody>
      </p:sp>
      <p:sp>
        <p:nvSpPr>
          <p:cNvPr id="138" name="Text Placeholder 20"/>
          <p:cNvSpPr>
            <a:spLocks noGrp="1"/>
          </p:cNvSpPr>
          <p:nvPr>
            <p:ph type="body" idx="13"/>
          </p:nvPr>
        </p:nvSpPr>
        <p:spPr>
          <a:xfrm>
            <a:off x="3819259" y="439165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39" name="Text Placeholder 20"/>
          <p:cNvSpPr>
            <a:spLocks noGrp="1"/>
          </p:cNvSpPr>
          <p:nvPr>
            <p:ph type="body" idx="13"/>
          </p:nvPr>
        </p:nvSpPr>
        <p:spPr>
          <a:xfrm>
            <a:off x="5388737" y="3837305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0" name="Text Placeholder 20"/>
          <p:cNvSpPr>
            <a:spLocks noGrp="1"/>
          </p:cNvSpPr>
          <p:nvPr>
            <p:ph type="body" idx="13"/>
          </p:nvPr>
        </p:nvSpPr>
        <p:spPr>
          <a:xfrm>
            <a:off x="5234759" y="439295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1" name="Text Placeholder 20"/>
          <p:cNvSpPr>
            <a:spLocks noGrp="1"/>
          </p:cNvSpPr>
          <p:nvPr>
            <p:ph type="body" idx="13"/>
          </p:nvPr>
        </p:nvSpPr>
        <p:spPr>
          <a:xfrm>
            <a:off x="6967158" y="272765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4" name="Text Placeholder 20"/>
          <p:cNvSpPr>
            <a:spLocks noGrp="1"/>
          </p:cNvSpPr>
          <p:nvPr>
            <p:ph type="body" idx="13"/>
          </p:nvPr>
        </p:nvSpPr>
        <p:spPr>
          <a:xfrm>
            <a:off x="6462287" y="328332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45" name="Text Placeholder 20"/>
          <p:cNvSpPr>
            <a:spLocks noGrp="1"/>
          </p:cNvSpPr>
          <p:nvPr>
            <p:ph type="body" idx="13"/>
          </p:nvPr>
        </p:nvSpPr>
        <p:spPr>
          <a:xfrm>
            <a:off x="6809544" y="383509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6" name="Text Placeholder 20"/>
          <p:cNvSpPr>
            <a:spLocks noGrp="1"/>
          </p:cNvSpPr>
          <p:nvPr>
            <p:ph type="body" idx="13"/>
          </p:nvPr>
        </p:nvSpPr>
        <p:spPr>
          <a:xfrm>
            <a:off x="7142222" y="439046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47" name="Shape 62"/>
          <p:cNvSpPr/>
          <p:nvPr/>
        </p:nvSpPr>
        <p:spPr>
          <a:xfrm flipH="1" flipV="1">
            <a:off x="921259" y="5213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Oval 5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1654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17" grpId="0" build="p"/>
      <p:bldP spid="119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4" grpId="0" build="p"/>
      <p:bldP spid="145" grpId="0" build="p"/>
      <p:bldP spid="146" grpId="0" build="p"/>
      <p:bldP spid="14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MARKETING TARGET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0" name="Shape 1848"/>
          <p:cNvSpPr/>
          <p:nvPr/>
        </p:nvSpPr>
        <p:spPr>
          <a:xfrm>
            <a:off x="7210992" y="2638756"/>
            <a:ext cx="244202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849"/>
          <p:cNvSpPr/>
          <p:nvPr/>
        </p:nvSpPr>
        <p:spPr>
          <a:xfrm>
            <a:off x="1688804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Shape 1850"/>
          <p:cNvSpPr/>
          <p:nvPr/>
        </p:nvSpPr>
        <p:spPr>
          <a:xfrm>
            <a:off x="352953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3" name="Shape 1851"/>
          <p:cNvSpPr/>
          <p:nvPr/>
        </p:nvSpPr>
        <p:spPr>
          <a:xfrm>
            <a:off x="537026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6" name="Shape 1852"/>
          <p:cNvSpPr/>
          <p:nvPr/>
        </p:nvSpPr>
        <p:spPr>
          <a:xfrm>
            <a:off x="3529533" y="3045759"/>
            <a:ext cx="244203" cy="116286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6" name="Shape 1853"/>
          <p:cNvSpPr/>
          <p:nvPr/>
        </p:nvSpPr>
        <p:spPr>
          <a:xfrm>
            <a:off x="5370263" y="3220189"/>
            <a:ext cx="244203" cy="98843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7" name="Shape 1854"/>
          <p:cNvSpPr/>
          <p:nvPr/>
        </p:nvSpPr>
        <p:spPr>
          <a:xfrm>
            <a:off x="7210993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55"/>
          <p:cNvSpPr/>
          <p:nvPr/>
        </p:nvSpPr>
        <p:spPr>
          <a:xfrm>
            <a:off x="1688804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6"/>
          <p:cNvSpPr/>
          <p:nvPr/>
        </p:nvSpPr>
        <p:spPr>
          <a:xfrm>
            <a:off x="1508989" y="2851979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859"/>
          <p:cNvSpPr/>
          <p:nvPr/>
        </p:nvSpPr>
        <p:spPr>
          <a:xfrm>
            <a:off x="3349718" y="3085228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862"/>
          <p:cNvSpPr/>
          <p:nvPr/>
        </p:nvSpPr>
        <p:spPr>
          <a:xfrm>
            <a:off x="5190447" y="3258763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865"/>
          <p:cNvSpPr/>
          <p:nvPr/>
        </p:nvSpPr>
        <p:spPr>
          <a:xfrm>
            <a:off x="7031177" y="2854971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13" name="Group 1870"/>
          <p:cNvGrpSpPr/>
          <p:nvPr/>
        </p:nvGrpSpPr>
        <p:grpSpPr>
          <a:xfrm>
            <a:off x="1462045" y="3859765"/>
            <a:ext cx="697720" cy="697721"/>
            <a:chOff x="0" y="0"/>
            <a:chExt cx="1956635" cy="1956635"/>
          </a:xfrm>
        </p:grpSpPr>
        <p:sp>
          <p:nvSpPr>
            <p:cNvPr id="149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0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4" name="Group 1876"/>
          <p:cNvGrpSpPr/>
          <p:nvPr/>
        </p:nvGrpSpPr>
        <p:grpSpPr>
          <a:xfrm>
            <a:off x="3302775" y="3859765"/>
            <a:ext cx="697721" cy="697720"/>
            <a:chOff x="0" y="0"/>
            <a:chExt cx="1956635" cy="1956635"/>
          </a:xfrm>
        </p:grpSpPr>
        <p:sp>
          <p:nvSpPr>
            <p:cNvPr id="143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8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5" name="Group 1882"/>
          <p:cNvGrpSpPr/>
          <p:nvPr/>
        </p:nvGrpSpPr>
        <p:grpSpPr>
          <a:xfrm>
            <a:off x="5143504" y="3859765"/>
            <a:ext cx="697721" cy="697720"/>
            <a:chOff x="0" y="0"/>
            <a:chExt cx="1956635" cy="1956635"/>
          </a:xfrm>
        </p:grpSpPr>
        <p:sp>
          <p:nvSpPr>
            <p:cNvPr id="121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2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6" name="Group 1888"/>
          <p:cNvGrpSpPr/>
          <p:nvPr/>
        </p:nvGrpSpPr>
        <p:grpSpPr>
          <a:xfrm>
            <a:off x="6984233" y="3859765"/>
            <a:ext cx="697721" cy="697720"/>
            <a:chOff x="0" y="0"/>
            <a:chExt cx="1956635" cy="1956635"/>
          </a:xfrm>
        </p:grpSpPr>
        <p:sp>
          <p:nvSpPr>
            <p:cNvPr id="118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0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38710" y="5272526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169" y="5015005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Tablet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5128" y="5265555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60828" y="5008034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Player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6378" y="5264681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6837" y="5007160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Computer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796" y="5257710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8496" y="5000189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Phone</a:t>
            </a:r>
          </a:p>
        </p:txBody>
      </p:sp>
      <p:sp>
        <p:nvSpPr>
          <p:cNvPr id="163" name="Text Placeholder 20"/>
          <p:cNvSpPr>
            <a:spLocks noGrp="1"/>
          </p:cNvSpPr>
          <p:nvPr>
            <p:ph type="body" idx="13"/>
          </p:nvPr>
        </p:nvSpPr>
        <p:spPr>
          <a:xfrm>
            <a:off x="1508988" y="2874839"/>
            <a:ext cx="594986" cy="218258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164" name="Text Placeholder 20"/>
          <p:cNvSpPr>
            <a:spLocks noGrp="1"/>
          </p:cNvSpPr>
          <p:nvPr>
            <p:ph type="body" idx="13"/>
          </p:nvPr>
        </p:nvSpPr>
        <p:spPr>
          <a:xfrm>
            <a:off x="3346061" y="3108088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60%</a:t>
            </a:r>
          </a:p>
        </p:txBody>
      </p:sp>
      <p:sp>
        <p:nvSpPr>
          <p:cNvPr id="165" name="Text Placeholder 20"/>
          <p:cNvSpPr>
            <a:spLocks noGrp="1"/>
          </p:cNvSpPr>
          <p:nvPr>
            <p:ph type="body" idx="13"/>
          </p:nvPr>
        </p:nvSpPr>
        <p:spPr>
          <a:xfrm>
            <a:off x="5188618" y="3288170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5</a:t>
            </a:r>
            <a:r>
              <a:rPr lang="en-GB" sz="850" dirty="0" smtClean="0"/>
              <a:t>0</a:t>
            </a:r>
            <a:r>
              <a:rPr lang="en-GB" sz="850" dirty="0"/>
              <a:t>%</a:t>
            </a:r>
          </a:p>
        </p:txBody>
      </p:sp>
      <p:sp>
        <p:nvSpPr>
          <p:cNvPr id="166" name="Text Placeholder 20"/>
          <p:cNvSpPr>
            <a:spLocks noGrp="1"/>
          </p:cNvSpPr>
          <p:nvPr>
            <p:ph type="body" idx="13"/>
          </p:nvPr>
        </p:nvSpPr>
        <p:spPr>
          <a:xfrm>
            <a:off x="7029348" y="2874839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730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0" grpId="0" animBg="1"/>
      <p:bldP spid="91" grpId="0" animBg="1"/>
      <p:bldP spid="92" grpId="0" animBg="1"/>
      <p:bldP spid="9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51" grpId="0" build="p"/>
      <p:bldP spid="152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66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STRATEGY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Oval 44"/>
          <p:cNvSpPr/>
          <p:nvPr/>
        </p:nvSpPr>
        <p:spPr>
          <a:xfrm>
            <a:off x="3300056" y="2324868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440710" y="2329421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300056" y="3343422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440710" y="3347975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122995" y="2975725"/>
            <a:ext cx="973003" cy="9839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Shape 62"/>
          <p:cNvSpPr/>
          <p:nvPr/>
        </p:nvSpPr>
        <p:spPr>
          <a:xfrm flipH="1" flipV="1">
            <a:off x="914909" y="3566533"/>
            <a:ext cx="1828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4602557" y="4308748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Goals</a:t>
            </a:r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610100" y="2580441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Strategies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3672678" y="4308748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Initiatives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680221" y="2580441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Vision</a:t>
            </a:r>
          </a:p>
        </p:txBody>
      </p:sp>
      <p:sp>
        <p:nvSpPr>
          <p:cNvPr id="76" name="Text Placeholder 20"/>
          <p:cNvSpPr>
            <a:spLocks noGrp="1"/>
          </p:cNvSpPr>
          <p:nvPr>
            <p:ph type="body" idx="13"/>
          </p:nvPr>
        </p:nvSpPr>
        <p:spPr>
          <a:xfrm>
            <a:off x="4122995" y="2971172"/>
            <a:ext cx="973003" cy="98848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 smtClean="0"/>
              <a:t>Corporate</a:t>
            </a:r>
          </a:p>
          <a:p>
            <a:pPr algn="ctr">
              <a:lnSpc>
                <a:spcPts val="300"/>
              </a:lnSpc>
            </a:pPr>
            <a:r>
              <a:rPr lang="en-GB" sz="1100" dirty="0" smtClean="0"/>
              <a:t>Strategy</a:t>
            </a:r>
            <a:endParaRPr lang="en-GB" sz="110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891885" y="2610964"/>
            <a:ext cx="1974507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35344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Vision</a:t>
            </a:r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610964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3534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Strategies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0463" y="4356617"/>
            <a:ext cx="1974507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endParaRPr lang="en-US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09909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Initiatives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356617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099096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Goals</a:t>
            </a:r>
          </a:p>
        </p:txBody>
      </p:sp>
      <p:sp>
        <p:nvSpPr>
          <p:cNvPr id="89" name="Shape 62"/>
          <p:cNvSpPr/>
          <p:nvPr/>
        </p:nvSpPr>
        <p:spPr>
          <a:xfrm flipH="1" flipV="1">
            <a:off x="6389072" y="3566533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8323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2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53" grpId="0" animBg="1"/>
      <p:bldP spid="54" grpId="0" animBg="1"/>
      <p:bldP spid="69" grpId="0" animBg="1"/>
      <p:bldP spid="70" grpId="0" animBg="1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animBg="1"/>
      <p:bldP spid="29" grpId="0" animBg="1"/>
      <p:bldP spid="30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STRATEGY MAP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3673476"/>
            <a:ext cx="1712329" cy="873709"/>
            <a:chOff x="914909" y="3673476"/>
            <a:chExt cx="1712329" cy="873709"/>
          </a:xfrm>
        </p:grpSpPr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914909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Shape 451"/>
            <p:cNvSpPr/>
            <p:nvPr/>
          </p:nvSpPr>
          <p:spPr>
            <a:xfrm>
              <a:off x="1051755" y="3779790"/>
              <a:ext cx="276898" cy="183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665317"/>
            <a:ext cx="1712329" cy="873709"/>
            <a:chOff x="914909" y="4665317"/>
            <a:chExt cx="1712329" cy="873709"/>
          </a:xfrm>
        </p:grpSpPr>
        <p:sp>
          <p:nvSpPr>
            <p:cNvPr id="44" name="Freeform 9"/>
            <p:cNvSpPr>
              <a:spLocks/>
            </p:cNvSpPr>
            <p:nvPr/>
          </p:nvSpPr>
          <p:spPr bwMode="auto">
            <a:xfrm>
              <a:off x="914909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Shape 455"/>
            <p:cNvSpPr/>
            <p:nvPr/>
          </p:nvSpPr>
          <p:spPr>
            <a:xfrm>
              <a:off x="1051755" y="4817378"/>
              <a:ext cx="218719" cy="223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745371" y="3673476"/>
            <a:ext cx="1712329" cy="873709"/>
            <a:chOff x="2745371" y="3673476"/>
            <a:chExt cx="1712329" cy="873709"/>
          </a:xfrm>
        </p:grpSpPr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2745371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50" name="Group 460"/>
            <p:cNvGrpSpPr/>
            <p:nvPr/>
          </p:nvGrpSpPr>
          <p:grpSpPr>
            <a:xfrm>
              <a:off x="2883366" y="3779790"/>
              <a:ext cx="160997" cy="225859"/>
              <a:chOff x="0" y="0"/>
              <a:chExt cx="473202" cy="663846"/>
            </a:xfrm>
          </p:grpSpPr>
          <p:sp>
            <p:nvSpPr>
              <p:cNvPr id="51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2745371" y="4665317"/>
            <a:ext cx="1712329" cy="873709"/>
            <a:chOff x="2745371" y="4665317"/>
            <a:chExt cx="1712329" cy="873709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2745371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Shape 463"/>
            <p:cNvSpPr/>
            <p:nvPr/>
          </p:nvSpPr>
          <p:spPr>
            <a:xfrm>
              <a:off x="2883366" y="4817378"/>
              <a:ext cx="218273" cy="2182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93901" y="3949701"/>
            <a:ext cx="121850" cy="427285"/>
            <a:chOff x="4793901" y="3949701"/>
            <a:chExt cx="121850" cy="427285"/>
          </a:xfrm>
        </p:grpSpPr>
        <p:sp>
          <p:nvSpPr>
            <p:cNvPr id="56" name="Freeform 10"/>
            <p:cNvSpPr>
              <a:spLocks/>
            </p:cNvSpPr>
            <p:nvPr/>
          </p:nvSpPr>
          <p:spPr bwMode="auto">
            <a:xfrm>
              <a:off x="4793901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11"/>
            <p:cNvSpPr>
              <a:spLocks/>
            </p:cNvSpPr>
            <p:nvPr/>
          </p:nvSpPr>
          <p:spPr bwMode="auto">
            <a:xfrm>
              <a:off x="4793901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12"/>
            <p:cNvSpPr>
              <a:spLocks/>
            </p:cNvSpPr>
            <p:nvPr/>
          </p:nvSpPr>
          <p:spPr bwMode="auto">
            <a:xfrm>
              <a:off x="4793901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625509" y="3949701"/>
            <a:ext cx="121850" cy="427285"/>
            <a:chOff x="6625509" y="3949701"/>
            <a:chExt cx="121850" cy="427285"/>
          </a:xfrm>
        </p:grpSpPr>
        <p:sp>
          <p:nvSpPr>
            <p:cNvPr id="59" name="Freeform 10"/>
            <p:cNvSpPr>
              <a:spLocks/>
            </p:cNvSpPr>
            <p:nvPr/>
          </p:nvSpPr>
          <p:spPr bwMode="auto">
            <a:xfrm>
              <a:off x="6625509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11"/>
            <p:cNvSpPr>
              <a:spLocks/>
            </p:cNvSpPr>
            <p:nvPr/>
          </p:nvSpPr>
          <p:spPr bwMode="auto">
            <a:xfrm>
              <a:off x="6625509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12"/>
            <p:cNvSpPr>
              <a:spLocks/>
            </p:cNvSpPr>
            <p:nvPr/>
          </p:nvSpPr>
          <p:spPr bwMode="auto">
            <a:xfrm>
              <a:off x="6625509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275" y="4975780"/>
            <a:ext cx="121850" cy="427285"/>
            <a:chOff x="4792275" y="4975780"/>
            <a:chExt cx="121850" cy="427285"/>
          </a:xfrm>
        </p:grpSpPr>
        <p:sp>
          <p:nvSpPr>
            <p:cNvPr id="62" name="Freeform 10"/>
            <p:cNvSpPr>
              <a:spLocks/>
            </p:cNvSpPr>
            <p:nvPr/>
          </p:nvSpPr>
          <p:spPr bwMode="auto">
            <a:xfrm>
              <a:off x="4792275" y="497578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11"/>
            <p:cNvSpPr>
              <a:spLocks/>
            </p:cNvSpPr>
            <p:nvPr/>
          </p:nvSpPr>
          <p:spPr bwMode="auto">
            <a:xfrm>
              <a:off x="4792275" y="513012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12"/>
            <p:cNvSpPr>
              <a:spLocks/>
            </p:cNvSpPr>
            <p:nvPr/>
          </p:nvSpPr>
          <p:spPr bwMode="auto">
            <a:xfrm>
              <a:off x="4792275" y="530233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3883" y="4977961"/>
            <a:ext cx="121850" cy="427285"/>
            <a:chOff x="6623883" y="4977961"/>
            <a:chExt cx="121850" cy="427285"/>
          </a:xfrm>
        </p:grpSpPr>
        <p:sp>
          <p:nvSpPr>
            <p:cNvPr id="65" name="Freeform 10"/>
            <p:cNvSpPr>
              <a:spLocks/>
            </p:cNvSpPr>
            <p:nvPr/>
          </p:nvSpPr>
          <p:spPr bwMode="auto">
            <a:xfrm>
              <a:off x="6623883" y="497796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11"/>
            <p:cNvSpPr>
              <a:spLocks/>
            </p:cNvSpPr>
            <p:nvPr/>
          </p:nvSpPr>
          <p:spPr bwMode="auto">
            <a:xfrm>
              <a:off x="6623883" y="513230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12"/>
            <p:cNvSpPr>
              <a:spLocks/>
            </p:cNvSpPr>
            <p:nvPr/>
          </p:nvSpPr>
          <p:spPr bwMode="auto">
            <a:xfrm>
              <a:off x="6623883" y="530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3883873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3914048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4909809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/>
              <a:t>tapi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400"/>
              </a:lnSpc>
            </a:pPr>
            <a:r>
              <a:rPr lang="en-GB" dirty="0" smtClean="0"/>
              <a:t>Mission </a:t>
            </a:r>
            <a:r>
              <a:rPr lang="en-GB" dirty="0"/>
              <a:t>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4939984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tapu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36489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Vision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364606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Initiatives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464746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Strategies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464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Goals</a:t>
            </a:r>
          </a:p>
        </p:txBody>
      </p:sp>
      <p:sp>
        <p:nvSpPr>
          <p:cNvPr id="94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4164570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Vision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4166077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INITIATIVES</a:t>
            </a:r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5189204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STRATEGIES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5190711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GOALS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7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build="p"/>
      <p:bldP spid="71" grpId="0" build="p"/>
      <p:bldP spid="81" grpId="0" build="p"/>
      <p:bldP spid="82" grpId="0" build="p"/>
      <p:bldP spid="83" grpId="0" build="p"/>
      <p:bldP spid="84" grpId="0" build="p"/>
      <p:bldP spid="92" grpId="0" build="p"/>
      <p:bldP spid="93" grpId="0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CHANGE IN MARKETING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284469" y="2887387"/>
            <a:ext cx="2947513" cy="762121"/>
            <a:chOff x="5284469" y="2887387"/>
            <a:chExt cx="2947513" cy="762121"/>
          </a:xfrm>
        </p:grpSpPr>
        <p:sp>
          <p:nvSpPr>
            <p:cNvPr id="72" name="Rectangle 71"/>
            <p:cNvSpPr/>
            <p:nvPr/>
          </p:nvSpPr>
          <p:spPr>
            <a:xfrm>
              <a:off x="5284469" y="3157250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reeform 7"/>
            <p:cNvSpPr>
              <a:spLocks/>
            </p:cNvSpPr>
            <p:nvPr/>
          </p:nvSpPr>
          <p:spPr bwMode="auto">
            <a:xfrm>
              <a:off x="5289320" y="2887387"/>
              <a:ext cx="2942662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8604" y="2887387"/>
            <a:ext cx="2950283" cy="765818"/>
            <a:chOff x="918604" y="2887387"/>
            <a:chExt cx="2950283" cy="765818"/>
          </a:xfrm>
        </p:grpSpPr>
        <p:sp>
          <p:nvSpPr>
            <p:cNvPr id="69" name="Rectangle 68"/>
            <p:cNvSpPr/>
            <p:nvPr/>
          </p:nvSpPr>
          <p:spPr>
            <a:xfrm>
              <a:off x="918604" y="3160947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6" name="Freeform 8"/>
            <p:cNvSpPr>
              <a:spLocks/>
            </p:cNvSpPr>
            <p:nvPr/>
          </p:nvSpPr>
          <p:spPr bwMode="auto">
            <a:xfrm>
              <a:off x="918604" y="2887387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9"/>
          <p:cNvSpPr>
            <a:spLocks/>
          </p:cNvSpPr>
          <p:nvPr/>
        </p:nvSpPr>
        <p:spPr bwMode="auto">
          <a:xfrm>
            <a:off x="4129750" y="3084765"/>
            <a:ext cx="891087" cy="445544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5281699" y="3803868"/>
            <a:ext cx="2950283" cy="764614"/>
            <a:chOff x="5281699" y="3803868"/>
            <a:chExt cx="2950283" cy="764614"/>
          </a:xfrm>
        </p:grpSpPr>
        <p:sp>
          <p:nvSpPr>
            <p:cNvPr id="73" name="Rectangle 72"/>
            <p:cNvSpPr/>
            <p:nvPr/>
          </p:nvSpPr>
          <p:spPr>
            <a:xfrm>
              <a:off x="5281699" y="4076224"/>
              <a:ext cx="2945520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Freeform 10"/>
            <p:cNvSpPr>
              <a:spLocks/>
            </p:cNvSpPr>
            <p:nvPr/>
          </p:nvSpPr>
          <p:spPr bwMode="auto">
            <a:xfrm>
              <a:off x="5281699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Freeform 12"/>
          <p:cNvSpPr>
            <a:spLocks/>
          </p:cNvSpPr>
          <p:nvPr/>
        </p:nvSpPr>
        <p:spPr bwMode="auto">
          <a:xfrm>
            <a:off x="4129750" y="4000092"/>
            <a:ext cx="891087" cy="446698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5281699" y="4716886"/>
            <a:ext cx="2950283" cy="765817"/>
            <a:chOff x="5281699" y="4716886"/>
            <a:chExt cx="2950283" cy="765817"/>
          </a:xfrm>
        </p:grpSpPr>
        <p:sp>
          <p:nvSpPr>
            <p:cNvPr id="74" name="Rectangle 73"/>
            <p:cNvSpPr/>
            <p:nvPr/>
          </p:nvSpPr>
          <p:spPr>
            <a:xfrm>
              <a:off x="5289085" y="4990445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Freeform 13"/>
            <p:cNvSpPr>
              <a:spLocks/>
            </p:cNvSpPr>
            <p:nvPr/>
          </p:nvSpPr>
          <p:spPr bwMode="auto">
            <a:xfrm>
              <a:off x="5281699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8604" y="4716886"/>
            <a:ext cx="2950283" cy="769514"/>
            <a:chOff x="918604" y="4716886"/>
            <a:chExt cx="2950283" cy="769514"/>
          </a:xfrm>
        </p:grpSpPr>
        <p:sp>
          <p:nvSpPr>
            <p:cNvPr id="70" name="Rectangle 69"/>
            <p:cNvSpPr/>
            <p:nvPr/>
          </p:nvSpPr>
          <p:spPr>
            <a:xfrm>
              <a:off x="923925" y="4994142"/>
              <a:ext cx="293626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Freeform 14"/>
            <p:cNvSpPr>
              <a:spLocks/>
            </p:cNvSpPr>
            <p:nvPr/>
          </p:nvSpPr>
          <p:spPr bwMode="auto">
            <a:xfrm>
              <a:off x="918604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Freeform 15"/>
          <p:cNvSpPr>
            <a:spLocks/>
          </p:cNvSpPr>
          <p:nvPr/>
        </p:nvSpPr>
        <p:spPr bwMode="auto">
          <a:xfrm>
            <a:off x="4129750" y="4913109"/>
            <a:ext cx="891087" cy="446698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923925" y="2886856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Sale of Production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6223" y="3803868"/>
            <a:ext cx="2952664" cy="773274"/>
            <a:chOff x="916223" y="3803868"/>
            <a:chExt cx="2952664" cy="773274"/>
          </a:xfrm>
        </p:grpSpPr>
        <p:sp>
          <p:nvSpPr>
            <p:cNvPr id="79" name="Freeform 11"/>
            <p:cNvSpPr>
              <a:spLocks/>
            </p:cNvSpPr>
            <p:nvPr/>
          </p:nvSpPr>
          <p:spPr bwMode="auto">
            <a:xfrm>
              <a:off x="918604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Rectangle 89"/>
            <p:cNvSpPr/>
            <p:nvPr/>
          </p:nvSpPr>
          <p:spPr>
            <a:xfrm>
              <a:off x="916223" y="4084884"/>
              <a:ext cx="2945520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1" name="Text Placeholder 20"/>
          <p:cNvSpPr>
            <a:spLocks noGrp="1"/>
          </p:cNvSpPr>
          <p:nvPr>
            <p:ph type="body" idx="13"/>
          </p:nvPr>
        </p:nvSpPr>
        <p:spPr>
          <a:xfrm>
            <a:off x="935007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Quality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926840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Function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Satisfied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Review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5292782" y="288437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Maximization of Client Value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3925" y="3166550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007" y="2575985"/>
            <a:ext cx="13763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Service </a:t>
            </a:r>
            <a:r>
              <a:rPr lang="en-US" sz="1100" dirty="0" smtClean="0"/>
              <a:t>Orientation</a:t>
            </a:r>
            <a:endParaRPr lang="en-US" sz="1100" dirty="0"/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2394" y="4078703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64" y="4992417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4406" y="3173878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2875" y="4086031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1745" y="4999745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879" y="2575984"/>
            <a:ext cx="1494876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Client Orientation</a:t>
            </a:r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249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80" grpId="0" animBg="1"/>
      <p:bldP spid="87" grpId="0" animBg="1"/>
      <p:bldP spid="88" grpId="0" build="p"/>
      <p:bldP spid="91" grpId="0" build="p"/>
      <p:bldP spid="100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GENERAL TRIGGERS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0" name="Freeform 7"/>
          <p:cNvSpPr>
            <a:spLocks/>
          </p:cNvSpPr>
          <p:nvPr/>
        </p:nvSpPr>
        <p:spPr bwMode="auto">
          <a:xfrm>
            <a:off x="3630486" y="2646093"/>
            <a:ext cx="1913752" cy="191602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Line 8"/>
          <p:cNvSpPr>
            <a:spLocks noChangeShapeType="1"/>
          </p:cNvSpPr>
          <p:nvPr/>
        </p:nvSpPr>
        <p:spPr bwMode="auto">
          <a:xfrm flipH="1">
            <a:off x="5543479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Line 9"/>
          <p:cNvSpPr>
            <a:spLocks noChangeShapeType="1"/>
          </p:cNvSpPr>
          <p:nvPr/>
        </p:nvSpPr>
        <p:spPr bwMode="auto">
          <a:xfrm flipH="1">
            <a:off x="5448740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Line 10"/>
          <p:cNvSpPr>
            <a:spLocks noChangeShapeType="1"/>
          </p:cNvSpPr>
          <p:nvPr/>
        </p:nvSpPr>
        <p:spPr bwMode="auto">
          <a:xfrm flipH="1" flipV="1">
            <a:off x="5448740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11"/>
          <p:cNvSpPr>
            <a:spLocks/>
          </p:cNvSpPr>
          <p:nvPr/>
        </p:nvSpPr>
        <p:spPr bwMode="auto">
          <a:xfrm>
            <a:off x="6866811" y="3233483"/>
            <a:ext cx="740489" cy="741248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12"/>
          <p:cNvSpPr>
            <a:spLocks/>
          </p:cNvSpPr>
          <p:nvPr/>
        </p:nvSpPr>
        <p:spPr bwMode="auto">
          <a:xfrm>
            <a:off x="6568947" y="2334588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13"/>
          <p:cNvSpPr>
            <a:spLocks/>
          </p:cNvSpPr>
          <p:nvPr/>
        </p:nvSpPr>
        <p:spPr bwMode="auto">
          <a:xfrm>
            <a:off x="6568947" y="4133893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Line 14"/>
          <p:cNvSpPr>
            <a:spLocks noChangeShapeType="1"/>
          </p:cNvSpPr>
          <p:nvPr/>
        </p:nvSpPr>
        <p:spPr bwMode="auto">
          <a:xfrm>
            <a:off x="2266985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Line 15"/>
          <p:cNvSpPr>
            <a:spLocks noChangeShapeType="1"/>
          </p:cNvSpPr>
          <p:nvPr/>
        </p:nvSpPr>
        <p:spPr bwMode="auto">
          <a:xfrm>
            <a:off x="2266985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Line 16"/>
          <p:cNvSpPr>
            <a:spLocks noChangeShapeType="1"/>
          </p:cNvSpPr>
          <p:nvPr/>
        </p:nvSpPr>
        <p:spPr bwMode="auto">
          <a:xfrm flipV="1">
            <a:off x="2266985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17"/>
          <p:cNvSpPr>
            <a:spLocks/>
          </p:cNvSpPr>
          <p:nvPr/>
        </p:nvSpPr>
        <p:spPr bwMode="auto">
          <a:xfrm>
            <a:off x="1562118" y="3233483"/>
            <a:ext cx="740489" cy="741248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8"/>
          <p:cNvSpPr>
            <a:spLocks/>
          </p:cNvSpPr>
          <p:nvPr/>
        </p:nvSpPr>
        <p:spPr bwMode="auto">
          <a:xfrm>
            <a:off x="1861497" y="2334588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9"/>
          <p:cNvSpPr>
            <a:spLocks/>
          </p:cNvSpPr>
          <p:nvPr/>
        </p:nvSpPr>
        <p:spPr bwMode="auto">
          <a:xfrm>
            <a:off x="1861497" y="4133893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1902425" y="4176473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High Item Quality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2373882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Open Innovation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6902433" y="3273534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Expert Pro Team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4170121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Smart Product</a:t>
            </a:r>
            <a:endParaRPr lang="en-GB" sz="9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3720679" y="2743749"/>
            <a:ext cx="1728061" cy="172384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Principle</a:t>
            </a:r>
          </a:p>
          <a:p>
            <a:pPr algn="ctr">
              <a:lnSpc>
                <a:spcPts val="600"/>
              </a:lnSpc>
            </a:pPr>
            <a:r>
              <a:rPr lang="en-GB" sz="1400" dirty="0" smtClean="0"/>
              <a:t>of </a:t>
            </a:r>
            <a:r>
              <a:rPr lang="en-GB" sz="1400" dirty="0"/>
              <a:t>Ultimate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1602074" y="327129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Smart </a:t>
            </a:r>
            <a:r>
              <a:rPr lang="en-GB" sz="900" dirty="0" smtClean="0"/>
              <a:t>&amp; Clean</a:t>
            </a:r>
            <a:endParaRPr lang="en-GB" sz="900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1903205" y="237231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Awesome Work</a:t>
            </a:r>
            <a:endParaRPr lang="en-GB" sz="900" dirty="0"/>
          </a:p>
        </p:txBody>
      </p:sp>
      <p:sp>
        <p:nvSpPr>
          <p:cNvPr id="30" name="Shape 62"/>
          <p:cNvSpPr/>
          <p:nvPr/>
        </p:nvSpPr>
        <p:spPr>
          <a:xfrm flipH="1" flipV="1">
            <a:off x="921259" y="53148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0687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71" grpId="0" animBg="1"/>
      <p:bldP spid="81" grpId="0" animBg="1"/>
      <p:bldP spid="82" grpId="0" animBg="1"/>
      <p:bldP spid="83" grpId="0" animBg="1"/>
      <p:bldP spid="84" grpId="0" build="p"/>
      <p:bldP spid="93" grpId="0" build="p"/>
      <p:bldP spid="94" grpId="0" build="p"/>
      <p:bldP spid="95" grpId="0" build="p"/>
      <p:bldP spid="96" grpId="0" uiExpand="1" build="p"/>
      <p:bldP spid="97" grpId="0" build="p"/>
      <p:bldP spid="99" grpId="0" build="p"/>
      <p:bldP spid="30" grpId="0" animBg="1"/>
      <p:bldP spid="31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&amp; FAILURE FACTORS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57"/>
          <p:cNvSpPr/>
          <p:nvPr/>
        </p:nvSpPr>
        <p:spPr>
          <a:xfrm>
            <a:off x="914908" y="2433170"/>
            <a:ext cx="3325571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359"/>
          <p:cNvSpPr/>
          <p:nvPr/>
        </p:nvSpPr>
        <p:spPr>
          <a:xfrm>
            <a:off x="3682210" y="2563145"/>
            <a:ext cx="244383" cy="2061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3" name="Shape 360"/>
          <p:cNvSpPr/>
          <p:nvPr/>
        </p:nvSpPr>
        <p:spPr>
          <a:xfrm>
            <a:off x="4906409" y="2433170"/>
            <a:ext cx="3325572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362"/>
          <p:cNvSpPr/>
          <p:nvPr/>
        </p:nvSpPr>
        <p:spPr>
          <a:xfrm>
            <a:off x="7819258" y="2585554"/>
            <a:ext cx="149172" cy="1613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398766" y="4419300"/>
            <a:ext cx="91386" cy="1306775"/>
            <a:chOff x="5398766" y="4419300"/>
            <a:chExt cx="91386" cy="1306775"/>
          </a:xfrm>
          <a:solidFill>
            <a:schemeClr val="accent1"/>
          </a:solidFill>
        </p:grpSpPr>
        <p:sp>
          <p:nvSpPr>
            <p:cNvPr id="57" name="Shape 368"/>
            <p:cNvSpPr/>
            <p:nvPr/>
          </p:nvSpPr>
          <p:spPr>
            <a:xfrm>
              <a:off x="5398767" y="4419300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59" name="Shape 368"/>
            <p:cNvSpPr/>
            <p:nvPr/>
          </p:nvSpPr>
          <p:spPr>
            <a:xfrm>
              <a:off x="5398767" y="47223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1" name="Shape 368"/>
            <p:cNvSpPr/>
            <p:nvPr/>
          </p:nvSpPr>
          <p:spPr>
            <a:xfrm>
              <a:off x="5398767" y="50271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8"/>
            <p:cNvSpPr/>
            <p:nvPr/>
          </p:nvSpPr>
          <p:spPr>
            <a:xfrm>
              <a:off x="5398766" y="53224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8"/>
            <p:cNvSpPr/>
            <p:nvPr/>
          </p:nvSpPr>
          <p:spPr>
            <a:xfrm>
              <a:off x="5398766" y="56272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442649" y="4454522"/>
            <a:ext cx="127641" cy="1277512"/>
            <a:chOff x="1442649" y="4454522"/>
            <a:chExt cx="127641" cy="1277512"/>
          </a:xfrm>
        </p:grpSpPr>
        <p:sp>
          <p:nvSpPr>
            <p:cNvPr id="58" name="Shape 369"/>
            <p:cNvSpPr/>
            <p:nvPr/>
          </p:nvSpPr>
          <p:spPr>
            <a:xfrm>
              <a:off x="1442649" y="44545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0" name="Shape 369"/>
            <p:cNvSpPr/>
            <p:nvPr/>
          </p:nvSpPr>
          <p:spPr>
            <a:xfrm>
              <a:off x="1442649" y="47575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2" name="Shape 369"/>
            <p:cNvSpPr/>
            <p:nvPr/>
          </p:nvSpPr>
          <p:spPr>
            <a:xfrm>
              <a:off x="1442649" y="50496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1442649" y="53513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1442649" y="562435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7" y="3224505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4906409" y="3227243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1330492" y="2425087"/>
            <a:ext cx="1692168" cy="466119"/>
          </a:xfrm>
        </p:spPr>
        <p:txBody>
          <a:bodyPr anchor="ctr"/>
          <a:lstStyle/>
          <a:p>
            <a:r>
              <a:rPr lang="en-GB" dirty="0"/>
              <a:t>Factors for Success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5379769" y="2433170"/>
            <a:ext cx="1692168" cy="466119"/>
          </a:xfrm>
        </p:spPr>
        <p:txBody>
          <a:bodyPr anchor="ctr"/>
          <a:lstStyle/>
          <a:p>
            <a:r>
              <a:rPr lang="en-GB" dirty="0"/>
              <a:t>Factors for Failures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821743" y="4333301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3245" y="4271428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4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4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4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4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4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3126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40" grpId="0" animBg="1"/>
      <p:bldP spid="43" grpId="0" animBg="1"/>
      <p:bldP spid="44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uiExpand="1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MOBILE APP DEVELOPMENT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3" name="Group 386"/>
          <p:cNvGrpSpPr/>
          <p:nvPr/>
        </p:nvGrpSpPr>
        <p:grpSpPr>
          <a:xfrm>
            <a:off x="3460459" y="3014016"/>
            <a:ext cx="1487787" cy="360396"/>
            <a:chOff x="0" y="-2"/>
            <a:chExt cx="3756374" cy="909932"/>
          </a:xfrm>
        </p:grpSpPr>
        <p:sp>
          <p:nvSpPr>
            <p:cNvPr id="34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7" name="Group 389"/>
          <p:cNvGrpSpPr/>
          <p:nvPr/>
        </p:nvGrpSpPr>
        <p:grpSpPr>
          <a:xfrm>
            <a:off x="3460459" y="3365171"/>
            <a:ext cx="1487787" cy="304950"/>
            <a:chOff x="0" y="0"/>
            <a:chExt cx="3756374" cy="769940"/>
          </a:xfrm>
        </p:grpSpPr>
        <p:sp>
          <p:nvSpPr>
            <p:cNvPr id="38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1" name="Group 392"/>
          <p:cNvGrpSpPr/>
          <p:nvPr/>
        </p:nvGrpSpPr>
        <p:grpSpPr>
          <a:xfrm>
            <a:off x="3460459" y="4024741"/>
            <a:ext cx="1487787" cy="356931"/>
            <a:chOff x="0" y="0"/>
            <a:chExt cx="3756374" cy="901180"/>
          </a:xfrm>
        </p:grpSpPr>
        <p:sp>
          <p:nvSpPr>
            <p:cNvPr id="42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395"/>
          <p:cNvGrpSpPr/>
          <p:nvPr/>
        </p:nvGrpSpPr>
        <p:grpSpPr>
          <a:xfrm>
            <a:off x="3460459" y="3716326"/>
            <a:ext cx="1487787" cy="314191"/>
            <a:chOff x="0" y="0"/>
            <a:chExt cx="3756374" cy="793271"/>
          </a:xfrm>
        </p:grpSpPr>
        <p:sp>
          <p:nvSpPr>
            <p:cNvPr id="47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9" name="Group 398"/>
          <p:cNvGrpSpPr/>
          <p:nvPr/>
        </p:nvGrpSpPr>
        <p:grpSpPr>
          <a:xfrm>
            <a:off x="914909" y="4021276"/>
            <a:ext cx="1487787" cy="360396"/>
            <a:chOff x="0" y="0"/>
            <a:chExt cx="3756374" cy="909929"/>
          </a:xfrm>
        </p:grpSpPr>
        <p:sp>
          <p:nvSpPr>
            <p:cNvPr id="50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401"/>
          <p:cNvGrpSpPr/>
          <p:nvPr/>
        </p:nvGrpSpPr>
        <p:grpSpPr>
          <a:xfrm>
            <a:off x="914909" y="3725567"/>
            <a:ext cx="1487787" cy="304950"/>
            <a:chOff x="0" y="0"/>
            <a:chExt cx="3756374" cy="769940"/>
          </a:xfrm>
        </p:grpSpPr>
        <p:sp>
          <p:nvSpPr>
            <p:cNvPr id="53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5" name="Group 404"/>
          <p:cNvGrpSpPr/>
          <p:nvPr/>
        </p:nvGrpSpPr>
        <p:grpSpPr>
          <a:xfrm>
            <a:off x="914909" y="3014017"/>
            <a:ext cx="1487787" cy="356931"/>
            <a:chOff x="0" y="0"/>
            <a:chExt cx="3756374" cy="901180"/>
          </a:xfrm>
        </p:grpSpPr>
        <p:sp>
          <p:nvSpPr>
            <p:cNvPr id="56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4" name="Group 407"/>
          <p:cNvGrpSpPr/>
          <p:nvPr/>
        </p:nvGrpSpPr>
        <p:grpSpPr>
          <a:xfrm>
            <a:off x="914909" y="3365171"/>
            <a:ext cx="1487787" cy="314191"/>
            <a:chOff x="0" y="0"/>
            <a:chExt cx="3756374" cy="793271"/>
          </a:xfrm>
        </p:grpSpPr>
        <p:sp>
          <p:nvSpPr>
            <p:cNvPr id="75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7" name="Shape 408"/>
          <p:cNvSpPr/>
          <p:nvPr/>
        </p:nvSpPr>
        <p:spPr>
          <a:xfrm>
            <a:off x="2350980" y="2594677"/>
            <a:ext cx="1163298" cy="219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78" name="Group 414"/>
          <p:cNvGrpSpPr/>
          <p:nvPr/>
        </p:nvGrpSpPr>
        <p:grpSpPr>
          <a:xfrm>
            <a:off x="2578974" y="3278827"/>
            <a:ext cx="705206" cy="828794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79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2" name="Group 429"/>
          <p:cNvGrpSpPr/>
          <p:nvPr/>
        </p:nvGrpSpPr>
        <p:grpSpPr>
          <a:xfrm>
            <a:off x="5674162" y="2647704"/>
            <a:ext cx="289518" cy="289518"/>
            <a:chOff x="0" y="0"/>
            <a:chExt cx="587697" cy="587697"/>
          </a:xfrm>
        </p:grpSpPr>
        <p:sp>
          <p:nvSpPr>
            <p:cNvPr id="83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5" name="Group 434"/>
          <p:cNvGrpSpPr/>
          <p:nvPr/>
        </p:nvGrpSpPr>
        <p:grpSpPr>
          <a:xfrm>
            <a:off x="5674162" y="3494541"/>
            <a:ext cx="289518" cy="289518"/>
            <a:chOff x="0" y="0"/>
            <a:chExt cx="587698" cy="587698"/>
          </a:xfrm>
        </p:grpSpPr>
        <p:sp>
          <p:nvSpPr>
            <p:cNvPr id="86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8" name="Group 439"/>
          <p:cNvGrpSpPr/>
          <p:nvPr/>
        </p:nvGrpSpPr>
        <p:grpSpPr>
          <a:xfrm>
            <a:off x="5674162" y="4339156"/>
            <a:ext cx="289518" cy="289518"/>
            <a:chOff x="0" y="0"/>
            <a:chExt cx="587698" cy="587698"/>
          </a:xfrm>
        </p:grpSpPr>
        <p:sp>
          <p:nvSpPr>
            <p:cNvPr id="89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58"/>
          <p:cNvSpPr/>
          <p:nvPr/>
        </p:nvSpPr>
        <p:spPr>
          <a:xfrm flipH="1" flipV="1">
            <a:off x="5334064" y="2642298"/>
            <a:ext cx="0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28581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26101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3719726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347173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45602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43122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691" y="3014015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Online Market App</a:t>
            </a:r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7139" y="3364159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Graphic Design App</a:t>
            </a:r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3715313"/>
            <a:ext cx="1111135" cy="311739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Life Style App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4080934"/>
            <a:ext cx="1111135" cy="297274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Multimedia App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0464" y="3008374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Social Media App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2912" y="3358518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Office App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3709672"/>
            <a:ext cx="1118277" cy="311739"/>
          </a:xfrm>
        </p:spPr>
        <p:txBody>
          <a:bodyPr anchor="ctr">
            <a:normAutofit/>
          </a:bodyPr>
          <a:lstStyle/>
          <a:p>
            <a:r>
              <a:rPr lang="en-US" sz="850" dirty="0"/>
              <a:t>Game App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4075293"/>
            <a:ext cx="1118277" cy="297274"/>
          </a:xfrm>
        </p:spPr>
        <p:txBody>
          <a:bodyPr anchor="ctr">
            <a:normAutofit/>
          </a:bodyPr>
          <a:lstStyle/>
          <a:p>
            <a:r>
              <a:rPr lang="en-US" sz="850" dirty="0"/>
              <a:t>Accounting App</a:t>
            </a:r>
          </a:p>
        </p:txBody>
      </p:sp>
      <p:sp>
        <p:nvSpPr>
          <p:cNvPr id="62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3" name="Oval 6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3472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62" grpId="0" animBg="1"/>
      <p:bldP spid="65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1899246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MOBILE SHOWCASE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362699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08" name="Shape 447"/>
          <p:cNvSpPr/>
          <p:nvPr/>
        </p:nvSpPr>
        <p:spPr>
          <a:xfrm>
            <a:off x="1009880" y="1877041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62"/>
          <p:cNvSpPr/>
          <p:nvPr/>
        </p:nvSpPr>
        <p:spPr>
          <a:xfrm flipH="1">
            <a:off x="3815289" y="5292625"/>
            <a:ext cx="441669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15289" y="5539684"/>
            <a:ext cx="4416691" cy="622254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 smtClean="0"/>
              <a:t>alay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115956" y="3230847"/>
            <a:ext cx="127641" cy="1269892"/>
            <a:chOff x="4115956" y="3230847"/>
            <a:chExt cx="127641" cy="1269892"/>
          </a:xfrm>
        </p:grpSpPr>
        <p:sp>
          <p:nvSpPr>
            <p:cNvPr id="111" name="Shape 369"/>
            <p:cNvSpPr/>
            <p:nvPr/>
          </p:nvSpPr>
          <p:spPr>
            <a:xfrm>
              <a:off x="4115956" y="323084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4115956" y="352628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4115956" y="38006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4115956" y="40958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4115956" y="439305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5050" y="3102006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117" name="Rectangle 116"/>
          <p:cNvSpPr/>
          <p:nvPr/>
        </p:nvSpPr>
        <p:spPr>
          <a:xfrm>
            <a:off x="1133002" y="2235199"/>
            <a:ext cx="1962624" cy="343535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5953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08" grpId="0" animBg="1"/>
      <p:bldP spid="109" grpId="0" animBg="1"/>
      <p:bldP spid="110" grpId="0" build="p"/>
      <p:bldP spid="116" grpId="0" uiExpand="1" build="p"/>
      <p:bldP spid="117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DESKTOP SHOWCASE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055"/>
          <p:cNvSpPr/>
          <p:nvPr/>
        </p:nvSpPr>
        <p:spPr>
          <a:xfrm>
            <a:off x="5412355" y="3513071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058"/>
          <p:cNvSpPr/>
          <p:nvPr/>
        </p:nvSpPr>
        <p:spPr>
          <a:xfrm>
            <a:off x="5412355" y="4226613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3" name="Shape 1061"/>
          <p:cNvSpPr/>
          <p:nvPr/>
        </p:nvSpPr>
        <p:spPr>
          <a:xfrm>
            <a:off x="5412355" y="4938478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3668257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3483761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Secure Coding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4390335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tke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20583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Host for You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5114412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lon</a:t>
            </a:r>
            <a:r>
              <a:rPr lang="en-GB" sz="950" dirty="0" smtClean="0"/>
              <a:t> </a:t>
            </a:r>
            <a:r>
              <a:rPr lang="en-GB" sz="950" dirty="0" err="1" smtClean="0"/>
              <a:t>pih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endParaRPr lang="en-GB" sz="95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92991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24H Supports</a:t>
            </a:r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3520214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01</a:t>
            </a:r>
            <a:endParaRPr lang="en-GB" sz="800" dirty="0"/>
          </a:p>
        </p:txBody>
      </p:sp>
      <p:sp>
        <p:nvSpPr>
          <p:cNvPr id="47" name="Text Placeholder 20"/>
          <p:cNvSpPr>
            <a:spLocks noGrp="1"/>
          </p:cNvSpPr>
          <p:nvPr>
            <p:ph type="body" idx="13"/>
          </p:nvPr>
        </p:nvSpPr>
        <p:spPr>
          <a:xfrm>
            <a:off x="5413925" y="4234108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02</a:t>
            </a:r>
            <a:endParaRPr lang="en-GB" sz="800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4948171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03</a:t>
            </a:r>
            <a:endParaRPr lang="en-GB" sz="800" dirty="0"/>
          </a:p>
        </p:txBody>
      </p:sp>
      <p:grpSp>
        <p:nvGrpSpPr>
          <p:cNvPr id="3" name="Group 2"/>
          <p:cNvGrpSpPr/>
          <p:nvPr/>
        </p:nvGrpSpPr>
        <p:grpSpPr>
          <a:xfrm>
            <a:off x="914909" y="3822072"/>
            <a:ext cx="1566908" cy="1206404"/>
            <a:chOff x="914909" y="3822072"/>
            <a:chExt cx="1566908" cy="1206404"/>
          </a:xfrm>
        </p:grpSpPr>
        <p:grpSp>
          <p:nvGrpSpPr>
            <p:cNvPr id="29" name="Group 1041"/>
            <p:cNvGrpSpPr/>
            <p:nvPr/>
          </p:nvGrpSpPr>
          <p:grpSpPr>
            <a:xfrm>
              <a:off x="914909" y="3822072"/>
              <a:ext cx="1566908" cy="1206404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1" name="Rectangle 50"/>
            <p:cNvSpPr/>
            <p:nvPr/>
          </p:nvSpPr>
          <p:spPr>
            <a:xfrm>
              <a:off x="968375" y="3891755"/>
              <a:ext cx="1311560" cy="82311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279935" y="3490111"/>
            <a:ext cx="2690273" cy="2071313"/>
            <a:chOff x="2279935" y="3490111"/>
            <a:chExt cx="2690273" cy="2071313"/>
          </a:xfrm>
        </p:grpSpPr>
        <p:grpSp>
          <p:nvGrpSpPr>
            <p:cNvPr id="30" name="Group 1046"/>
            <p:cNvGrpSpPr/>
            <p:nvPr/>
          </p:nvGrpSpPr>
          <p:grpSpPr>
            <a:xfrm>
              <a:off x="2279935" y="3490111"/>
              <a:ext cx="2690273" cy="2071313"/>
              <a:chOff x="0" y="0"/>
              <a:chExt cx="7235753" cy="5571000"/>
            </a:xfrm>
          </p:grpSpPr>
          <p:sp>
            <p:nvSpPr>
              <p:cNvPr id="34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2" name="Rectangle 51"/>
            <p:cNvSpPr/>
            <p:nvPr/>
          </p:nvSpPr>
          <p:spPr>
            <a:xfrm>
              <a:off x="2376904" y="3600650"/>
              <a:ext cx="2487195" cy="14183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3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0224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2" grpId="0" animBg="1"/>
      <p:bldP spid="33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3" grpId="0" animBg="1"/>
      <p:bldP spid="54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TOOLS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4" name="Freeform 20"/>
          <p:cNvSpPr>
            <a:spLocks noEditPoints="1"/>
          </p:cNvSpPr>
          <p:nvPr/>
        </p:nvSpPr>
        <p:spPr bwMode="auto">
          <a:xfrm>
            <a:off x="3710638" y="2360613"/>
            <a:ext cx="1871737" cy="1877308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21"/>
          <p:cNvSpPr>
            <a:spLocks/>
          </p:cNvSpPr>
          <p:nvPr/>
        </p:nvSpPr>
        <p:spPr bwMode="auto">
          <a:xfrm>
            <a:off x="4008668" y="2660035"/>
            <a:ext cx="1277071" cy="1279857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22"/>
          <p:cNvSpPr>
            <a:spLocks noEditPoints="1"/>
          </p:cNvSpPr>
          <p:nvPr/>
        </p:nvSpPr>
        <p:spPr bwMode="auto">
          <a:xfrm>
            <a:off x="1837508" y="3307623"/>
            <a:ext cx="814708" cy="816100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23"/>
          <p:cNvSpPr>
            <a:spLocks/>
          </p:cNvSpPr>
          <p:nvPr/>
        </p:nvSpPr>
        <p:spPr bwMode="auto">
          <a:xfrm>
            <a:off x="1961455" y="3431570"/>
            <a:ext cx="566814" cy="568206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24"/>
          <p:cNvSpPr>
            <a:spLocks noEditPoints="1"/>
          </p:cNvSpPr>
          <p:nvPr/>
        </p:nvSpPr>
        <p:spPr bwMode="auto">
          <a:xfrm>
            <a:off x="2525483" y="2531910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25"/>
          <p:cNvSpPr>
            <a:spLocks/>
          </p:cNvSpPr>
          <p:nvPr/>
        </p:nvSpPr>
        <p:spPr bwMode="auto">
          <a:xfrm>
            <a:off x="2710707" y="2717134"/>
            <a:ext cx="797996" cy="800781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Freeform 26"/>
          <p:cNvSpPr>
            <a:spLocks noEditPoints="1"/>
          </p:cNvSpPr>
          <p:nvPr/>
        </p:nvSpPr>
        <p:spPr bwMode="auto">
          <a:xfrm>
            <a:off x="2834654" y="3689213"/>
            <a:ext cx="1169836" cy="1172621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1" name="Freeform 27"/>
          <p:cNvSpPr>
            <a:spLocks/>
          </p:cNvSpPr>
          <p:nvPr/>
        </p:nvSpPr>
        <p:spPr bwMode="auto">
          <a:xfrm>
            <a:off x="3019878" y="3875829"/>
            <a:ext cx="797996" cy="799388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Freeform 28"/>
          <p:cNvSpPr>
            <a:spLocks noEditPoints="1"/>
          </p:cNvSpPr>
          <p:nvPr/>
        </p:nvSpPr>
        <p:spPr bwMode="auto">
          <a:xfrm>
            <a:off x="5458428" y="3432963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29"/>
          <p:cNvSpPr>
            <a:spLocks/>
          </p:cNvSpPr>
          <p:nvPr/>
        </p:nvSpPr>
        <p:spPr bwMode="auto">
          <a:xfrm>
            <a:off x="5642260" y="3618186"/>
            <a:ext cx="799388" cy="800781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30"/>
          <p:cNvSpPr>
            <a:spLocks noEditPoints="1"/>
          </p:cNvSpPr>
          <p:nvPr/>
        </p:nvSpPr>
        <p:spPr bwMode="auto">
          <a:xfrm>
            <a:off x="6490391" y="3005415"/>
            <a:ext cx="816100" cy="816100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31"/>
          <p:cNvSpPr>
            <a:spLocks/>
          </p:cNvSpPr>
          <p:nvPr/>
        </p:nvSpPr>
        <p:spPr bwMode="auto">
          <a:xfrm>
            <a:off x="6614338" y="3129362"/>
            <a:ext cx="566814" cy="568206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3710637" y="2402665"/>
            <a:ext cx="1871738" cy="183525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 smtClean="0"/>
              <a:t>Ultimate</a:t>
            </a:r>
          </a:p>
          <a:p>
            <a:pPr algn="ctr">
              <a:lnSpc>
                <a:spcPts val="600"/>
              </a:lnSpc>
            </a:pPr>
            <a:r>
              <a:rPr lang="en-GB" dirty="0" smtClean="0"/>
              <a:t>Management</a:t>
            </a:r>
            <a:endParaRPr lang="en-GB" dirty="0"/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5466048" y="3462050"/>
            <a:ext cx="1155909" cy="110995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Tools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6501533" y="3005415"/>
            <a:ext cx="804958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900" dirty="0" smtClean="0"/>
              <a:t>Process</a:t>
            </a:r>
            <a:endParaRPr lang="en-GB" sz="900" dirty="0"/>
          </a:p>
        </p:txBody>
      </p:sp>
      <p:sp>
        <p:nvSpPr>
          <p:cNvPr id="23" name="Text Placeholder 20"/>
          <p:cNvSpPr>
            <a:spLocks noGrp="1"/>
          </p:cNvSpPr>
          <p:nvPr>
            <p:ph type="body" idx="13"/>
          </p:nvPr>
        </p:nvSpPr>
        <p:spPr>
          <a:xfrm>
            <a:off x="2846675" y="3707617"/>
            <a:ext cx="1155909" cy="1138897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Strategy</a:t>
            </a:r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2538018" y="2545836"/>
            <a:ext cx="1155909" cy="115173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Structure</a:t>
            </a:r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1832593" y="3307623"/>
            <a:ext cx="817351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Culture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921259" y="5530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5502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8" grpId="0" uiExpand="1" build="p"/>
      <p:bldP spid="19" grpId="0" build="p"/>
      <p:bldP spid="20" grpId="0" build="p"/>
      <p:bldP spid="23" grpId="0" build="p"/>
      <p:bldP spid="25" grpId="0" build="p"/>
      <p:bldP spid="26" grpId="0" build="p"/>
      <p:bldP spid="31" grpId="0" animBg="1"/>
      <p:bldP spid="32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ACTION RESEARCH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857"/>
          <p:cNvSpPr/>
          <p:nvPr/>
        </p:nvSpPr>
        <p:spPr>
          <a:xfrm>
            <a:off x="886331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860"/>
          <p:cNvSpPr/>
          <p:nvPr/>
        </p:nvSpPr>
        <p:spPr>
          <a:xfrm>
            <a:off x="2422594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863"/>
          <p:cNvSpPr/>
          <p:nvPr/>
        </p:nvSpPr>
        <p:spPr>
          <a:xfrm>
            <a:off x="3958857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Shape 866"/>
          <p:cNvSpPr/>
          <p:nvPr/>
        </p:nvSpPr>
        <p:spPr>
          <a:xfrm>
            <a:off x="5495120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7" name="Shape 869"/>
          <p:cNvSpPr/>
          <p:nvPr/>
        </p:nvSpPr>
        <p:spPr>
          <a:xfrm>
            <a:off x="7031383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874"/>
          <p:cNvSpPr/>
          <p:nvPr/>
        </p:nvSpPr>
        <p:spPr>
          <a:xfrm flipH="1" flipV="1">
            <a:off x="1486629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9" name="Shape 875"/>
          <p:cNvSpPr/>
          <p:nvPr/>
        </p:nvSpPr>
        <p:spPr>
          <a:xfrm flipH="1" flipV="1">
            <a:off x="3022892" y="4161455"/>
            <a:ext cx="153208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Shape 876"/>
          <p:cNvSpPr/>
          <p:nvPr/>
        </p:nvSpPr>
        <p:spPr>
          <a:xfrm flipV="1">
            <a:off x="4559156" y="4161455"/>
            <a:ext cx="0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877"/>
          <p:cNvSpPr/>
          <p:nvPr/>
        </p:nvSpPr>
        <p:spPr>
          <a:xfrm flipV="1">
            <a:off x="4558620" y="4161455"/>
            <a:ext cx="1536799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878"/>
          <p:cNvSpPr/>
          <p:nvPr/>
        </p:nvSpPr>
        <p:spPr>
          <a:xfrm flipV="1">
            <a:off x="4559156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27767" y="4411807"/>
            <a:ext cx="446816" cy="446816"/>
            <a:chOff x="4327767" y="4411807"/>
            <a:chExt cx="446816" cy="446816"/>
          </a:xfrm>
        </p:grpSpPr>
        <p:sp>
          <p:nvSpPr>
            <p:cNvPr id="43" name="Shape 880"/>
            <p:cNvSpPr/>
            <p:nvPr/>
          </p:nvSpPr>
          <p:spPr>
            <a:xfrm>
              <a:off x="4327767" y="4411807"/>
              <a:ext cx="446816" cy="446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881"/>
            <p:cNvSpPr/>
            <p:nvPr/>
          </p:nvSpPr>
          <p:spPr>
            <a:xfrm rot="5400000">
              <a:off x="4456388" y="4532448"/>
              <a:ext cx="205536" cy="205535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8651" y="5126695"/>
            <a:ext cx="6826697" cy="893490"/>
          </a:xfrm>
        </p:spPr>
        <p:txBody>
          <a:bodyPr>
            <a:normAutofit/>
          </a:bodyPr>
          <a:lstStyle/>
          <a:p>
            <a:pPr algn="ctr">
              <a:lnSpc>
                <a:spcPts val="2800"/>
              </a:lnSpc>
            </a:pPr>
            <a:r>
              <a:rPr lang="en-GB" sz="2400" dirty="0" err="1">
                <a:latin typeface="Source Sans Pro Light" panose="020B0403030403020204" pitchFamily="34" charset="0"/>
              </a:rPr>
              <a:t>Lorem</a:t>
            </a:r>
            <a:r>
              <a:rPr lang="en-GB" sz="2400" dirty="0">
                <a:latin typeface="Source Sans Pro Light" panose="020B0403030403020204" pitchFamily="34" charset="0"/>
              </a:rPr>
              <a:t> </a:t>
            </a:r>
            <a:r>
              <a:rPr lang="en-GB" sz="2400" dirty="0" err="1">
                <a:latin typeface="Source Sans Pro Light" panose="020B0403030403020204" pitchFamily="34" charset="0"/>
              </a:rPr>
              <a:t>ipsum</a:t>
            </a:r>
            <a:r>
              <a:rPr lang="en-GB" sz="24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400" dirty="0" err="1">
                <a:latin typeface="Source Sans Pro Light" panose="020B0403030403020204" pitchFamily="34" charset="0"/>
              </a:rPr>
              <a:t>babeh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886329" y="3738564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Diagnosis</a:t>
            </a:r>
          </a:p>
        </p:txBody>
      </p:sp>
      <p:sp>
        <p:nvSpPr>
          <p:cNvPr id="61" name="Text Placeholder 20"/>
          <p:cNvSpPr>
            <a:spLocks noGrp="1"/>
          </p:cNvSpPr>
          <p:nvPr>
            <p:ph type="body" idx="13"/>
          </p:nvPr>
        </p:nvSpPr>
        <p:spPr>
          <a:xfrm>
            <a:off x="2418951" y="3739900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549094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Act</a:t>
            </a:r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3958321" y="3737591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Feedback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03138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Evaluation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790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57" grpId="0" animBg="1"/>
      <p:bldP spid="58" grpId="0" build="p"/>
      <p:bldP spid="59" grpId="0" build="p"/>
      <p:bldP spid="60" grpId="0" build="p"/>
      <p:bldP spid="61" grpId="0" build="p"/>
      <p:bldP spid="65" grpId="0" build="p"/>
      <p:bldP spid="68" grpId="0" build="p"/>
      <p:bldP spid="6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BUSINESS TREND 2014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Shape 1138"/>
          <p:cNvSpPr/>
          <p:nvPr/>
        </p:nvSpPr>
        <p:spPr>
          <a:xfrm>
            <a:off x="3694927" y="2875338"/>
            <a:ext cx="1796673" cy="20756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65783" y="2643190"/>
            <a:ext cx="454962" cy="455192"/>
            <a:chOff x="4365783" y="2643190"/>
            <a:chExt cx="454962" cy="455192"/>
          </a:xfrm>
        </p:grpSpPr>
        <p:sp>
          <p:nvSpPr>
            <p:cNvPr id="44" name="Shape 1139"/>
            <p:cNvSpPr/>
            <p:nvPr/>
          </p:nvSpPr>
          <p:spPr>
            <a:xfrm>
              <a:off x="4365783" y="2643190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9" name="Shape 1140"/>
            <p:cNvSpPr/>
            <p:nvPr/>
          </p:nvSpPr>
          <p:spPr>
            <a:xfrm>
              <a:off x="4485243" y="2746990"/>
              <a:ext cx="216042" cy="214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266604" y="3166660"/>
            <a:ext cx="454962" cy="455193"/>
            <a:chOff x="5266604" y="3166660"/>
            <a:chExt cx="454962" cy="455193"/>
          </a:xfrm>
        </p:grpSpPr>
        <p:sp>
          <p:nvSpPr>
            <p:cNvPr id="50" name="Shape 1142"/>
            <p:cNvSpPr/>
            <p:nvPr/>
          </p:nvSpPr>
          <p:spPr>
            <a:xfrm>
              <a:off x="5266604" y="3166660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143"/>
            <p:cNvSpPr/>
            <p:nvPr/>
          </p:nvSpPr>
          <p:spPr>
            <a:xfrm>
              <a:off x="5402588" y="3286922"/>
              <a:ext cx="178024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1146"/>
          <p:cNvSpPr/>
          <p:nvPr/>
        </p:nvSpPr>
        <p:spPr>
          <a:xfrm>
            <a:off x="4364598" y="3431088"/>
            <a:ext cx="404603" cy="4551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266604" y="4218151"/>
            <a:ext cx="454962" cy="455192"/>
            <a:chOff x="5266604" y="4218151"/>
            <a:chExt cx="454962" cy="455192"/>
          </a:xfrm>
        </p:grpSpPr>
        <p:sp>
          <p:nvSpPr>
            <p:cNvPr id="57" name="Shape 1148"/>
            <p:cNvSpPr/>
            <p:nvPr/>
          </p:nvSpPr>
          <p:spPr>
            <a:xfrm>
              <a:off x="5266604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149"/>
            <p:cNvSpPr/>
            <p:nvPr/>
          </p:nvSpPr>
          <p:spPr>
            <a:xfrm>
              <a:off x="5373320" y="4370805"/>
              <a:ext cx="212195" cy="170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365783" y="4727965"/>
            <a:ext cx="454962" cy="455193"/>
            <a:chOff x="4365783" y="4727965"/>
            <a:chExt cx="454962" cy="455193"/>
          </a:xfrm>
        </p:grpSpPr>
        <p:sp>
          <p:nvSpPr>
            <p:cNvPr id="59" name="Shape 1151"/>
            <p:cNvSpPr/>
            <p:nvPr/>
          </p:nvSpPr>
          <p:spPr>
            <a:xfrm>
              <a:off x="4365783" y="472796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152"/>
            <p:cNvSpPr/>
            <p:nvPr/>
          </p:nvSpPr>
          <p:spPr>
            <a:xfrm>
              <a:off x="4487167" y="4849464"/>
              <a:ext cx="212195" cy="212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464962" y="4218151"/>
            <a:ext cx="454962" cy="455192"/>
            <a:chOff x="3464962" y="4218151"/>
            <a:chExt cx="454962" cy="455192"/>
          </a:xfrm>
        </p:grpSpPr>
        <p:sp>
          <p:nvSpPr>
            <p:cNvPr id="61" name="Shape 1154"/>
            <p:cNvSpPr/>
            <p:nvPr/>
          </p:nvSpPr>
          <p:spPr>
            <a:xfrm>
              <a:off x="3464962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155"/>
            <p:cNvSpPr/>
            <p:nvPr/>
          </p:nvSpPr>
          <p:spPr>
            <a:xfrm>
              <a:off x="3588831" y="4339649"/>
              <a:ext cx="212196" cy="2121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464962" y="3180315"/>
            <a:ext cx="454962" cy="455193"/>
            <a:chOff x="3464962" y="3180315"/>
            <a:chExt cx="454962" cy="455193"/>
          </a:xfrm>
        </p:grpSpPr>
        <p:sp>
          <p:nvSpPr>
            <p:cNvPr id="63" name="Shape 1157"/>
            <p:cNvSpPr/>
            <p:nvPr/>
          </p:nvSpPr>
          <p:spPr>
            <a:xfrm>
              <a:off x="3464962" y="318031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158"/>
            <p:cNvSpPr/>
            <p:nvPr/>
          </p:nvSpPr>
          <p:spPr>
            <a:xfrm>
              <a:off x="3588830" y="3288052"/>
              <a:ext cx="166123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64361" y="2408532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9255" y="2195408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Digital Printing</a:t>
            </a:r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3365728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06003" y="3152604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Coffee Shop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6215" y="4399433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41863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Advertising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61076" y="3398986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5832" y="3200150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Karaoke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9179" y="4418639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herelookike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3935" y="422747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Secure Coding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034276" y="5255517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herelookole</a:t>
            </a:r>
            <a:endParaRPr lang="en-GB" sz="9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59032" y="505006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Marketing Agent</a:t>
            </a: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3695814" y="3766680"/>
            <a:ext cx="1795786" cy="524494"/>
          </a:xfrm>
        </p:spPr>
        <p:txBody>
          <a:bodyPr anchor="b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/>
              <a:t>Most Popular</a:t>
            </a:r>
          </a:p>
          <a:p>
            <a:pPr algn="ctr">
              <a:lnSpc>
                <a:spcPts val="300"/>
              </a:lnSpc>
            </a:pPr>
            <a:r>
              <a:rPr lang="en-GB" sz="1100" dirty="0"/>
              <a:t>Business</a:t>
            </a:r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55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56" grpId="0" animBg="1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8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PYRAMID SUCCESS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462"/>
          <p:cNvSpPr/>
          <p:nvPr/>
        </p:nvSpPr>
        <p:spPr>
          <a:xfrm>
            <a:off x="1698212" y="3151064"/>
            <a:ext cx="1566608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4" name="Shape 463"/>
          <p:cNvSpPr/>
          <p:nvPr/>
        </p:nvSpPr>
        <p:spPr>
          <a:xfrm>
            <a:off x="1306561" y="3673599"/>
            <a:ext cx="23499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5" name="Shape 464"/>
          <p:cNvSpPr/>
          <p:nvPr/>
        </p:nvSpPr>
        <p:spPr>
          <a:xfrm>
            <a:off x="914910" y="4196132"/>
            <a:ext cx="31332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7" name="Shape 465"/>
          <p:cNvSpPr/>
          <p:nvPr/>
        </p:nvSpPr>
        <p:spPr>
          <a:xfrm>
            <a:off x="2089869" y="2628531"/>
            <a:ext cx="783304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Shape 482"/>
          <p:cNvSpPr/>
          <p:nvPr/>
        </p:nvSpPr>
        <p:spPr>
          <a:xfrm>
            <a:off x="2412822" y="2885055"/>
            <a:ext cx="137388" cy="140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2875096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262710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 smtClean="0"/>
              <a:t>Confident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4352925" y="2629074"/>
            <a:ext cx="0" cy="21031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2851444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26034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Focus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4349417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410142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Creative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4325765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40777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Success</a:t>
            </a:r>
          </a:p>
        </p:txBody>
      </p:sp>
      <p:sp>
        <p:nvSpPr>
          <p:cNvPr id="55" name="Shape 62"/>
          <p:cNvSpPr/>
          <p:nvPr/>
        </p:nvSpPr>
        <p:spPr>
          <a:xfrm flipH="1" flipV="1">
            <a:off x="4743450" y="368935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62"/>
          <p:cNvSpPr/>
          <p:nvPr/>
        </p:nvSpPr>
        <p:spPr>
          <a:xfrm flipH="1" flipV="1">
            <a:off x="6721952" y="369570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940309" y="4180379"/>
            <a:ext cx="3107817" cy="522535"/>
          </a:xfrm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Confident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1306560" y="3673597"/>
            <a:ext cx="2349917" cy="522535"/>
          </a:xfrm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GB" sz="1050" dirty="0" err="1"/>
              <a:t>Creatives</a:t>
            </a:r>
            <a:endParaRPr lang="en-GB" sz="1050" dirty="0"/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1698212" y="3166065"/>
            <a:ext cx="1566608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Focus</a:t>
            </a:r>
          </a:p>
        </p:txBody>
      </p:sp>
      <p:sp>
        <p:nvSpPr>
          <p:cNvPr id="28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4169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7" grpId="0" animBg="1"/>
      <p:bldP spid="38" grpId="0" animBg="1"/>
      <p:bldP spid="39" grpId="0" build="p"/>
      <p:bldP spid="41" grpId="0" build="p"/>
      <p:bldP spid="42" grpId="0" animBg="1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5" grpId="0" animBg="1"/>
      <p:bldP spid="56" grpId="0" animBg="1"/>
      <p:bldP spid="73" grpId="0" build="p"/>
      <p:bldP spid="74" grpId="0" build="p"/>
      <p:bldP spid="75" grpId="0" build="p"/>
      <p:bldP spid="28" grpId="0" animBg="1"/>
      <p:bldP spid="29" grpId="0" build="p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842850" y="3750361"/>
            <a:ext cx="1514157" cy="529164"/>
            <a:chOff x="5285768" y="3582302"/>
            <a:chExt cx="1641130" cy="573539"/>
          </a:xfrm>
        </p:grpSpPr>
        <p:sp>
          <p:nvSpPr>
            <p:cNvPr id="71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80337" y="3221198"/>
            <a:ext cx="1514157" cy="529164"/>
            <a:chOff x="7385728" y="3008764"/>
            <a:chExt cx="1641130" cy="573539"/>
          </a:xfrm>
        </p:grpSpPr>
        <p:sp>
          <p:nvSpPr>
            <p:cNvPr id="67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8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69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0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7" name="Group 56"/>
          <p:cNvGrpSpPr/>
          <p:nvPr/>
        </p:nvGrpSpPr>
        <p:grpSpPr>
          <a:xfrm>
            <a:off x="6717825" y="2692034"/>
            <a:ext cx="1514157" cy="529164"/>
            <a:chOff x="9485688" y="2435226"/>
            <a:chExt cx="1641130" cy="573539"/>
          </a:xfrm>
        </p:grpSpPr>
        <p:sp>
          <p:nvSpPr>
            <p:cNvPr id="65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905362" y="4279526"/>
            <a:ext cx="1514157" cy="529164"/>
            <a:chOff x="3185808" y="4155841"/>
            <a:chExt cx="1641130" cy="573539"/>
          </a:xfrm>
        </p:grpSpPr>
        <p:sp>
          <p:nvSpPr>
            <p:cNvPr id="63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0" name="Shape 58"/>
          <p:cNvSpPr/>
          <p:nvPr/>
        </p:nvSpPr>
        <p:spPr>
          <a:xfrm flipH="1" flipV="1">
            <a:off x="2623913" y="3763712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58"/>
          <p:cNvSpPr/>
          <p:nvPr/>
        </p:nvSpPr>
        <p:spPr>
          <a:xfrm flipH="1" flipV="1">
            <a:off x="4567122" y="3255934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58"/>
          <p:cNvSpPr/>
          <p:nvPr/>
        </p:nvSpPr>
        <p:spPr>
          <a:xfrm flipH="1" flipV="1">
            <a:off x="6489275" y="2722009"/>
            <a:ext cx="3144" cy="210913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0309" y="2235200"/>
            <a:ext cx="3413914" cy="613206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 smtClean="0"/>
              <a:t>vror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 smtClean="0"/>
              <a:t>beatae</a:t>
            </a:r>
            <a:r>
              <a:rPr lang="en-US" dirty="0" smtClean="0"/>
              <a:t> </a:t>
            </a:r>
            <a:r>
              <a:rPr lang="en-US" dirty="0"/>
              <a:t>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 smtClean="0"/>
              <a:t>exp</a:t>
            </a:r>
            <a:endParaRPr lang="en-GB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111972"/>
            <a:ext cx="1493211" cy="75542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smtClean="0"/>
              <a:t>men</a:t>
            </a:r>
            <a:endParaRPr lang="en-US" sz="950" dirty="0"/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899223" y="4279526"/>
            <a:ext cx="1520296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Start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2853574" y="375003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Design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4784404" y="3220874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Creative</a:t>
            </a: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6727264" y="268866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Success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2861012" y="4544108"/>
            <a:ext cx="1493211" cy="107564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ipsum</a:t>
            </a:r>
            <a:r>
              <a:rPr lang="en-US" sz="950" dirty="0" smtClean="0"/>
              <a:t> dolor sit </a:t>
            </a:r>
            <a:r>
              <a:rPr lang="en-US" sz="950" dirty="0" err="1" smtClean="0"/>
              <a:t>amet</a:t>
            </a:r>
            <a:r>
              <a:rPr lang="en-US" sz="950" dirty="0" smtClean="0"/>
              <a:t>,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tertinggal</a:t>
            </a:r>
            <a:r>
              <a:rPr lang="en-US" sz="950" dirty="0" smtClean="0"/>
              <a:t> </a:t>
            </a:r>
            <a:r>
              <a:rPr lang="en-US" sz="950" dirty="0" err="1" smtClean="0"/>
              <a:t>jauh</a:t>
            </a:r>
            <a:r>
              <a:rPr lang="en-US" sz="950" dirty="0" smtClean="0"/>
              <a:t> </a:t>
            </a:r>
            <a:r>
              <a:rPr lang="en-US" sz="950" dirty="0" err="1" smtClean="0"/>
              <a:t>dardariiles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</a:t>
            </a:r>
            <a:r>
              <a:rPr lang="en-US" sz="950" dirty="0" err="1" smtClean="0"/>
              <a:t>menes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da-DK" sz="950" dirty="0"/>
              <a:t>dolor sit amet, lorrtinggal jauh dardadardariiles </a:t>
            </a:r>
            <a:r>
              <a:rPr lang="da-DK" sz="950" dirty="0" smtClean="0"/>
              <a:t>sige</a:t>
            </a:r>
            <a:endParaRPr lang="da-DK" sz="950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9514" y="4037614"/>
            <a:ext cx="1493211" cy="127278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 smtClean="0"/>
              <a:t>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me</a:t>
            </a:r>
            <a:r>
              <a:rPr lang="da-DK" sz="950" dirty="0"/>
              <a:t>jauh dardariiles sige menles sigeejauardariiles sige meniles sige </a:t>
            </a:r>
            <a:r>
              <a:rPr lang="da-DK" sz="950" dirty="0" smtClean="0"/>
              <a:t>jauardariiles</a:t>
            </a:r>
            <a:endParaRPr lang="da-DK" sz="950" dirty="0"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0292" y="3485455"/>
            <a:ext cx="1493211" cy="162651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iilesdolor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 smtClean="0"/>
              <a:t>loertinggal</a:t>
            </a:r>
            <a:r>
              <a:rPr lang="en-US" sz="950" dirty="0" smtClean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meniles</a:t>
            </a:r>
            <a:r>
              <a:rPr lang="en-US" sz="950" dirty="0" smtClean="0"/>
              <a:t> </a:t>
            </a:r>
            <a:r>
              <a:rPr lang="en-US" sz="950" dirty="0" err="1" smtClean="0"/>
              <a:t>si</a:t>
            </a:r>
            <a:r>
              <a:rPr lang="en-US" sz="950" dirty="0" err="1"/>
              <a:t>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endParaRPr lang="en-US" sz="950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700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uiExpand="1" build="p"/>
      <p:bldP spid="87" grpId="0" uiExpand="1" build="p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8" name="Shape 1242"/>
          <p:cNvSpPr/>
          <p:nvPr/>
        </p:nvSpPr>
        <p:spPr>
          <a:xfrm>
            <a:off x="4352477" y="2544208"/>
            <a:ext cx="314307" cy="3283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4050659" y="2741569"/>
            <a:ext cx="1085759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6121649" y="2072263"/>
            <a:ext cx="389247" cy="4066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5847301" y="2345729"/>
            <a:ext cx="1085760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4974827" y="3401040"/>
            <a:ext cx="1231131" cy="1390949"/>
            <a:chOff x="4974827" y="3401040"/>
            <a:chExt cx="1231131" cy="1390949"/>
          </a:xfrm>
        </p:grpSpPr>
        <p:sp>
          <p:nvSpPr>
            <p:cNvPr id="84" name="Shape 1260"/>
            <p:cNvSpPr/>
            <p:nvPr/>
          </p:nvSpPr>
          <p:spPr>
            <a:xfrm>
              <a:off x="4974827" y="3401040"/>
              <a:ext cx="1231131" cy="139094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1261"/>
            <p:cNvSpPr/>
            <p:nvPr/>
          </p:nvSpPr>
          <p:spPr>
            <a:xfrm>
              <a:off x="5414891" y="3931200"/>
              <a:ext cx="351003" cy="3436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771469" y="2980829"/>
            <a:ext cx="1231131" cy="1796643"/>
            <a:chOff x="6771469" y="2980829"/>
            <a:chExt cx="1231131" cy="1796643"/>
          </a:xfrm>
        </p:grpSpPr>
        <p:sp>
          <p:nvSpPr>
            <p:cNvPr id="87" name="Shape 1263"/>
            <p:cNvSpPr/>
            <p:nvPr/>
          </p:nvSpPr>
          <p:spPr>
            <a:xfrm>
              <a:off x="6771469" y="2980829"/>
              <a:ext cx="1231131" cy="179664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264"/>
            <p:cNvSpPr/>
            <p:nvPr/>
          </p:nvSpPr>
          <p:spPr>
            <a:xfrm>
              <a:off x="7211533" y="3699649"/>
              <a:ext cx="351003" cy="3588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9" name="Shape 58"/>
          <p:cNvSpPr/>
          <p:nvPr/>
        </p:nvSpPr>
        <p:spPr>
          <a:xfrm flipV="1">
            <a:off x="2702002" y="2572579"/>
            <a:ext cx="288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70" y="528705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69" y="505011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Success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8" y="5246054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7" y="5009118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Design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5" y="524473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4" y="500779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8184" y="3748777"/>
            <a:ext cx="1231131" cy="1043213"/>
            <a:chOff x="3178184" y="3748777"/>
            <a:chExt cx="1231131" cy="1043213"/>
          </a:xfrm>
        </p:grpSpPr>
        <p:sp>
          <p:nvSpPr>
            <p:cNvPr id="81" name="Shape 1257"/>
            <p:cNvSpPr/>
            <p:nvPr/>
          </p:nvSpPr>
          <p:spPr>
            <a:xfrm>
              <a:off x="3178184" y="3748777"/>
              <a:ext cx="1231131" cy="104321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248"/>
            <p:cNvSpPr/>
            <p:nvPr/>
          </p:nvSpPr>
          <p:spPr>
            <a:xfrm>
              <a:off x="3669957" y="4135604"/>
              <a:ext cx="262307" cy="268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543255"/>
            <a:ext cx="1486694" cy="3333670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smtClean="0"/>
              <a:t>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647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8" grpId="0" animBg="1"/>
      <p:bldP spid="51" grpId="0" animBg="1"/>
      <p:bldP spid="52" grpId="0" animBg="1"/>
      <p:bldP spid="53" grpId="0" animBg="1"/>
      <p:bldP spid="89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7" grpId="0" uiExpand="1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WORKFLOW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047181" y="3364300"/>
            <a:ext cx="1352685" cy="1352685"/>
            <a:chOff x="2047181" y="3364300"/>
            <a:chExt cx="1352685" cy="1352685"/>
          </a:xfrm>
        </p:grpSpPr>
        <p:sp>
          <p:nvSpPr>
            <p:cNvPr id="31" name="Shape 1273"/>
            <p:cNvSpPr/>
            <p:nvPr/>
          </p:nvSpPr>
          <p:spPr>
            <a:xfrm>
              <a:off x="2047181" y="336430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1274"/>
            <p:cNvSpPr/>
            <p:nvPr/>
          </p:nvSpPr>
          <p:spPr>
            <a:xfrm>
              <a:off x="2454463" y="3743622"/>
              <a:ext cx="538122" cy="3287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60403" y="2092133"/>
            <a:ext cx="1784121" cy="1784122"/>
            <a:chOff x="2860403" y="2092133"/>
            <a:chExt cx="1784121" cy="1784122"/>
          </a:xfrm>
        </p:grpSpPr>
        <p:sp>
          <p:nvSpPr>
            <p:cNvPr id="33" name="Shape 1277"/>
            <p:cNvSpPr/>
            <p:nvPr/>
          </p:nvSpPr>
          <p:spPr>
            <a:xfrm>
              <a:off x="2860403" y="2092133"/>
              <a:ext cx="1784121" cy="1784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4" name="Group 1280"/>
            <p:cNvGrpSpPr/>
            <p:nvPr/>
          </p:nvGrpSpPr>
          <p:grpSpPr>
            <a:xfrm>
              <a:off x="3446625" y="2547937"/>
              <a:ext cx="611677" cy="471026"/>
              <a:chOff x="0" y="0"/>
              <a:chExt cx="1467689" cy="1130203"/>
            </a:xfrm>
          </p:grpSpPr>
          <p:sp>
            <p:nvSpPr>
              <p:cNvPr id="35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6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4277500" y="2679906"/>
            <a:ext cx="2061233" cy="2061234"/>
            <a:chOff x="4277500" y="2679906"/>
            <a:chExt cx="2061233" cy="2061234"/>
          </a:xfrm>
        </p:grpSpPr>
        <p:sp>
          <p:nvSpPr>
            <p:cNvPr id="37" name="Shape 1283"/>
            <p:cNvSpPr/>
            <p:nvPr/>
          </p:nvSpPr>
          <p:spPr>
            <a:xfrm>
              <a:off x="4277500" y="2679906"/>
              <a:ext cx="2061233" cy="20612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8" name="Group 1286"/>
            <p:cNvGrpSpPr/>
            <p:nvPr/>
          </p:nvGrpSpPr>
          <p:grpSpPr>
            <a:xfrm>
              <a:off x="5004837" y="3234341"/>
              <a:ext cx="606561" cy="602721"/>
              <a:chOff x="0" y="0"/>
              <a:chExt cx="1455414" cy="1446200"/>
            </a:xfrm>
          </p:grpSpPr>
          <p:sp>
            <p:nvSpPr>
              <p:cNvPr id="39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6076815" y="3364300"/>
            <a:ext cx="1352685" cy="1352685"/>
            <a:chOff x="6076815" y="3364300"/>
            <a:chExt cx="1352685" cy="1352685"/>
          </a:xfrm>
        </p:grpSpPr>
        <p:sp>
          <p:nvSpPr>
            <p:cNvPr id="41" name="Shape 1289"/>
            <p:cNvSpPr/>
            <p:nvPr/>
          </p:nvSpPr>
          <p:spPr>
            <a:xfrm>
              <a:off x="6076815" y="336430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1290"/>
            <p:cNvSpPr/>
            <p:nvPr/>
          </p:nvSpPr>
          <p:spPr>
            <a:xfrm>
              <a:off x="6613959" y="3681673"/>
              <a:ext cx="297409" cy="3903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3" name="Shape 1293"/>
          <p:cNvSpPr/>
          <p:nvPr/>
        </p:nvSpPr>
        <p:spPr>
          <a:xfrm>
            <a:off x="6271634" y="2655774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4" name="Shape 1296"/>
          <p:cNvSpPr/>
          <p:nvPr/>
        </p:nvSpPr>
        <p:spPr>
          <a:xfrm>
            <a:off x="6779996" y="2357361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5" name="Shape 1299"/>
          <p:cNvSpPr/>
          <p:nvPr/>
        </p:nvSpPr>
        <p:spPr>
          <a:xfrm>
            <a:off x="6266267" y="2067560"/>
            <a:ext cx="588193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85652" y="2462510"/>
            <a:ext cx="1352685" cy="1352685"/>
            <a:chOff x="1185652" y="2462510"/>
            <a:chExt cx="1352685" cy="1352685"/>
          </a:xfrm>
        </p:grpSpPr>
        <p:sp>
          <p:nvSpPr>
            <p:cNvPr id="46" name="Shape 1304"/>
            <p:cNvSpPr/>
            <p:nvPr/>
          </p:nvSpPr>
          <p:spPr>
            <a:xfrm>
              <a:off x="1185652" y="246251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306"/>
            <p:cNvSpPr/>
            <p:nvPr/>
          </p:nvSpPr>
          <p:spPr>
            <a:xfrm>
              <a:off x="1661950" y="2845501"/>
              <a:ext cx="373985" cy="373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7113975" y="2585740"/>
            <a:ext cx="796538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r>
              <a:rPr lang="en-US" dirty="0"/>
              <a:t>Feedback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850" y="2311258"/>
            <a:ext cx="733060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Investment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5932" y="3047307"/>
            <a:ext cx="796538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277500" y="3979191"/>
            <a:ext cx="2061387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300" dirty="0"/>
              <a:t>Turn on Idea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6076815" y="4189889"/>
            <a:ext cx="1352686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Go Global</a:t>
            </a:r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860404" y="3133364"/>
            <a:ext cx="1784120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Development</a:t>
            </a:r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047181" y="4168245"/>
            <a:ext cx="1352685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Testing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185497" y="3292431"/>
            <a:ext cx="1352839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60" name="Shape 62"/>
          <p:cNvSpPr/>
          <p:nvPr/>
        </p:nvSpPr>
        <p:spPr>
          <a:xfrm flipH="1" flipV="1">
            <a:off x="921259" y="53529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356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5" grpId="0" animBg="1"/>
      <p:bldP spid="49" grpId="0" build="p" animBg="1"/>
      <p:bldP spid="50" grpId="0" build="p" animBg="1"/>
      <p:bldP spid="54" grpId="0" build="p" animBg="1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FROM CLIENT TO CLIENT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1" name="Group 1318"/>
          <p:cNvGrpSpPr/>
          <p:nvPr/>
        </p:nvGrpSpPr>
        <p:grpSpPr>
          <a:xfrm>
            <a:off x="683728" y="2700466"/>
            <a:ext cx="1327214" cy="2464071"/>
            <a:chOff x="0" y="0"/>
            <a:chExt cx="3031688" cy="5628554"/>
          </a:xfrm>
        </p:grpSpPr>
        <p:sp>
          <p:nvSpPr>
            <p:cNvPr id="52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34631" y="2779360"/>
            <a:ext cx="1776011" cy="491122"/>
            <a:chOff x="5934631" y="2779360"/>
            <a:chExt cx="1776011" cy="491122"/>
          </a:xfrm>
        </p:grpSpPr>
        <p:sp>
          <p:nvSpPr>
            <p:cNvPr id="66" name="Shape 1323"/>
            <p:cNvSpPr/>
            <p:nvPr/>
          </p:nvSpPr>
          <p:spPr>
            <a:xfrm>
              <a:off x="5934631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8" name="Shape 1327"/>
            <p:cNvSpPr/>
            <p:nvPr/>
          </p:nvSpPr>
          <p:spPr>
            <a:xfrm>
              <a:off x="6303736" y="2911964"/>
              <a:ext cx="225916" cy="225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2" name="Shape 1335"/>
          <p:cNvSpPr/>
          <p:nvPr/>
        </p:nvSpPr>
        <p:spPr>
          <a:xfrm>
            <a:off x="1291321" y="2164996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3" name="Shape 1338"/>
          <p:cNvSpPr/>
          <p:nvPr/>
        </p:nvSpPr>
        <p:spPr>
          <a:xfrm rot="5400000">
            <a:off x="7300477" y="3613063"/>
            <a:ext cx="1509861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4" name="Shape 1342"/>
          <p:cNvSpPr/>
          <p:nvPr/>
        </p:nvSpPr>
        <p:spPr>
          <a:xfrm rot="10800000">
            <a:off x="1291321" y="5403043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286017" y="2779360"/>
            <a:ext cx="1776011" cy="491122"/>
            <a:chOff x="2286017" y="2779360"/>
            <a:chExt cx="1776011" cy="491122"/>
          </a:xfrm>
        </p:grpSpPr>
        <p:sp>
          <p:nvSpPr>
            <p:cNvPr id="64" name="Shape 1319"/>
            <p:cNvSpPr/>
            <p:nvPr/>
          </p:nvSpPr>
          <p:spPr>
            <a:xfrm>
              <a:off x="2286017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5" name="Shape 1347"/>
            <p:cNvSpPr/>
            <p:nvPr/>
          </p:nvSpPr>
          <p:spPr>
            <a:xfrm>
              <a:off x="2661396" y="2913127"/>
              <a:ext cx="225902" cy="225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324" y="2779360"/>
            <a:ext cx="1776011" cy="491122"/>
            <a:chOff x="4110324" y="2779360"/>
            <a:chExt cx="1776011" cy="491122"/>
          </a:xfrm>
        </p:grpSpPr>
        <p:sp>
          <p:nvSpPr>
            <p:cNvPr id="65" name="Shape 1321"/>
            <p:cNvSpPr/>
            <p:nvPr/>
          </p:nvSpPr>
          <p:spPr>
            <a:xfrm>
              <a:off x="4110324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76" name="Group 1350"/>
            <p:cNvGrpSpPr/>
            <p:nvPr/>
          </p:nvGrpSpPr>
          <p:grpSpPr>
            <a:xfrm>
              <a:off x="4520544" y="2913668"/>
              <a:ext cx="158049" cy="222507"/>
              <a:chOff x="0" y="0"/>
              <a:chExt cx="361021" cy="508259"/>
            </a:xfrm>
          </p:grpSpPr>
          <p:sp>
            <p:nvSpPr>
              <p:cNvPr id="77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8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34631" y="4236558"/>
            <a:ext cx="1776011" cy="491122"/>
            <a:chOff x="5934631" y="4236558"/>
            <a:chExt cx="1776011" cy="491122"/>
          </a:xfrm>
        </p:grpSpPr>
        <p:sp>
          <p:nvSpPr>
            <p:cNvPr id="69" name="Shape 1329"/>
            <p:cNvSpPr/>
            <p:nvPr/>
          </p:nvSpPr>
          <p:spPr>
            <a:xfrm flipH="1">
              <a:off x="5934631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356"/>
            <p:cNvSpPr/>
            <p:nvPr/>
          </p:nvSpPr>
          <p:spPr>
            <a:xfrm>
              <a:off x="7030630" y="4370593"/>
              <a:ext cx="225916" cy="225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110324" y="4236558"/>
            <a:ext cx="1776011" cy="491122"/>
            <a:chOff x="4110324" y="4236558"/>
            <a:chExt cx="1776011" cy="491122"/>
          </a:xfrm>
        </p:grpSpPr>
        <p:sp>
          <p:nvSpPr>
            <p:cNvPr id="70" name="Shape 1331"/>
            <p:cNvSpPr/>
            <p:nvPr/>
          </p:nvSpPr>
          <p:spPr>
            <a:xfrm flipH="1">
              <a:off x="4110324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357"/>
            <p:cNvSpPr/>
            <p:nvPr/>
          </p:nvSpPr>
          <p:spPr>
            <a:xfrm>
              <a:off x="5230510" y="4369161"/>
              <a:ext cx="233141" cy="231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286017" y="4236558"/>
            <a:ext cx="1776011" cy="491122"/>
            <a:chOff x="2286017" y="4236558"/>
            <a:chExt cx="1776011" cy="491122"/>
          </a:xfrm>
        </p:grpSpPr>
        <p:sp>
          <p:nvSpPr>
            <p:cNvPr id="71" name="Shape 1333"/>
            <p:cNvSpPr/>
            <p:nvPr/>
          </p:nvSpPr>
          <p:spPr>
            <a:xfrm flipH="1">
              <a:off x="2286017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6" name="Group 1360"/>
            <p:cNvGrpSpPr/>
            <p:nvPr/>
          </p:nvGrpSpPr>
          <p:grpSpPr>
            <a:xfrm>
              <a:off x="3362842" y="4371048"/>
              <a:ext cx="246810" cy="222141"/>
              <a:chOff x="0" y="0"/>
              <a:chExt cx="563772" cy="507425"/>
            </a:xfrm>
          </p:grpSpPr>
          <p:sp>
            <p:nvSpPr>
              <p:cNvPr id="87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660426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Packing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4484733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Printing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286499" y="4274657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Review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3009778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Registration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4834085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Order </a:t>
            </a:r>
            <a:r>
              <a:rPr lang="en-GB" sz="1100" dirty="0" err="1"/>
              <a:t>Req</a:t>
            </a:r>
            <a:endParaRPr lang="en-GB" sz="11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6635851" y="2807453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Survey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339509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340367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340577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486636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487494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487704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434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2" grpId="0" animBg="1"/>
      <p:bldP spid="73" grpId="0" animBg="1"/>
      <p:bldP spid="74" grpId="0" animBg="1"/>
      <p:bldP spid="89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6" name="Shape 288"/>
          <p:cNvSpPr/>
          <p:nvPr/>
        </p:nvSpPr>
        <p:spPr>
          <a:xfrm>
            <a:off x="914910" y="2314468"/>
            <a:ext cx="4885722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7" name="Shape 290"/>
          <p:cNvSpPr/>
          <p:nvPr/>
        </p:nvSpPr>
        <p:spPr>
          <a:xfrm>
            <a:off x="6273197" y="3237958"/>
            <a:ext cx="127188" cy="43792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293"/>
          <p:cNvSpPr/>
          <p:nvPr/>
        </p:nvSpPr>
        <p:spPr>
          <a:xfrm>
            <a:off x="6273197" y="4173811"/>
            <a:ext cx="127188" cy="432222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6"/>
          <p:cNvSpPr/>
          <p:nvPr/>
        </p:nvSpPr>
        <p:spPr>
          <a:xfrm>
            <a:off x="6273197" y="5103966"/>
            <a:ext cx="128949" cy="4229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6273197" y="2314468"/>
            <a:ext cx="127187" cy="42555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207610" y="4228504"/>
            <a:ext cx="1129238" cy="690523"/>
            <a:chOff x="5207610" y="4228504"/>
            <a:chExt cx="1129238" cy="690523"/>
          </a:xfrm>
          <a:solidFill>
            <a:schemeClr val="accent1"/>
          </a:solidFill>
        </p:grpSpPr>
        <p:sp>
          <p:nvSpPr>
            <p:cNvPr id="34" name="Shape 303"/>
            <p:cNvSpPr/>
            <p:nvPr/>
          </p:nvSpPr>
          <p:spPr>
            <a:xfrm flipV="1">
              <a:off x="5251451" y="4228504"/>
              <a:ext cx="1085397" cy="656569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7" name="Shape 305"/>
            <p:cNvSpPr/>
            <p:nvPr/>
          </p:nvSpPr>
          <p:spPr>
            <a:xfrm>
              <a:off x="5207610" y="4870424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888717" y="2384991"/>
            <a:ext cx="1447761" cy="673627"/>
            <a:chOff x="4888717" y="2384991"/>
            <a:chExt cx="1447761" cy="673627"/>
          </a:xfrm>
          <a:solidFill>
            <a:schemeClr val="accent1"/>
          </a:solidFill>
        </p:grpSpPr>
        <p:sp>
          <p:nvSpPr>
            <p:cNvPr id="32" name="Shape 301"/>
            <p:cNvSpPr/>
            <p:nvPr/>
          </p:nvSpPr>
          <p:spPr>
            <a:xfrm flipV="1">
              <a:off x="4932558" y="2384991"/>
              <a:ext cx="1403920" cy="63809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8" name="Shape 306"/>
            <p:cNvSpPr/>
            <p:nvPr/>
          </p:nvSpPr>
          <p:spPr>
            <a:xfrm>
              <a:off x="4888717" y="3010015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472759" y="3280470"/>
            <a:ext cx="3863217" cy="1405804"/>
            <a:chOff x="2472759" y="3280470"/>
            <a:chExt cx="3863217" cy="1405804"/>
          </a:xfrm>
          <a:solidFill>
            <a:schemeClr val="accent1"/>
          </a:solidFill>
        </p:grpSpPr>
        <p:sp>
          <p:nvSpPr>
            <p:cNvPr id="33" name="Shape 302"/>
            <p:cNvSpPr/>
            <p:nvPr/>
          </p:nvSpPr>
          <p:spPr>
            <a:xfrm flipV="1">
              <a:off x="2495551" y="3280470"/>
              <a:ext cx="3840425" cy="138275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9" name="Shape 307"/>
            <p:cNvSpPr/>
            <p:nvPr/>
          </p:nvSpPr>
          <p:spPr>
            <a:xfrm>
              <a:off x="2472759" y="4637671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00244" y="3562372"/>
            <a:ext cx="4136603" cy="1612250"/>
            <a:chOff x="2200244" y="3562372"/>
            <a:chExt cx="4136603" cy="1612250"/>
          </a:xfrm>
          <a:solidFill>
            <a:schemeClr val="accent1"/>
          </a:solidFill>
        </p:grpSpPr>
        <p:sp>
          <p:nvSpPr>
            <p:cNvPr id="35" name="Shape 304"/>
            <p:cNvSpPr/>
            <p:nvPr/>
          </p:nvSpPr>
          <p:spPr>
            <a:xfrm>
              <a:off x="2224548" y="3586674"/>
              <a:ext cx="4112299" cy="1587948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41" name="Shape 308"/>
            <p:cNvSpPr/>
            <p:nvPr/>
          </p:nvSpPr>
          <p:spPr>
            <a:xfrm>
              <a:off x="2200244" y="3562372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2514465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6568759" y="22664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China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680" y="3435456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7127" y="31874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Brazil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1300" y="4373996"/>
            <a:ext cx="1806580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6709" y="4126000"/>
            <a:ext cx="1082190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Australia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9865" y="5320907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507291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United States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9709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6" grpId="0" animBg="1"/>
      <p:bldP spid="27" grpId="0" animBg="1"/>
      <p:bldP spid="28" grpId="0" animBg="1"/>
      <p:bldP spid="29" grpId="0" animBg="1"/>
      <p:bldP spid="31" grpId="0" animBg="1"/>
      <p:bldP spid="42" grpId="0" build="p"/>
      <p:bldP spid="43" grpId="0" build="p"/>
      <p:bldP spid="44" grpId="0" build="p"/>
      <p:bldP spid="45" grpId="0" build="p"/>
      <p:bldP spid="47" grpId="0" build="p"/>
      <p:bldP spid="48" grpId="0" build="p"/>
      <p:bldP spid="49" grpId="0" build="p"/>
      <p:bldP spid="51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2508"/>
          <p:cNvSpPr/>
          <p:nvPr/>
        </p:nvSpPr>
        <p:spPr>
          <a:xfrm>
            <a:off x="1056056" y="2347563"/>
            <a:ext cx="7044960" cy="36611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645410" y="2715321"/>
            <a:ext cx="365498" cy="795960"/>
            <a:chOff x="4645410" y="2715321"/>
            <a:chExt cx="365498" cy="795960"/>
          </a:xfrm>
        </p:grpSpPr>
        <p:sp>
          <p:nvSpPr>
            <p:cNvPr id="40" name="Shape 2513"/>
            <p:cNvSpPr/>
            <p:nvPr/>
          </p:nvSpPr>
          <p:spPr>
            <a:xfrm>
              <a:off x="4645410" y="3035534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2514"/>
            <p:cNvSpPr/>
            <p:nvPr/>
          </p:nvSpPr>
          <p:spPr>
            <a:xfrm>
              <a:off x="4767242" y="2715321"/>
              <a:ext cx="121833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2515"/>
            <p:cNvSpPr/>
            <p:nvPr/>
          </p:nvSpPr>
          <p:spPr>
            <a:xfrm>
              <a:off x="4889075" y="2861703"/>
              <a:ext cx="121833" cy="6495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358069" y="4283865"/>
            <a:ext cx="365499" cy="406175"/>
            <a:chOff x="4358069" y="4283865"/>
            <a:chExt cx="365499" cy="406175"/>
          </a:xfrm>
        </p:grpSpPr>
        <p:sp>
          <p:nvSpPr>
            <p:cNvPr id="52" name="Shape 2517"/>
            <p:cNvSpPr/>
            <p:nvPr/>
          </p:nvSpPr>
          <p:spPr>
            <a:xfrm>
              <a:off x="4358069" y="4447268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2518"/>
            <p:cNvSpPr/>
            <p:nvPr/>
          </p:nvSpPr>
          <p:spPr>
            <a:xfrm>
              <a:off x="4479901" y="4283865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2519"/>
            <p:cNvSpPr/>
            <p:nvPr/>
          </p:nvSpPr>
          <p:spPr>
            <a:xfrm>
              <a:off x="4601735" y="4358564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663200" y="4170674"/>
            <a:ext cx="365501" cy="795960"/>
            <a:chOff x="2663200" y="4170674"/>
            <a:chExt cx="365501" cy="795960"/>
          </a:xfrm>
        </p:grpSpPr>
        <p:sp>
          <p:nvSpPr>
            <p:cNvPr id="55" name="Shape 2521"/>
            <p:cNvSpPr/>
            <p:nvPr/>
          </p:nvSpPr>
          <p:spPr>
            <a:xfrm>
              <a:off x="2663200" y="4490888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522"/>
            <p:cNvSpPr/>
            <p:nvPr/>
          </p:nvSpPr>
          <p:spPr>
            <a:xfrm>
              <a:off x="2785033" y="4170674"/>
              <a:ext cx="121834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523"/>
            <p:cNvSpPr/>
            <p:nvPr/>
          </p:nvSpPr>
          <p:spPr>
            <a:xfrm>
              <a:off x="2906867" y="4317056"/>
              <a:ext cx="121834" cy="64957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89026" y="2834595"/>
            <a:ext cx="365499" cy="630207"/>
            <a:chOff x="1489026" y="2834595"/>
            <a:chExt cx="365499" cy="630207"/>
          </a:xfrm>
        </p:grpSpPr>
        <p:sp>
          <p:nvSpPr>
            <p:cNvPr id="58" name="Shape 2525"/>
            <p:cNvSpPr/>
            <p:nvPr/>
          </p:nvSpPr>
          <p:spPr>
            <a:xfrm>
              <a:off x="1489026" y="3088126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526"/>
            <p:cNvSpPr/>
            <p:nvPr/>
          </p:nvSpPr>
          <p:spPr>
            <a:xfrm>
              <a:off x="1610859" y="2834595"/>
              <a:ext cx="121833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527"/>
            <p:cNvSpPr/>
            <p:nvPr/>
          </p:nvSpPr>
          <p:spPr>
            <a:xfrm>
              <a:off x="1732692" y="2950494"/>
              <a:ext cx="121833" cy="514308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69704" y="4732889"/>
            <a:ext cx="365496" cy="406175"/>
            <a:chOff x="6669704" y="4732889"/>
            <a:chExt cx="365496" cy="406175"/>
          </a:xfrm>
        </p:grpSpPr>
        <p:sp>
          <p:nvSpPr>
            <p:cNvPr id="61" name="Shape 2529"/>
            <p:cNvSpPr/>
            <p:nvPr/>
          </p:nvSpPr>
          <p:spPr>
            <a:xfrm>
              <a:off x="6669704" y="4896290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530"/>
            <p:cNvSpPr/>
            <p:nvPr/>
          </p:nvSpPr>
          <p:spPr>
            <a:xfrm>
              <a:off x="6791539" y="4732889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531"/>
            <p:cNvSpPr/>
            <p:nvPr/>
          </p:nvSpPr>
          <p:spPr>
            <a:xfrm>
              <a:off x="6913367" y="4807587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852452" y="3239624"/>
            <a:ext cx="365502" cy="630207"/>
            <a:chOff x="6852452" y="3239624"/>
            <a:chExt cx="365502" cy="630207"/>
          </a:xfrm>
        </p:grpSpPr>
        <p:sp>
          <p:nvSpPr>
            <p:cNvPr id="64" name="Shape 2533"/>
            <p:cNvSpPr/>
            <p:nvPr/>
          </p:nvSpPr>
          <p:spPr>
            <a:xfrm>
              <a:off x="6852452" y="3493155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534"/>
            <p:cNvSpPr/>
            <p:nvPr/>
          </p:nvSpPr>
          <p:spPr>
            <a:xfrm>
              <a:off x="6974287" y="3239624"/>
              <a:ext cx="121834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2535"/>
            <p:cNvSpPr/>
            <p:nvPr/>
          </p:nvSpPr>
          <p:spPr>
            <a:xfrm>
              <a:off x="7096120" y="3355524"/>
              <a:ext cx="121834" cy="51430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03572" y="2600651"/>
            <a:ext cx="365502" cy="406175"/>
            <a:chOff x="3403572" y="2600651"/>
            <a:chExt cx="365502" cy="406175"/>
          </a:xfrm>
        </p:grpSpPr>
        <p:sp>
          <p:nvSpPr>
            <p:cNvPr id="67" name="Shape 2537"/>
            <p:cNvSpPr/>
            <p:nvPr/>
          </p:nvSpPr>
          <p:spPr>
            <a:xfrm>
              <a:off x="3403572" y="2764054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2538"/>
            <p:cNvSpPr/>
            <p:nvPr/>
          </p:nvSpPr>
          <p:spPr>
            <a:xfrm>
              <a:off x="3525407" y="2600651"/>
              <a:ext cx="121834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2539"/>
            <p:cNvSpPr/>
            <p:nvPr/>
          </p:nvSpPr>
          <p:spPr>
            <a:xfrm>
              <a:off x="3647240" y="2675350"/>
              <a:ext cx="121834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964283" y="5754697"/>
            <a:ext cx="2267797" cy="77076"/>
            <a:chOff x="2964283" y="5754697"/>
            <a:chExt cx="2267797" cy="77076"/>
          </a:xfrm>
        </p:grpSpPr>
        <p:sp>
          <p:nvSpPr>
            <p:cNvPr id="70" name="Shape 2541"/>
            <p:cNvSpPr/>
            <p:nvPr/>
          </p:nvSpPr>
          <p:spPr>
            <a:xfrm>
              <a:off x="2964283" y="5754697"/>
              <a:ext cx="89608" cy="7707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2544"/>
            <p:cNvSpPr/>
            <p:nvPr/>
          </p:nvSpPr>
          <p:spPr>
            <a:xfrm>
              <a:off x="4095990" y="5754697"/>
              <a:ext cx="89608" cy="7707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2547"/>
            <p:cNvSpPr/>
            <p:nvPr/>
          </p:nvSpPr>
          <p:spPr>
            <a:xfrm>
              <a:off x="5142472" y="5754697"/>
              <a:ext cx="89608" cy="77076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2550"/>
          <p:cNvSpPr/>
          <p:nvPr/>
        </p:nvSpPr>
        <p:spPr>
          <a:xfrm>
            <a:off x="3114676" y="4826316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2553"/>
          <p:cNvSpPr/>
          <p:nvPr/>
        </p:nvSpPr>
        <p:spPr>
          <a:xfrm>
            <a:off x="1925634" y="3078000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2556"/>
          <p:cNvSpPr/>
          <p:nvPr/>
        </p:nvSpPr>
        <p:spPr>
          <a:xfrm>
            <a:off x="3288568" y="263622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2559"/>
          <p:cNvSpPr/>
          <p:nvPr/>
        </p:nvSpPr>
        <p:spPr>
          <a:xfrm>
            <a:off x="5088581" y="3416384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2562"/>
          <p:cNvSpPr/>
          <p:nvPr/>
        </p:nvSpPr>
        <p:spPr>
          <a:xfrm>
            <a:off x="4806594" y="4675923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2565"/>
          <p:cNvSpPr/>
          <p:nvPr/>
        </p:nvSpPr>
        <p:spPr>
          <a:xfrm>
            <a:off x="6691203" y="346808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2568"/>
          <p:cNvSpPr/>
          <p:nvPr/>
        </p:nvSpPr>
        <p:spPr>
          <a:xfrm>
            <a:off x="7147082" y="5103602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1968" y="2612667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9287" y="3462551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North America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5425" y="451708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2744" y="514312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Australia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94402" y="4061026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01721" y="4687062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3036276" y="2378864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3595" y="3004900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Green Land</a:t>
            </a:r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84088" y="3020131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491407" y="3868417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1999" y="249302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9318" y="351276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96961" y="3948962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2304280" y="4968698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South America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46548" y="5677576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Print Template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6146" y="5679168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Web Template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5330618" y="5679474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Slide Template</a:t>
            </a:r>
          </a:p>
        </p:txBody>
      </p:sp>
      <p:sp>
        <p:nvSpPr>
          <p:cNvPr id="97" name="Oval 9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948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8" name="Shape 2579"/>
          <p:cNvSpPr/>
          <p:nvPr/>
        </p:nvSpPr>
        <p:spPr>
          <a:xfrm>
            <a:off x="1053449" y="2310148"/>
            <a:ext cx="7015022" cy="36455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993872" y="4965663"/>
            <a:ext cx="169971" cy="433879"/>
            <a:chOff x="6993872" y="4965663"/>
            <a:chExt cx="169971" cy="433879"/>
          </a:xfrm>
          <a:solidFill>
            <a:schemeClr val="accent1"/>
          </a:solidFill>
        </p:grpSpPr>
        <p:sp>
          <p:nvSpPr>
            <p:cNvPr id="99" name="Shape 2584"/>
            <p:cNvSpPr/>
            <p:nvPr/>
          </p:nvSpPr>
          <p:spPr>
            <a:xfrm>
              <a:off x="6993872" y="504112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85"/>
            <p:cNvSpPr/>
            <p:nvPr/>
          </p:nvSpPr>
          <p:spPr>
            <a:xfrm>
              <a:off x="7046526" y="496566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84005" y="4346065"/>
            <a:ext cx="169971" cy="432316"/>
            <a:chOff x="4784005" y="4346065"/>
            <a:chExt cx="169971" cy="432316"/>
          </a:xfrm>
          <a:solidFill>
            <a:schemeClr val="accent1"/>
          </a:solidFill>
        </p:grpSpPr>
        <p:sp>
          <p:nvSpPr>
            <p:cNvPr id="101" name="Shape 2587"/>
            <p:cNvSpPr/>
            <p:nvPr/>
          </p:nvSpPr>
          <p:spPr>
            <a:xfrm>
              <a:off x="4784005" y="441996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88"/>
            <p:cNvSpPr/>
            <p:nvPr/>
          </p:nvSpPr>
          <p:spPr>
            <a:xfrm>
              <a:off x="4836659" y="4346065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987023" y="4771158"/>
            <a:ext cx="169971" cy="432316"/>
            <a:chOff x="2987023" y="4771158"/>
            <a:chExt cx="169971" cy="432316"/>
          </a:xfrm>
          <a:solidFill>
            <a:schemeClr val="accent1"/>
          </a:solidFill>
        </p:grpSpPr>
        <p:sp>
          <p:nvSpPr>
            <p:cNvPr id="103" name="Shape 2590"/>
            <p:cNvSpPr/>
            <p:nvPr/>
          </p:nvSpPr>
          <p:spPr>
            <a:xfrm>
              <a:off x="2987023" y="484505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4" name="Shape 2591"/>
            <p:cNvSpPr/>
            <p:nvPr/>
          </p:nvSpPr>
          <p:spPr>
            <a:xfrm>
              <a:off x="3039677" y="477115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048453" y="2997273"/>
            <a:ext cx="169971" cy="432249"/>
            <a:chOff x="2048453" y="2997273"/>
            <a:chExt cx="169971" cy="432249"/>
          </a:xfrm>
          <a:solidFill>
            <a:schemeClr val="accent1"/>
          </a:solidFill>
        </p:grpSpPr>
        <p:sp>
          <p:nvSpPr>
            <p:cNvPr id="105" name="Shape 2593"/>
            <p:cNvSpPr/>
            <p:nvPr/>
          </p:nvSpPr>
          <p:spPr>
            <a:xfrm>
              <a:off x="2048453" y="307110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94"/>
            <p:cNvSpPr/>
            <p:nvPr/>
          </p:nvSpPr>
          <p:spPr>
            <a:xfrm>
              <a:off x="2101106" y="299727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69165" y="2506116"/>
            <a:ext cx="169971" cy="432315"/>
            <a:chOff x="3769165" y="2506116"/>
            <a:chExt cx="169971" cy="432315"/>
          </a:xfrm>
          <a:solidFill>
            <a:schemeClr val="accent1"/>
          </a:solidFill>
        </p:grpSpPr>
        <p:sp>
          <p:nvSpPr>
            <p:cNvPr id="107" name="Shape 2596"/>
            <p:cNvSpPr/>
            <p:nvPr/>
          </p:nvSpPr>
          <p:spPr>
            <a:xfrm>
              <a:off x="3769165" y="258001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2597"/>
            <p:cNvSpPr/>
            <p:nvPr/>
          </p:nvSpPr>
          <p:spPr>
            <a:xfrm>
              <a:off x="3821819" y="250611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176389" y="3096388"/>
            <a:ext cx="169971" cy="432316"/>
            <a:chOff x="5176389" y="3096388"/>
            <a:chExt cx="169971" cy="432316"/>
          </a:xfrm>
          <a:solidFill>
            <a:schemeClr val="accent1"/>
          </a:solidFill>
        </p:grpSpPr>
        <p:sp>
          <p:nvSpPr>
            <p:cNvPr id="109" name="Shape 2599"/>
            <p:cNvSpPr/>
            <p:nvPr/>
          </p:nvSpPr>
          <p:spPr>
            <a:xfrm>
              <a:off x="5176389" y="317028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0" name="Shape 2600"/>
            <p:cNvSpPr/>
            <p:nvPr/>
          </p:nvSpPr>
          <p:spPr>
            <a:xfrm>
              <a:off x="5229043" y="309638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869540" y="3385236"/>
            <a:ext cx="169971" cy="432316"/>
            <a:chOff x="6869540" y="3385236"/>
            <a:chExt cx="169971" cy="432316"/>
          </a:xfrm>
          <a:solidFill>
            <a:schemeClr val="accent1"/>
          </a:solidFill>
        </p:grpSpPr>
        <p:sp>
          <p:nvSpPr>
            <p:cNvPr id="111" name="Shape 2602"/>
            <p:cNvSpPr/>
            <p:nvPr/>
          </p:nvSpPr>
          <p:spPr>
            <a:xfrm>
              <a:off x="6869540" y="345913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2" name="Shape 2603"/>
            <p:cNvSpPr/>
            <p:nvPr/>
          </p:nvSpPr>
          <p:spPr>
            <a:xfrm>
              <a:off x="6922195" y="338523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3" name="Shape 2605"/>
          <p:cNvSpPr/>
          <p:nvPr/>
        </p:nvSpPr>
        <p:spPr>
          <a:xfrm>
            <a:off x="1106925" y="274597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Shape 2610"/>
          <p:cNvSpPr/>
          <p:nvPr/>
        </p:nvSpPr>
        <p:spPr>
          <a:xfrm>
            <a:off x="2828353" y="226910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5" name="Shape 2615"/>
          <p:cNvSpPr/>
          <p:nvPr/>
        </p:nvSpPr>
        <p:spPr>
          <a:xfrm>
            <a:off x="2044316" y="4534149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6" name="Shape 2620"/>
          <p:cNvSpPr/>
          <p:nvPr/>
        </p:nvSpPr>
        <p:spPr>
          <a:xfrm>
            <a:off x="4239875" y="2859381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 sz="2000"/>
          </a:p>
        </p:txBody>
      </p:sp>
      <p:sp>
        <p:nvSpPr>
          <p:cNvPr id="117" name="Shape 2625"/>
          <p:cNvSpPr/>
          <p:nvPr/>
        </p:nvSpPr>
        <p:spPr>
          <a:xfrm>
            <a:off x="3844970" y="410905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2630"/>
          <p:cNvSpPr/>
          <p:nvPr/>
        </p:nvSpPr>
        <p:spPr>
          <a:xfrm>
            <a:off x="6057745" y="472943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9" name="Shape 2635"/>
          <p:cNvSpPr/>
          <p:nvPr/>
        </p:nvSpPr>
        <p:spPr>
          <a:xfrm>
            <a:off x="5928508" y="314822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1106925" y="278407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1106923" y="325031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North America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2839100" y="23074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2839098" y="27736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Green Land</a:t>
            </a:r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47232" y="2896113"/>
            <a:ext cx="871099" cy="85197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18k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4247230" y="3362350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Europe</a:t>
            </a:r>
          </a:p>
        </p:txBody>
      </p:sp>
      <p:sp>
        <p:nvSpPr>
          <p:cNvPr id="36" name="Text Placeholder 20"/>
          <p:cNvSpPr>
            <a:spLocks noGrp="1"/>
          </p:cNvSpPr>
          <p:nvPr>
            <p:ph type="body" idx="13"/>
          </p:nvPr>
        </p:nvSpPr>
        <p:spPr>
          <a:xfrm>
            <a:off x="5937633" y="31863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5937631" y="36525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Asia</a:t>
            </a:r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6065119" y="476753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20"/>
          <p:cNvSpPr>
            <a:spLocks noGrp="1"/>
          </p:cNvSpPr>
          <p:nvPr>
            <p:ph type="body" idx="13"/>
          </p:nvPr>
        </p:nvSpPr>
        <p:spPr>
          <a:xfrm>
            <a:off x="6065117" y="523377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Australia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3847555" y="4148471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1" name="Text Placeholder 20"/>
          <p:cNvSpPr>
            <a:spLocks noGrp="1"/>
          </p:cNvSpPr>
          <p:nvPr>
            <p:ph type="body" idx="13"/>
          </p:nvPr>
        </p:nvSpPr>
        <p:spPr>
          <a:xfrm>
            <a:off x="3847553" y="4614708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Africa</a:t>
            </a:r>
          </a:p>
        </p:txBody>
      </p:sp>
      <p:sp>
        <p:nvSpPr>
          <p:cNvPr id="42" name="Text Placeholder 20"/>
          <p:cNvSpPr>
            <a:spLocks noGrp="1"/>
          </p:cNvSpPr>
          <p:nvPr>
            <p:ph type="body" idx="13"/>
          </p:nvPr>
        </p:nvSpPr>
        <p:spPr>
          <a:xfrm>
            <a:off x="2044987" y="4576394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23k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3" name="Text Placeholder 20"/>
          <p:cNvSpPr>
            <a:spLocks noGrp="1"/>
          </p:cNvSpPr>
          <p:nvPr>
            <p:ph type="body" idx="13"/>
          </p:nvPr>
        </p:nvSpPr>
        <p:spPr>
          <a:xfrm>
            <a:off x="2044985" y="5042631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South America</a:t>
            </a:r>
          </a:p>
        </p:txBody>
      </p:sp>
      <p:sp>
        <p:nvSpPr>
          <p:cNvPr id="50" name="Oval 4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6757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8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28" grpId="0" build="p"/>
      <p:bldP spid="29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USER PER SOCIAL NETWORK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276521" y="3835392"/>
            <a:ext cx="1883769" cy="1606687"/>
            <a:chOff x="1276521" y="3835392"/>
            <a:chExt cx="1883769" cy="1606687"/>
          </a:xfrm>
        </p:grpSpPr>
        <p:sp>
          <p:nvSpPr>
            <p:cNvPr id="29" name="Shape 2647"/>
            <p:cNvSpPr/>
            <p:nvPr/>
          </p:nvSpPr>
          <p:spPr>
            <a:xfrm>
              <a:off x="1276521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0" name="Shape 2648"/>
            <p:cNvSpPr/>
            <p:nvPr/>
          </p:nvSpPr>
          <p:spPr>
            <a:xfrm>
              <a:off x="2602571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1" name="Shape 2649"/>
            <p:cNvSpPr/>
            <p:nvPr/>
          </p:nvSpPr>
          <p:spPr>
            <a:xfrm>
              <a:off x="2800916" y="3969300"/>
              <a:ext cx="161028" cy="289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53412" y="3835392"/>
            <a:ext cx="1883769" cy="1606687"/>
            <a:chOff x="3653412" y="3835392"/>
            <a:chExt cx="1883769" cy="1606687"/>
          </a:xfrm>
        </p:grpSpPr>
        <p:sp>
          <p:nvSpPr>
            <p:cNvPr id="32" name="Shape 2654"/>
            <p:cNvSpPr/>
            <p:nvPr/>
          </p:nvSpPr>
          <p:spPr>
            <a:xfrm>
              <a:off x="3653412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4" name="Shape 2662"/>
            <p:cNvSpPr/>
            <p:nvPr/>
          </p:nvSpPr>
          <p:spPr>
            <a:xfrm>
              <a:off x="4979462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663"/>
            <p:cNvSpPr/>
            <p:nvPr/>
          </p:nvSpPr>
          <p:spPr>
            <a:xfrm>
              <a:off x="5125422" y="4006251"/>
              <a:ext cx="265800" cy="216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26516" y="3835392"/>
            <a:ext cx="1883770" cy="1606687"/>
            <a:chOff x="6026516" y="3835392"/>
            <a:chExt cx="1883770" cy="1606687"/>
          </a:xfrm>
        </p:grpSpPr>
        <p:sp>
          <p:nvSpPr>
            <p:cNvPr id="33" name="Shape 2658"/>
            <p:cNvSpPr/>
            <p:nvPr/>
          </p:nvSpPr>
          <p:spPr>
            <a:xfrm>
              <a:off x="6026516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6" name="Shape 2665"/>
            <p:cNvSpPr/>
            <p:nvPr/>
          </p:nvSpPr>
          <p:spPr>
            <a:xfrm>
              <a:off x="7352567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666"/>
            <p:cNvSpPr/>
            <p:nvPr/>
          </p:nvSpPr>
          <p:spPr>
            <a:xfrm>
              <a:off x="7498526" y="3996115"/>
              <a:ext cx="265800" cy="236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752975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110415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45M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732779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090219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25M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731240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088680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35M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6" name="Shape 62"/>
          <p:cNvSpPr/>
          <p:nvPr/>
        </p:nvSpPr>
        <p:spPr>
          <a:xfrm flipH="1" flipV="1">
            <a:off x="914909" y="31627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83</a:t>
            </a:r>
            <a:endParaRPr lang="en-GB" sz="13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383985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</p:spTree>
    <p:extLst>
      <p:ext uri="{BB962C8B-B14F-4D97-AF65-F5344CB8AC3E}">
        <p14:creationId xmlns:p14="http://schemas.microsoft.com/office/powerpoint/2010/main" val="128451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build="p"/>
      <p:bldP spid="17" grpId="0" build="p"/>
      <p:bldP spid="20" grpId="0" build="p"/>
      <p:bldP spid="23" grpId="0" build="p"/>
      <p:bldP spid="24" grpId="0" build="p"/>
      <p:bldP spid="25" grpId="0" build="p"/>
      <p:bldP spid="26" grpId="0" animBg="1"/>
      <p:bldP spid="27" grpId="0" build="p"/>
      <p:bldP spid="39" grpId="0" build="p"/>
      <p:bldP spid="40" grpId="0" build="p"/>
      <p:bldP spid="41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9" name="Shape 2694"/>
          <p:cNvSpPr/>
          <p:nvPr/>
        </p:nvSpPr>
        <p:spPr>
          <a:xfrm>
            <a:off x="1700208" y="3938222"/>
            <a:ext cx="2021640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5"/>
          <p:cNvSpPr/>
          <p:nvPr/>
        </p:nvSpPr>
        <p:spPr>
          <a:xfrm>
            <a:off x="5433284" y="3938222"/>
            <a:ext cx="1856461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8"/>
          <p:cNvSpPr/>
          <p:nvPr/>
        </p:nvSpPr>
        <p:spPr>
          <a:xfrm>
            <a:off x="2495140" y="4269596"/>
            <a:ext cx="1226708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699"/>
          <p:cNvSpPr/>
          <p:nvPr/>
        </p:nvSpPr>
        <p:spPr>
          <a:xfrm>
            <a:off x="5433284" y="4269596"/>
            <a:ext cx="564614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2"/>
          <p:cNvSpPr/>
          <p:nvPr/>
        </p:nvSpPr>
        <p:spPr>
          <a:xfrm>
            <a:off x="2197051" y="4605434"/>
            <a:ext cx="1524798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3"/>
          <p:cNvSpPr/>
          <p:nvPr/>
        </p:nvSpPr>
        <p:spPr>
          <a:xfrm>
            <a:off x="5433284" y="4605434"/>
            <a:ext cx="1182673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6"/>
          <p:cNvSpPr/>
          <p:nvPr/>
        </p:nvSpPr>
        <p:spPr>
          <a:xfrm>
            <a:off x="1520743" y="4936808"/>
            <a:ext cx="2201105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07"/>
          <p:cNvSpPr/>
          <p:nvPr/>
        </p:nvSpPr>
        <p:spPr>
          <a:xfrm>
            <a:off x="5433284" y="4936808"/>
            <a:ext cx="1457533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0"/>
          <p:cNvSpPr/>
          <p:nvPr/>
        </p:nvSpPr>
        <p:spPr>
          <a:xfrm>
            <a:off x="2711028" y="5273514"/>
            <a:ext cx="1010820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Shape 2711"/>
          <p:cNvSpPr/>
          <p:nvPr/>
        </p:nvSpPr>
        <p:spPr>
          <a:xfrm>
            <a:off x="5433284" y="5273514"/>
            <a:ext cx="2079784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059539" y="2626360"/>
            <a:ext cx="7024922" cy="2693845"/>
            <a:chOff x="1059539" y="2626360"/>
            <a:chExt cx="7024922" cy="2693845"/>
          </a:xfrm>
        </p:grpSpPr>
        <p:sp>
          <p:nvSpPr>
            <p:cNvPr id="81" name="Shape 2721"/>
            <p:cNvSpPr/>
            <p:nvPr/>
          </p:nvSpPr>
          <p:spPr>
            <a:xfrm>
              <a:off x="5407440" y="2626360"/>
              <a:ext cx="2677021" cy="956716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2" name="Group 2725"/>
            <p:cNvGrpSpPr/>
            <p:nvPr/>
          </p:nvGrpSpPr>
          <p:grpSpPr>
            <a:xfrm>
              <a:off x="5975627" y="2837209"/>
              <a:ext cx="246535" cy="535018"/>
              <a:chOff x="0" y="0"/>
              <a:chExt cx="651353" cy="1413536"/>
            </a:xfrm>
          </p:grpSpPr>
          <p:sp>
            <p:nvSpPr>
              <p:cNvPr id="85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6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1059539" y="2626360"/>
              <a:ext cx="6632346" cy="2693845"/>
              <a:chOff x="1059539" y="2626360"/>
              <a:chExt cx="6632346" cy="2693845"/>
            </a:xfrm>
          </p:grpSpPr>
          <p:sp>
            <p:nvSpPr>
              <p:cNvPr id="59" name="Shape 2673"/>
              <p:cNvSpPr/>
              <p:nvPr/>
            </p:nvSpPr>
            <p:spPr>
              <a:xfrm>
                <a:off x="1463104" y="3938222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0" name="Shape 2675"/>
              <p:cNvSpPr/>
              <p:nvPr/>
            </p:nvSpPr>
            <p:spPr>
              <a:xfrm>
                <a:off x="5433140" y="3938222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2677"/>
              <p:cNvSpPr/>
              <p:nvPr/>
            </p:nvSpPr>
            <p:spPr>
              <a:xfrm>
                <a:off x="1463104" y="4269596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2" name="Shape 2679"/>
              <p:cNvSpPr/>
              <p:nvPr/>
            </p:nvSpPr>
            <p:spPr>
              <a:xfrm>
                <a:off x="5433140" y="4269596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3" name="Shape 2681"/>
              <p:cNvSpPr/>
              <p:nvPr/>
            </p:nvSpPr>
            <p:spPr>
              <a:xfrm>
                <a:off x="1463104" y="4605433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4" name="Shape 2683"/>
              <p:cNvSpPr/>
              <p:nvPr/>
            </p:nvSpPr>
            <p:spPr>
              <a:xfrm>
                <a:off x="5433140" y="4605433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2685"/>
              <p:cNvSpPr/>
              <p:nvPr/>
            </p:nvSpPr>
            <p:spPr>
              <a:xfrm>
                <a:off x="1463104" y="4936808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6" name="Shape 2687"/>
              <p:cNvSpPr/>
              <p:nvPr/>
            </p:nvSpPr>
            <p:spPr>
              <a:xfrm>
                <a:off x="5433140" y="4936808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7" name="Shape 2689"/>
              <p:cNvSpPr/>
              <p:nvPr/>
            </p:nvSpPr>
            <p:spPr>
              <a:xfrm>
                <a:off x="1463104" y="5273515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8" name="Shape 2691"/>
              <p:cNvSpPr/>
              <p:nvPr/>
            </p:nvSpPr>
            <p:spPr>
              <a:xfrm>
                <a:off x="5433140" y="5273515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9" name="Shape 2714"/>
              <p:cNvSpPr/>
              <p:nvPr/>
            </p:nvSpPr>
            <p:spPr>
              <a:xfrm>
                <a:off x="1059539" y="2626360"/>
                <a:ext cx="2677021" cy="956716"/>
              </a:xfrm>
              <a:prstGeom prst="roundRect">
                <a:avLst>
                  <a:gd name="adj" fmla="val 7537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717"/>
              <p:cNvGrpSpPr/>
              <p:nvPr/>
            </p:nvGrpSpPr>
            <p:grpSpPr>
              <a:xfrm>
                <a:off x="1851443" y="2836635"/>
                <a:ext cx="212400" cy="536166"/>
                <a:chOff x="0" y="0"/>
                <a:chExt cx="561168" cy="1416570"/>
              </a:xfrm>
            </p:grpSpPr>
            <p:sp>
              <p:nvSpPr>
                <p:cNvPr id="87" name="Shape 2715"/>
                <p:cNvSpPr/>
                <p:nvPr/>
              </p:nvSpPr>
              <p:spPr>
                <a:xfrm>
                  <a:off x="0" y="242666"/>
                  <a:ext cx="561169" cy="11739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6338" y="0"/>
                      </a:moveTo>
                      <a:cubicBezTo>
                        <a:pt x="5538" y="0"/>
                        <a:pt x="5538" y="0"/>
                        <a:pt x="5538" y="0"/>
                      </a:cubicBezTo>
                      <a:cubicBezTo>
                        <a:pt x="1662" y="0"/>
                        <a:pt x="0" y="1580"/>
                        <a:pt x="0" y="2107"/>
                      </a:cubicBezTo>
                      <a:cubicBezTo>
                        <a:pt x="0" y="9746"/>
                        <a:pt x="0" y="9746"/>
                        <a:pt x="0" y="9746"/>
                      </a:cubicBezTo>
                      <a:cubicBezTo>
                        <a:pt x="0" y="10141"/>
                        <a:pt x="831" y="10537"/>
                        <a:pt x="1938" y="10537"/>
                      </a:cubicBezTo>
                      <a:cubicBezTo>
                        <a:pt x="3046" y="10537"/>
                        <a:pt x="3600" y="10141"/>
                        <a:pt x="3600" y="9746"/>
                      </a:cubicBezTo>
                      <a:cubicBezTo>
                        <a:pt x="3600" y="3424"/>
                        <a:pt x="3600" y="3424"/>
                        <a:pt x="3600" y="3424"/>
                      </a:cubicBezTo>
                      <a:cubicBezTo>
                        <a:pt x="5262" y="3424"/>
                        <a:pt x="5262" y="3424"/>
                        <a:pt x="5262" y="3424"/>
                      </a:cubicBezTo>
                      <a:cubicBezTo>
                        <a:pt x="5262" y="9483"/>
                        <a:pt x="5262" y="9483"/>
                        <a:pt x="5262" y="9483"/>
                      </a:cubicBezTo>
                      <a:cubicBezTo>
                        <a:pt x="5262" y="9483"/>
                        <a:pt x="5262" y="9615"/>
                        <a:pt x="5262" y="9746"/>
                      </a:cubicBezTo>
                      <a:cubicBezTo>
                        <a:pt x="5262" y="20283"/>
                        <a:pt x="5262" y="20283"/>
                        <a:pt x="5262" y="20283"/>
                      </a:cubicBezTo>
                      <a:cubicBezTo>
                        <a:pt x="5262" y="21073"/>
                        <a:pt x="6369" y="21600"/>
                        <a:pt x="7754" y="21600"/>
                      </a:cubicBezTo>
                      <a:cubicBezTo>
                        <a:pt x="9138" y="21600"/>
                        <a:pt x="10246" y="21073"/>
                        <a:pt x="10246" y="20283"/>
                      </a:cubicBezTo>
                      <a:cubicBezTo>
                        <a:pt x="10246" y="10932"/>
                        <a:pt x="10246" y="10932"/>
                        <a:pt x="10246" y="10932"/>
                      </a:cubicBezTo>
                      <a:cubicBezTo>
                        <a:pt x="11354" y="10932"/>
                        <a:pt x="11354" y="10932"/>
                        <a:pt x="11354" y="10932"/>
                      </a:cubicBezTo>
                      <a:cubicBezTo>
                        <a:pt x="11354" y="20283"/>
                        <a:pt x="11354" y="20283"/>
                        <a:pt x="11354" y="20283"/>
                      </a:cubicBezTo>
                      <a:cubicBezTo>
                        <a:pt x="11354" y="21073"/>
                        <a:pt x="12462" y="21600"/>
                        <a:pt x="13846" y="21600"/>
                      </a:cubicBezTo>
                      <a:cubicBezTo>
                        <a:pt x="15231" y="21600"/>
                        <a:pt x="16338" y="21073"/>
                        <a:pt x="16338" y="20283"/>
                      </a:cubicBezTo>
                      <a:cubicBezTo>
                        <a:pt x="16338" y="3424"/>
                        <a:pt x="16338" y="3424"/>
                        <a:pt x="16338" y="3424"/>
                      </a:cubicBezTo>
                      <a:cubicBezTo>
                        <a:pt x="17723" y="3424"/>
                        <a:pt x="17723" y="3424"/>
                        <a:pt x="17723" y="3424"/>
                      </a:cubicBezTo>
                      <a:cubicBezTo>
                        <a:pt x="17723" y="9746"/>
                        <a:pt x="17723" y="9746"/>
                        <a:pt x="17723" y="9746"/>
                      </a:cubicBezTo>
                      <a:cubicBezTo>
                        <a:pt x="17723" y="10141"/>
                        <a:pt x="18554" y="10537"/>
                        <a:pt x="19662" y="10537"/>
                      </a:cubicBezTo>
                      <a:cubicBezTo>
                        <a:pt x="20769" y="10537"/>
                        <a:pt x="21600" y="10141"/>
                        <a:pt x="21600" y="9746"/>
                      </a:cubicBezTo>
                      <a:cubicBezTo>
                        <a:pt x="21600" y="1976"/>
                        <a:pt x="21600" y="1976"/>
                        <a:pt x="21600" y="1976"/>
                      </a:cubicBezTo>
                      <a:cubicBezTo>
                        <a:pt x="21600" y="1317"/>
                        <a:pt x="19938" y="0"/>
                        <a:pt x="16338" y="0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8" name="Shape 2716"/>
                <p:cNvSpPr/>
                <p:nvPr/>
              </p:nvSpPr>
              <p:spPr>
                <a:xfrm>
                  <a:off x="172901" y="-1"/>
                  <a:ext cx="224470" cy="2214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  <p:sp>
            <p:nvSpPr>
              <p:cNvPr id="83" name="Shape 2729"/>
              <p:cNvSpPr/>
              <p:nvPr/>
            </p:nvSpPr>
            <p:spPr>
              <a:xfrm>
                <a:off x="4405367" y="2890811"/>
                <a:ext cx="316643" cy="908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971" y="0"/>
                    </a:moveTo>
                    <a:lnTo>
                      <a:pt x="4629" y="0"/>
                    </a:lnTo>
                    <a:cubicBezTo>
                      <a:pt x="4629" y="0"/>
                      <a:pt x="3085" y="0"/>
                      <a:pt x="3085" y="5397"/>
                    </a:cubicBezTo>
                    <a:lnTo>
                      <a:pt x="18515" y="5397"/>
                    </a:lnTo>
                    <a:cubicBezTo>
                      <a:pt x="18515" y="0"/>
                      <a:pt x="16971" y="0"/>
                      <a:pt x="16971" y="0"/>
                    </a:cubicBezTo>
                    <a:close/>
                    <a:moveTo>
                      <a:pt x="21600" y="16190"/>
                    </a:moveTo>
                    <a:cubicBezTo>
                      <a:pt x="21600" y="10793"/>
                      <a:pt x="20058" y="10793"/>
                      <a:pt x="20058" y="10793"/>
                    </a:cubicBezTo>
                    <a:lnTo>
                      <a:pt x="1544" y="10793"/>
                    </a:lnTo>
                    <a:cubicBezTo>
                      <a:pt x="1544" y="10793"/>
                      <a:pt x="0" y="10793"/>
                      <a:pt x="0" y="16190"/>
                    </a:cubicBez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16190"/>
                      <a:pt x="21600" y="1619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4" name="Shape 2730"/>
              <p:cNvSpPr/>
              <p:nvPr/>
            </p:nvSpPr>
            <p:spPr>
              <a:xfrm>
                <a:off x="4349333" y="2974862"/>
                <a:ext cx="445335" cy="286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32" h="21575" extrusionOk="0">
                    <a:moveTo>
                      <a:pt x="20320" y="1015"/>
                    </a:moveTo>
                    <a:cubicBezTo>
                      <a:pt x="19682" y="0"/>
                      <a:pt x="19682" y="0"/>
                      <a:pt x="19682" y="0"/>
                    </a:cubicBezTo>
                    <a:lnTo>
                      <a:pt x="19682" y="2728"/>
                    </a:lnTo>
                    <a:lnTo>
                      <a:pt x="1550" y="2728"/>
                    </a:lnTo>
                    <a:lnTo>
                      <a:pt x="1550" y="0"/>
                    </a:lnTo>
                    <a:cubicBezTo>
                      <a:pt x="1550" y="0"/>
                      <a:pt x="1550" y="0"/>
                      <a:pt x="910" y="1015"/>
                    </a:cubicBezTo>
                    <a:cubicBezTo>
                      <a:pt x="273" y="2026"/>
                      <a:pt x="-184" y="2299"/>
                      <a:pt x="73" y="4441"/>
                    </a:cubicBezTo>
                    <a:cubicBezTo>
                      <a:pt x="329" y="6574"/>
                      <a:pt x="1565" y="18278"/>
                      <a:pt x="1749" y="19863"/>
                    </a:cubicBezTo>
                    <a:cubicBezTo>
                      <a:pt x="1951" y="21600"/>
                      <a:pt x="3068" y="21575"/>
                      <a:pt x="3068" y="21575"/>
                    </a:cubicBezTo>
                    <a:lnTo>
                      <a:pt x="18164" y="21575"/>
                    </a:lnTo>
                    <a:cubicBezTo>
                      <a:pt x="18164" y="21575"/>
                      <a:pt x="19281" y="21600"/>
                      <a:pt x="19482" y="19863"/>
                    </a:cubicBezTo>
                    <a:cubicBezTo>
                      <a:pt x="19667" y="18278"/>
                      <a:pt x="20903" y="6574"/>
                      <a:pt x="21159" y="4441"/>
                    </a:cubicBezTo>
                    <a:cubicBezTo>
                      <a:pt x="21416" y="2299"/>
                      <a:pt x="20958" y="2026"/>
                      <a:pt x="20320" y="1015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885131" y="3310643"/>
            <a:ext cx="1391719" cy="27243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24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905638" y="3855745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Graphic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195163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Interior Design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531000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4859267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Marketing Serve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5195104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 err="1"/>
              <a:t>Investation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385574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80%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419516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25%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52147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55%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86089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65%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5201136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90%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384650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90%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418592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55%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51223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70%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85165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97%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5191900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45%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2266951" y="2731135"/>
            <a:ext cx="1459896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Male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392890" y="2766850"/>
            <a:ext cx="1691571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55" name="Oval 5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145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2" y="0"/>
            <a:ext cx="9143998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00113" y="4455109"/>
            <a:ext cx="7343775" cy="1145591"/>
          </a:xfrm>
        </p:spPr>
        <p:txBody>
          <a:bodyPr anchor="ctr">
            <a:noAutofit/>
          </a:bodyPr>
          <a:lstStyle/>
          <a:p>
            <a:pPr algn="ctr">
              <a:lnSpc>
                <a:spcPts val="22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</a:t>
            </a:r>
            <a:r>
              <a:rPr lang="en-GB" sz="3200" dirty="0" smtClean="0">
                <a:latin typeface="Source Sans Pro Light" panose="020B0403030403020204" pitchFamily="34" charset="0"/>
              </a:rPr>
              <a:t>about</a:t>
            </a:r>
          </a:p>
          <a:p>
            <a:pPr algn="ctr">
              <a:lnSpc>
                <a:spcPts val="22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4279900" y="3551884"/>
            <a:ext cx="584199" cy="815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64842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19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ONE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924430" y="4556386"/>
            <a:ext cx="127641" cy="1017162"/>
            <a:chOff x="924430" y="4556386"/>
            <a:chExt cx="127641" cy="1017162"/>
          </a:xfrm>
          <a:solidFill>
            <a:schemeClr val="accent1"/>
          </a:solidFill>
        </p:grpSpPr>
        <p:sp>
          <p:nvSpPr>
            <p:cNvPr id="29" name="Shape 369"/>
            <p:cNvSpPr/>
            <p:nvPr/>
          </p:nvSpPr>
          <p:spPr>
            <a:xfrm>
              <a:off x="924430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0" name="Shape 369"/>
            <p:cNvSpPr/>
            <p:nvPr/>
          </p:nvSpPr>
          <p:spPr>
            <a:xfrm>
              <a:off x="924430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1" name="Shape 369"/>
            <p:cNvSpPr/>
            <p:nvPr/>
          </p:nvSpPr>
          <p:spPr>
            <a:xfrm>
              <a:off x="924430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2" name="Shape 369"/>
            <p:cNvSpPr/>
            <p:nvPr/>
          </p:nvSpPr>
          <p:spPr>
            <a:xfrm>
              <a:off x="924430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3" name="Shape 369"/>
            <p:cNvSpPr/>
            <p:nvPr/>
          </p:nvSpPr>
          <p:spPr>
            <a:xfrm>
              <a:off x="924430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03525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932583" y="3667124"/>
            <a:ext cx="1623209" cy="452615"/>
            <a:chOff x="932583" y="36671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37877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3667124"/>
            <a:ext cx="1624358" cy="452615"/>
            <a:chOff x="2815414" y="36671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36671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37899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3667124"/>
            <a:ext cx="1623209" cy="452615"/>
            <a:chOff x="4699393" y="36671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37963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3667124"/>
            <a:ext cx="1628953" cy="452615"/>
            <a:chOff x="6577628" y="36671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36671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37899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815414" y="4556386"/>
            <a:ext cx="127641" cy="1017162"/>
            <a:chOff x="2815414" y="4556386"/>
            <a:chExt cx="127641" cy="1017162"/>
          </a:xfrm>
          <a:solidFill>
            <a:schemeClr val="accent1"/>
          </a:solidFill>
        </p:grpSpPr>
        <p:sp>
          <p:nvSpPr>
            <p:cNvPr id="62" name="Shape 369"/>
            <p:cNvSpPr/>
            <p:nvPr/>
          </p:nvSpPr>
          <p:spPr>
            <a:xfrm>
              <a:off x="2815414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9"/>
            <p:cNvSpPr/>
            <p:nvPr/>
          </p:nvSpPr>
          <p:spPr>
            <a:xfrm>
              <a:off x="2815414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2815414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9"/>
            <p:cNvSpPr/>
            <p:nvPr/>
          </p:nvSpPr>
          <p:spPr>
            <a:xfrm>
              <a:off x="2815414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2815414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3194509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4689139" y="4556386"/>
            <a:ext cx="127641" cy="1017162"/>
            <a:chOff x="4689139" y="4556386"/>
            <a:chExt cx="127641" cy="1017162"/>
          </a:xfrm>
          <a:solidFill>
            <a:schemeClr val="accent1"/>
          </a:solidFill>
        </p:grpSpPr>
        <p:sp>
          <p:nvSpPr>
            <p:cNvPr id="68" name="Shape 369"/>
            <p:cNvSpPr/>
            <p:nvPr/>
          </p:nvSpPr>
          <p:spPr>
            <a:xfrm>
              <a:off x="4689139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4689139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4689139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4689139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4689139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068234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18223" y="4556386"/>
            <a:ext cx="127641" cy="1017162"/>
            <a:chOff x="6618223" y="4556386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6618223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6618223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6" name="Shape 369"/>
            <p:cNvSpPr/>
            <p:nvPr/>
          </p:nvSpPr>
          <p:spPr>
            <a:xfrm>
              <a:off x="6618223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6618223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6618223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997318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36665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4992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7" grpId="0" animBg="1"/>
      <p:bldP spid="28" grpId="0" build="p"/>
      <p:bldP spid="34" grpId="0" build="p"/>
      <p:bldP spid="67" grpId="0" build="p"/>
      <p:bldP spid="73" grpId="0" build="p"/>
      <p:bldP spid="79" grpId="0" build="p"/>
      <p:bldP spid="80" grpId="0" build="p"/>
      <p:bldP spid="81" grpId="0" build="p"/>
      <p:bldP spid="82" grpId="0" build="p"/>
      <p:bldP spid="83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32583" y="2435224"/>
            <a:ext cx="1623209" cy="452615"/>
            <a:chOff x="932583" y="24352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25558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3931517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2668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5209446" y="3322864"/>
            <a:ext cx="3022536" cy="28366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33123"/>
            <a:ext cx="39396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en-US" dirty="0" err="1" smtClean="0"/>
              <a:t>siges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dardariilesmenles siges sige meniles sidolor sit amet, lorem tertinggal 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3236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80" grpId="0" build="p"/>
      <p:bldP spid="81" grpId="0" build="p"/>
      <p:bldP spid="82" grpId="0" build="p"/>
      <p:bldP spid="83" grpId="0" build="p"/>
      <p:bldP spid="46" grpId="0" animBg="1"/>
      <p:bldP spid="51" grpId="0" build="p"/>
      <p:bldP spid="58" grpId="0" animBg="1"/>
      <p:bldP spid="59" grpId="0" build="p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PLANNING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7399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2815414" y="3368851"/>
            <a:ext cx="183191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6577628" y="4071222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71223"/>
            <a:ext cx="33554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da-DK" dirty="0" smtClean="0"/>
              <a:t>nggal </a:t>
            </a:r>
            <a:r>
              <a:rPr lang="da-DK" dirty="0"/>
              <a:t>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Rectangle 22"/>
          <p:cNvSpPr/>
          <p:nvPr/>
        </p:nvSpPr>
        <p:spPr>
          <a:xfrm>
            <a:off x="4655825" y="4097671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210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build="p"/>
      <p:bldP spid="46" grpId="0" animBg="1"/>
      <p:bldP spid="51" grpId="0" build="p"/>
      <p:bldP spid="58" grpId="0" animBg="1"/>
      <p:bldP spid="59" grpId="0" build="p"/>
      <p:bldP spid="2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DO REAL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53936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4699393" y="3368851"/>
            <a:ext cx="1837698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Do Real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791200" y="4033123"/>
            <a:ext cx="250190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smtClean="0"/>
              <a:t>s</a:t>
            </a:r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ody</a:t>
            </a:r>
            <a:r>
              <a:rPr lang="en-US" dirty="0" smtClean="0"/>
              <a:t>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grpSp>
        <p:nvGrpSpPr>
          <p:cNvPr id="2" name="Group 1"/>
          <p:cNvGrpSpPr/>
          <p:nvPr/>
        </p:nvGrpSpPr>
        <p:grpSpPr>
          <a:xfrm>
            <a:off x="3717300" y="4097004"/>
            <a:ext cx="127641" cy="1017162"/>
            <a:chOff x="3717300" y="4097004"/>
            <a:chExt cx="127641" cy="1017162"/>
          </a:xfrm>
          <a:solidFill>
            <a:schemeClr val="accent1"/>
          </a:solidFill>
        </p:grpSpPr>
        <p:sp>
          <p:nvSpPr>
            <p:cNvPr id="24" name="Shape 369"/>
            <p:cNvSpPr/>
            <p:nvPr/>
          </p:nvSpPr>
          <p:spPr>
            <a:xfrm>
              <a:off x="3717300" y="409700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5" name="Shape 369"/>
            <p:cNvSpPr/>
            <p:nvPr/>
          </p:nvSpPr>
          <p:spPr>
            <a:xfrm>
              <a:off x="3717300" y="432437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6" name="Shape 369"/>
            <p:cNvSpPr/>
            <p:nvPr/>
          </p:nvSpPr>
          <p:spPr>
            <a:xfrm>
              <a:off x="3717300" y="455174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7" name="Shape 369"/>
            <p:cNvSpPr/>
            <p:nvPr/>
          </p:nvSpPr>
          <p:spPr>
            <a:xfrm>
              <a:off x="3717300" y="477911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8" name="Shape 369"/>
            <p:cNvSpPr/>
            <p:nvPr/>
          </p:nvSpPr>
          <p:spPr>
            <a:xfrm>
              <a:off x="3717300" y="5006485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96395" y="4001184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30" name="Shape 2820"/>
          <p:cNvSpPr/>
          <p:nvPr/>
        </p:nvSpPr>
        <p:spPr>
          <a:xfrm>
            <a:off x="888894" y="4056933"/>
            <a:ext cx="2351932" cy="20517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3167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build="p"/>
      <p:bldP spid="46" grpId="0" animBg="1"/>
      <p:bldP spid="51" grpId="0" build="p"/>
      <p:bldP spid="59" grpId="0" build="p"/>
      <p:bldP spid="29" grpId="0" uiExpand="1" build="p"/>
      <p:bldP spid="30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PERFORMANCE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699393" y="3322864"/>
            <a:ext cx="353258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50260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Performance</a:t>
            </a:r>
          </a:p>
        </p:txBody>
      </p:sp>
      <p:sp>
        <p:nvSpPr>
          <p:cNvPr id="58" name="Rectangle 57"/>
          <p:cNvSpPr/>
          <p:nvPr/>
        </p:nvSpPr>
        <p:spPr>
          <a:xfrm>
            <a:off x="1" y="3667758"/>
            <a:ext cx="9144000" cy="319024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699393" y="3667757"/>
            <a:ext cx="3532588" cy="2272349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560" y="3895434"/>
            <a:ext cx="2966040" cy="198466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endParaRPr lang="en-US" dirty="0" smtClean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7280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build="p"/>
      <p:bldP spid="46" grpId="0" animBg="1"/>
      <p:bldP spid="51" grpId="0" build="p"/>
      <p:bldP spid="58" grpId="0" animBg="1"/>
      <p:bldP spid="24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916065" y="3547112"/>
            <a:ext cx="2165479" cy="1865257"/>
            <a:chOff x="916065" y="3547112"/>
            <a:chExt cx="2165479" cy="1865257"/>
          </a:xfrm>
        </p:grpSpPr>
        <p:sp>
          <p:nvSpPr>
            <p:cNvPr id="45" name="Rectangle 44"/>
            <p:cNvSpPr/>
            <p:nvPr/>
          </p:nvSpPr>
          <p:spPr>
            <a:xfrm>
              <a:off x="916065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24434" y="3547112"/>
              <a:ext cx="2157110" cy="463311"/>
              <a:chOff x="924434" y="3547112"/>
              <a:chExt cx="2157110" cy="463311"/>
            </a:xfrm>
          </p:grpSpPr>
          <p:sp>
            <p:nvSpPr>
              <p:cNvPr id="48" name="Freeform 7"/>
              <p:cNvSpPr>
                <a:spLocks/>
              </p:cNvSpPr>
              <p:nvPr/>
            </p:nvSpPr>
            <p:spPr bwMode="auto">
              <a:xfrm>
                <a:off x="924434" y="3547112"/>
                <a:ext cx="2157110" cy="463311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1" name="Freeform 10"/>
              <p:cNvSpPr>
                <a:spLocks noEditPoints="1"/>
              </p:cNvSpPr>
              <p:nvPr/>
            </p:nvSpPr>
            <p:spPr bwMode="auto">
              <a:xfrm>
                <a:off x="1179492" y="3676515"/>
                <a:ext cx="211436" cy="205659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3500199" y="3547112"/>
            <a:ext cx="2158265" cy="1874613"/>
            <a:chOff x="3500199" y="3547112"/>
            <a:chExt cx="2158265" cy="1874613"/>
          </a:xfrm>
        </p:grpSpPr>
        <p:sp>
          <p:nvSpPr>
            <p:cNvPr id="32" name="Rectangle 31"/>
            <p:cNvSpPr/>
            <p:nvPr/>
          </p:nvSpPr>
          <p:spPr>
            <a:xfrm>
              <a:off x="3505438" y="4008687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500199" y="3547112"/>
              <a:ext cx="2158265" cy="463311"/>
              <a:chOff x="3500199" y="3547112"/>
              <a:chExt cx="2158265" cy="463311"/>
            </a:xfrm>
          </p:grpSpPr>
          <p:sp>
            <p:nvSpPr>
              <p:cNvPr id="49" name="Freeform 8"/>
              <p:cNvSpPr>
                <a:spLocks/>
              </p:cNvSpPr>
              <p:nvPr/>
            </p:nvSpPr>
            <p:spPr bwMode="auto">
              <a:xfrm>
                <a:off x="3500199" y="3547112"/>
                <a:ext cx="2158265" cy="463311"/>
              </a:xfrm>
              <a:custGeom>
                <a:avLst/>
                <a:gdLst>
                  <a:gd name="T0" fmla="*/ 0 w 1868"/>
                  <a:gd name="T1" fmla="*/ 0 h 401"/>
                  <a:gd name="T2" fmla="*/ 1868 w 1868"/>
                  <a:gd name="T3" fmla="*/ 0 h 401"/>
                  <a:gd name="T4" fmla="*/ 1868 w 1868"/>
                  <a:gd name="T5" fmla="*/ 401 h 401"/>
                  <a:gd name="T6" fmla="*/ 0 w 1868"/>
                  <a:gd name="T7" fmla="*/ 401 h 401"/>
                  <a:gd name="T8" fmla="*/ 0 w 1868"/>
                  <a:gd name="T9" fmla="*/ 0 h 401"/>
                  <a:gd name="T10" fmla="*/ 0 w 1868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8" h="401">
                    <a:moveTo>
                      <a:pt x="0" y="0"/>
                    </a:moveTo>
                    <a:lnTo>
                      <a:pt x="1868" y="0"/>
                    </a:lnTo>
                    <a:lnTo>
                      <a:pt x="1868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2" name="Freeform 11"/>
              <p:cNvSpPr>
                <a:spLocks/>
              </p:cNvSpPr>
              <p:nvPr/>
            </p:nvSpPr>
            <p:spPr bwMode="auto">
              <a:xfrm>
                <a:off x="3781426" y="3676515"/>
                <a:ext cx="214902" cy="205659"/>
              </a:xfrm>
              <a:custGeom>
                <a:avLst/>
                <a:gdLst>
                  <a:gd name="T0" fmla="*/ 16 w 62"/>
                  <a:gd name="T1" fmla="*/ 59 h 59"/>
                  <a:gd name="T2" fmla="*/ 23 w 62"/>
                  <a:gd name="T3" fmla="*/ 59 h 59"/>
                  <a:gd name="T4" fmla="*/ 37 w 62"/>
                  <a:gd name="T5" fmla="*/ 34 h 59"/>
                  <a:gd name="T6" fmla="*/ 53 w 62"/>
                  <a:gd name="T7" fmla="*/ 34 h 59"/>
                  <a:gd name="T8" fmla="*/ 62 w 62"/>
                  <a:gd name="T9" fmla="*/ 29 h 59"/>
                  <a:gd name="T10" fmla="*/ 53 w 62"/>
                  <a:gd name="T11" fmla="*/ 25 h 59"/>
                  <a:gd name="T12" fmla="*/ 37 w 62"/>
                  <a:gd name="T13" fmla="*/ 25 h 59"/>
                  <a:gd name="T14" fmla="*/ 23 w 62"/>
                  <a:gd name="T15" fmla="*/ 0 h 59"/>
                  <a:gd name="T16" fmla="*/ 16 w 62"/>
                  <a:gd name="T17" fmla="*/ 0 h 59"/>
                  <a:gd name="T18" fmla="*/ 24 w 62"/>
                  <a:gd name="T19" fmla="*/ 25 h 59"/>
                  <a:gd name="T20" fmla="*/ 13 w 62"/>
                  <a:gd name="T21" fmla="*/ 25 h 59"/>
                  <a:gd name="T22" fmla="*/ 6 w 62"/>
                  <a:gd name="T23" fmla="*/ 19 h 59"/>
                  <a:gd name="T24" fmla="*/ 0 w 62"/>
                  <a:gd name="T25" fmla="*/ 19 h 59"/>
                  <a:gd name="T26" fmla="*/ 5 w 62"/>
                  <a:gd name="T27" fmla="*/ 29 h 59"/>
                  <a:gd name="T28" fmla="*/ 0 w 62"/>
                  <a:gd name="T29" fmla="*/ 40 h 59"/>
                  <a:gd name="T30" fmla="*/ 6 w 62"/>
                  <a:gd name="T31" fmla="*/ 40 h 59"/>
                  <a:gd name="T32" fmla="*/ 13 w 62"/>
                  <a:gd name="T33" fmla="*/ 34 h 59"/>
                  <a:gd name="T34" fmla="*/ 24 w 62"/>
                  <a:gd name="T35" fmla="*/ 34 h 59"/>
                  <a:gd name="T36" fmla="*/ 16 w 62"/>
                  <a:gd name="T37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59">
                    <a:moveTo>
                      <a:pt x="16" y="59"/>
                    </a:moveTo>
                    <a:cubicBezTo>
                      <a:pt x="23" y="59"/>
                      <a:pt x="23" y="59"/>
                      <a:pt x="23" y="59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62" y="34"/>
                      <a:pt x="62" y="29"/>
                    </a:cubicBezTo>
                    <a:cubicBezTo>
                      <a:pt x="62" y="25"/>
                      <a:pt x="53" y="25"/>
                      <a:pt x="53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6070250" y="3547112"/>
            <a:ext cx="2161731" cy="1865257"/>
            <a:chOff x="6070250" y="3547112"/>
            <a:chExt cx="2161731" cy="1865257"/>
          </a:xfrm>
        </p:grpSpPr>
        <p:sp>
          <p:nvSpPr>
            <p:cNvPr id="44" name="Rectangle 43"/>
            <p:cNvSpPr/>
            <p:nvPr/>
          </p:nvSpPr>
          <p:spPr>
            <a:xfrm>
              <a:off x="6070743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070250" y="3547112"/>
              <a:ext cx="2161731" cy="463311"/>
              <a:chOff x="6070250" y="3547112"/>
              <a:chExt cx="2161731" cy="463311"/>
            </a:xfrm>
          </p:grpSpPr>
          <p:sp>
            <p:nvSpPr>
              <p:cNvPr id="50" name="Freeform 9"/>
              <p:cNvSpPr>
                <a:spLocks/>
              </p:cNvSpPr>
              <p:nvPr/>
            </p:nvSpPr>
            <p:spPr bwMode="auto">
              <a:xfrm>
                <a:off x="6070250" y="3547112"/>
                <a:ext cx="2161731" cy="463311"/>
              </a:xfrm>
              <a:custGeom>
                <a:avLst/>
                <a:gdLst>
                  <a:gd name="T0" fmla="*/ 0 w 1871"/>
                  <a:gd name="T1" fmla="*/ 0 h 401"/>
                  <a:gd name="T2" fmla="*/ 1871 w 1871"/>
                  <a:gd name="T3" fmla="*/ 0 h 401"/>
                  <a:gd name="T4" fmla="*/ 1871 w 1871"/>
                  <a:gd name="T5" fmla="*/ 401 h 401"/>
                  <a:gd name="T6" fmla="*/ 0 w 1871"/>
                  <a:gd name="T7" fmla="*/ 401 h 401"/>
                  <a:gd name="T8" fmla="*/ 0 w 1871"/>
                  <a:gd name="T9" fmla="*/ 0 h 401"/>
                  <a:gd name="T10" fmla="*/ 0 w 1871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1" h="401">
                    <a:moveTo>
                      <a:pt x="0" y="0"/>
                    </a:moveTo>
                    <a:lnTo>
                      <a:pt x="1871" y="0"/>
                    </a:lnTo>
                    <a:lnTo>
                      <a:pt x="1871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3" name="Freeform 12"/>
              <p:cNvSpPr>
                <a:spLocks noEditPoints="1"/>
              </p:cNvSpPr>
              <p:nvPr/>
            </p:nvSpPr>
            <p:spPr bwMode="auto">
              <a:xfrm>
                <a:off x="6341766" y="3659184"/>
                <a:ext cx="242631" cy="205659"/>
              </a:xfrm>
              <a:custGeom>
                <a:avLst/>
                <a:gdLst>
                  <a:gd name="T0" fmla="*/ 67 w 70"/>
                  <a:gd name="T1" fmla="*/ 40 h 59"/>
                  <a:gd name="T2" fmla="*/ 56 w 70"/>
                  <a:gd name="T3" fmla="*/ 33 h 59"/>
                  <a:gd name="T4" fmla="*/ 50 w 70"/>
                  <a:gd name="T5" fmla="*/ 33 h 59"/>
                  <a:gd name="T6" fmla="*/ 61 w 70"/>
                  <a:gd name="T7" fmla="*/ 42 h 59"/>
                  <a:gd name="T8" fmla="*/ 49 w 70"/>
                  <a:gd name="T9" fmla="*/ 42 h 59"/>
                  <a:gd name="T10" fmla="*/ 48 w 70"/>
                  <a:gd name="T11" fmla="*/ 42 h 59"/>
                  <a:gd name="T12" fmla="*/ 45 w 70"/>
                  <a:gd name="T13" fmla="*/ 50 h 59"/>
                  <a:gd name="T14" fmla="*/ 25 w 70"/>
                  <a:gd name="T15" fmla="*/ 50 h 59"/>
                  <a:gd name="T16" fmla="*/ 22 w 70"/>
                  <a:gd name="T17" fmla="*/ 42 h 59"/>
                  <a:gd name="T18" fmla="*/ 21 w 70"/>
                  <a:gd name="T19" fmla="*/ 42 h 59"/>
                  <a:gd name="T20" fmla="*/ 9 w 70"/>
                  <a:gd name="T21" fmla="*/ 42 h 59"/>
                  <a:gd name="T22" fmla="*/ 21 w 70"/>
                  <a:gd name="T23" fmla="*/ 33 h 59"/>
                  <a:gd name="T24" fmla="*/ 14 w 70"/>
                  <a:gd name="T25" fmla="*/ 33 h 59"/>
                  <a:gd name="T26" fmla="*/ 3 w 70"/>
                  <a:gd name="T27" fmla="*/ 40 h 59"/>
                  <a:gd name="T28" fmla="*/ 0 w 70"/>
                  <a:gd name="T29" fmla="*/ 45 h 59"/>
                  <a:gd name="T30" fmla="*/ 2 w 70"/>
                  <a:gd name="T31" fmla="*/ 56 h 59"/>
                  <a:gd name="T32" fmla="*/ 7 w 70"/>
                  <a:gd name="T33" fmla="*/ 59 h 59"/>
                  <a:gd name="T34" fmla="*/ 63 w 70"/>
                  <a:gd name="T35" fmla="*/ 59 h 59"/>
                  <a:gd name="T36" fmla="*/ 68 w 70"/>
                  <a:gd name="T37" fmla="*/ 56 h 59"/>
                  <a:gd name="T38" fmla="*/ 70 w 70"/>
                  <a:gd name="T39" fmla="*/ 45 h 59"/>
                  <a:gd name="T40" fmla="*/ 67 w 70"/>
                  <a:gd name="T41" fmla="*/ 40 h 59"/>
                  <a:gd name="T42" fmla="*/ 35 w 70"/>
                  <a:gd name="T43" fmla="*/ 0 h 59"/>
                  <a:gd name="T44" fmla="*/ 17 w 70"/>
                  <a:gd name="T45" fmla="*/ 17 h 59"/>
                  <a:gd name="T46" fmla="*/ 28 w 70"/>
                  <a:gd name="T47" fmla="*/ 17 h 59"/>
                  <a:gd name="T48" fmla="*/ 28 w 70"/>
                  <a:gd name="T49" fmla="*/ 35 h 59"/>
                  <a:gd name="T50" fmla="*/ 42 w 70"/>
                  <a:gd name="T51" fmla="*/ 35 h 59"/>
                  <a:gd name="T52" fmla="*/ 42 w 70"/>
                  <a:gd name="T53" fmla="*/ 17 h 59"/>
                  <a:gd name="T54" fmla="*/ 53 w 70"/>
                  <a:gd name="T55" fmla="*/ 17 h 59"/>
                  <a:gd name="T56" fmla="*/ 35 w 70"/>
                  <a:gd name="T5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0" h="59">
                    <a:moveTo>
                      <a:pt x="67" y="40"/>
                    </a:moveTo>
                    <a:cubicBezTo>
                      <a:pt x="56" y="33"/>
                      <a:pt x="56" y="33"/>
                      <a:pt x="56" y="33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61" y="42"/>
                      <a:pt x="61" y="42"/>
                      <a:pt x="61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8" y="42"/>
                      <a:pt x="48" y="42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22" y="42"/>
                      <a:pt x="21" y="42"/>
                      <a:pt x="21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1" y="41"/>
                      <a:pt x="0" y="43"/>
                      <a:pt x="0" y="45"/>
                    </a:cubicBezTo>
                    <a:cubicBezTo>
                      <a:pt x="2" y="56"/>
                      <a:pt x="2" y="56"/>
                      <a:pt x="2" y="56"/>
                    </a:cubicBezTo>
                    <a:cubicBezTo>
                      <a:pt x="3" y="57"/>
                      <a:pt x="5" y="59"/>
                      <a:pt x="7" y="59"/>
                    </a:cubicBezTo>
                    <a:cubicBezTo>
                      <a:pt x="63" y="59"/>
                      <a:pt x="63" y="59"/>
                      <a:pt x="63" y="59"/>
                    </a:cubicBezTo>
                    <a:cubicBezTo>
                      <a:pt x="65" y="59"/>
                      <a:pt x="67" y="57"/>
                      <a:pt x="68" y="56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3"/>
                      <a:pt x="69" y="41"/>
                      <a:pt x="67" y="40"/>
                    </a:cubicBezTo>
                    <a:close/>
                    <a:moveTo>
                      <a:pt x="35" y="0"/>
                    </a:moveTo>
                    <a:cubicBezTo>
                      <a:pt x="17" y="17"/>
                      <a:pt x="17" y="17"/>
                      <a:pt x="17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1577340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Packing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157685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Shipping</a:t>
            </a:r>
          </a:p>
        </p:txBody>
      </p:sp>
      <p:sp>
        <p:nvSpPr>
          <p:cNvPr id="62" name="Text Placeholder 20"/>
          <p:cNvSpPr>
            <a:spLocks noGrp="1"/>
          </p:cNvSpPr>
          <p:nvPr>
            <p:ph type="body" idx="13"/>
          </p:nvPr>
        </p:nvSpPr>
        <p:spPr>
          <a:xfrm>
            <a:off x="6737335" y="356215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Unpacking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956" y="3999331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064999" y="3997257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2566" y="4010226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46" name="Freeform 5"/>
          <p:cNvSpPr>
            <a:spLocks/>
          </p:cNvSpPr>
          <p:nvPr/>
        </p:nvSpPr>
        <p:spPr bwMode="auto">
          <a:xfrm>
            <a:off x="5650843" y="5136925"/>
            <a:ext cx="665503" cy="445980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6"/>
          <p:cNvSpPr>
            <a:spLocks/>
          </p:cNvSpPr>
          <p:nvPr/>
        </p:nvSpPr>
        <p:spPr bwMode="auto">
          <a:xfrm>
            <a:off x="3072017" y="5136925"/>
            <a:ext cx="665503" cy="445980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99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7" grpId="0" animBg="1"/>
      <p:bldP spid="58" grpId="0" build="p"/>
      <p:bldP spid="54" grpId="0" build="p"/>
      <p:bldP spid="55" grpId="0" build="p"/>
      <p:bldP spid="62" grpId="0" build="p"/>
      <p:bldP spid="63" grpId="0" build="p"/>
      <p:bldP spid="64" grpId="0" build="p"/>
      <p:bldP spid="66" grpId="0" build="p"/>
      <p:bldP spid="46" grpId="0" animBg="1"/>
      <p:bldP spid="47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THREE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00496" y="2495322"/>
            <a:ext cx="2249056" cy="593893"/>
            <a:chOff x="3500496" y="2495322"/>
            <a:chExt cx="2249056" cy="593893"/>
          </a:xfrm>
        </p:grpSpPr>
        <p:sp>
          <p:nvSpPr>
            <p:cNvPr id="33" name="Rectangle 32"/>
            <p:cNvSpPr/>
            <p:nvPr/>
          </p:nvSpPr>
          <p:spPr>
            <a:xfrm>
              <a:off x="4064321" y="2502296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3500496" y="2495322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58988" y="3269430"/>
            <a:ext cx="2253750" cy="594607"/>
            <a:chOff x="6058988" y="3269430"/>
            <a:chExt cx="2253750" cy="594607"/>
          </a:xfrm>
        </p:grpSpPr>
        <p:sp>
          <p:nvSpPr>
            <p:cNvPr id="36" name="Rectangle 35"/>
            <p:cNvSpPr/>
            <p:nvPr/>
          </p:nvSpPr>
          <p:spPr>
            <a:xfrm>
              <a:off x="6627507" y="3269430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6058988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58988" y="4031132"/>
            <a:ext cx="2254343" cy="595298"/>
            <a:chOff x="6058988" y="4031132"/>
            <a:chExt cx="2254343" cy="595298"/>
          </a:xfrm>
        </p:grpSpPr>
        <p:sp>
          <p:nvSpPr>
            <p:cNvPr id="37" name="Rectangle 36"/>
            <p:cNvSpPr/>
            <p:nvPr/>
          </p:nvSpPr>
          <p:spPr>
            <a:xfrm>
              <a:off x="6628100" y="4031132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3" name="Freeform 7"/>
            <p:cNvSpPr>
              <a:spLocks/>
            </p:cNvSpPr>
            <p:nvPr/>
          </p:nvSpPr>
          <p:spPr bwMode="auto">
            <a:xfrm>
              <a:off x="6058988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500496" y="5000273"/>
            <a:ext cx="2259300" cy="592743"/>
            <a:chOff x="3500496" y="5000273"/>
            <a:chExt cx="2259300" cy="592743"/>
          </a:xfrm>
        </p:grpSpPr>
        <p:sp>
          <p:nvSpPr>
            <p:cNvPr id="34" name="Rectangle 33"/>
            <p:cNvSpPr/>
            <p:nvPr/>
          </p:nvSpPr>
          <p:spPr>
            <a:xfrm>
              <a:off x="4074565" y="5000273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500496" y="5000505"/>
              <a:ext cx="578763" cy="59251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28782" y="3270144"/>
            <a:ext cx="2252771" cy="593893"/>
            <a:chOff x="928782" y="3270144"/>
            <a:chExt cx="2252771" cy="593893"/>
          </a:xfrm>
        </p:grpSpPr>
        <p:sp>
          <p:nvSpPr>
            <p:cNvPr id="39" name="Rectangle 38"/>
            <p:cNvSpPr/>
            <p:nvPr/>
          </p:nvSpPr>
          <p:spPr>
            <a:xfrm>
              <a:off x="1496322" y="3275668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928782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28782" y="4032537"/>
            <a:ext cx="2253365" cy="593893"/>
            <a:chOff x="928782" y="4032537"/>
            <a:chExt cx="2253365" cy="593893"/>
          </a:xfrm>
        </p:grpSpPr>
        <p:sp>
          <p:nvSpPr>
            <p:cNvPr id="40" name="Rectangle 39"/>
            <p:cNvSpPr/>
            <p:nvPr/>
          </p:nvSpPr>
          <p:spPr>
            <a:xfrm>
              <a:off x="1496916" y="4037372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928782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9" name="Text Placeholder 19"/>
          <p:cNvSpPr>
            <a:spLocks noGrp="1"/>
          </p:cNvSpPr>
          <p:nvPr>
            <p:ph type="body" idx="12"/>
          </p:nvPr>
        </p:nvSpPr>
        <p:spPr>
          <a:xfrm>
            <a:off x="3500496" y="2497038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1</a:t>
            </a:r>
            <a:endParaRPr lang="en-GB" sz="2400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249703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grpSp>
        <p:nvGrpSpPr>
          <p:cNvPr id="82" name="Group 81"/>
          <p:cNvGrpSpPr/>
          <p:nvPr/>
        </p:nvGrpSpPr>
        <p:grpSpPr>
          <a:xfrm>
            <a:off x="4102421" y="3602565"/>
            <a:ext cx="936433" cy="740646"/>
            <a:chOff x="6602413" y="3656013"/>
            <a:chExt cx="979488" cy="774700"/>
          </a:xfrm>
        </p:grpSpPr>
        <p:sp>
          <p:nvSpPr>
            <p:cNvPr id="83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Text Placeholder 19"/>
          <p:cNvSpPr>
            <a:spLocks noGrp="1"/>
          </p:cNvSpPr>
          <p:nvPr>
            <p:ph type="body" idx="12"/>
          </p:nvPr>
        </p:nvSpPr>
        <p:spPr>
          <a:xfrm>
            <a:off x="927609" y="4049160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5</a:t>
            </a:r>
            <a:endParaRPr lang="en-GB" sz="2400" dirty="0"/>
          </a:p>
        </p:txBody>
      </p:sp>
      <p:sp>
        <p:nvSpPr>
          <p:cNvPr id="86" name="Text Placeholder 19"/>
          <p:cNvSpPr>
            <a:spLocks noGrp="1"/>
          </p:cNvSpPr>
          <p:nvPr>
            <p:ph type="body" idx="12"/>
          </p:nvPr>
        </p:nvSpPr>
        <p:spPr>
          <a:xfrm>
            <a:off x="928603" y="326867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6</a:t>
            </a:r>
            <a:endParaRPr lang="en-GB" sz="2400" dirty="0"/>
          </a:p>
        </p:txBody>
      </p:sp>
      <p:sp>
        <p:nvSpPr>
          <p:cNvPr id="87" name="Text Placeholder 19"/>
          <p:cNvSpPr>
            <a:spLocks noGrp="1"/>
          </p:cNvSpPr>
          <p:nvPr>
            <p:ph type="body" idx="12"/>
          </p:nvPr>
        </p:nvSpPr>
        <p:spPr>
          <a:xfrm>
            <a:off x="3500495" y="4999155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4</a:t>
            </a:r>
            <a:endParaRPr lang="en-GB" sz="2400" dirty="0"/>
          </a:p>
        </p:txBody>
      </p:sp>
      <p:sp>
        <p:nvSpPr>
          <p:cNvPr id="88" name="Text Placeholder 19"/>
          <p:cNvSpPr>
            <a:spLocks noGrp="1"/>
          </p:cNvSpPr>
          <p:nvPr>
            <p:ph type="body" idx="12"/>
          </p:nvPr>
        </p:nvSpPr>
        <p:spPr>
          <a:xfrm>
            <a:off x="6063682" y="3265451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2</a:t>
            </a:r>
            <a:endParaRPr lang="en-GB" sz="2400" dirty="0"/>
          </a:p>
        </p:txBody>
      </p:sp>
      <p:sp>
        <p:nvSpPr>
          <p:cNvPr id="89" name="Text Placeholder 19"/>
          <p:cNvSpPr>
            <a:spLocks noGrp="1"/>
          </p:cNvSpPr>
          <p:nvPr>
            <p:ph type="body" idx="12"/>
          </p:nvPr>
        </p:nvSpPr>
        <p:spPr>
          <a:xfrm>
            <a:off x="6056062" y="403818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/>
              <a:t>3</a:t>
            </a:r>
            <a:endParaRPr lang="en-GB" sz="240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500598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508038" y="32842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1514805" y="40338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41445" y="328142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1226" y="404328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35" name="Oval 3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5727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FOUR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7121" y="2561021"/>
            <a:ext cx="2204874" cy="1248156"/>
            <a:chOff x="917121" y="2561021"/>
            <a:chExt cx="2204874" cy="1248156"/>
          </a:xfrm>
        </p:grpSpPr>
        <p:sp>
          <p:nvSpPr>
            <p:cNvPr id="45" name="Rectangle 44"/>
            <p:cNvSpPr/>
            <p:nvPr/>
          </p:nvSpPr>
          <p:spPr>
            <a:xfrm>
              <a:off x="917121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>
              <a:off x="2832926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27107" y="2561021"/>
            <a:ext cx="2204874" cy="1248156"/>
            <a:chOff x="6027107" y="2561021"/>
            <a:chExt cx="2204874" cy="1248156"/>
          </a:xfrm>
        </p:grpSpPr>
        <p:sp>
          <p:nvSpPr>
            <p:cNvPr id="47" name="Rectangle 46"/>
            <p:cNvSpPr/>
            <p:nvPr/>
          </p:nvSpPr>
          <p:spPr>
            <a:xfrm>
              <a:off x="6027107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8" name="Freeform 5"/>
            <p:cNvSpPr>
              <a:spLocks/>
            </p:cNvSpPr>
            <p:nvPr/>
          </p:nvSpPr>
          <p:spPr bwMode="auto">
            <a:xfrm>
              <a:off x="7942912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70667" y="2577641"/>
            <a:ext cx="2207086" cy="1248156"/>
            <a:chOff x="3470667" y="2577641"/>
            <a:chExt cx="2207086" cy="1248156"/>
          </a:xfrm>
        </p:grpSpPr>
        <p:sp>
          <p:nvSpPr>
            <p:cNvPr id="49" name="Rectangle 48"/>
            <p:cNvSpPr/>
            <p:nvPr/>
          </p:nvSpPr>
          <p:spPr>
            <a:xfrm>
              <a:off x="3470667" y="257764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5388684" y="257764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4909" y="4157203"/>
            <a:ext cx="2204875" cy="1248156"/>
            <a:chOff x="914909" y="4157203"/>
            <a:chExt cx="2204875" cy="1248156"/>
          </a:xfrm>
        </p:grpSpPr>
        <p:sp>
          <p:nvSpPr>
            <p:cNvPr id="51" name="Rectangle 50"/>
            <p:cNvSpPr/>
            <p:nvPr/>
          </p:nvSpPr>
          <p:spPr>
            <a:xfrm>
              <a:off x="914909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2" name="Freeform 5"/>
            <p:cNvSpPr>
              <a:spLocks/>
            </p:cNvSpPr>
            <p:nvPr/>
          </p:nvSpPr>
          <p:spPr bwMode="auto">
            <a:xfrm>
              <a:off x="2830715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24895" y="4157203"/>
            <a:ext cx="2204875" cy="1248156"/>
            <a:chOff x="6024895" y="4157203"/>
            <a:chExt cx="2204875" cy="1248156"/>
          </a:xfrm>
        </p:grpSpPr>
        <p:sp>
          <p:nvSpPr>
            <p:cNvPr id="53" name="Rectangle 52"/>
            <p:cNvSpPr/>
            <p:nvPr/>
          </p:nvSpPr>
          <p:spPr>
            <a:xfrm>
              <a:off x="6024895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>
              <a:off x="7940701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470667" y="4173823"/>
            <a:ext cx="2204875" cy="1229694"/>
            <a:chOff x="3470667" y="4173823"/>
            <a:chExt cx="2204875" cy="1229694"/>
          </a:xfrm>
        </p:grpSpPr>
        <p:sp>
          <p:nvSpPr>
            <p:cNvPr id="55" name="Rectangle 54"/>
            <p:cNvSpPr/>
            <p:nvPr/>
          </p:nvSpPr>
          <p:spPr>
            <a:xfrm>
              <a:off x="3470667" y="4173824"/>
              <a:ext cx="2204874" cy="122969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6" name="Freeform 5"/>
            <p:cNvSpPr>
              <a:spLocks/>
            </p:cNvSpPr>
            <p:nvPr/>
          </p:nvSpPr>
          <p:spPr bwMode="auto">
            <a:xfrm>
              <a:off x="5386473" y="417382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106289"/>
            <a:ext cx="2204191" cy="702888"/>
          </a:xfrm>
        </p:spPr>
        <p:txBody>
          <a:bodyPr lIns="182880" tIns="91440" rIns="182880" bIns="9144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r>
              <a:rPr lang="en-GB" dirty="0" smtClean="0"/>
              <a:t> </a:t>
            </a:r>
            <a:r>
              <a:rPr lang="en-GB" dirty="0" err="1" smtClean="0"/>
              <a:t>dalang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endParaRPr lang="en-GB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471350" y="3130544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ipsumdolorit</a:t>
            </a:r>
            <a:r>
              <a:rPr lang="en-US" dirty="0" smtClean="0"/>
              <a:t>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5103" y="3107057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3480872" y="469478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xthere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</a:t>
            </a:r>
            <a:r>
              <a:rPr lang="en-US" dirty="0" err="1" smtClean="0"/>
              <a:t>sitet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jaki</a:t>
            </a:r>
            <a:r>
              <a:rPr lang="en-GB" dirty="0" smtClean="0"/>
              <a:t> </a:t>
            </a:r>
            <a:r>
              <a:rPr lang="en-GB" dirty="0" err="1" smtClean="0"/>
              <a:t>nyu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44625" y="4699869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Botext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2588131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5394164" y="260400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 smtClean="0"/>
              <a:t>2</a:t>
            </a:r>
            <a:endParaRPr lang="en-GB" sz="1300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944950" y="2584465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418426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5385789" y="420093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5</a:t>
            </a:r>
            <a:endParaRPr lang="en-GB" sz="1300" dirty="0"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7937969" y="418569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6</a:t>
            </a:r>
            <a:endParaRPr lang="en-GB" sz="130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007" y="470095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 smtClean="0"/>
              <a:t>ips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2913909"/>
            <a:ext cx="2019815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ACTIVE</a:t>
            </a:r>
            <a:endParaRPr lang="en-US" sz="10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4" y="2913909"/>
            <a:ext cx="2007220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RESPONSIBLE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2913343"/>
            <a:ext cx="2004319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CLEAR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4485823"/>
            <a:ext cx="2000672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FLEXIBLE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3" y="4485823"/>
            <a:ext cx="1988077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FOCUS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4485257"/>
            <a:ext cx="1985176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SUCCESS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8007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8" grpId="0" build="p"/>
      <p:bldP spid="62" grpId="0" build="p"/>
      <p:bldP spid="63" grpId="0" build="p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6" grpId="0" build="p"/>
      <p:bldP spid="77" grpId="0" build="p"/>
      <p:bldP spid="78" grpId="0" build="p"/>
      <p:bldP spid="81" grpId="0" build="p"/>
      <p:bldP spid="95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FIVE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910822" y="3999840"/>
            <a:ext cx="2187978" cy="1494953"/>
            <a:chOff x="910822" y="3999840"/>
            <a:chExt cx="2187978" cy="1494953"/>
          </a:xfrm>
        </p:grpSpPr>
        <p:sp>
          <p:nvSpPr>
            <p:cNvPr id="57" name="Rectangle 56"/>
            <p:cNvSpPr/>
            <p:nvPr/>
          </p:nvSpPr>
          <p:spPr>
            <a:xfrm>
              <a:off x="914909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910822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82" name="Freeform 5"/>
            <p:cNvSpPr>
              <a:spLocks/>
            </p:cNvSpPr>
            <p:nvPr/>
          </p:nvSpPr>
          <p:spPr bwMode="auto">
            <a:xfrm>
              <a:off x="2632769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Rectangle 86"/>
          <p:cNvSpPr/>
          <p:nvPr/>
        </p:nvSpPr>
        <p:spPr>
          <a:xfrm>
            <a:off x="914908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213859" y="4542602"/>
            <a:ext cx="121850" cy="427285"/>
            <a:chOff x="1213859" y="4542602"/>
            <a:chExt cx="121850" cy="427285"/>
          </a:xfrm>
        </p:grpSpPr>
        <p:sp>
          <p:nvSpPr>
            <p:cNvPr id="88" name="Freeform 10"/>
            <p:cNvSpPr>
              <a:spLocks/>
            </p:cNvSpPr>
            <p:nvPr/>
          </p:nvSpPr>
          <p:spPr bwMode="auto">
            <a:xfrm>
              <a:off x="1213859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9" name="Freeform 11"/>
            <p:cNvSpPr>
              <a:spLocks/>
            </p:cNvSpPr>
            <p:nvPr/>
          </p:nvSpPr>
          <p:spPr bwMode="auto">
            <a:xfrm>
              <a:off x="1213859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Freeform 12"/>
            <p:cNvSpPr>
              <a:spLocks/>
            </p:cNvSpPr>
            <p:nvPr/>
          </p:nvSpPr>
          <p:spPr bwMode="auto">
            <a:xfrm>
              <a:off x="1213859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0474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400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Research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2626418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grpSp>
        <p:nvGrpSpPr>
          <p:cNvPr id="10" name="Group 9"/>
          <p:cNvGrpSpPr/>
          <p:nvPr/>
        </p:nvGrpSpPr>
        <p:grpSpPr>
          <a:xfrm>
            <a:off x="6044004" y="3999840"/>
            <a:ext cx="2187978" cy="1494953"/>
            <a:chOff x="6044004" y="3999840"/>
            <a:chExt cx="2187978" cy="1494953"/>
          </a:xfrm>
        </p:grpSpPr>
        <p:sp>
          <p:nvSpPr>
            <p:cNvPr id="94" name="Rectangle 93"/>
            <p:cNvSpPr/>
            <p:nvPr/>
          </p:nvSpPr>
          <p:spPr>
            <a:xfrm>
              <a:off x="6048091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Rectangle 95"/>
            <p:cNvSpPr/>
            <p:nvPr/>
          </p:nvSpPr>
          <p:spPr>
            <a:xfrm>
              <a:off x="6044004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7765951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Rectangle 97"/>
          <p:cNvSpPr/>
          <p:nvPr/>
        </p:nvSpPr>
        <p:spPr>
          <a:xfrm>
            <a:off x="6048090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6347041" y="4542602"/>
            <a:ext cx="121850" cy="427285"/>
            <a:chOff x="6347041" y="4542602"/>
            <a:chExt cx="121850" cy="427285"/>
          </a:xfrm>
          <a:solidFill>
            <a:schemeClr val="accent1"/>
          </a:solidFill>
        </p:grpSpPr>
        <p:sp>
          <p:nvSpPr>
            <p:cNvPr id="99" name="Freeform 10"/>
            <p:cNvSpPr>
              <a:spLocks/>
            </p:cNvSpPr>
            <p:nvPr/>
          </p:nvSpPr>
          <p:spPr bwMode="auto">
            <a:xfrm>
              <a:off x="6347041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1"/>
            <p:cNvSpPr>
              <a:spLocks/>
            </p:cNvSpPr>
            <p:nvPr/>
          </p:nvSpPr>
          <p:spPr bwMode="auto">
            <a:xfrm>
              <a:off x="6347041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1" name="Freeform 12"/>
            <p:cNvSpPr>
              <a:spLocks/>
            </p:cNvSpPr>
            <p:nvPr/>
          </p:nvSpPr>
          <p:spPr bwMode="auto">
            <a:xfrm>
              <a:off x="6347041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3656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6047582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Implementation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7759600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3</a:t>
            </a:r>
            <a:endParaRPr lang="en-GB" sz="1300" dirty="0"/>
          </a:p>
        </p:txBody>
      </p:sp>
      <p:grpSp>
        <p:nvGrpSpPr>
          <p:cNvPr id="9" name="Group 8"/>
          <p:cNvGrpSpPr/>
          <p:nvPr/>
        </p:nvGrpSpPr>
        <p:grpSpPr>
          <a:xfrm>
            <a:off x="3479203" y="4004603"/>
            <a:ext cx="2183891" cy="1494953"/>
            <a:chOff x="3479203" y="4004603"/>
            <a:chExt cx="2183891" cy="1494953"/>
          </a:xfrm>
        </p:grpSpPr>
        <p:sp>
          <p:nvSpPr>
            <p:cNvPr id="105" name="Rectangle 104"/>
            <p:cNvSpPr/>
            <p:nvPr/>
          </p:nvSpPr>
          <p:spPr>
            <a:xfrm>
              <a:off x="3479203" y="4004603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3485044" y="4366951"/>
              <a:ext cx="2171700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7" name="Freeform 5"/>
            <p:cNvSpPr>
              <a:spLocks/>
            </p:cNvSpPr>
            <p:nvPr/>
          </p:nvSpPr>
          <p:spPr bwMode="auto">
            <a:xfrm>
              <a:off x="5197063" y="5230102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Rectangle 107"/>
          <p:cNvSpPr/>
          <p:nvPr/>
        </p:nvSpPr>
        <p:spPr>
          <a:xfrm>
            <a:off x="3479202" y="2537703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8153" y="4547365"/>
            <a:ext cx="121850" cy="427285"/>
            <a:chOff x="3778153" y="4547365"/>
            <a:chExt cx="121850" cy="427285"/>
          </a:xfrm>
          <a:solidFill>
            <a:schemeClr val="accent1"/>
          </a:solidFill>
        </p:grpSpPr>
        <p:sp>
          <p:nvSpPr>
            <p:cNvPr id="109" name="Freeform 10"/>
            <p:cNvSpPr>
              <a:spLocks/>
            </p:cNvSpPr>
            <p:nvPr/>
          </p:nvSpPr>
          <p:spPr bwMode="auto">
            <a:xfrm>
              <a:off x="3778153" y="454736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11"/>
            <p:cNvSpPr>
              <a:spLocks/>
            </p:cNvSpPr>
            <p:nvPr/>
          </p:nvSpPr>
          <p:spPr bwMode="auto">
            <a:xfrm>
              <a:off x="3778153" y="470170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2"/>
            <p:cNvSpPr>
              <a:spLocks/>
            </p:cNvSpPr>
            <p:nvPr/>
          </p:nvSpPr>
          <p:spPr bwMode="auto">
            <a:xfrm>
              <a:off x="3778153" y="48739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4024768" y="4481537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3478694" y="4015461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Result</a:t>
            </a:r>
          </a:p>
        </p:txBody>
      </p:sp>
      <p:sp>
        <p:nvSpPr>
          <p:cNvPr id="114" name="Text Placeholder 20"/>
          <p:cNvSpPr>
            <a:spLocks noGrp="1"/>
          </p:cNvSpPr>
          <p:nvPr>
            <p:ph type="body" idx="13"/>
          </p:nvPr>
        </p:nvSpPr>
        <p:spPr>
          <a:xfrm>
            <a:off x="5190712" y="5247766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2</a:t>
            </a:r>
            <a:endParaRPr lang="en-GB" sz="1300" dirty="0"/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7185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7" grpId="0" animBg="1"/>
      <p:bldP spid="91" grpId="0" build="p"/>
      <p:bldP spid="92" grpId="0" build="p"/>
      <p:bldP spid="93" grpId="0" build="p"/>
      <p:bldP spid="98" grpId="0" animBg="1"/>
      <p:bldP spid="102" grpId="0" build="p"/>
      <p:bldP spid="103" grpId="0" build="p"/>
      <p:bldP spid="104" grpId="0" build="p"/>
      <p:bldP spid="108" grpId="0" animBg="1"/>
      <p:bldP spid="112" grpId="0" build="p"/>
      <p:bldP spid="113" grpId="0" build="p"/>
      <p:bldP spid="114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SIX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58301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173367" y="3963099"/>
            <a:ext cx="255816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2056"/>
          <p:cNvSpPr/>
          <p:nvPr/>
        </p:nvSpPr>
        <p:spPr>
          <a:xfrm>
            <a:off x="4034325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2058"/>
          <p:cNvSpPr/>
          <p:nvPr/>
        </p:nvSpPr>
        <p:spPr>
          <a:xfrm>
            <a:off x="6868330" y="3963099"/>
            <a:ext cx="2275670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Shape 2061"/>
          <p:cNvSpPr/>
          <p:nvPr/>
        </p:nvSpPr>
        <p:spPr>
          <a:xfrm>
            <a:off x="6730580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03397" y="2802831"/>
            <a:ext cx="1964986" cy="741254"/>
            <a:chOff x="3603397" y="2802831"/>
            <a:chExt cx="1964986" cy="741254"/>
          </a:xfrm>
        </p:grpSpPr>
        <p:sp>
          <p:nvSpPr>
            <p:cNvPr id="60" name="Shape 2054"/>
            <p:cNvSpPr/>
            <p:nvPr/>
          </p:nvSpPr>
          <p:spPr>
            <a:xfrm>
              <a:off x="3603397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2071"/>
            <p:cNvSpPr/>
            <p:nvPr/>
          </p:nvSpPr>
          <p:spPr>
            <a:xfrm>
              <a:off x="4979586" y="2992684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307862" y="2802831"/>
            <a:ext cx="1964987" cy="741254"/>
            <a:chOff x="6307862" y="2802831"/>
            <a:chExt cx="1964987" cy="741254"/>
          </a:xfrm>
        </p:grpSpPr>
        <p:sp>
          <p:nvSpPr>
            <p:cNvPr id="64" name="Shape 2059"/>
            <p:cNvSpPr/>
            <p:nvPr/>
          </p:nvSpPr>
          <p:spPr>
            <a:xfrm>
              <a:off x="6307862" y="2802831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2072"/>
            <p:cNvSpPr/>
            <p:nvPr/>
          </p:nvSpPr>
          <p:spPr>
            <a:xfrm>
              <a:off x="7684950" y="3000840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7" name="Group 76"/>
            <p:cNvGrpSpPr/>
            <p:nvPr/>
          </p:nvGrpSpPr>
          <p:grpSpPr>
            <a:xfrm>
              <a:off x="2316954" y="2996783"/>
              <a:ext cx="204328" cy="288751"/>
              <a:chOff x="3199102" y="2459054"/>
              <a:chExt cx="427626" cy="604309"/>
            </a:xfrm>
          </p:grpSpPr>
          <p:sp>
            <p:nvSpPr>
              <p:cNvPr id="78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Request</a:t>
            </a:r>
          </a:p>
        </p:txBody>
      </p:sp>
      <p:sp>
        <p:nvSpPr>
          <p:cNvPr id="87" name="Text Placeholder 20"/>
          <p:cNvSpPr>
            <a:spLocks noGrp="1"/>
          </p:cNvSpPr>
          <p:nvPr>
            <p:ph type="body" idx="13"/>
          </p:nvPr>
        </p:nvSpPr>
        <p:spPr>
          <a:xfrm>
            <a:off x="3824976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Contract</a:t>
            </a:r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6529442" y="2867290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Sketch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03397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7863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182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7" grpId="0" animBg="1"/>
      <p:bldP spid="58" grpId="0" animBg="1"/>
      <p:bldP spid="61" grpId="0" animBg="1"/>
      <p:bldP spid="63" grpId="0" animBg="1"/>
      <p:bldP spid="68" grpId="0" animBg="1"/>
      <p:bldP spid="86" grpId="0" build="p"/>
      <p:bldP spid="87" grpId="0" build="p"/>
      <p:bldP spid="88" grpId="0" build="p"/>
      <p:bldP spid="89" grpId="0" build="p"/>
      <p:bldP spid="90" grpId="0" build="p"/>
      <p:bldP spid="103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2113"/>
            <p:cNvSpPr/>
            <p:nvPr/>
          </p:nvSpPr>
          <p:spPr>
            <a:xfrm>
              <a:off x="2349500" y="2986693"/>
              <a:ext cx="292587" cy="2907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049345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Printing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33" name="Shape 2090"/>
          <p:cNvSpPr/>
          <p:nvPr/>
        </p:nvSpPr>
        <p:spPr>
          <a:xfrm>
            <a:off x="3444571" y="2732251"/>
            <a:ext cx="2291267" cy="22912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032746" y="2670745"/>
            <a:ext cx="552258" cy="552259"/>
            <a:chOff x="5032746" y="2670745"/>
            <a:chExt cx="552258" cy="552259"/>
          </a:xfrm>
        </p:grpSpPr>
        <p:sp>
          <p:nvSpPr>
            <p:cNvPr id="34" name="Shape 2093"/>
            <p:cNvSpPr/>
            <p:nvPr/>
          </p:nvSpPr>
          <p:spPr>
            <a:xfrm>
              <a:off x="5032746" y="267074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094"/>
            <p:cNvSpPr/>
            <p:nvPr/>
          </p:nvSpPr>
          <p:spPr>
            <a:xfrm>
              <a:off x="5240722" y="2822761"/>
              <a:ext cx="136305" cy="248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68037" y="3601755"/>
            <a:ext cx="552258" cy="552259"/>
            <a:chOff x="5468037" y="3601755"/>
            <a:chExt cx="552258" cy="552259"/>
          </a:xfrm>
        </p:grpSpPr>
        <p:sp>
          <p:nvSpPr>
            <p:cNvPr id="36" name="Shape 2098"/>
            <p:cNvSpPr/>
            <p:nvPr/>
          </p:nvSpPr>
          <p:spPr>
            <a:xfrm>
              <a:off x="5468037" y="360175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099"/>
            <p:cNvSpPr/>
            <p:nvPr/>
          </p:nvSpPr>
          <p:spPr>
            <a:xfrm>
              <a:off x="5612948" y="3757277"/>
              <a:ext cx="262436" cy="236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032746" y="4527741"/>
            <a:ext cx="552258" cy="552259"/>
            <a:chOff x="5032746" y="4527741"/>
            <a:chExt cx="552258" cy="552259"/>
          </a:xfrm>
        </p:grpSpPr>
        <p:sp>
          <p:nvSpPr>
            <p:cNvPr id="38" name="Shape 2103"/>
            <p:cNvSpPr/>
            <p:nvPr/>
          </p:nvSpPr>
          <p:spPr>
            <a:xfrm>
              <a:off x="5032746" y="4527741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2104"/>
            <p:cNvSpPr/>
            <p:nvPr/>
          </p:nvSpPr>
          <p:spPr>
            <a:xfrm>
              <a:off x="5283595" y="4767502"/>
              <a:ext cx="49311" cy="164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434"/>
                  </a:moveTo>
                  <a:cubicBezTo>
                    <a:pt x="2769" y="21600"/>
                    <a:pt x="6646" y="21600"/>
                    <a:pt x="10523" y="21600"/>
                  </a:cubicBezTo>
                  <a:cubicBezTo>
                    <a:pt x="14400" y="21600"/>
                    <a:pt x="18277" y="21600"/>
                    <a:pt x="21600" y="21434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8277" y="0"/>
                    <a:pt x="14400" y="0"/>
                    <a:pt x="10523" y="0"/>
                  </a:cubicBezTo>
                  <a:cubicBezTo>
                    <a:pt x="6646" y="0"/>
                    <a:pt x="2769" y="0"/>
                    <a:pt x="0" y="0"/>
                  </a:cubicBezTo>
                  <a:lnTo>
                    <a:pt x="0" y="21434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2105"/>
            <p:cNvSpPr/>
            <p:nvPr/>
          </p:nvSpPr>
          <p:spPr>
            <a:xfrm>
              <a:off x="5208646" y="4768574"/>
              <a:ext cx="200457" cy="162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375"/>
                  </a:moveTo>
                  <a:cubicBezTo>
                    <a:pt x="0" y="18056"/>
                    <a:pt x="0" y="18056"/>
                    <a:pt x="0" y="18056"/>
                  </a:cubicBezTo>
                  <a:cubicBezTo>
                    <a:pt x="0" y="19575"/>
                    <a:pt x="1094" y="20756"/>
                    <a:pt x="2187" y="20756"/>
                  </a:cubicBezTo>
                  <a:cubicBezTo>
                    <a:pt x="2187" y="20756"/>
                    <a:pt x="3828" y="21262"/>
                    <a:pt x="6972" y="21600"/>
                  </a:cubicBezTo>
                  <a:cubicBezTo>
                    <a:pt x="6972" y="0"/>
                    <a:pt x="6972" y="0"/>
                    <a:pt x="6972" y="0"/>
                  </a:cubicBezTo>
                  <a:cubicBezTo>
                    <a:pt x="3828" y="169"/>
                    <a:pt x="2187" y="675"/>
                    <a:pt x="2187" y="675"/>
                  </a:cubicBezTo>
                  <a:cubicBezTo>
                    <a:pt x="1094" y="675"/>
                    <a:pt x="0" y="1856"/>
                    <a:pt x="0" y="3375"/>
                  </a:cubicBezTo>
                  <a:close/>
                  <a:moveTo>
                    <a:pt x="19413" y="675"/>
                  </a:moveTo>
                  <a:cubicBezTo>
                    <a:pt x="19413" y="675"/>
                    <a:pt x="17772" y="169"/>
                    <a:pt x="14628" y="0"/>
                  </a:cubicBezTo>
                  <a:cubicBezTo>
                    <a:pt x="14628" y="21600"/>
                    <a:pt x="14628" y="21600"/>
                    <a:pt x="14628" y="21600"/>
                  </a:cubicBezTo>
                  <a:cubicBezTo>
                    <a:pt x="17772" y="21262"/>
                    <a:pt x="19413" y="20756"/>
                    <a:pt x="19413" y="20756"/>
                  </a:cubicBezTo>
                  <a:cubicBezTo>
                    <a:pt x="20643" y="20756"/>
                    <a:pt x="21600" y="19575"/>
                    <a:pt x="21600" y="18056"/>
                  </a:cubicBezTo>
                  <a:cubicBezTo>
                    <a:pt x="21600" y="3375"/>
                    <a:pt x="21600" y="3375"/>
                    <a:pt x="21600" y="3375"/>
                  </a:cubicBezTo>
                  <a:cubicBezTo>
                    <a:pt x="21600" y="1856"/>
                    <a:pt x="20643" y="675"/>
                    <a:pt x="19413" y="67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2106"/>
            <p:cNvSpPr/>
            <p:nvPr/>
          </p:nvSpPr>
          <p:spPr>
            <a:xfrm>
              <a:off x="5223424" y="4675660"/>
              <a:ext cx="74170" cy="84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33" h="20475" extrusionOk="0">
                  <a:moveTo>
                    <a:pt x="13017" y="109"/>
                  </a:moveTo>
                  <a:cubicBezTo>
                    <a:pt x="9185" y="-1125"/>
                    <a:pt x="-1267" y="8441"/>
                    <a:pt x="127" y="12452"/>
                  </a:cubicBezTo>
                  <a:cubicBezTo>
                    <a:pt x="1520" y="16155"/>
                    <a:pt x="11623" y="20475"/>
                    <a:pt x="11623" y="20475"/>
                  </a:cubicBezTo>
                  <a:cubicBezTo>
                    <a:pt x="20333" y="19858"/>
                    <a:pt x="20333" y="19858"/>
                    <a:pt x="20333" y="19858"/>
                  </a:cubicBezTo>
                  <a:cubicBezTo>
                    <a:pt x="20333" y="19858"/>
                    <a:pt x="16849" y="1344"/>
                    <a:pt x="13017" y="109"/>
                  </a:cubicBezTo>
                  <a:close/>
                  <a:moveTo>
                    <a:pt x="6398" y="13686"/>
                  </a:moveTo>
                  <a:cubicBezTo>
                    <a:pt x="5701" y="11835"/>
                    <a:pt x="10927" y="6898"/>
                    <a:pt x="12668" y="7824"/>
                  </a:cubicBezTo>
                  <a:cubicBezTo>
                    <a:pt x="14759" y="8441"/>
                    <a:pt x="16501" y="17389"/>
                    <a:pt x="16501" y="17389"/>
                  </a:cubicBezTo>
                  <a:cubicBezTo>
                    <a:pt x="11972" y="17698"/>
                    <a:pt x="11972" y="17698"/>
                    <a:pt x="11972" y="17698"/>
                  </a:cubicBezTo>
                  <a:cubicBezTo>
                    <a:pt x="11972" y="17698"/>
                    <a:pt x="7094" y="15538"/>
                    <a:pt x="6398" y="1368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107"/>
            <p:cNvSpPr/>
            <p:nvPr/>
          </p:nvSpPr>
          <p:spPr>
            <a:xfrm>
              <a:off x="5312602" y="4675660"/>
              <a:ext cx="75241" cy="84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0" h="20475" extrusionOk="0">
                  <a:moveTo>
                    <a:pt x="0" y="19858"/>
                  </a:moveTo>
                  <a:cubicBezTo>
                    <a:pt x="8571" y="20475"/>
                    <a:pt x="8571" y="20475"/>
                    <a:pt x="8571" y="20475"/>
                  </a:cubicBezTo>
                  <a:cubicBezTo>
                    <a:pt x="8571" y="20475"/>
                    <a:pt x="18514" y="16155"/>
                    <a:pt x="20229" y="12452"/>
                  </a:cubicBezTo>
                  <a:cubicBezTo>
                    <a:pt x="21600" y="8441"/>
                    <a:pt x="10971" y="-1125"/>
                    <a:pt x="7200" y="109"/>
                  </a:cubicBezTo>
                  <a:cubicBezTo>
                    <a:pt x="3429" y="1344"/>
                    <a:pt x="0" y="19858"/>
                    <a:pt x="0" y="19858"/>
                  </a:cubicBezTo>
                  <a:close/>
                  <a:moveTo>
                    <a:pt x="8229" y="17698"/>
                  </a:moveTo>
                  <a:cubicBezTo>
                    <a:pt x="4114" y="17389"/>
                    <a:pt x="4114" y="17389"/>
                    <a:pt x="4114" y="17389"/>
                  </a:cubicBezTo>
                  <a:cubicBezTo>
                    <a:pt x="4114" y="17389"/>
                    <a:pt x="5486" y="8441"/>
                    <a:pt x="7543" y="7824"/>
                  </a:cubicBezTo>
                  <a:cubicBezTo>
                    <a:pt x="9257" y="6898"/>
                    <a:pt x="14400" y="11835"/>
                    <a:pt x="13714" y="13686"/>
                  </a:cubicBezTo>
                  <a:cubicBezTo>
                    <a:pt x="13029" y="15538"/>
                    <a:pt x="8229" y="17698"/>
                    <a:pt x="8229" y="1769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Text Placeholder 20"/>
          <p:cNvSpPr>
            <a:spLocks noGrp="1"/>
          </p:cNvSpPr>
          <p:nvPr>
            <p:ph type="body" idx="13"/>
          </p:nvPr>
        </p:nvSpPr>
        <p:spPr>
          <a:xfrm>
            <a:off x="3454667" y="2856076"/>
            <a:ext cx="2243071" cy="2291267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24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5384" y="2854752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0278" y="264485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Payment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7551" y="3793981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2445" y="3584085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Testimonial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5853" y="4725605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0747" y="45157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Gift / Bonus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800505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86" grpId="0" build="p"/>
      <p:bldP spid="89" grpId="0" build="p"/>
      <p:bldP spid="33" grpId="0" animBg="1"/>
      <p:bldP spid="45" grpId="0" build="p"/>
      <p:bldP spid="46" grpId="0" build="p"/>
      <p:bldP spid="47" grpId="0" build="p"/>
      <p:bldP spid="50" grpId="0" build="p"/>
      <p:bldP spid="51" grpId="0" build="p"/>
      <p:bldP spid="52" grpId="0" build="p"/>
      <p:bldP spid="53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SEVEN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4801" y="3897803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72" name="Shape 2136"/>
          <p:cNvSpPr/>
          <p:nvPr/>
        </p:nvSpPr>
        <p:spPr>
          <a:xfrm>
            <a:off x="1820977" y="5409242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2137"/>
          <p:cNvSpPr/>
          <p:nvPr/>
        </p:nvSpPr>
        <p:spPr>
          <a:xfrm>
            <a:off x="3751774" y="3378453"/>
            <a:ext cx="1380212" cy="4266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Shape 2138"/>
          <p:cNvSpPr/>
          <p:nvPr/>
        </p:nvSpPr>
        <p:spPr>
          <a:xfrm>
            <a:off x="5671422" y="5424289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914910" y="3921053"/>
            <a:ext cx="1535824" cy="1500452"/>
            <a:chOff x="914910" y="3921053"/>
            <a:chExt cx="1535824" cy="1500452"/>
          </a:xfrm>
        </p:grpSpPr>
        <p:sp>
          <p:nvSpPr>
            <p:cNvPr id="71" name="Shape 2127"/>
            <p:cNvSpPr/>
            <p:nvPr/>
          </p:nvSpPr>
          <p:spPr>
            <a:xfrm>
              <a:off x="914910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222075" y="4932907"/>
              <a:ext cx="1228659" cy="488598"/>
              <a:chOff x="1222075" y="4932907"/>
              <a:chExt cx="1228659" cy="488598"/>
            </a:xfrm>
          </p:grpSpPr>
          <p:sp>
            <p:nvSpPr>
              <p:cNvPr id="79" name="Shape 2140"/>
              <p:cNvSpPr/>
              <p:nvPr/>
            </p:nvSpPr>
            <p:spPr>
              <a:xfrm>
                <a:off x="1222075" y="4932907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143"/>
              <p:cNvGrpSpPr/>
              <p:nvPr/>
            </p:nvGrpSpPr>
            <p:grpSpPr>
              <a:xfrm>
                <a:off x="1352361" y="5058906"/>
                <a:ext cx="169502" cy="236601"/>
                <a:chOff x="0" y="0"/>
                <a:chExt cx="353659" cy="493659"/>
              </a:xfrm>
            </p:grpSpPr>
            <p:sp>
              <p:nvSpPr>
                <p:cNvPr id="82" name="Shape 2141"/>
                <p:cNvSpPr/>
                <p:nvPr/>
              </p:nvSpPr>
              <p:spPr>
                <a:xfrm>
                  <a:off x="105668" y="420398"/>
                  <a:ext cx="142215" cy="7326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407" extrusionOk="0">
                      <a:moveTo>
                        <a:pt x="0" y="15280"/>
                      </a:moveTo>
                      <a:cubicBezTo>
                        <a:pt x="3026" y="19049"/>
                        <a:pt x="6533" y="21600"/>
                        <a:pt x="10798" y="21396"/>
                      </a:cubicBezTo>
                      <a:cubicBezTo>
                        <a:pt x="15067" y="21600"/>
                        <a:pt x="18574" y="19049"/>
                        <a:pt x="21600" y="15280"/>
                      </a:cubicBezTo>
                      <a:lnTo>
                        <a:pt x="21600" y="0"/>
                      </a:lnTo>
                      <a:lnTo>
                        <a:pt x="0" y="0"/>
                      </a:lnTo>
                      <a:cubicBezTo>
                        <a:pt x="0" y="0"/>
                        <a:pt x="0" y="15280"/>
                        <a:pt x="0" y="1528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3" name="Shape 2142"/>
                <p:cNvSpPr/>
                <p:nvPr/>
              </p:nvSpPr>
              <p:spPr>
                <a:xfrm>
                  <a:off x="-1" y="0"/>
                  <a:ext cx="353661" cy="40170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632" h="21600" extrusionOk="0">
                      <a:moveTo>
                        <a:pt x="14290" y="21600"/>
                      </a:moveTo>
                      <a:cubicBezTo>
                        <a:pt x="14290" y="15680"/>
                        <a:pt x="21116" y="13789"/>
                        <a:pt x="20605" y="7894"/>
                      </a:cubicBezTo>
                      <a:cubicBezTo>
                        <a:pt x="20282" y="4174"/>
                        <a:pt x="17549" y="0"/>
                        <a:pt x="10315" y="0"/>
                      </a:cubicBezTo>
                      <a:cubicBezTo>
                        <a:pt x="3083" y="0"/>
                        <a:pt x="350" y="4174"/>
                        <a:pt x="27" y="7894"/>
                      </a:cubicBezTo>
                      <a:cubicBezTo>
                        <a:pt x="-484" y="13789"/>
                        <a:pt x="6342" y="15680"/>
                        <a:pt x="6342" y="21600"/>
                      </a:cubicBezTo>
                      <a:cubicBezTo>
                        <a:pt x="6342" y="21600"/>
                        <a:pt x="14290" y="21600"/>
                        <a:pt x="14290" y="216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</p:grpSp>
      </p:grpSp>
      <p:grpSp>
        <p:nvGrpSpPr>
          <p:cNvPr id="7" name="Group 6"/>
          <p:cNvGrpSpPr/>
          <p:nvPr/>
        </p:nvGrpSpPr>
        <p:grpSpPr>
          <a:xfrm>
            <a:off x="2845713" y="3792846"/>
            <a:ext cx="1535825" cy="1500451"/>
            <a:chOff x="2845713" y="3792846"/>
            <a:chExt cx="1535825" cy="1500451"/>
          </a:xfrm>
        </p:grpSpPr>
        <p:sp>
          <p:nvSpPr>
            <p:cNvPr id="70" name="Shape 2124"/>
            <p:cNvSpPr/>
            <p:nvPr/>
          </p:nvSpPr>
          <p:spPr>
            <a:xfrm>
              <a:off x="2845713" y="4037145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152879" y="3792846"/>
              <a:ext cx="1228659" cy="488598"/>
              <a:chOff x="3152879" y="3792846"/>
              <a:chExt cx="1228659" cy="488598"/>
            </a:xfrm>
          </p:grpSpPr>
          <p:sp>
            <p:nvSpPr>
              <p:cNvPr id="84" name="Shape 2146"/>
              <p:cNvSpPr/>
              <p:nvPr/>
            </p:nvSpPr>
            <p:spPr>
              <a:xfrm>
                <a:off x="3152879" y="3792846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148"/>
              <p:cNvSpPr/>
              <p:nvPr/>
            </p:nvSpPr>
            <p:spPr>
              <a:xfrm>
                <a:off x="3277988" y="3929816"/>
                <a:ext cx="214658" cy="2146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4" extrusionOk="0">
                    <a:moveTo>
                      <a:pt x="2578" y="8409"/>
                    </a:moveTo>
                    <a:cubicBezTo>
                      <a:pt x="2578" y="5193"/>
                      <a:pt x="5174" y="2587"/>
                      <a:pt x="8376" y="2587"/>
                    </a:cubicBezTo>
                    <a:cubicBezTo>
                      <a:pt x="11580" y="2587"/>
                      <a:pt x="14435" y="5451"/>
                      <a:pt x="14435" y="8666"/>
                    </a:cubicBezTo>
                    <a:cubicBezTo>
                      <a:pt x="14435" y="11882"/>
                      <a:pt x="11838" y="14488"/>
                      <a:pt x="8635" y="14488"/>
                    </a:cubicBezTo>
                    <a:cubicBezTo>
                      <a:pt x="5431" y="14488"/>
                      <a:pt x="2578" y="11624"/>
                      <a:pt x="2578" y="8409"/>
                    </a:cubicBezTo>
                    <a:close/>
                    <a:moveTo>
                      <a:pt x="20914" y="18167"/>
                    </a:moveTo>
                    <a:lnTo>
                      <a:pt x="15797" y="13032"/>
                    </a:lnTo>
                    <a:cubicBezTo>
                      <a:pt x="16568" y="11759"/>
                      <a:pt x="17013" y="10265"/>
                      <a:pt x="17013" y="8666"/>
                    </a:cubicBezTo>
                    <a:cubicBezTo>
                      <a:pt x="17013" y="4023"/>
                      <a:pt x="13004" y="0"/>
                      <a:pt x="8376" y="0"/>
                    </a:cubicBezTo>
                    <a:cubicBezTo>
                      <a:pt x="3750" y="0"/>
                      <a:pt x="0" y="3765"/>
                      <a:pt x="0" y="8409"/>
                    </a:cubicBezTo>
                    <a:cubicBezTo>
                      <a:pt x="0" y="13052"/>
                      <a:pt x="4008" y="17075"/>
                      <a:pt x="8635" y="17075"/>
                    </a:cubicBezTo>
                    <a:cubicBezTo>
                      <a:pt x="10173" y="17075"/>
                      <a:pt x="11614" y="16657"/>
                      <a:pt x="12852" y="15931"/>
                    </a:cubicBezTo>
                    <a:lnTo>
                      <a:pt x="17996" y="21094"/>
                    </a:lnTo>
                    <a:cubicBezTo>
                      <a:pt x="18500" y="21600"/>
                      <a:pt x="19317" y="21600"/>
                      <a:pt x="19819" y="21094"/>
                    </a:cubicBezTo>
                    <a:lnTo>
                      <a:pt x="21096" y="19815"/>
                    </a:lnTo>
                    <a:cubicBezTo>
                      <a:pt x="21600" y="19309"/>
                      <a:pt x="21417" y="18672"/>
                      <a:pt x="20914" y="181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4776517" y="3921053"/>
            <a:ext cx="1535825" cy="1500452"/>
            <a:chOff x="4776517" y="3921053"/>
            <a:chExt cx="1535825" cy="1500452"/>
          </a:xfrm>
        </p:grpSpPr>
        <p:sp>
          <p:nvSpPr>
            <p:cNvPr id="69" name="Shape 2121"/>
            <p:cNvSpPr/>
            <p:nvPr/>
          </p:nvSpPr>
          <p:spPr>
            <a:xfrm>
              <a:off x="4776517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5083682" y="4932907"/>
              <a:ext cx="1228660" cy="488598"/>
              <a:chOff x="5083682" y="4932907"/>
              <a:chExt cx="1228660" cy="488598"/>
            </a:xfrm>
          </p:grpSpPr>
          <p:sp>
            <p:nvSpPr>
              <p:cNvPr id="91" name="Shape 2150"/>
              <p:cNvSpPr/>
              <p:nvPr/>
            </p:nvSpPr>
            <p:spPr>
              <a:xfrm>
                <a:off x="5083682" y="4932907"/>
                <a:ext cx="1228660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2" name="Shape 2152"/>
              <p:cNvSpPr/>
              <p:nvPr/>
            </p:nvSpPr>
            <p:spPr>
              <a:xfrm>
                <a:off x="5209049" y="5090237"/>
                <a:ext cx="173926" cy="1739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8" h="21320" extrusionOk="0">
                    <a:moveTo>
                      <a:pt x="6122" y="19157"/>
                    </a:moveTo>
                    <a:lnTo>
                      <a:pt x="3902" y="19634"/>
                    </a:lnTo>
                    <a:cubicBezTo>
                      <a:pt x="3688" y="19233"/>
                      <a:pt x="3431" y="18833"/>
                      <a:pt x="2957" y="18361"/>
                    </a:cubicBezTo>
                    <a:cubicBezTo>
                      <a:pt x="2486" y="17889"/>
                      <a:pt x="2085" y="17631"/>
                      <a:pt x="1685" y="17417"/>
                    </a:cubicBezTo>
                    <a:lnTo>
                      <a:pt x="2162" y="15198"/>
                    </a:lnTo>
                    <a:lnTo>
                      <a:pt x="2804" y="14556"/>
                    </a:lnTo>
                    <a:cubicBezTo>
                      <a:pt x="2804" y="14556"/>
                      <a:pt x="4012" y="14580"/>
                      <a:pt x="5374" y="15944"/>
                    </a:cubicBezTo>
                    <a:cubicBezTo>
                      <a:pt x="6737" y="17307"/>
                      <a:pt x="6762" y="18516"/>
                      <a:pt x="6762" y="18516"/>
                    </a:cubicBezTo>
                    <a:cubicBezTo>
                      <a:pt x="6762" y="18516"/>
                      <a:pt x="6122" y="19157"/>
                      <a:pt x="6122" y="19157"/>
                    </a:cubicBezTo>
                    <a:close/>
                    <a:moveTo>
                      <a:pt x="19625" y="1692"/>
                    </a:moveTo>
                    <a:cubicBezTo>
                      <a:pt x="17654" y="-280"/>
                      <a:pt x="16174" y="15"/>
                      <a:pt x="16174" y="15"/>
                    </a:cubicBezTo>
                    <a:lnTo>
                      <a:pt x="9270" y="6920"/>
                    </a:lnTo>
                    <a:lnTo>
                      <a:pt x="1379" y="14810"/>
                    </a:lnTo>
                    <a:lnTo>
                      <a:pt x="0" y="21320"/>
                    </a:lnTo>
                    <a:lnTo>
                      <a:pt x="6508" y="19939"/>
                    </a:lnTo>
                    <a:lnTo>
                      <a:pt x="14399" y="12048"/>
                    </a:lnTo>
                    <a:lnTo>
                      <a:pt x="21302" y="5145"/>
                    </a:lnTo>
                    <a:cubicBezTo>
                      <a:pt x="21302" y="5145"/>
                      <a:pt x="21600" y="3665"/>
                      <a:pt x="19625" y="16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6696158" y="3807894"/>
            <a:ext cx="1535824" cy="1500505"/>
            <a:chOff x="6696158" y="3807894"/>
            <a:chExt cx="1535824" cy="1500505"/>
          </a:xfrm>
        </p:grpSpPr>
        <p:sp>
          <p:nvSpPr>
            <p:cNvPr id="67" name="Shape 2118"/>
            <p:cNvSpPr/>
            <p:nvPr/>
          </p:nvSpPr>
          <p:spPr>
            <a:xfrm>
              <a:off x="6696158" y="4052247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7003323" y="3807894"/>
              <a:ext cx="1228659" cy="488598"/>
              <a:chOff x="7003323" y="3807894"/>
              <a:chExt cx="1228659" cy="488598"/>
            </a:xfrm>
          </p:grpSpPr>
          <p:sp>
            <p:nvSpPr>
              <p:cNvPr id="93" name="Shape 2154"/>
              <p:cNvSpPr/>
              <p:nvPr/>
            </p:nvSpPr>
            <p:spPr>
              <a:xfrm>
                <a:off x="7003323" y="3807894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2156"/>
              <p:cNvSpPr/>
              <p:nvPr/>
            </p:nvSpPr>
            <p:spPr>
              <a:xfrm>
                <a:off x="7128167" y="3969040"/>
                <a:ext cx="169843" cy="1663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26" h="20334" extrusionOk="0">
                    <a:moveTo>
                      <a:pt x="19964" y="64"/>
                    </a:moveTo>
                    <a:cubicBezTo>
                      <a:pt x="19154" y="-762"/>
                      <a:pt x="10181" y="6693"/>
                      <a:pt x="7510" y="9416"/>
                    </a:cubicBezTo>
                    <a:cubicBezTo>
                      <a:pt x="6185" y="10767"/>
                      <a:pt x="5743" y="11492"/>
                      <a:pt x="5336" y="12034"/>
                    </a:cubicBezTo>
                    <a:cubicBezTo>
                      <a:pt x="5160" y="12268"/>
                      <a:pt x="5392" y="12341"/>
                      <a:pt x="5498" y="12397"/>
                    </a:cubicBezTo>
                    <a:cubicBezTo>
                      <a:pt x="6023" y="12675"/>
                      <a:pt x="6391" y="12933"/>
                      <a:pt x="6864" y="13417"/>
                    </a:cubicBezTo>
                    <a:cubicBezTo>
                      <a:pt x="7340" y="13900"/>
                      <a:pt x="7594" y="14275"/>
                      <a:pt x="7865" y="14809"/>
                    </a:cubicBezTo>
                    <a:cubicBezTo>
                      <a:pt x="7919" y="14917"/>
                      <a:pt x="7991" y="15156"/>
                      <a:pt x="8222" y="14975"/>
                    </a:cubicBezTo>
                    <a:cubicBezTo>
                      <a:pt x="8753" y="14561"/>
                      <a:pt x="9464" y="14110"/>
                      <a:pt x="10789" y="12758"/>
                    </a:cubicBezTo>
                    <a:cubicBezTo>
                      <a:pt x="13461" y="10036"/>
                      <a:pt x="20774" y="889"/>
                      <a:pt x="19964" y="64"/>
                    </a:cubicBezTo>
                    <a:close/>
                    <a:moveTo>
                      <a:pt x="2465" y="14020"/>
                    </a:moveTo>
                    <a:cubicBezTo>
                      <a:pt x="886" y="15630"/>
                      <a:pt x="2220" y="17281"/>
                      <a:pt x="121" y="19731"/>
                    </a:cubicBezTo>
                    <a:cubicBezTo>
                      <a:pt x="-826" y="20838"/>
                      <a:pt x="4021" y="20501"/>
                      <a:pt x="6421" y="18052"/>
                    </a:cubicBezTo>
                    <a:cubicBezTo>
                      <a:pt x="7439" y="17016"/>
                      <a:pt x="7152" y="15502"/>
                      <a:pt x="6060" y="14389"/>
                    </a:cubicBezTo>
                    <a:cubicBezTo>
                      <a:pt x="4968" y="13275"/>
                      <a:pt x="3483" y="12982"/>
                      <a:pt x="2465" y="1402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020923" y="4158206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7129" y="3894889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9337" y="4165280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661186" y="4958306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Idea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3579159" y="3819672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Analysis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518945" y="498579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Concept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435283" y="384916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Design</a:t>
            </a:r>
          </a:p>
        </p:txBody>
      </p:sp>
      <p:sp>
        <p:nvSpPr>
          <p:cNvPr id="102" name="Shape 62"/>
          <p:cNvSpPr/>
          <p:nvPr/>
        </p:nvSpPr>
        <p:spPr>
          <a:xfrm flipH="1" flipV="1">
            <a:off x="914909" y="29341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7523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924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6" grpId="0" build="p"/>
      <p:bldP spid="72" grpId="0" animBg="1"/>
      <p:bldP spid="75" grpId="0" animBg="1"/>
      <p:bldP spid="76" grpId="0" animBg="1"/>
      <p:bldP spid="95" grpId="0" build="p"/>
      <p:bldP spid="96" grpId="0" build="p"/>
      <p:bldP spid="98" grpId="0" build="p"/>
      <p:bldP spid="59" grpId="0" build="p"/>
      <p:bldP spid="99" grpId="0" build="p"/>
      <p:bldP spid="100" grpId="0" build="p"/>
      <p:bldP spid="101" grpId="0" build="p"/>
      <p:bldP spid="102" grpId="0" animBg="1"/>
      <p:bldP spid="10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CIRCLE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Freeform 5"/>
          <p:cNvSpPr>
            <a:spLocks/>
          </p:cNvSpPr>
          <p:nvPr/>
        </p:nvSpPr>
        <p:spPr bwMode="auto">
          <a:xfrm>
            <a:off x="3811935" y="3579454"/>
            <a:ext cx="1049156" cy="1049156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6"/>
          <p:cNvSpPr>
            <a:spLocks/>
          </p:cNvSpPr>
          <p:nvPr/>
        </p:nvSpPr>
        <p:spPr bwMode="auto">
          <a:xfrm>
            <a:off x="2729915" y="2576798"/>
            <a:ext cx="3651141" cy="3186609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38180" y="4633507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3857624" y="3635382"/>
            <a:ext cx="962025" cy="962025"/>
          </a:xfrm>
        </p:spPr>
        <p:txBody>
          <a:bodyPr anchor="ctr">
            <a:normAutofit/>
          </a:bodyPr>
          <a:lstStyle/>
          <a:p>
            <a:pPr algn="ctr">
              <a:lnSpc>
                <a:spcPts val="500"/>
              </a:lnSpc>
            </a:pPr>
            <a:r>
              <a:rPr lang="en-GB" sz="1400" dirty="0"/>
              <a:t>Circle</a:t>
            </a:r>
          </a:p>
          <a:p>
            <a:pPr algn="ctr">
              <a:lnSpc>
                <a:spcPts val="500"/>
              </a:lnSpc>
            </a:pPr>
            <a:r>
              <a:rPr lang="en-GB" sz="1400" dirty="0"/>
              <a:t>Process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594907" y="525094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3382057" y="5298575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6815" y="459740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600661" y="363538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4065" y="271143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151164" y="329292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6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340898" y="438419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7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56408" y="3250948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5370" y="2117349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270347" y="5724396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63187" y="5768645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3160" y="4628768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24816" y="3642203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591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47" grpId="0" build="p"/>
      <p:bldP spid="48" grpId="0" uiExpand="1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8" grpId="0" build="p"/>
      <p:bldP spid="59" grpId="0" build="p"/>
      <p:bldP spid="60" grpId="0" build="p"/>
      <p:bldP spid="61" grpId="0" build="p"/>
      <p:bldP spid="62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5094812" y="2247589"/>
            <a:ext cx="3137169" cy="578582"/>
          </a:xfrm>
        </p:spPr>
        <p:txBody>
          <a:bodyPr>
            <a:normAutofit/>
          </a:bodyPr>
          <a:lstStyle/>
          <a:p>
            <a:r>
              <a:rPr lang="en-US" dirty="0"/>
              <a:t>GET IN TOUCH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5123390" y="2711042"/>
            <a:ext cx="3108592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5" y="4866578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3" name="Shape 3174"/>
          <p:cNvSpPr/>
          <p:nvPr/>
        </p:nvSpPr>
        <p:spPr>
          <a:xfrm>
            <a:off x="5165715" y="4633703"/>
            <a:ext cx="266714" cy="266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3177"/>
          <p:cNvSpPr/>
          <p:nvPr/>
        </p:nvSpPr>
        <p:spPr>
          <a:xfrm>
            <a:off x="5165715" y="5556960"/>
            <a:ext cx="333385" cy="214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3180"/>
          <p:cNvSpPr/>
          <p:nvPr/>
        </p:nvSpPr>
        <p:spPr>
          <a:xfrm>
            <a:off x="5165715" y="3678299"/>
            <a:ext cx="333385" cy="2982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4" y="3948895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3" y="5725286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7" name="Rectangle 16"/>
          <p:cNvSpPr/>
          <p:nvPr/>
        </p:nvSpPr>
        <p:spPr>
          <a:xfrm>
            <a:off x="0" y="0"/>
            <a:ext cx="46101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82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uiExpand="1" build="p"/>
      <p:bldP spid="33" grpId="0" animBg="1"/>
      <p:bldP spid="34" grpId="0" animBg="1"/>
      <p:bldP spid="35" grpId="0" animBg="1"/>
      <p:bldP spid="36" grpId="0" uiExpand="1" build="p"/>
      <p:bldP spid="37" grpId="0" uiExpand="1" build="p"/>
      <p:bldP spid="17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23"/>
          <p:cNvSpPr/>
          <p:nvPr/>
        </p:nvSpPr>
        <p:spPr>
          <a:xfrm flipH="1" flipV="1">
            <a:off x="899032" y="1770065"/>
            <a:ext cx="47548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THANK YOU VERY MUCH</a:t>
            </a:r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882900" y="3429000"/>
            <a:ext cx="5346700" cy="3429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38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7BBBB5"/>
      </a:accent1>
      <a:accent2>
        <a:srgbClr val="8DC5C0"/>
      </a:accent2>
      <a:accent3>
        <a:srgbClr val="B1D7D3"/>
      </a:accent3>
      <a:accent4>
        <a:srgbClr val="C8E2E0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3890</TotalTime>
  <Words>9922</Words>
  <Application>Microsoft Office PowerPoint</Application>
  <PresentationFormat>On-screen Show (4:3)</PresentationFormat>
  <Paragraphs>1374</Paragraphs>
  <Slides>100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09" baseType="lpstr">
      <vt:lpstr>Arial</vt:lpstr>
      <vt:lpstr>Calibri</vt:lpstr>
      <vt:lpstr>Calibri Light</vt:lpstr>
      <vt:lpstr>Gill Sans</vt:lpstr>
      <vt:lpstr>Helvetica</vt:lpstr>
      <vt:lpstr>Raleway</vt:lpstr>
      <vt:lpstr>Source Sans Pro</vt:lpstr>
      <vt:lpstr>Source Sans Pro Light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SALES REPORT BY YEAR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392</cp:revision>
  <dcterms:created xsi:type="dcterms:W3CDTF">2014-06-21T01:29:11Z</dcterms:created>
  <dcterms:modified xsi:type="dcterms:W3CDTF">2014-07-02T01:44:01Z</dcterms:modified>
</cp:coreProperties>
</file>