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2"/>
  </p:notesMasterIdLst>
  <p:sldIdLst>
    <p:sldId id="261" r:id="rId2"/>
    <p:sldId id="286" r:id="rId3"/>
    <p:sldId id="312" r:id="rId4"/>
    <p:sldId id="262" r:id="rId5"/>
    <p:sldId id="264" r:id="rId6"/>
    <p:sldId id="263" r:id="rId7"/>
    <p:sldId id="265" r:id="rId8"/>
    <p:sldId id="266" r:id="rId9"/>
    <p:sldId id="267" r:id="rId10"/>
    <p:sldId id="313" r:id="rId11"/>
    <p:sldId id="268" r:id="rId12"/>
    <p:sldId id="287" r:id="rId13"/>
    <p:sldId id="269" r:id="rId14"/>
    <p:sldId id="270" r:id="rId15"/>
    <p:sldId id="271" r:id="rId16"/>
    <p:sldId id="272" r:id="rId17"/>
    <p:sldId id="273" r:id="rId18"/>
    <p:sldId id="314" r:id="rId19"/>
    <p:sldId id="315" r:id="rId20"/>
    <p:sldId id="274" r:id="rId21"/>
    <p:sldId id="288" r:id="rId22"/>
    <p:sldId id="289" r:id="rId23"/>
    <p:sldId id="316" r:id="rId24"/>
    <p:sldId id="275" r:id="rId25"/>
    <p:sldId id="318" r:id="rId26"/>
    <p:sldId id="277" r:id="rId27"/>
    <p:sldId id="317" r:id="rId28"/>
    <p:sldId id="319" r:id="rId29"/>
    <p:sldId id="278" r:id="rId30"/>
    <p:sldId id="320" r:id="rId31"/>
    <p:sldId id="340" r:id="rId32"/>
    <p:sldId id="341" r:id="rId33"/>
    <p:sldId id="342" r:id="rId34"/>
    <p:sldId id="343" r:id="rId35"/>
    <p:sldId id="344" r:id="rId36"/>
    <p:sldId id="327" r:id="rId37"/>
    <p:sldId id="284" r:id="rId38"/>
    <p:sldId id="285" r:id="rId39"/>
    <p:sldId id="296" r:id="rId40"/>
    <p:sldId id="297" r:id="rId41"/>
    <p:sldId id="336" r:id="rId42"/>
    <p:sldId id="328" r:id="rId43"/>
    <p:sldId id="345" r:id="rId44"/>
    <p:sldId id="329" r:id="rId45"/>
    <p:sldId id="330" r:id="rId46"/>
    <p:sldId id="331" r:id="rId47"/>
    <p:sldId id="332" r:id="rId48"/>
    <p:sldId id="333" r:id="rId49"/>
    <p:sldId id="334" r:id="rId50"/>
    <p:sldId id="321" r:id="rId51"/>
    <p:sldId id="310" r:id="rId52"/>
    <p:sldId id="311" r:id="rId53"/>
    <p:sldId id="346" r:id="rId54"/>
    <p:sldId id="347" r:id="rId55"/>
    <p:sldId id="348" r:id="rId56"/>
    <p:sldId id="349" r:id="rId57"/>
    <p:sldId id="350" r:id="rId58"/>
    <p:sldId id="351" r:id="rId59"/>
    <p:sldId id="352" r:id="rId60"/>
    <p:sldId id="353" r:id="rId61"/>
    <p:sldId id="354" r:id="rId62"/>
    <p:sldId id="355" r:id="rId63"/>
    <p:sldId id="356" r:id="rId64"/>
    <p:sldId id="290" r:id="rId65"/>
    <p:sldId id="291" r:id="rId66"/>
    <p:sldId id="292" r:id="rId67"/>
    <p:sldId id="293" r:id="rId68"/>
    <p:sldId id="279" r:id="rId69"/>
    <p:sldId id="280" r:id="rId70"/>
    <p:sldId id="281" r:id="rId71"/>
    <p:sldId id="322" r:id="rId72"/>
    <p:sldId id="294" r:id="rId73"/>
    <p:sldId id="295" r:id="rId74"/>
    <p:sldId id="323" r:id="rId75"/>
    <p:sldId id="282" r:id="rId76"/>
    <p:sldId id="283" r:id="rId77"/>
    <p:sldId id="324" r:id="rId78"/>
    <p:sldId id="325" r:id="rId79"/>
    <p:sldId id="326" r:id="rId80"/>
    <p:sldId id="276" r:id="rId81"/>
    <p:sldId id="357" r:id="rId82"/>
    <p:sldId id="358" r:id="rId83"/>
    <p:sldId id="359" r:id="rId84"/>
    <p:sldId id="360" r:id="rId85"/>
    <p:sldId id="298" r:id="rId86"/>
    <p:sldId id="299" r:id="rId87"/>
    <p:sldId id="300" r:id="rId88"/>
    <p:sldId id="301" r:id="rId89"/>
    <p:sldId id="302" r:id="rId90"/>
    <p:sldId id="303" r:id="rId91"/>
    <p:sldId id="305" r:id="rId92"/>
    <p:sldId id="306" r:id="rId93"/>
    <p:sldId id="307" r:id="rId94"/>
    <p:sldId id="308" r:id="rId95"/>
    <p:sldId id="337" r:id="rId96"/>
    <p:sldId id="338" r:id="rId97"/>
    <p:sldId id="339" r:id="rId98"/>
    <p:sldId id="309" r:id="rId99"/>
    <p:sldId id="361" r:id="rId100"/>
    <p:sldId id="362" r:id="rId10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432" userDrawn="1">
          <p15:clr>
            <a:srgbClr val="A4A3A4"/>
          </p15:clr>
        </p15:guide>
        <p15:guide id="2" pos="511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7264"/>
    <a:srgbClr val="7CC8EC"/>
    <a:srgbClr val="7BBBB5"/>
    <a:srgbClr val="0EBEA9"/>
    <a:srgbClr val="F5C24C"/>
    <a:srgbClr val="E74E3E"/>
    <a:srgbClr val="3DBEDD"/>
    <a:srgbClr val="C4D93F"/>
    <a:srgbClr val="F9F9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162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852" y="72"/>
      </p:cViewPr>
      <p:guideLst>
        <p:guide orient="horz" pos="3432"/>
        <p:guide pos="5112"/>
      </p:guideLst>
    </p:cSldViewPr>
  </p:slideViewPr>
  <p:notesTextViewPr>
    <p:cViewPr>
      <p:scale>
        <a:sx n="20" d="100"/>
        <a:sy n="20" d="100"/>
      </p:scale>
      <p:origin x="0" y="0"/>
    </p:cViewPr>
  </p:notesTextViewPr>
  <p:sorterViewPr>
    <p:cViewPr>
      <p:scale>
        <a:sx n="20" d="100"/>
        <a:sy n="20" d="100"/>
      </p:scale>
      <p:origin x="0" y="-1176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78B4F4-0E37-45D0-A03B-BC6109B7B9EC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1AAE0B-E3A9-415E-BF9D-35A66B2C4B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55072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9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1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2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3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4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5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6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7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19328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23068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99453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5184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01158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49732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3748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53936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26504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5899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71609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344859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370177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476000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386712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95840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6543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64664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66458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649376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402515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323033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8752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967431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993450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373435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092450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959302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127269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456552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025860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968482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5636228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277741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449570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3942706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736417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3266420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0199158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2242677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7769606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40587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1329338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2144339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0395967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6539345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6719648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9662150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595002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7817460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2635210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4064422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3946464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6509587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4743502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167084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2661626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8446206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0525119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7610168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2303651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0021105"/>
      </p:ext>
    </p:extLst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024737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0208892"/>
      </p:ext>
    </p:extLst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5197797"/>
      </p:ext>
    </p:extLst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8484796"/>
      </p:ext>
    </p:extLst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6446376"/>
      </p:ext>
    </p:extLst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3659019"/>
      </p:ext>
    </p:extLst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8008592"/>
      </p:ext>
    </p:extLst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67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066800" y="596900"/>
            <a:ext cx="4546209" cy="505969"/>
          </a:xfrm>
        </p:spPr>
        <p:txBody>
          <a:bodyPr lIns="0" rIns="0" anchor="ctr">
            <a:noAutofit/>
          </a:bodyPr>
          <a:lstStyle>
            <a:lvl1pPr algn="l">
              <a:defRPr sz="3200" b="0">
                <a:solidFill>
                  <a:schemeClr val="bg1">
                    <a:lumMod val="65000"/>
                  </a:schemeClr>
                </a:solidFill>
                <a:latin typeface="Raleway" panose="020B0003030101060003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r>
              <a:rPr lang="en-US" dirty="0" smtClean="0"/>
              <a:t>Write Your Title Here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1118305"/>
            <a:ext cx="4546209" cy="549048"/>
          </a:xfrm>
        </p:spPr>
        <p:txBody>
          <a:bodyPr lIns="0" rIns="0">
            <a:normAutofit/>
          </a:bodyPr>
          <a:lstStyle>
            <a:lvl1pPr marL="0" indent="0" algn="l">
              <a:buNone/>
              <a:defRPr sz="130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GB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1" hasCustomPrompt="1"/>
          </p:nvPr>
        </p:nvSpPr>
        <p:spPr>
          <a:xfrm>
            <a:off x="1066800" y="1861626"/>
            <a:ext cx="4546209" cy="516988"/>
          </a:xfrm>
        </p:spPr>
        <p:txBody>
          <a:bodyPr lIns="0" rIns="0">
            <a:normAutofit/>
          </a:bodyPr>
          <a:lstStyle>
            <a:lvl1pPr marL="0" indent="0">
              <a:buNone/>
              <a:defRPr sz="1600" b="0" baseline="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2" hasCustomPrompt="1"/>
          </p:nvPr>
        </p:nvSpPr>
        <p:spPr>
          <a:xfrm>
            <a:off x="1066801" y="2230154"/>
            <a:ext cx="4546208" cy="1166352"/>
          </a:xfrm>
        </p:spPr>
        <p:txBody>
          <a:bodyPr lIns="0" rIns="0">
            <a:normAutofit/>
          </a:bodyPr>
          <a:lstStyle>
            <a:lvl1pPr marL="0" indent="0">
              <a:lnSpc>
                <a:spcPct val="100000"/>
              </a:lnSpc>
              <a:buNone/>
              <a:defRPr sz="1050" baseline="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18" name="Text Placeholder 12"/>
          <p:cNvSpPr>
            <a:spLocks noGrp="1"/>
          </p:cNvSpPr>
          <p:nvPr>
            <p:ph type="body" sz="quarter" idx="13" hasCustomPrompt="1"/>
          </p:nvPr>
        </p:nvSpPr>
        <p:spPr>
          <a:xfrm>
            <a:off x="6578991" y="1861626"/>
            <a:ext cx="4546209" cy="516988"/>
          </a:xfrm>
        </p:spPr>
        <p:txBody>
          <a:bodyPr lIns="0" rIns="0">
            <a:normAutofit/>
          </a:bodyPr>
          <a:lstStyle>
            <a:lvl1pPr marL="0" indent="0" algn="r">
              <a:buNone/>
              <a:defRPr sz="1600" b="0" baseline="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19" name="Text Placeholder 14"/>
          <p:cNvSpPr>
            <a:spLocks noGrp="1"/>
          </p:cNvSpPr>
          <p:nvPr>
            <p:ph type="body" sz="quarter" idx="14" hasCustomPrompt="1"/>
          </p:nvPr>
        </p:nvSpPr>
        <p:spPr>
          <a:xfrm>
            <a:off x="6578992" y="2230153"/>
            <a:ext cx="4546208" cy="1695907"/>
          </a:xfrm>
        </p:spPr>
        <p:txBody>
          <a:bodyPr lIns="0" rIns="0">
            <a:normAutofit/>
          </a:bodyPr>
          <a:lstStyle>
            <a:lvl1pPr marL="0" indent="0" algn="r">
              <a:lnSpc>
                <a:spcPct val="100000"/>
              </a:lnSpc>
              <a:buNone/>
              <a:defRPr sz="1050" baseline="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20" name="Text Placeholder 12"/>
          <p:cNvSpPr>
            <a:spLocks noGrp="1"/>
          </p:cNvSpPr>
          <p:nvPr>
            <p:ph type="body" sz="quarter" idx="15" hasCustomPrompt="1"/>
          </p:nvPr>
        </p:nvSpPr>
        <p:spPr>
          <a:xfrm>
            <a:off x="1066800" y="4107766"/>
            <a:ext cx="4546209" cy="516988"/>
          </a:xfrm>
        </p:spPr>
        <p:txBody>
          <a:bodyPr lIns="0" rIns="0">
            <a:normAutofit/>
          </a:bodyPr>
          <a:lstStyle>
            <a:lvl1pPr marL="0" indent="0">
              <a:buNone/>
              <a:defRPr sz="1600" b="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21" name="Text Placeholder 14"/>
          <p:cNvSpPr>
            <a:spLocks noGrp="1"/>
          </p:cNvSpPr>
          <p:nvPr>
            <p:ph type="body" sz="quarter" idx="16" hasCustomPrompt="1"/>
          </p:nvPr>
        </p:nvSpPr>
        <p:spPr>
          <a:xfrm>
            <a:off x="1066801" y="4476293"/>
            <a:ext cx="4546208" cy="1695907"/>
          </a:xfrm>
        </p:spPr>
        <p:txBody>
          <a:bodyPr lIns="0" rIns="0">
            <a:normAutofit/>
          </a:bodyPr>
          <a:lstStyle>
            <a:lvl1pPr marL="0" indent="0">
              <a:lnSpc>
                <a:spcPct val="100000"/>
              </a:lnSpc>
              <a:buNone/>
              <a:defRPr sz="105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22" name="Text Placeholder 12"/>
          <p:cNvSpPr>
            <a:spLocks noGrp="1"/>
          </p:cNvSpPr>
          <p:nvPr>
            <p:ph type="body" sz="quarter" idx="17" hasCustomPrompt="1"/>
          </p:nvPr>
        </p:nvSpPr>
        <p:spPr>
          <a:xfrm>
            <a:off x="6578991" y="4107766"/>
            <a:ext cx="4546209" cy="516988"/>
          </a:xfrm>
        </p:spPr>
        <p:txBody>
          <a:bodyPr lIns="0" rIns="0">
            <a:normAutofit/>
          </a:bodyPr>
          <a:lstStyle>
            <a:lvl1pPr marL="0" indent="0" algn="ctr">
              <a:buNone/>
              <a:defRPr sz="1600" b="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23" name="Text Placeholder 14"/>
          <p:cNvSpPr>
            <a:spLocks noGrp="1"/>
          </p:cNvSpPr>
          <p:nvPr>
            <p:ph type="body" sz="quarter" idx="18" hasCustomPrompt="1"/>
          </p:nvPr>
        </p:nvSpPr>
        <p:spPr>
          <a:xfrm>
            <a:off x="6578992" y="4476293"/>
            <a:ext cx="4546208" cy="1695907"/>
          </a:xfrm>
        </p:spPr>
        <p:txBody>
          <a:bodyPr lIns="0" rIns="0">
            <a:normAutofit/>
          </a:bodyPr>
          <a:lstStyle>
            <a:lvl1pPr marL="0" indent="0" algn="r">
              <a:lnSpc>
                <a:spcPct val="100000"/>
              </a:lnSpc>
              <a:buNone/>
              <a:defRPr sz="105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9" hasCustomPrompt="1"/>
          </p:nvPr>
        </p:nvSpPr>
        <p:spPr>
          <a:xfrm>
            <a:off x="6578990" y="596900"/>
            <a:ext cx="4546209" cy="521405"/>
          </a:xfrm>
        </p:spPr>
        <p:txBody>
          <a:bodyPr lIns="0" rIns="0" anchor="ctr">
            <a:noAutofit/>
          </a:bodyPr>
          <a:lstStyle>
            <a:lvl1pPr marL="0" indent="0">
              <a:buNone/>
              <a:defRPr sz="3200">
                <a:solidFill>
                  <a:schemeClr val="bg1"/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>
                <a:latin typeface="Lato Light" panose="020F0302020204030203" pitchFamily="34" charset="0"/>
              </a:defRPr>
            </a:lvl2pPr>
            <a:lvl3pPr marL="914400" indent="0">
              <a:buNone/>
              <a:defRPr sz="1800">
                <a:latin typeface="Lato Light" panose="020F0302020204030203" pitchFamily="34" charset="0"/>
              </a:defRPr>
            </a:lvl3pPr>
            <a:lvl4pPr marL="1371600" indent="0">
              <a:buNone/>
              <a:defRPr sz="1600">
                <a:latin typeface="Lato Light" panose="020F0302020204030203" pitchFamily="34" charset="0"/>
              </a:defRPr>
            </a:lvl4pPr>
            <a:lvl5pPr marL="1828800" indent="0">
              <a:buNone/>
              <a:defRPr sz="1600">
                <a:latin typeface="Lato Light" panose="020F0302020204030203" pitchFamily="34" charset="0"/>
              </a:defRPr>
            </a:lvl5pPr>
          </a:lstStyle>
          <a:p>
            <a:pPr lvl="0"/>
            <a:r>
              <a:rPr lang="en-US" dirty="0" smtClean="0"/>
              <a:t>Write Your Title Here</a:t>
            </a:r>
            <a:endParaRPr lang="en-GB" dirty="0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20" hasCustomPrompt="1"/>
          </p:nvPr>
        </p:nvSpPr>
        <p:spPr>
          <a:xfrm>
            <a:off x="6578989" y="1117600"/>
            <a:ext cx="4546210" cy="549753"/>
          </a:xfrm>
        </p:spPr>
        <p:txBody>
          <a:bodyPr lIns="0" rIns="0">
            <a:normAutofit/>
          </a:bodyPr>
          <a:lstStyle>
            <a:lvl1pPr marL="0" indent="0">
              <a:buNone/>
              <a:defRPr sz="1300" baseline="0">
                <a:solidFill>
                  <a:schemeClr val="bg1"/>
                </a:solidFill>
                <a:latin typeface="Lato" panose="020F0502020204030203" pitchFamily="34" charset="0"/>
              </a:defRPr>
            </a:lvl1pPr>
            <a:lvl2pPr marL="457200" indent="0">
              <a:buNone/>
              <a:defRPr>
                <a:latin typeface="Lato" panose="020F0502020204030203" pitchFamily="34" charset="0"/>
              </a:defRPr>
            </a:lvl2pPr>
            <a:lvl3pPr marL="914400" indent="0">
              <a:buNone/>
              <a:defRPr>
                <a:latin typeface="Lato" panose="020F0502020204030203" pitchFamily="34" charset="0"/>
              </a:defRPr>
            </a:lvl3pPr>
            <a:lvl4pPr marL="1371600" indent="0">
              <a:buNone/>
              <a:defRPr>
                <a:latin typeface="Lato" panose="020F0502020204030203" pitchFamily="34" charset="0"/>
              </a:defRPr>
            </a:lvl4pPr>
            <a:lvl5pPr marL="1828800" indent="0">
              <a:buNone/>
              <a:defRPr>
                <a:latin typeface="Lato" panose="020F0502020204030203" pitchFamily="34" charset="0"/>
              </a:defRPr>
            </a:lvl5pPr>
          </a:lstStyle>
          <a:p>
            <a:pPr lvl="0"/>
            <a:r>
              <a:rPr lang="en-US" dirty="0" smtClean="0"/>
              <a:t>Click to edit Master subtitle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1349399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432" userDrawn="1">
          <p15:clr>
            <a:srgbClr val="FBAE40"/>
          </p15:clr>
        </p15:guide>
        <p15:guide id="2" pos="672" userDrawn="1">
          <p15:clr>
            <a:srgbClr val="FBAE40"/>
          </p15:clr>
        </p15:guide>
        <p15:guide id="3" pos="7008" userDrawn="1">
          <p15:clr>
            <a:srgbClr val="FBAE40"/>
          </p15:clr>
        </p15:guide>
        <p15:guide id="4" orient="horz" pos="3888" userDrawn="1">
          <p15:clr>
            <a:srgbClr val="FBAE40"/>
          </p15:clr>
        </p15:guide>
        <p15:guide id="5" orient="horz" pos="1392" userDrawn="1">
          <p15:clr>
            <a:srgbClr val="FBAE40"/>
          </p15:clr>
        </p15:guide>
        <p15:guide id="6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06516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90211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61359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65386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73451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65027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7287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58823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4871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5835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1057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1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1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1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1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1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1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1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1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22"/>
          <p:cNvGrpSpPr/>
          <p:nvPr/>
        </p:nvGrpSpPr>
        <p:grpSpPr>
          <a:xfrm>
            <a:off x="7625484" y="3562363"/>
            <a:ext cx="365991" cy="365990"/>
            <a:chOff x="0" y="0"/>
            <a:chExt cx="802639" cy="802639"/>
          </a:xfrm>
        </p:grpSpPr>
        <p:sp>
          <p:nvSpPr>
            <p:cNvPr id="19" name="Shape 20"/>
            <p:cNvSpPr/>
            <p:nvPr/>
          </p:nvSpPr>
          <p:spPr>
            <a:xfrm>
              <a:off x="0" y="0"/>
              <a:ext cx="802640" cy="802640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0" name="Shape 21"/>
            <p:cNvSpPr/>
            <p:nvPr/>
          </p:nvSpPr>
          <p:spPr>
            <a:xfrm>
              <a:off x="0" y="162370"/>
              <a:ext cx="661413" cy="477900"/>
            </a:xfrm>
            <a:prstGeom prst="rightArrow">
              <a:avLst>
                <a:gd name="adj1" fmla="val 36800"/>
                <a:gd name="adj2" fmla="val 912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4" name="Shape 23"/>
          <p:cNvSpPr/>
          <p:nvPr/>
        </p:nvSpPr>
        <p:spPr>
          <a:xfrm flipH="1" flipV="1">
            <a:off x="1053020" y="1498599"/>
            <a:ext cx="7083287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1840508"/>
            <a:ext cx="7758044" cy="505969"/>
          </a:xfrm>
        </p:spPr>
        <p:txBody>
          <a:bodyPr/>
          <a:lstStyle/>
          <a:p>
            <a:pPr lvl="0"/>
            <a:r>
              <a:rPr lang="en-GB" dirty="0"/>
              <a:t>ULTIMATE BUSINESS </a:t>
            </a:r>
            <a:r>
              <a:rPr lang="en-GB" dirty="0" smtClean="0"/>
              <a:t>PRESENTATION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2370449"/>
            <a:ext cx="6535609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25484" y="4751232"/>
            <a:ext cx="3518765" cy="537240"/>
          </a:xfrm>
        </p:spPr>
        <p:txBody>
          <a:bodyPr lIns="0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r>
              <a:rPr lang="en-GB" sz="1000" dirty="0"/>
              <a:t> sit </a:t>
            </a:r>
            <a:r>
              <a:rPr lang="en-GB" sz="1000" dirty="0" err="1"/>
              <a:t>amet</a:t>
            </a:r>
            <a:r>
              <a:rPr lang="en-GB" sz="1000" dirty="0"/>
              <a:t>,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consectetur</a:t>
            </a:r>
            <a:r>
              <a:rPr lang="en-GB" sz="1000" dirty="0"/>
              <a:t> </a:t>
            </a:r>
            <a:r>
              <a:rPr lang="en-GB" sz="1000" dirty="0" smtClean="0"/>
              <a:t>Baraka tau </a:t>
            </a:r>
            <a:r>
              <a:rPr lang="en-GB" sz="1000" dirty="0" err="1" smtClean="0"/>
              <a:t>lani</a:t>
            </a:r>
            <a:r>
              <a:rPr lang="en-GB" sz="1000" dirty="0" smtClean="0"/>
              <a:t> </a:t>
            </a:r>
            <a:r>
              <a:rPr lang="en-GB" sz="1000" dirty="0" err="1" smtClean="0"/>
              <a:t>kamu</a:t>
            </a:r>
            <a:endParaRPr lang="en-GB" sz="10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7625484" y="4302374"/>
            <a:ext cx="4546208" cy="336662"/>
          </a:xfrm>
        </p:spPr>
        <p:txBody>
          <a:bodyPr lIns="0">
            <a:noAutofit/>
          </a:bodyPr>
          <a:lstStyle/>
          <a:p>
            <a:r>
              <a:rPr lang="en-GB" sz="1800" dirty="0">
                <a:latin typeface="Raleway" panose="020B0003030101060003" pitchFamily="34" charset="0"/>
              </a:rPr>
              <a:t>MR. JOHN DOE</a:t>
            </a:r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25484" y="4002391"/>
            <a:ext cx="3518764" cy="223908"/>
          </a:xfrm>
        </p:spPr>
        <p:txBody>
          <a:bodyPr lIns="0">
            <a:normAutofit fontScale="92500" lnSpcReduction="10000"/>
          </a:bodyPr>
          <a:lstStyle/>
          <a:p>
            <a:r>
              <a:rPr lang="en-GB" sz="1000" dirty="0"/>
              <a:t>Presented by :</a:t>
            </a:r>
          </a:p>
        </p:txBody>
      </p:sp>
    </p:spTree>
    <p:extLst>
      <p:ext uri="{BB962C8B-B14F-4D97-AF65-F5344CB8AC3E}">
        <p14:creationId xmlns:p14="http://schemas.microsoft.com/office/powerpoint/2010/main" val="2319010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" grpId="0"/>
      <p:bldP spid="3" grpId="0" build="p"/>
      <p:bldP spid="14" grpId="0" build="p"/>
      <p:bldP spid="6" grpId="0" build="p"/>
      <p:bldP spid="27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TABLE OF CONTENT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" name="Freeform 5"/>
          <p:cNvSpPr>
            <a:spLocks/>
          </p:cNvSpPr>
          <p:nvPr/>
        </p:nvSpPr>
        <p:spPr bwMode="auto">
          <a:xfrm>
            <a:off x="1068425" y="2101999"/>
            <a:ext cx="2552341" cy="1075525"/>
          </a:xfrm>
          <a:custGeom>
            <a:avLst/>
            <a:gdLst>
              <a:gd name="T0" fmla="*/ 1 w 1571"/>
              <a:gd name="T1" fmla="*/ 0 h 662"/>
              <a:gd name="T2" fmla="*/ 1571 w 1571"/>
              <a:gd name="T3" fmla="*/ 0 h 662"/>
              <a:gd name="T4" fmla="*/ 1571 w 1571"/>
              <a:gd name="T5" fmla="*/ 392 h 662"/>
              <a:gd name="T6" fmla="*/ 789 w 1571"/>
              <a:gd name="T7" fmla="*/ 662 h 662"/>
              <a:gd name="T8" fmla="*/ 0 w 1571"/>
              <a:gd name="T9" fmla="*/ 394 h 662"/>
              <a:gd name="T10" fmla="*/ 1 w 1571"/>
              <a:gd name="T11" fmla="*/ 0 h 662"/>
              <a:gd name="T12" fmla="*/ 1 w 1571"/>
              <a:gd name="T13" fmla="*/ 0 h 662"/>
              <a:gd name="T14" fmla="*/ 1 w 1571"/>
              <a:gd name="T15" fmla="*/ 0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571" h="662">
                <a:moveTo>
                  <a:pt x="1" y="0"/>
                </a:moveTo>
                <a:lnTo>
                  <a:pt x="1571" y="0"/>
                </a:lnTo>
                <a:lnTo>
                  <a:pt x="1571" y="392"/>
                </a:lnTo>
                <a:lnTo>
                  <a:pt x="789" y="662"/>
                </a:lnTo>
                <a:lnTo>
                  <a:pt x="0" y="394"/>
                </a:lnTo>
                <a:lnTo>
                  <a:pt x="1" y="0"/>
                </a:lnTo>
                <a:lnTo>
                  <a:pt x="1" y="0"/>
                </a:lnTo>
                <a:lnTo>
                  <a:pt x="1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Freeform 6"/>
          <p:cNvSpPr>
            <a:spLocks/>
          </p:cNvSpPr>
          <p:nvPr/>
        </p:nvSpPr>
        <p:spPr bwMode="auto">
          <a:xfrm>
            <a:off x="1068425" y="2852591"/>
            <a:ext cx="2552341" cy="1010538"/>
          </a:xfrm>
          <a:custGeom>
            <a:avLst/>
            <a:gdLst>
              <a:gd name="T0" fmla="*/ 1571 w 1571"/>
              <a:gd name="T1" fmla="*/ 0 h 622"/>
              <a:gd name="T2" fmla="*/ 789 w 1571"/>
              <a:gd name="T3" fmla="*/ 270 h 622"/>
              <a:gd name="T4" fmla="*/ 1 w 1571"/>
              <a:gd name="T5" fmla="*/ 3 h 622"/>
              <a:gd name="T6" fmla="*/ 0 w 1571"/>
              <a:gd name="T7" fmla="*/ 355 h 622"/>
              <a:gd name="T8" fmla="*/ 789 w 1571"/>
              <a:gd name="T9" fmla="*/ 622 h 622"/>
              <a:gd name="T10" fmla="*/ 1571 w 1571"/>
              <a:gd name="T11" fmla="*/ 352 h 622"/>
              <a:gd name="T12" fmla="*/ 1571 w 1571"/>
              <a:gd name="T13" fmla="*/ 0 h 622"/>
              <a:gd name="T14" fmla="*/ 1571 w 1571"/>
              <a:gd name="T15" fmla="*/ 0 h 622"/>
              <a:gd name="T16" fmla="*/ 1571 w 1571"/>
              <a:gd name="T17" fmla="*/ 0 h 6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2">
                <a:moveTo>
                  <a:pt x="1571" y="0"/>
                </a:moveTo>
                <a:lnTo>
                  <a:pt x="789" y="270"/>
                </a:lnTo>
                <a:lnTo>
                  <a:pt x="1" y="3"/>
                </a:lnTo>
                <a:lnTo>
                  <a:pt x="0" y="355"/>
                </a:lnTo>
                <a:lnTo>
                  <a:pt x="789" y="622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Freeform 7"/>
          <p:cNvSpPr>
            <a:spLocks/>
          </p:cNvSpPr>
          <p:nvPr/>
        </p:nvSpPr>
        <p:spPr bwMode="auto">
          <a:xfrm>
            <a:off x="1068425" y="3534948"/>
            <a:ext cx="2552341" cy="1012163"/>
          </a:xfrm>
          <a:custGeom>
            <a:avLst/>
            <a:gdLst>
              <a:gd name="T0" fmla="*/ 1571 w 1571"/>
              <a:gd name="T1" fmla="*/ 0 h 623"/>
              <a:gd name="T2" fmla="*/ 789 w 1571"/>
              <a:gd name="T3" fmla="*/ 271 h 623"/>
              <a:gd name="T4" fmla="*/ 1 w 1571"/>
              <a:gd name="T5" fmla="*/ 4 h 623"/>
              <a:gd name="T6" fmla="*/ 0 w 1571"/>
              <a:gd name="T7" fmla="*/ 355 h 623"/>
              <a:gd name="T8" fmla="*/ 789 w 1571"/>
              <a:gd name="T9" fmla="*/ 623 h 623"/>
              <a:gd name="T10" fmla="*/ 1571 w 1571"/>
              <a:gd name="T11" fmla="*/ 352 h 623"/>
              <a:gd name="T12" fmla="*/ 1571 w 1571"/>
              <a:gd name="T13" fmla="*/ 0 h 623"/>
              <a:gd name="T14" fmla="*/ 1571 w 1571"/>
              <a:gd name="T15" fmla="*/ 0 h 623"/>
              <a:gd name="T16" fmla="*/ 1571 w 1571"/>
              <a:gd name="T17" fmla="*/ 0 h 6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3">
                <a:moveTo>
                  <a:pt x="1571" y="0"/>
                </a:moveTo>
                <a:lnTo>
                  <a:pt x="789" y="271"/>
                </a:lnTo>
                <a:lnTo>
                  <a:pt x="1" y="4"/>
                </a:lnTo>
                <a:lnTo>
                  <a:pt x="0" y="355"/>
                </a:lnTo>
                <a:lnTo>
                  <a:pt x="789" y="623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Freeform 8"/>
          <p:cNvSpPr>
            <a:spLocks/>
          </p:cNvSpPr>
          <p:nvPr/>
        </p:nvSpPr>
        <p:spPr bwMode="auto">
          <a:xfrm>
            <a:off x="1068425" y="4223804"/>
            <a:ext cx="2552341" cy="1007289"/>
          </a:xfrm>
          <a:custGeom>
            <a:avLst/>
            <a:gdLst>
              <a:gd name="T0" fmla="*/ 1571 w 1571"/>
              <a:gd name="T1" fmla="*/ 0 h 620"/>
              <a:gd name="T2" fmla="*/ 789 w 1571"/>
              <a:gd name="T3" fmla="*/ 270 h 620"/>
              <a:gd name="T4" fmla="*/ 1 w 1571"/>
              <a:gd name="T5" fmla="*/ 2 h 620"/>
              <a:gd name="T6" fmla="*/ 0 w 1571"/>
              <a:gd name="T7" fmla="*/ 354 h 620"/>
              <a:gd name="T8" fmla="*/ 789 w 1571"/>
              <a:gd name="T9" fmla="*/ 620 h 620"/>
              <a:gd name="T10" fmla="*/ 1571 w 1571"/>
              <a:gd name="T11" fmla="*/ 350 h 620"/>
              <a:gd name="T12" fmla="*/ 1571 w 1571"/>
              <a:gd name="T13" fmla="*/ 0 h 620"/>
              <a:gd name="T14" fmla="*/ 1571 w 1571"/>
              <a:gd name="T15" fmla="*/ 0 h 620"/>
              <a:gd name="T16" fmla="*/ 1571 w 1571"/>
              <a:gd name="T17" fmla="*/ 0 h 6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0">
                <a:moveTo>
                  <a:pt x="1571" y="0"/>
                </a:moveTo>
                <a:lnTo>
                  <a:pt x="789" y="270"/>
                </a:lnTo>
                <a:lnTo>
                  <a:pt x="1" y="2"/>
                </a:lnTo>
                <a:lnTo>
                  <a:pt x="0" y="354"/>
                </a:lnTo>
                <a:lnTo>
                  <a:pt x="789" y="620"/>
                </a:lnTo>
                <a:lnTo>
                  <a:pt x="1571" y="350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Freeform 9"/>
          <p:cNvSpPr>
            <a:spLocks/>
          </p:cNvSpPr>
          <p:nvPr/>
        </p:nvSpPr>
        <p:spPr bwMode="auto">
          <a:xfrm>
            <a:off x="1068425" y="4904537"/>
            <a:ext cx="2552341" cy="1010538"/>
          </a:xfrm>
          <a:custGeom>
            <a:avLst/>
            <a:gdLst>
              <a:gd name="T0" fmla="*/ 1571 w 1571"/>
              <a:gd name="T1" fmla="*/ 0 h 622"/>
              <a:gd name="T2" fmla="*/ 789 w 1571"/>
              <a:gd name="T3" fmla="*/ 270 h 622"/>
              <a:gd name="T4" fmla="*/ 1 w 1571"/>
              <a:gd name="T5" fmla="*/ 4 h 622"/>
              <a:gd name="T6" fmla="*/ 0 w 1571"/>
              <a:gd name="T7" fmla="*/ 355 h 622"/>
              <a:gd name="T8" fmla="*/ 789 w 1571"/>
              <a:gd name="T9" fmla="*/ 622 h 622"/>
              <a:gd name="T10" fmla="*/ 1571 w 1571"/>
              <a:gd name="T11" fmla="*/ 352 h 622"/>
              <a:gd name="T12" fmla="*/ 1571 w 1571"/>
              <a:gd name="T13" fmla="*/ 0 h 622"/>
              <a:gd name="T14" fmla="*/ 1571 w 1571"/>
              <a:gd name="T15" fmla="*/ 0 h 622"/>
              <a:gd name="T16" fmla="*/ 1571 w 1571"/>
              <a:gd name="T17" fmla="*/ 0 h 6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2">
                <a:moveTo>
                  <a:pt x="1571" y="0"/>
                </a:moveTo>
                <a:lnTo>
                  <a:pt x="789" y="270"/>
                </a:lnTo>
                <a:lnTo>
                  <a:pt x="1" y="4"/>
                </a:lnTo>
                <a:lnTo>
                  <a:pt x="0" y="355"/>
                </a:lnTo>
                <a:lnTo>
                  <a:pt x="789" y="622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3929450" y="2097125"/>
            <a:ext cx="121850" cy="427285"/>
            <a:chOff x="3929450" y="2097125"/>
            <a:chExt cx="121850" cy="427285"/>
          </a:xfrm>
        </p:grpSpPr>
        <p:sp>
          <p:nvSpPr>
            <p:cNvPr id="12" name="Freeform 10"/>
            <p:cNvSpPr>
              <a:spLocks/>
            </p:cNvSpPr>
            <p:nvPr/>
          </p:nvSpPr>
          <p:spPr bwMode="auto">
            <a:xfrm>
              <a:off x="3929450" y="2097125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" name="Freeform 11"/>
            <p:cNvSpPr>
              <a:spLocks/>
            </p:cNvSpPr>
            <p:nvPr/>
          </p:nvSpPr>
          <p:spPr bwMode="auto">
            <a:xfrm>
              <a:off x="3929450" y="225146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" name="Freeform 12"/>
            <p:cNvSpPr>
              <a:spLocks/>
            </p:cNvSpPr>
            <p:nvPr/>
          </p:nvSpPr>
          <p:spPr bwMode="auto">
            <a:xfrm>
              <a:off x="3929450" y="242368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929450" y="2852591"/>
            <a:ext cx="121850" cy="428911"/>
            <a:chOff x="3929450" y="2852591"/>
            <a:chExt cx="121850" cy="428911"/>
          </a:xfrm>
        </p:grpSpPr>
        <p:sp>
          <p:nvSpPr>
            <p:cNvPr id="19" name="Freeform 13"/>
            <p:cNvSpPr>
              <a:spLocks/>
            </p:cNvSpPr>
            <p:nvPr/>
          </p:nvSpPr>
          <p:spPr bwMode="auto">
            <a:xfrm>
              <a:off x="3929450" y="2852591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" name="Freeform 14"/>
            <p:cNvSpPr>
              <a:spLocks/>
            </p:cNvSpPr>
            <p:nvPr/>
          </p:nvSpPr>
          <p:spPr bwMode="auto">
            <a:xfrm>
              <a:off x="3929450" y="3008559"/>
              <a:ext cx="121850" cy="100729"/>
            </a:xfrm>
            <a:custGeom>
              <a:avLst/>
              <a:gdLst>
                <a:gd name="T0" fmla="*/ 0 w 75"/>
                <a:gd name="T1" fmla="*/ 42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2 h 62"/>
                <a:gd name="T10" fmla="*/ 0 w 75"/>
                <a:gd name="T11" fmla="*/ 24 h 62"/>
                <a:gd name="T12" fmla="*/ 0 w 75"/>
                <a:gd name="T13" fmla="*/ 42 h 62"/>
                <a:gd name="T14" fmla="*/ 0 w 75"/>
                <a:gd name="T15" fmla="*/ 42 h 62"/>
                <a:gd name="T16" fmla="*/ 0 w 75"/>
                <a:gd name="T17" fmla="*/ 4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2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15"/>
            <p:cNvSpPr>
              <a:spLocks/>
            </p:cNvSpPr>
            <p:nvPr/>
          </p:nvSpPr>
          <p:spPr bwMode="auto">
            <a:xfrm>
              <a:off x="3929450" y="3179148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929450" y="3570691"/>
            <a:ext cx="121850" cy="428910"/>
            <a:chOff x="3929450" y="3570691"/>
            <a:chExt cx="121850" cy="428910"/>
          </a:xfrm>
        </p:grpSpPr>
        <p:sp>
          <p:nvSpPr>
            <p:cNvPr id="22" name="Freeform 16"/>
            <p:cNvSpPr>
              <a:spLocks/>
            </p:cNvSpPr>
            <p:nvPr/>
          </p:nvSpPr>
          <p:spPr bwMode="auto">
            <a:xfrm>
              <a:off x="3929450" y="3570691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5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5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Freeform 17"/>
            <p:cNvSpPr>
              <a:spLocks/>
            </p:cNvSpPr>
            <p:nvPr/>
          </p:nvSpPr>
          <p:spPr bwMode="auto">
            <a:xfrm>
              <a:off x="3929450" y="3726658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3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auto">
            <a:xfrm>
              <a:off x="3929450" y="3898872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929450" y="4300163"/>
            <a:ext cx="121850" cy="428910"/>
            <a:chOff x="3929450" y="4300163"/>
            <a:chExt cx="121850" cy="428910"/>
          </a:xfrm>
        </p:grpSpPr>
        <p:sp>
          <p:nvSpPr>
            <p:cNvPr id="27" name="Freeform 19"/>
            <p:cNvSpPr>
              <a:spLocks/>
            </p:cNvSpPr>
            <p:nvPr/>
          </p:nvSpPr>
          <p:spPr bwMode="auto">
            <a:xfrm>
              <a:off x="3929450" y="4300163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20"/>
            <p:cNvSpPr>
              <a:spLocks/>
            </p:cNvSpPr>
            <p:nvPr/>
          </p:nvSpPr>
          <p:spPr bwMode="auto">
            <a:xfrm>
              <a:off x="3929450" y="4454506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21"/>
            <p:cNvSpPr>
              <a:spLocks/>
            </p:cNvSpPr>
            <p:nvPr/>
          </p:nvSpPr>
          <p:spPr bwMode="auto">
            <a:xfrm>
              <a:off x="3929450" y="4626719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3929450" y="5045882"/>
            <a:ext cx="121850" cy="428911"/>
            <a:chOff x="3929450" y="5045882"/>
            <a:chExt cx="121850" cy="428911"/>
          </a:xfrm>
        </p:grpSpPr>
        <p:sp>
          <p:nvSpPr>
            <p:cNvPr id="30" name="Freeform 22"/>
            <p:cNvSpPr>
              <a:spLocks/>
            </p:cNvSpPr>
            <p:nvPr/>
          </p:nvSpPr>
          <p:spPr bwMode="auto">
            <a:xfrm>
              <a:off x="3929450" y="5045882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Freeform 23"/>
            <p:cNvSpPr>
              <a:spLocks/>
            </p:cNvSpPr>
            <p:nvPr/>
          </p:nvSpPr>
          <p:spPr bwMode="auto">
            <a:xfrm>
              <a:off x="3929450" y="5201849"/>
              <a:ext cx="121850" cy="99105"/>
            </a:xfrm>
            <a:custGeom>
              <a:avLst/>
              <a:gdLst>
                <a:gd name="T0" fmla="*/ 0 w 75"/>
                <a:gd name="T1" fmla="*/ 41 h 61"/>
                <a:gd name="T2" fmla="*/ 18 w 75"/>
                <a:gd name="T3" fmla="*/ 61 h 61"/>
                <a:gd name="T4" fmla="*/ 74 w 75"/>
                <a:gd name="T5" fmla="*/ 3 h 61"/>
                <a:gd name="T6" fmla="*/ 75 w 75"/>
                <a:gd name="T7" fmla="*/ 0 h 61"/>
                <a:gd name="T8" fmla="*/ 20 w 75"/>
                <a:gd name="T9" fmla="*/ 41 h 61"/>
                <a:gd name="T10" fmla="*/ 0 w 75"/>
                <a:gd name="T11" fmla="*/ 24 h 61"/>
                <a:gd name="T12" fmla="*/ 0 w 75"/>
                <a:gd name="T13" fmla="*/ 41 h 61"/>
                <a:gd name="T14" fmla="*/ 0 w 75"/>
                <a:gd name="T15" fmla="*/ 41 h 61"/>
                <a:gd name="T16" fmla="*/ 0 w 75"/>
                <a:gd name="T17" fmla="*/ 4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1">
                  <a:moveTo>
                    <a:pt x="0" y="41"/>
                  </a:moveTo>
                  <a:lnTo>
                    <a:pt x="18" y="61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Freeform 24"/>
            <p:cNvSpPr>
              <a:spLocks/>
            </p:cNvSpPr>
            <p:nvPr/>
          </p:nvSpPr>
          <p:spPr bwMode="auto">
            <a:xfrm>
              <a:off x="3929450" y="5372439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5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5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3" name="Rectangle 32"/>
          <p:cNvSpPr/>
          <p:nvPr/>
        </p:nvSpPr>
        <p:spPr>
          <a:xfrm>
            <a:off x="6235077" y="2095500"/>
            <a:ext cx="4890122" cy="47625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2095500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Introduction</a:t>
            </a:r>
          </a:p>
        </p:txBody>
      </p: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5175" y="3134688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Management</a:t>
            </a:r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3796" y="3812368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Portfolio</a:t>
            </a:r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3796" y="4503329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 err="1"/>
              <a:t>Infographic</a:t>
            </a:r>
            <a:endParaRPr lang="en-GB" sz="1200" dirty="0"/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3796" y="5175496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Contact Us</a:t>
            </a:r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7" y="2016351"/>
            <a:ext cx="1905623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</a:t>
            </a:r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5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6" y="2778819"/>
            <a:ext cx="1905623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Organization Structure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Expert Team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Team Management</a:t>
            </a:r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0651" y="3490437"/>
            <a:ext cx="1905623" cy="552318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Product Gallery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Product Description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Current Project</a:t>
            </a:r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7" y="4211571"/>
            <a:ext cx="1905623" cy="552318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Bar Info Sample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Circle </a:t>
            </a:r>
            <a:r>
              <a:rPr lang="en-GB" sz="1000" dirty="0" err="1"/>
              <a:t>Infographic</a:t>
            </a:r>
            <a:r>
              <a:rPr lang="en-GB" sz="1000" dirty="0"/>
              <a:t> sample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Pros and Cons </a:t>
            </a:r>
            <a:r>
              <a:rPr lang="en-GB" sz="1000" dirty="0" err="1"/>
              <a:t>Infographic</a:t>
            </a:r>
            <a:endParaRPr lang="en-GB" sz="1000" dirty="0"/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7" y="4960268"/>
            <a:ext cx="1905623" cy="552318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Company Address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Contact Person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Mail and Social Media</a:t>
            </a:r>
          </a:p>
        </p:txBody>
      </p:sp>
    </p:spTree>
    <p:extLst>
      <p:ext uri="{BB962C8B-B14F-4D97-AF65-F5344CB8AC3E}">
        <p14:creationId xmlns:p14="http://schemas.microsoft.com/office/powerpoint/2010/main" val="3054272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"/>
                            </p:stCondLst>
                            <p:childTnLst>
                              <p:par>
                                <p:cTn id="8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8500"/>
                            </p:stCondLst>
                            <p:childTnLst>
                              <p:par>
                                <p:cTn id="10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" grpId="0" animBg="1"/>
      <p:bldP spid="8" grpId="0" animBg="1"/>
      <p:bldP spid="9" grpId="0" animBg="1"/>
      <p:bldP spid="10" grpId="0" animBg="1"/>
      <p:bldP spid="11" grpId="0" animBg="1"/>
      <p:bldP spid="33" grpId="0" animBg="1"/>
      <p:bldP spid="63" grpId="0" build="p"/>
      <p:bldP spid="64" grpId="0" build="p"/>
      <p:bldP spid="65" grpId="0" build="p"/>
      <p:bldP spid="66" grpId="0" build="p"/>
      <p:bldP spid="67" grpId="0" build="p"/>
      <p:bldP spid="57" grpId="0" uiExpand="1" build="p"/>
      <p:bldP spid="58" grpId="0" build="p"/>
      <p:bldP spid="59" grpId="0" build="p"/>
      <p:bldP spid="70" grpId="0" build="p"/>
      <p:bldP spid="71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34424" y="2698946"/>
            <a:ext cx="3123151" cy="173950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4000" dirty="0">
                <a:latin typeface="Source Sans Pro Light" panose="020B0403030403020204" pitchFamily="34" charset="0"/>
              </a:rPr>
              <a:t>About Us</a:t>
            </a:r>
          </a:p>
        </p:txBody>
      </p:sp>
      <p:sp>
        <p:nvSpPr>
          <p:cNvPr id="3" name="Shape 65"/>
          <p:cNvSpPr/>
          <p:nvPr/>
        </p:nvSpPr>
        <p:spPr>
          <a:xfrm>
            <a:off x="5752780" y="2532650"/>
            <a:ext cx="686439" cy="6139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4205310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uild="p"/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622143" y="2286895"/>
            <a:ext cx="4546209" cy="316603"/>
          </a:xfrm>
        </p:spPr>
        <p:txBody>
          <a:bodyPr/>
          <a:lstStyle/>
          <a:p>
            <a:pPr lvl="0"/>
            <a:r>
              <a:rPr lang="en-GB" dirty="0" smtClean="0">
                <a:latin typeface="Raleway" panose="020B0003030101060003" pitchFamily="34" charset="0"/>
              </a:rPr>
              <a:t>WELCOME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INTRODUCTION</a:t>
            </a:r>
          </a:p>
        </p:txBody>
      </p:sp>
      <p:sp>
        <p:nvSpPr>
          <p:cNvPr id="12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3" name="Shape 58"/>
          <p:cNvSpPr/>
          <p:nvPr/>
        </p:nvSpPr>
        <p:spPr>
          <a:xfrm flipV="1">
            <a:off x="6096000" y="2359919"/>
            <a:ext cx="1" cy="27432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" name="Oval 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622143" y="2646441"/>
            <a:ext cx="3695700" cy="2693909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 smtClean="0"/>
              <a:t>eaque</a:t>
            </a:r>
            <a:endParaRPr lang="en-GB" dirty="0" smtClean="0"/>
          </a:p>
          <a:p>
            <a:pPr>
              <a:lnSpc>
                <a:spcPct val="110000"/>
              </a:lnSpc>
            </a:pPr>
            <a:r>
              <a:rPr lang="en-GB" dirty="0" err="1" smtClean="0"/>
              <a:t>sa</a:t>
            </a:r>
            <a:r>
              <a:rPr lang="en-GB" dirty="0" smtClean="0"/>
              <a:t> quae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dan</a:t>
            </a:r>
            <a:r>
              <a:rPr lang="en-GB" dirty="0" smtClean="0"/>
              <a:t> di </a:t>
            </a:r>
            <a:r>
              <a:rPr lang="en-GB" dirty="0" err="1" smtClean="0"/>
              <a:t>gunung</a:t>
            </a:r>
            <a:r>
              <a:rPr lang="en-GB" dirty="0" smtClean="0"/>
              <a:t> </a:t>
            </a:r>
            <a:r>
              <a:rPr lang="en-GB" dirty="0" err="1" smtClean="0"/>
              <a:t>sangat</a:t>
            </a:r>
            <a:r>
              <a:rPr lang="en-GB" dirty="0" smtClean="0"/>
              <a:t> </a:t>
            </a:r>
            <a:r>
              <a:rPr lang="en-GB" dirty="0" err="1" smtClean="0"/>
              <a:t>jauh</a:t>
            </a:r>
            <a:r>
              <a:rPr lang="en-GB" dirty="0" smtClean="0"/>
              <a:t> </a:t>
            </a:r>
            <a:r>
              <a:rPr lang="en-GB" dirty="0" err="1" smtClean="0"/>
              <a:t>apacila</a:t>
            </a:r>
            <a:r>
              <a:rPr lang="en-GB" dirty="0" smtClean="0"/>
              <a:t> </a:t>
            </a:r>
            <a:r>
              <a:rPr lang="en-GB" dirty="0" err="1" smtClean="0"/>
              <a:t>kita</a:t>
            </a:r>
            <a:r>
              <a:rPr lang="en-GB" dirty="0" smtClean="0"/>
              <a:t> </a:t>
            </a:r>
            <a:r>
              <a:rPr lang="en-GB" dirty="0" err="1" smtClean="0"/>
              <a:t>berkayuh</a:t>
            </a:r>
            <a:r>
              <a:rPr lang="de-DE" dirty="0"/>
              <a:t>t dan di gunung sangat jauh </a:t>
            </a:r>
            <a:r>
              <a:rPr lang="de-DE" dirty="0" smtClean="0"/>
              <a:t>apacila</a:t>
            </a:r>
            <a:endParaRPr lang="en-GB" dirty="0"/>
          </a:p>
        </p:txBody>
      </p:sp>
      <p:sp>
        <p:nvSpPr>
          <p:cNvPr id="1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04</a:t>
            </a:r>
            <a:endParaRPr lang="en-GB" sz="1300" dirty="0"/>
          </a:p>
        </p:txBody>
      </p:sp>
      <p:sp>
        <p:nvSpPr>
          <p:cNvPr id="14" name="Rectangle 13"/>
          <p:cNvSpPr/>
          <p:nvPr/>
        </p:nvSpPr>
        <p:spPr>
          <a:xfrm>
            <a:off x="1066799" y="2286895"/>
            <a:ext cx="4503059" cy="281622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17587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  <p:bldP spid="11" grpId="0"/>
      <p:bldP spid="12" grpId="0" build="p"/>
      <p:bldP spid="13" grpId="0" animBg="1"/>
      <p:bldP spid="2" grpId="0" uiExpand="1" build="p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000500"/>
            <a:ext cx="12192000" cy="28575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782957" y="2162876"/>
            <a:ext cx="6626085" cy="1228024"/>
          </a:xfrm>
        </p:spPr>
        <p:txBody>
          <a:bodyPr>
            <a:noAutofit/>
          </a:bodyPr>
          <a:lstStyle/>
          <a:p>
            <a:pPr algn="ctr"/>
            <a:r>
              <a:rPr lang="en-GB" sz="3600" dirty="0">
                <a:latin typeface="Source Sans Pro Light" panose="020B0403030403020204" pitchFamily="34" charset="0"/>
              </a:rPr>
              <a:t>“ We look forward to a rewarding partnership with you ”</a:t>
            </a:r>
          </a:p>
        </p:txBody>
      </p:sp>
      <p:sp>
        <p:nvSpPr>
          <p:cNvPr id="17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MISSION</a:t>
            </a:r>
          </a:p>
        </p:txBody>
      </p:sp>
      <p:sp>
        <p:nvSpPr>
          <p:cNvPr id="18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28306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5" grpId="0" build="p"/>
      <p:bldP spid="17" grpId="0"/>
      <p:bldP spid="18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48"/>
          <p:cNvGrpSpPr/>
          <p:nvPr/>
        </p:nvGrpSpPr>
        <p:grpSpPr>
          <a:xfrm>
            <a:off x="1066800" y="2812065"/>
            <a:ext cx="2367355" cy="692150"/>
            <a:chOff x="0" y="0"/>
            <a:chExt cx="5599956" cy="1637273"/>
          </a:xfrm>
        </p:grpSpPr>
        <p:sp>
          <p:nvSpPr>
            <p:cNvPr id="33" name="Shape 45"/>
            <p:cNvSpPr/>
            <p:nvPr/>
          </p:nvSpPr>
          <p:spPr>
            <a:xfrm>
              <a:off x="0" y="0"/>
              <a:ext cx="5599956" cy="1637273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4" name="Shape 46"/>
            <p:cNvSpPr/>
            <p:nvPr/>
          </p:nvSpPr>
          <p:spPr>
            <a:xfrm>
              <a:off x="593668" y="507608"/>
              <a:ext cx="691157" cy="6220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47"/>
            <p:cNvSpPr/>
            <p:nvPr/>
          </p:nvSpPr>
          <p:spPr>
            <a:xfrm>
              <a:off x="1664811" y="406079"/>
              <a:ext cx="3152421" cy="82511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>
              <a:lvl1pPr>
                <a:spcBef>
                  <a:spcPts val="0"/>
                </a:spcBef>
                <a:defRPr sz="3000">
                  <a:solidFill>
                    <a:srgbClr val="FFFFFF"/>
                  </a:solid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1600" dirty="0">
                  <a:solidFill>
                    <a:srgbClr val="FFFFFF"/>
                  </a:solidFill>
                  <a:latin typeface="Source Sans Pro" panose="020B0503030403020204" pitchFamily="34" charset="0"/>
                </a:rPr>
                <a:t>Projecting</a:t>
              </a:r>
            </a:p>
          </p:txBody>
        </p:sp>
      </p:grpSp>
      <p:grpSp>
        <p:nvGrpSpPr>
          <p:cNvPr id="36" name="Group 53"/>
          <p:cNvGrpSpPr/>
          <p:nvPr/>
        </p:nvGrpSpPr>
        <p:grpSpPr>
          <a:xfrm>
            <a:off x="4912322" y="2812065"/>
            <a:ext cx="2367355" cy="692150"/>
            <a:chOff x="0" y="0"/>
            <a:chExt cx="5599956" cy="1637273"/>
          </a:xfrm>
        </p:grpSpPr>
        <p:sp>
          <p:nvSpPr>
            <p:cNvPr id="37" name="Shape 50"/>
            <p:cNvSpPr/>
            <p:nvPr/>
          </p:nvSpPr>
          <p:spPr>
            <a:xfrm>
              <a:off x="0" y="0"/>
              <a:ext cx="5599956" cy="1637273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8" name="Shape 51"/>
            <p:cNvSpPr/>
            <p:nvPr/>
          </p:nvSpPr>
          <p:spPr>
            <a:xfrm>
              <a:off x="594622" y="465974"/>
              <a:ext cx="689250" cy="7053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9" name="Shape 52"/>
            <p:cNvSpPr/>
            <p:nvPr/>
          </p:nvSpPr>
          <p:spPr>
            <a:xfrm>
              <a:off x="1794213" y="406079"/>
              <a:ext cx="3152423" cy="82511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>
              <a:lvl1pPr>
                <a:spcBef>
                  <a:spcPts val="0"/>
                </a:spcBef>
                <a:defRPr sz="3000">
                  <a:solidFill>
                    <a:srgbClr val="FFFFFF"/>
                  </a:solid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1600" dirty="0">
                  <a:solidFill>
                    <a:srgbClr val="FFFFFF"/>
                  </a:solidFill>
                  <a:latin typeface="Source Sans Pro" panose="020B0503030403020204" pitchFamily="34" charset="0"/>
                </a:rPr>
                <a:t>Production</a:t>
              </a:r>
            </a:p>
          </p:txBody>
        </p:sp>
      </p:grpSp>
      <p:grpSp>
        <p:nvGrpSpPr>
          <p:cNvPr id="40" name="Group 57"/>
          <p:cNvGrpSpPr/>
          <p:nvPr/>
        </p:nvGrpSpPr>
        <p:grpSpPr>
          <a:xfrm>
            <a:off x="8757845" y="2866040"/>
            <a:ext cx="2367355" cy="692150"/>
            <a:chOff x="0" y="0"/>
            <a:chExt cx="5599956" cy="1637273"/>
          </a:xfrm>
        </p:grpSpPr>
        <p:sp>
          <p:nvSpPr>
            <p:cNvPr id="41" name="Shape 54"/>
            <p:cNvSpPr/>
            <p:nvPr/>
          </p:nvSpPr>
          <p:spPr>
            <a:xfrm>
              <a:off x="0" y="0"/>
              <a:ext cx="5599956" cy="1637273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2" name="Shape 55"/>
            <p:cNvSpPr/>
            <p:nvPr/>
          </p:nvSpPr>
          <p:spPr>
            <a:xfrm>
              <a:off x="604742" y="465974"/>
              <a:ext cx="705325" cy="7053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56"/>
            <p:cNvSpPr/>
            <p:nvPr/>
          </p:nvSpPr>
          <p:spPr>
            <a:xfrm>
              <a:off x="1729167" y="406079"/>
              <a:ext cx="3152423" cy="82511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>
              <a:lvl1pPr>
                <a:spcBef>
                  <a:spcPts val="0"/>
                </a:spcBef>
                <a:defRPr sz="3000">
                  <a:solidFill>
                    <a:srgbClr val="FFFFFF"/>
                  </a:solid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1600" dirty="0">
                  <a:solidFill>
                    <a:srgbClr val="FFFFFF"/>
                  </a:solidFill>
                  <a:latin typeface="Source Sans Pro" panose="020B0503030403020204" pitchFamily="34" charset="0"/>
                </a:rPr>
                <a:t>Marketing</a:t>
              </a:r>
            </a:p>
          </p:txBody>
        </p:sp>
      </p:grpSp>
      <p:sp>
        <p:nvSpPr>
          <p:cNvPr id="50" name="Shape 58"/>
          <p:cNvSpPr/>
          <p:nvPr/>
        </p:nvSpPr>
        <p:spPr>
          <a:xfrm flipV="1">
            <a:off x="4122318" y="2839926"/>
            <a:ext cx="0" cy="1572417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3" name="Shape 58"/>
          <p:cNvSpPr/>
          <p:nvPr/>
        </p:nvSpPr>
        <p:spPr>
          <a:xfrm flipV="1">
            <a:off x="8014536" y="2839926"/>
            <a:ext cx="0" cy="1572417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774179"/>
            <a:ext cx="2489200" cy="86767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12322" y="3774179"/>
            <a:ext cx="2498302" cy="86767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66946" y="3774179"/>
            <a:ext cx="2488178" cy="86767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7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VISSION</a:t>
            </a:r>
          </a:p>
        </p:txBody>
      </p:sp>
      <p:sp>
        <p:nvSpPr>
          <p:cNvPr id="44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5" name="Oval 2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84362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51" grpId="0" animBg="1"/>
      <p:bldP spid="53" grpId="0" animBg="1"/>
      <p:bldP spid="2" grpId="0" build="p"/>
      <p:bldP spid="28" grpId="0" build="p"/>
      <p:bldP spid="29" grpId="0" build="p"/>
      <p:bldP spid="5" grpId="0" build="p"/>
      <p:bldP spid="27" grpId="0"/>
      <p:bldP spid="4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Shape 85"/>
          <p:cNvSpPr/>
          <p:nvPr/>
        </p:nvSpPr>
        <p:spPr>
          <a:xfrm flipH="1" flipV="1">
            <a:off x="2891060" y="3146124"/>
            <a:ext cx="6464976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8" name="Shape 86"/>
          <p:cNvSpPr/>
          <p:nvPr/>
        </p:nvSpPr>
        <p:spPr>
          <a:xfrm flipH="1" flipV="1">
            <a:off x="1066800" y="4581261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9" name="Rectangle 48"/>
          <p:cNvSpPr/>
          <p:nvPr/>
        </p:nvSpPr>
        <p:spPr>
          <a:xfrm>
            <a:off x="5897685" y="2017109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4251593" y="3379106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2891060" y="4830015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5675399" y="4830015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8481345" y="4830015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15087" y="2625444"/>
            <a:ext cx="838966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Mr.</a:t>
            </a:r>
            <a:r>
              <a:rPr lang="en-GB" sz="1200" dirty="0"/>
              <a:t> </a:t>
            </a:r>
            <a:r>
              <a:rPr lang="en-GB" sz="1200" dirty="0" err="1" smtClean="0"/>
              <a:t>Wahed</a:t>
            </a:r>
            <a:endParaRPr lang="en-GB" sz="1200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15087" y="2817547"/>
            <a:ext cx="838966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Owner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37241" y="3986846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Mrs.</a:t>
            </a:r>
            <a:r>
              <a:rPr lang="en-GB" sz="1200" dirty="0"/>
              <a:t> </a:t>
            </a:r>
            <a:r>
              <a:rPr lang="en-GB" sz="1200" dirty="0" err="1"/>
              <a:t>Isnaini</a:t>
            </a:r>
            <a:endParaRPr lang="en-GB" sz="1200" dirty="0"/>
          </a:p>
        </p:txBody>
      </p:sp>
      <p:sp>
        <p:nvSpPr>
          <p:cNvPr id="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37240" y="4178949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General Manager</a:t>
            </a:r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3793" y="5424811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Mrs.</a:t>
            </a:r>
            <a:r>
              <a:rPr lang="en-GB" sz="1200" dirty="0"/>
              <a:t> </a:t>
            </a:r>
            <a:r>
              <a:rPr lang="en-GB" sz="1200" dirty="0" err="1"/>
              <a:t>Tsalasah</a:t>
            </a:r>
            <a:endParaRPr lang="en-GB" sz="1200" dirty="0"/>
          </a:p>
        </p:txBody>
      </p: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3792" y="5616914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Art Director</a:t>
            </a:r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72378" y="5436847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Mr.</a:t>
            </a:r>
            <a:r>
              <a:rPr lang="en-GB" sz="1200" dirty="0"/>
              <a:t> </a:t>
            </a:r>
            <a:r>
              <a:rPr lang="en-GB" sz="1200" dirty="0" err="1"/>
              <a:t>Arbaah</a:t>
            </a:r>
            <a:endParaRPr lang="en-GB" sz="1200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72377" y="5628950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Product Manager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46536" y="5414372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Mr.</a:t>
            </a:r>
            <a:r>
              <a:rPr lang="en-GB" sz="1200" dirty="0"/>
              <a:t> </a:t>
            </a:r>
            <a:r>
              <a:rPr lang="en-GB" sz="1200" dirty="0" err="1"/>
              <a:t>Khamsah</a:t>
            </a:r>
            <a:endParaRPr lang="en-GB" sz="1200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46535" y="5606475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Marketing Manager</a:t>
            </a:r>
          </a:p>
        </p:txBody>
      </p:sp>
      <p:sp>
        <p:nvSpPr>
          <p:cNvPr id="41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ORGANIZATION </a:t>
            </a:r>
            <a:r>
              <a:rPr lang="en-GB" dirty="0" smtClean="0"/>
              <a:t>STRUCTURE</a:t>
            </a:r>
            <a:endParaRPr lang="en-GB" dirty="0"/>
          </a:p>
        </p:txBody>
      </p:sp>
      <p:sp>
        <p:nvSpPr>
          <p:cNvPr id="42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Oval 2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22497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48" grpId="0" animBg="1"/>
      <p:bldP spid="49" grpId="0" animBg="1"/>
      <p:bldP spid="16" grpId="0" animBg="1"/>
      <p:bldP spid="17" grpId="0" animBg="1"/>
      <p:bldP spid="18" grpId="0" animBg="1"/>
      <p:bldP spid="19" grpId="0" animBg="1"/>
      <p:bldP spid="27" grpId="0" build="p"/>
      <p:bldP spid="28" grpId="0" build="p"/>
      <p:bldP spid="29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/>
      <p:bldP spid="42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Flowchart: Connector 48"/>
          <p:cNvSpPr/>
          <p:nvPr/>
        </p:nvSpPr>
        <p:spPr>
          <a:xfrm>
            <a:off x="1087064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Flowchart: Connector 19"/>
          <p:cNvSpPr/>
          <p:nvPr/>
        </p:nvSpPr>
        <p:spPr>
          <a:xfrm>
            <a:off x="1087063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Flowchart: Connector 25"/>
          <p:cNvSpPr/>
          <p:nvPr/>
        </p:nvSpPr>
        <p:spPr>
          <a:xfrm>
            <a:off x="9212075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Flowchart: Connector 26"/>
          <p:cNvSpPr/>
          <p:nvPr/>
        </p:nvSpPr>
        <p:spPr>
          <a:xfrm>
            <a:off x="9212074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Flowchart: Connector 34"/>
          <p:cNvSpPr/>
          <p:nvPr/>
        </p:nvSpPr>
        <p:spPr>
          <a:xfrm>
            <a:off x="6594906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Flowchart: Connector 35"/>
          <p:cNvSpPr/>
          <p:nvPr/>
        </p:nvSpPr>
        <p:spPr>
          <a:xfrm>
            <a:off x="6594905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Flowchart: Connector 39"/>
          <p:cNvSpPr/>
          <p:nvPr/>
        </p:nvSpPr>
        <p:spPr>
          <a:xfrm>
            <a:off x="3840985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Flowchart: Connector 40"/>
          <p:cNvSpPr/>
          <p:nvPr/>
        </p:nvSpPr>
        <p:spPr>
          <a:xfrm>
            <a:off x="3840984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Shape 58"/>
          <p:cNvSpPr/>
          <p:nvPr/>
        </p:nvSpPr>
        <p:spPr>
          <a:xfrm flipV="1">
            <a:off x="3212905" y="2003637"/>
            <a:ext cx="0" cy="3749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58"/>
          <p:cNvSpPr/>
          <p:nvPr/>
        </p:nvSpPr>
        <p:spPr>
          <a:xfrm flipV="1">
            <a:off x="8710544" y="1944912"/>
            <a:ext cx="0" cy="3749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Shape 58"/>
          <p:cNvSpPr/>
          <p:nvPr/>
        </p:nvSpPr>
        <p:spPr>
          <a:xfrm flipV="1">
            <a:off x="6019627" y="1944912"/>
            <a:ext cx="0" cy="3749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740678"/>
            <a:ext cx="1829835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0985" y="4740678"/>
            <a:ext cx="1892851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94906" y="4740678"/>
            <a:ext cx="1868108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075" y="4740678"/>
            <a:ext cx="1913125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2858" y="4056676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800" dirty="0" err="1"/>
              <a:t>Mr.</a:t>
            </a:r>
            <a:r>
              <a:rPr lang="en-GB" sz="1800" dirty="0"/>
              <a:t> John Doe</a:t>
            </a:r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2858" y="4303459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Art Director</a:t>
            </a:r>
          </a:p>
        </p:txBody>
      </p:sp>
      <p:sp>
        <p:nvSpPr>
          <p:cNvPr id="4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0985" y="4056676"/>
            <a:ext cx="1397660" cy="232024"/>
          </a:xfrm>
        </p:spPr>
        <p:txBody>
          <a:bodyPr lIns="0" tIns="0" rIns="0" bIns="0">
            <a:noAutofit/>
          </a:bodyPr>
          <a:lstStyle/>
          <a:p>
            <a:r>
              <a:rPr lang="en-GB" sz="1600" dirty="0" err="1"/>
              <a:t>Mrs.</a:t>
            </a:r>
            <a:r>
              <a:rPr lang="en-GB" sz="1600" dirty="0"/>
              <a:t> Sarah</a:t>
            </a:r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0985" y="4303459"/>
            <a:ext cx="1485396" cy="203024"/>
          </a:xfrm>
        </p:spPr>
        <p:txBody>
          <a:bodyPr lIns="0" tIns="0" rIns="0" bIns="0">
            <a:noAutofit/>
          </a:bodyPr>
          <a:lstStyle/>
          <a:p>
            <a:r>
              <a:rPr lang="en-GB" sz="1200" i="1" dirty="0"/>
              <a:t>Marketing Director</a:t>
            </a:r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074" y="4056676"/>
            <a:ext cx="1421507" cy="232024"/>
          </a:xfrm>
        </p:spPr>
        <p:txBody>
          <a:bodyPr lIns="0" tIns="0" rIns="0" bIns="0">
            <a:noAutofit/>
          </a:bodyPr>
          <a:lstStyle/>
          <a:p>
            <a:r>
              <a:rPr lang="en-GB" sz="1600" dirty="0" err="1"/>
              <a:t>Mr.</a:t>
            </a:r>
            <a:r>
              <a:rPr lang="en-GB" sz="1600" dirty="0"/>
              <a:t> Joe Cam</a:t>
            </a:r>
          </a:p>
        </p:txBody>
      </p:sp>
      <p:sp>
        <p:nvSpPr>
          <p:cNvPr id="5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074" y="4303459"/>
            <a:ext cx="1623566" cy="203024"/>
          </a:xfrm>
        </p:spPr>
        <p:txBody>
          <a:bodyPr lIns="0" tIns="0" rIns="0" bIns="0">
            <a:noAutofit/>
          </a:bodyPr>
          <a:lstStyle/>
          <a:p>
            <a:r>
              <a:rPr lang="en-GB" sz="1200" i="1" dirty="0"/>
              <a:t>Technique Director</a:t>
            </a:r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94905" y="4056676"/>
            <a:ext cx="1550089" cy="232024"/>
          </a:xfrm>
        </p:spPr>
        <p:txBody>
          <a:bodyPr lIns="0" tIns="0" rIns="0" bIns="0">
            <a:noAutofit/>
          </a:bodyPr>
          <a:lstStyle/>
          <a:p>
            <a:r>
              <a:rPr lang="en-GB" sz="1600" dirty="0" err="1"/>
              <a:t>Mrs.</a:t>
            </a:r>
            <a:r>
              <a:rPr lang="en-GB" sz="1600" dirty="0"/>
              <a:t> </a:t>
            </a:r>
            <a:r>
              <a:rPr lang="en-GB" sz="1600" dirty="0" err="1"/>
              <a:t>Ruha</a:t>
            </a:r>
            <a:endParaRPr lang="en-GB" sz="1600" dirty="0"/>
          </a:p>
        </p:txBody>
      </p:sp>
      <p:sp>
        <p:nvSpPr>
          <p:cNvPr id="6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94905" y="4303459"/>
            <a:ext cx="1347943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Product Director</a:t>
            </a:r>
          </a:p>
        </p:txBody>
      </p:sp>
      <p:sp>
        <p:nvSpPr>
          <p:cNvPr id="61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TEAM</a:t>
            </a:r>
          </a:p>
        </p:txBody>
      </p:sp>
      <p:sp>
        <p:nvSpPr>
          <p:cNvPr id="62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9" name="Oval 2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18722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20" grpId="0" animBg="1"/>
      <p:bldP spid="26" grpId="0" animBg="1"/>
      <p:bldP spid="27" grpId="0" animBg="1"/>
      <p:bldP spid="35" grpId="0" animBg="1"/>
      <p:bldP spid="36" grpId="0" animBg="1"/>
      <p:bldP spid="40" grpId="0" animBg="1"/>
      <p:bldP spid="41" grpId="0" animBg="1"/>
      <p:bldP spid="32" grpId="0" animBg="1"/>
      <p:bldP spid="33" grpId="0" animBg="1"/>
      <p:bldP spid="43" grpId="0" animBg="1"/>
      <p:bldP spid="44" grpId="0" build="p"/>
      <p:bldP spid="48" grpId="0" build="p"/>
      <p:bldP spid="50" grpId="0" build="p"/>
      <p:bldP spid="51" grpId="0" build="p"/>
      <p:bldP spid="37" grpId="0" build="p"/>
      <p:bldP spid="42" grpId="0" build="p"/>
      <p:bldP spid="45" grpId="0" build="p"/>
      <p:bldP spid="46" grpId="0" build="p"/>
      <p:bldP spid="53" grpId="0" build="p"/>
      <p:bldP spid="54" grpId="0" build="p"/>
      <p:bldP spid="59" grpId="0" build="p"/>
      <p:bldP spid="60" grpId="0" build="p"/>
      <p:bldP spid="61" grpId="0"/>
      <p:bldP spid="62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Flowchart: Connector 48"/>
          <p:cNvSpPr/>
          <p:nvPr/>
        </p:nvSpPr>
        <p:spPr>
          <a:xfrm>
            <a:off x="1087064" y="229202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Flowchart: Connector 19"/>
          <p:cNvSpPr/>
          <p:nvPr/>
        </p:nvSpPr>
        <p:spPr>
          <a:xfrm>
            <a:off x="1087063" y="2233537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2"/>
          </p:nvPr>
        </p:nvSpPr>
        <p:spPr>
          <a:xfrm>
            <a:off x="4058818" y="2924109"/>
            <a:ext cx="2623333" cy="2824884"/>
          </a:xfrm>
        </p:spPr>
        <p:txBody>
          <a:bodyPr lIns="0" tIns="0" rIns="0" b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 smtClean="0"/>
              <a:t>voluptate</a:t>
            </a:r>
            <a:endParaRPr lang="en-GB" dirty="0" smtClean="0"/>
          </a:p>
          <a:p>
            <a:r>
              <a:rPr lang="en-GB" dirty="0" err="1" smtClean="0"/>
              <a:t>accusantium</a:t>
            </a:r>
            <a:r>
              <a:rPr lang="en-GB" dirty="0" smtClean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fugitvitae</a:t>
            </a:r>
            <a:r>
              <a:rPr lang="en-GB" dirty="0"/>
              <a:t>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</a:t>
            </a:r>
          </a:p>
          <a:p>
            <a:endParaRPr lang="en-GB" dirty="0"/>
          </a:p>
        </p:txBody>
      </p:sp>
      <p:sp>
        <p:nvSpPr>
          <p:cNvPr id="59" name="Shape 130"/>
          <p:cNvSpPr/>
          <p:nvPr/>
        </p:nvSpPr>
        <p:spPr>
          <a:xfrm>
            <a:off x="1114668" y="4123926"/>
            <a:ext cx="70385" cy="1510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939"/>
                </a:moveTo>
                <a:cubicBezTo>
                  <a:pt x="14400" y="6939"/>
                  <a:pt x="14400" y="6939"/>
                  <a:pt x="14400" y="6939"/>
                </a:cubicBezTo>
                <a:cubicBezTo>
                  <a:pt x="14400" y="4701"/>
                  <a:pt x="14400" y="4701"/>
                  <a:pt x="14400" y="4701"/>
                </a:cubicBezTo>
                <a:cubicBezTo>
                  <a:pt x="14400" y="3917"/>
                  <a:pt x="15600" y="3693"/>
                  <a:pt x="16320" y="3693"/>
                </a:cubicBezTo>
                <a:cubicBezTo>
                  <a:pt x="17280" y="3693"/>
                  <a:pt x="21600" y="3693"/>
                  <a:pt x="21600" y="3693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4400" y="0"/>
                  <a:pt x="14400" y="0"/>
                  <a:pt x="14400" y="0"/>
                </a:cubicBezTo>
                <a:cubicBezTo>
                  <a:pt x="6480" y="0"/>
                  <a:pt x="4800" y="2686"/>
                  <a:pt x="4800" y="4477"/>
                </a:cubicBezTo>
                <a:cubicBezTo>
                  <a:pt x="4800" y="6939"/>
                  <a:pt x="4800" y="6939"/>
                  <a:pt x="4800" y="6939"/>
                </a:cubicBezTo>
                <a:cubicBezTo>
                  <a:pt x="0" y="6939"/>
                  <a:pt x="0" y="6939"/>
                  <a:pt x="0" y="6939"/>
                </a:cubicBezTo>
                <a:cubicBezTo>
                  <a:pt x="0" y="10744"/>
                  <a:pt x="0" y="10744"/>
                  <a:pt x="0" y="10744"/>
                </a:cubicBezTo>
                <a:cubicBezTo>
                  <a:pt x="4800" y="10744"/>
                  <a:pt x="4800" y="10744"/>
                  <a:pt x="4800" y="10744"/>
                </a:cubicBezTo>
                <a:cubicBezTo>
                  <a:pt x="4800" y="15668"/>
                  <a:pt x="4800" y="21600"/>
                  <a:pt x="4800" y="21600"/>
                </a:cubicBezTo>
                <a:cubicBezTo>
                  <a:pt x="14400" y="21600"/>
                  <a:pt x="14400" y="21600"/>
                  <a:pt x="14400" y="21600"/>
                </a:cubicBezTo>
                <a:cubicBezTo>
                  <a:pt x="14400" y="21600"/>
                  <a:pt x="14400" y="15556"/>
                  <a:pt x="14400" y="10744"/>
                </a:cubicBezTo>
                <a:cubicBezTo>
                  <a:pt x="20880" y="10744"/>
                  <a:pt x="20880" y="10744"/>
                  <a:pt x="20880" y="10744"/>
                </a:cubicBezTo>
                <a:lnTo>
                  <a:pt x="21600" y="693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60" name="Shape 133"/>
          <p:cNvSpPr/>
          <p:nvPr/>
        </p:nvSpPr>
        <p:spPr>
          <a:xfrm>
            <a:off x="1070895" y="4436320"/>
            <a:ext cx="153708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565"/>
                </a:moveTo>
                <a:cubicBezTo>
                  <a:pt x="20832" y="2970"/>
                  <a:pt x="19955" y="3375"/>
                  <a:pt x="19078" y="3510"/>
                </a:cubicBezTo>
                <a:cubicBezTo>
                  <a:pt x="19955" y="2835"/>
                  <a:pt x="20723" y="1755"/>
                  <a:pt x="21052" y="405"/>
                </a:cubicBezTo>
                <a:cubicBezTo>
                  <a:pt x="20175" y="1080"/>
                  <a:pt x="19188" y="1485"/>
                  <a:pt x="18201" y="1755"/>
                </a:cubicBezTo>
                <a:cubicBezTo>
                  <a:pt x="17434" y="675"/>
                  <a:pt x="16227" y="0"/>
                  <a:pt x="15021" y="0"/>
                </a:cubicBezTo>
                <a:cubicBezTo>
                  <a:pt x="12499" y="0"/>
                  <a:pt x="10526" y="2430"/>
                  <a:pt x="10526" y="5535"/>
                </a:cubicBezTo>
                <a:cubicBezTo>
                  <a:pt x="10526" y="5940"/>
                  <a:pt x="10636" y="6345"/>
                  <a:pt x="10636" y="6750"/>
                </a:cubicBezTo>
                <a:cubicBezTo>
                  <a:pt x="7017" y="6480"/>
                  <a:pt x="3728" y="4320"/>
                  <a:pt x="1535" y="1080"/>
                </a:cubicBezTo>
                <a:cubicBezTo>
                  <a:pt x="1096" y="1890"/>
                  <a:pt x="877" y="2835"/>
                  <a:pt x="877" y="3780"/>
                </a:cubicBezTo>
                <a:cubicBezTo>
                  <a:pt x="877" y="5670"/>
                  <a:pt x="1754" y="7290"/>
                  <a:pt x="2851" y="8370"/>
                </a:cubicBezTo>
                <a:cubicBezTo>
                  <a:pt x="2193" y="8235"/>
                  <a:pt x="1535" y="8100"/>
                  <a:pt x="877" y="7695"/>
                </a:cubicBezTo>
                <a:lnTo>
                  <a:pt x="877" y="7695"/>
                </a:lnTo>
                <a:cubicBezTo>
                  <a:pt x="877" y="10395"/>
                  <a:pt x="2412" y="12555"/>
                  <a:pt x="4495" y="13095"/>
                </a:cubicBezTo>
                <a:cubicBezTo>
                  <a:pt x="4057" y="13230"/>
                  <a:pt x="3728" y="13230"/>
                  <a:pt x="3289" y="13230"/>
                </a:cubicBezTo>
                <a:cubicBezTo>
                  <a:pt x="2960" y="13230"/>
                  <a:pt x="2741" y="13230"/>
                  <a:pt x="2412" y="13095"/>
                </a:cubicBezTo>
                <a:cubicBezTo>
                  <a:pt x="2960" y="15255"/>
                  <a:pt x="4605" y="16875"/>
                  <a:pt x="6579" y="16875"/>
                </a:cubicBezTo>
                <a:cubicBezTo>
                  <a:pt x="5044" y="18360"/>
                  <a:pt x="3180" y="19305"/>
                  <a:pt x="1096" y="19305"/>
                </a:cubicBezTo>
                <a:cubicBezTo>
                  <a:pt x="768" y="19305"/>
                  <a:pt x="329" y="19305"/>
                  <a:pt x="0" y="19170"/>
                </a:cubicBezTo>
                <a:cubicBezTo>
                  <a:pt x="1974" y="20790"/>
                  <a:pt x="4276" y="21600"/>
                  <a:pt x="6798" y="21600"/>
                </a:cubicBezTo>
                <a:cubicBezTo>
                  <a:pt x="15021" y="21600"/>
                  <a:pt x="19407" y="13365"/>
                  <a:pt x="19407" y="6075"/>
                </a:cubicBezTo>
                <a:cubicBezTo>
                  <a:pt x="19407" y="5940"/>
                  <a:pt x="19407" y="5670"/>
                  <a:pt x="19407" y="5400"/>
                </a:cubicBezTo>
                <a:cubicBezTo>
                  <a:pt x="20284" y="4590"/>
                  <a:pt x="21052" y="3645"/>
                  <a:pt x="21600" y="256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61" name="Shape 136"/>
          <p:cNvSpPr/>
          <p:nvPr/>
        </p:nvSpPr>
        <p:spPr>
          <a:xfrm>
            <a:off x="1083647" y="4734458"/>
            <a:ext cx="121910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91" h="19998" extrusionOk="0">
                <a:moveTo>
                  <a:pt x="20478" y="13899"/>
                </a:moveTo>
                <a:cubicBezTo>
                  <a:pt x="20478" y="17891"/>
                  <a:pt x="20478" y="17891"/>
                  <a:pt x="20478" y="17891"/>
                </a:cubicBezTo>
                <a:lnTo>
                  <a:pt x="20478" y="17891"/>
                </a:lnTo>
                <a:cubicBezTo>
                  <a:pt x="20478" y="18301"/>
                  <a:pt x="20478" y="18301"/>
                  <a:pt x="20478" y="18301"/>
                </a:cubicBezTo>
                <a:cubicBezTo>
                  <a:pt x="16203" y="20246"/>
                  <a:pt x="9003" y="20860"/>
                  <a:pt x="4841" y="18301"/>
                </a:cubicBezTo>
                <a:cubicBezTo>
                  <a:pt x="2366" y="16765"/>
                  <a:pt x="-109" y="13694"/>
                  <a:pt x="4" y="9804"/>
                </a:cubicBezTo>
                <a:cubicBezTo>
                  <a:pt x="116" y="6119"/>
                  <a:pt x="2816" y="2843"/>
                  <a:pt x="6416" y="1205"/>
                </a:cubicBezTo>
                <a:cubicBezTo>
                  <a:pt x="10578" y="-740"/>
                  <a:pt x="16766" y="-331"/>
                  <a:pt x="20478" y="2433"/>
                </a:cubicBezTo>
                <a:cubicBezTo>
                  <a:pt x="18228" y="4378"/>
                  <a:pt x="18228" y="4378"/>
                  <a:pt x="18228" y="4378"/>
                </a:cubicBezTo>
                <a:cubicBezTo>
                  <a:pt x="16878" y="4788"/>
                  <a:pt x="16878" y="4788"/>
                  <a:pt x="16878" y="4788"/>
                </a:cubicBezTo>
                <a:cubicBezTo>
                  <a:pt x="17666" y="3560"/>
                  <a:pt x="17666" y="3560"/>
                  <a:pt x="17666" y="3560"/>
                </a:cubicBezTo>
                <a:cubicBezTo>
                  <a:pt x="16541" y="2536"/>
                  <a:pt x="15303" y="1819"/>
                  <a:pt x="13953" y="1410"/>
                </a:cubicBezTo>
                <a:cubicBezTo>
                  <a:pt x="11816" y="796"/>
                  <a:pt x="9903" y="1205"/>
                  <a:pt x="8216" y="1922"/>
                </a:cubicBezTo>
                <a:cubicBezTo>
                  <a:pt x="4841" y="3355"/>
                  <a:pt x="2816" y="7040"/>
                  <a:pt x="3603" y="10930"/>
                </a:cubicBezTo>
                <a:cubicBezTo>
                  <a:pt x="4391" y="14923"/>
                  <a:pt x="7878" y="18198"/>
                  <a:pt x="12378" y="18608"/>
                </a:cubicBezTo>
                <a:cubicBezTo>
                  <a:pt x="13728" y="18710"/>
                  <a:pt x="15191" y="18608"/>
                  <a:pt x="16541" y="18301"/>
                </a:cubicBezTo>
                <a:cubicBezTo>
                  <a:pt x="17441" y="17994"/>
                  <a:pt x="17441" y="17994"/>
                  <a:pt x="17441" y="17482"/>
                </a:cubicBezTo>
                <a:cubicBezTo>
                  <a:pt x="17441" y="13899"/>
                  <a:pt x="17441" y="13899"/>
                  <a:pt x="17441" y="13899"/>
                </a:cubicBezTo>
                <a:cubicBezTo>
                  <a:pt x="12941" y="14001"/>
                  <a:pt x="12941" y="14001"/>
                  <a:pt x="12941" y="14001"/>
                </a:cubicBezTo>
                <a:cubicBezTo>
                  <a:pt x="15191" y="12773"/>
                  <a:pt x="15191" y="12773"/>
                  <a:pt x="15191" y="12773"/>
                </a:cubicBezTo>
                <a:cubicBezTo>
                  <a:pt x="21491" y="12773"/>
                  <a:pt x="21491" y="12773"/>
                  <a:pt x="21491" y="12773"/>
                </a:cubicBezTo>
                <a:lnTo>
                  <a:pt x="20478" y="1389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62" name="Shape 139"/>
          <p:cNvSpPr/>
          <p:nvPr/>
        </p:nvSpPr>
        <p:spPr>
          <a:xfrm>
            <a:off x="1080680" y="5052731"/>
            <a:ext cx="153708" cy="844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589" h="21600" extrusionOk="0">
                <a:moveTo>
                  <a:pt x="7105" y="6341"/>
                </a:moveTo>
                <a:cubicBezTo>
                  <a:pt x="11563" y="3963"/>
                  <a:pt x="15229" y="9116"/>
                  <a:pt x="15229" y="9116"/>
                </a:cubicBezTo>
                <a:cubicBezTo>
                  <a:pt x="12158" y="10701"/>
                  <a:pt x="12158" y="10701"/>
                  <a:pt x="12158" y="10701"/>
                </a:cubicBezTo>
                <a:cubicBezTo>
                  <a:pt x="11365" y="7530"/>
                  <a:pt x="11365" y="7530"/>
                  <a:pt x="11365" y="7530"/>
                </a:cubicBezTo>
                <a:cubicBezTo>
                  <a:pt x="10473" y="7134"/>
                  <a:pt x="9582" y="7134"/>
                  <a:pt x="8591" y="7332"/>
                </a:cubicBezTo>
                <a:cubicBezTo>
                  <a:pt x="10672" y="15853"/>
                  <a:pt x="10672" y="15853"/>
                  <a:pt x="10672" y="15853"/>
                </a:cubicBezTo>
                <a:cubicBezTo>
                  <a:pt x="19589" y="10701"/>
                  <a:pt x="19589" y="10701"/>
                  <a:pt x="19589" y="10701"/>
                </a:cubicBezTo>
                <a:cubicBezTo>
                  <a:pt x="19589" y="10701"/>
                  <a:pt x="16319" y="396"/>
                  <a:pt x="6609" y="3765"/>
                </a:cubicBezTo>
                <a:cubicBezTo>
                  <a:pt x="6609" y="3765"/>
                  <a:pt x="6510" y="3765"/>
                  <a:pt x="6510" y="3765"/>
                </a:cubicBezTo>
                <a:cubicBezTo>
                  <a:pt x="5519" y="0"/>
                  <a:pt x="5519" y="0"/>
                  <a:pt x="5519" y="0"/>
                </a:cubicBezTo>
                <a:cubicBezTo>
                  <a:pt x="2745" y="594"/>
                  <a:pt x="2745" y="594"/>
                  <a:pt x="2745" y="594"/>
                </a:cubicBezTo>
                <a:cubicBezTo>
                  <a:pt x="3835" y="5350"/>
                  <a:pt x="3835" y="5350"/>
                  <a:pt x="3835" y="5350"/>
                </a:cubicBezTo>
                <a:cubicBezTo>
                  <a:pt x="-2011" y="10106"/>
                  <a:pt x="565" y="21600"/>
                  <a:pt x="565" y="21600"/>
                </a:cubicBezTo>
                <a:cubicBezTo>
                  <a:pt x="9582" y="16448"/>
                  <a:pt x="9582" y="16448"/>
                  <a:pt x="9582" y="16448"/>
                </a:cubicBezTo>
                <a:lnTo>
                  <a:pt x="7105" y="6341"/>
                </a:lnTo>
                <a:close/>
                <a:moveTo>
                  <a:pt x="3042" y="15655"/>
                </a:moveTo>
                <a:cubicBezTo>
                  <a:pt x="3042" y="15655"/>
                  <a:pt x="2150" y="11890"/>
                  <a:pt x="4628" y="8521"/>
                </a:cubicBezTo>
                <a:cubicBezTo>
                  <a:pt x="6015" y="14070"/>
                  <a:pt x="6015" y="14070"/>
                  <a:pt x="6015" y="14070"/>
                </a:cubicBezTo>
                <a:lnTo>
                  <a:pt x="3042" y="15655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71" name="Shape 117"/>
          <p:cNvSpPr/>
          <p:nvPr/>
        </p:nvSpPr>
        <p:spPr>
          <a:xfrm>
            <a:off x="7774007" y="5256439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3" name="Shape 119"/>
          <p:cNvSpPr/>
          <p:nvPr/>
        </p:nvSpPr>
        <p:spPr>
          <a:xfrm>
            <a:off x="7774007" y="4579660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5" name="Shape 121"/>
          <p:cNvSpPr/>
          <p:nvPr/>
        </p:nvSpPr>
        <p:spPr>
          <a:xfrm>
            <a:off x="7774007" y="3845826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7" name="Shape 123"/>
          <p:cNvSpPr/>
          <p:nvPr/>
        </p:nvSpPr>
        <p:spPr>
          <a:xfrm>
            <a:off x="7774007" y="3144870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9" name="Shape 150"/>
          <p:cNvSpPr/>
          <p:nvPr/>
        </p:nvSpPr>
        <p:spPr>
          <a:xfrm>
            <a:off x="7774007" y="3144870"/>
            <a:ext cx="1941695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0" name="Shape 151"/>
          <p:cNvSpPr/>
          <p:nvPr/>
        </p:nvSpPr>
        <p:spPr>
          <a:xfrm>
            <a:off x="7774007" y="3845825"/>
            <a:ext cx="2102249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1" name="Shape 152"/>
          <p:cNvSpPr/>
          <p:nvPr/>
        </p:nvSpPr>
        <p:spPr>
          <a:xfrm>
            <a:off x="7774007" y="4579660"/>
            <a:ext cx="1781142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2" name="Shape 153"/>
          <p:cNvSpPr/>
          <p:nvPr/>
        </p:nvSpPr>
        <p:spPr>
          <a:xfrm>
            <a:off x="7774007" y="5256439"/>
            <a:ext cx="2503633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7" name="Shape 58"/>
          <p:cNvSpPr/>
          <p:nvPr/>
        </p:nvSpPr>
        <p:spPr>
          <a:xfrm flipV="1">
            <a:off x="7155625" y="2273295"/>
            <a:ext cx="3848" cy="31089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8" name="Shape 58"/>
          <p:cNvSpPr/>
          <p:nvPr/>
        </p:nvSpPr>
        <p:spPr>
          <a:xfrm flipV="1">
            <a:off x="3316259" y="2273295"/>
            <a:ext cx="3848" cy="31089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39200" y="2227231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800" dirty="0" err="1"/>
              <a:t>Mr.</a:t>
            </a:r>
            <a:r>
              <a:rPr lang="en-GB" sz="1800" dirty="0"/>
              <a:t> John Doe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39200" y="2557470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Art Director</a:t>
            </a:r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50540" y="2227231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800" dirty="0"/>
              <a:t>SKILLS</a:t>
            </a:r>
            <a:endParaRPr lang="en-GB" sz="1600" dirty="0"/>
          </a:p>
        </p:txBody>
      </p:sp>
      <p:sp>
        <p:nvSpPr>
          <p:cNvPr id="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50540" y="2557470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Skill </a:t>
            </a:r>
            <a:r>
              <a:rPr lang="en-GB" sz="1200" i="1" dirty="0" err="1"/>
              <a:t>Infographics</a:t>
            </a:r>
            <a:endParaRPr lang="en-GB" sz="1200" i="1" dirty="0"/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74007" y="3634623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 err="1"/>
              <a:t>Indesign</a:t>
            </a:r>
            <a:endParaRPr lang="en-GB" sz="900" dirty="0"/>
          </a:p>
        </p:txBody>
      </p:sp>
      <p:sp>
        <p:nvSpPr>
          <p:cNvPr id="4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27515" y="3634077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 smtClean="0"/>
              <a:t>80%</a:t>
            </a:r>
            <a:endParaRPr lang="en-GB" sz="900" b="1" i="1" dirty="0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66387" y="293641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/>
              <a:t>Photoshop</a:t>
            </a:r>
          </a:p>
        </p:txBody>
      </p:sp>
      <p:sp>
        <p:nvSpPr>
          <p:cNvPr id="4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75115" y="2935871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/>
              <a:t>75</a:t>
            </a:r>
            <a:r>
              <a:rPr lang="en-GB" sz="900" b="1" i="1" dirty="0" smtClean="0"/>
              <a:t>%</a:t>
            </a:r>
            <a:endParaRPr lang="en-GB" sz="900" b="1" i="1" dirty="0"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74007" y="437409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/>
              <a:t>Illustrator</a:t>
            </a:r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415095" y="4373551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/>
              <a:t>6</a:t>
            </a:r>
            <a:r>
              <a:rPr lang="en-GB" sz="900" b="1" i="1" dirty="0" smtClean="0"/>
              <a:t>0%</a:t>
            </a:r>
            <a:endParaRPr lang="en-GB" sz="900" b="1" i="1" dirty="0"/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66387" y="5053415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/>
              <a:t>Premiere</a:t>
            </a:r>
          </a:p>
        </p:txBody>
      </p:sp>
      <p:sp>
        <p:nvSpPr>
          <p:cNvPr id="5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31375" y="5052869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 smtClean="0"/>
              <a:t>95%</a:t>
            </a:r>
            <a:endParaRPr lang="en-GB" sz="900" b="1" i="1" dirty="0"/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84259" y="4102776"/>
            <a:ext cx="1082609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/>
              <a:t>John_doe55</a:t>
            </a:r>
            <a:endParaRPr lang="en-GB" sz="800" dirty="0"/>
          </a:p>
        </p:txBody>
      </p:sp>
      <p:sp>
        <p:nvSpPr>
          <p:cNvPr id="5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88487" y="4397486"/>
            <a:ext cx="1448363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/>
              <a:t>Sijohn_teuga_twitt55</a:t>
            </a:r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78577" y="4680111"/>
            <a:ext cx="1448363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 err="1"/>
              <a:t>Kapluk_main_gugel</a:t>
            </a:r>
            <a:endParaRPr lang="en-GB" sz="900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78577" y="4965111"/>
            <a:ext cx="1448363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/>
              <a:t>Candu_devian_art55</a:t>
            </a:r>
          </a:p>
        </p:txBody>
      </p: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MEET MR. JOHN DOE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3" name="Oval 4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03768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2500"/>
                            </p:stCondLst>
                            <p:childTnLst>
                              <p:par>
                                <p:cTn id="1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20" grpId="0" animBg="1"/>
      <p:bldP spid="7" grpId="0" uiExpand="1" build="p"/>
      <p:bldP spid="59" grpId="0" animBg="1"/>
      <p:bldP spid="60" grpId="0" animBg="1"/>
      <p:bldP spid="61" grpId="0" animBg="1"/>
      <p:bldP spid="62" grpId="0" animBg="1"/>
      <p:bldP spid="71" grpId="0" animBg="1"/>
      <p:bldP spid="73" grpId="0" animBg="1"/>
      <p:bldP spid="75" grpId="0" animBg="1"/>
      <p:bldP spid="77" grpId="0" animBg="1"/>
      <p:bldP spid="79" grpId="0" animBg="1"/>
      <p:bldP spid="80" grpId="0" animBg="1"/>
      <p:bldP spid="81" grpId="0" animBg="1"/>
      <p:bldP spid="82" grpId="0" animBg="1"/>
      <p:bldP spid="87" grpId="0" animBg="1"/>
      <p:bldP spid="88" grpId="0" animBg="1"/>
      <p:bldP spid="38" grpId="0" build="p"/>
      <p:bldP spid="39" grpId="0" build="p"/>
      <p:bldP spid="40" grpId="0" build="p"/>
      <p:bldP spid="41" grpId="0" build="p"/>
      <p:bldP spid="42" grpId="0" build="p"/>
      <p:bldP spid="45" grpId="0" build="p"/>
      <p:bldP spid="46" grpId="0" build="p"/>
      <p:bldP spid="47" grpId="0" build="p"/>
      <p:bldP spid="48" grpId="0" build="p"/>
      <p:bldP spid="50" grpId="0" build="p"/>
      <p:bldP spid="51" grpId="0" build="p"/>
      <p:bldP spid="52" grpId="0" build="p"/>
      <p:bldP spid="53" grpId="0" build="p"/>
      <p:bldP spid="56" grpId="0" build="p"/>
      <p:bldP spid="57" grpId="0" build="p"/>
      <p:bldP spid="67" grpId="0" build="p"/>
      <p:bldP spid="68" grpId="0"/>
      <p:bldP spid="69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DEPARTMENTS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7" name="Group 6"/>
          <p:cNvGrpSpPr/>
          <p:nvPr/>
        </p:nvGrpSpPr>
        <p:grpSpPr>
          <a:xfrm>
            <a:off x="1041400" y="4730734"/>
            <a:ext cx="2180626" cy="1419942"/>
            <a:chOff x="1041400" y="4730734"/>
            <a:chExt cx="2180626" cy="1419942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1041400" y="4730734"/>
              <a:ext cx="2180626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" name="Freeform 6"/>
            <p:cNvSpPr>
              <a:spLocks/>
            </p:cNvSpPr>
            <p:nvPr/>
          </p:nvSpPr>
          <p:spPr bwMode="auto">
            <a:xfrm>
              <a:off x="1041400" y="5241025"/>
              <a:ext cx="2180626" cy="399359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" name="Freeform 7"/>
            <p:cNvSpPr>
              <a:spLocks/>
            </p:cNvSpPr>
            <p:nvPr/>
          </p:nvSpPr>
          <p:spPr bwMode="auto">
            <a:xfrm>
              <a:off x="1041400" y="5752901"/>
              <a:ext cx="2180626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" name="Freeform 8"/>
            <p:cNvSpPr>
              <a:spLocks/>
            </p:cNvSpPr>
            <p:nvPr/>
          </p:nvSpPr>
          <p:spPr bwMode="auto">
            <a:xfrm>
              <a:off x="2806819" y="4857514"/>
              <a:ext cx="144213" cy="144213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" name="Freeform 9"/>
            <p:cNvSpPr>
              <a:spLocks/>
            </p:cNvSpPr>
            <p:nvPr/>
          </p:nvSpPr>
          <p:spPr bwMode="auto">
            <a:xfrm>
              <a:off x="2806819" y="5372560"/>
              <a:ext cx="144213" cy="136289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10"/>
            <p:cNvSpPr>
              <a:spLocks/>
            </p:cNvSpPr>
            <p:nvPr/>
          </p:nvSpPr>
          <p:spPr bwMode="auto">
            <a:xfrm>
              <a:off x="2806819" y="5879682"/>
              <a:ext cx="144213" cy="141044"/>
            </a:xfrm>
            <a:custGeom>
              <a:avLst/>
              <a:gdLst>
                <a:gd name="T0" fmla="*/ 32 w 41"/>
                <a:gd name="T1" fmla="*/ 30 h 40"/>
                <a:gd name="T2" fmla="*/ 25 w 41"/>
                <a:gd name="T3" fmla="*/ 23 h 40"/>
                <a:gd name="T4" fmla="*/ 28 w 41"/>
                <a:gd name="T5" fmla="*/ 17 h 40"/>
                <a:gd name="T6" fmla="*/ 30 w 41"/>
                <a:gd name="T7" fmla="*/ 14 h 40"/>
                <a:gd name="T8" fmla="*/ 29 w 41"/>
                <a:gd name="T9" fmla="*/ 12 h 40"/>
                <a:gd name="T10" fmla="*/ 29 w 41"/>
                <a:gd name="T11" fmla="*/ 8 h 40"/>
                <a:gd name="T12" fmla="*/ 21 w 41"/>
                <a:gd name="T13" fmla="*/ 0 h 40"/>
                <a:gd name="T14" fmla="*/ 12 w 41"/>
                <a:gd name="T15" fmla="*/ 8 h 40"/>
                <a:gd name="T16" fmla="*/ 12 w 41"/>
                <a:gd name="T17" fmla="*/ 12 h 40"/>
                <a:gd name="T18" fmla="*/ 12 w 41"/>
                <a:gd name="T19" fmla="*/ 14 h 40"/>
                <a:gd name="T20" fmla="*/ 14 w 41"/>
                <a:gd name="T21" fmla="*/ 17 h 40"/>
                <a:gd name="T22" fmla="*/ 16 w 41"/>
                <a:gd name="T23" fmla="*/ 23 h 40"/>
                <a:gd name="T24" fmla="*/ 9 w 41"/>
                <a:gd name="T25" fmla="*/ 30 h 40"/>
                <a:gd name="T26" fmla="*/ 0 w 41"/>
                <a:gd name="T27" fmla="*/ 36 h 40"/>
                <a:gd name="T28" fmla="*/ 0 w 41"/>
                <a:gd name="T29" fmla="*/ 40 h 40"/>
                <a:gd name="T30" fmla="*/ 21 w 41"/>
                <a:gd name="T31" fmla="*/ 40 h 40"/>
                <a:gd name="T32" fmla="*/ 41 w 41"/>
                <a:gd name="T33" fmla="*/ 40 h 40"/>
                <a:gd name="T34" fmla="*/ 41 w 41"/>
                <a:gd name="T35" fmla="*/ 36 h 40"/>
                <a:gd name="T36" fmla="*/ 32 w 41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0">
                  <a:moveTo>
                    <a:pt x="32" y="30"/>
                  </a:moveTo>
                  <a:cubicBezTo>
                    <a:pt x="27" y="28"/>
                    <a:pt x="25" y="26"/>
                    <a:pt x="25" y="23"/>
                  </a:cubicBezTo>
                  <a:cubicBezTo>
                    <a:pt x="25" y="21"/>
                    <a:pt x="27" y="21"/>
                    <a:pt x="28" y="17"/>
                  </a:cubicBezTo>
                  <a:cubicBezTo>
                    <a:pt x="28" y="16"/>
                    <a:pt x="29" y="17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7"/>
                    <a:pt x="13" y="16"/>
                    <a:pt x="14" y="17"/>
                  </a:cubicBezTo>
                  <a:cubicBezTo>
                    <a:pt x="14" y="21"/>
                    <a:pt x="16" y="21"/>
                    <a:pt x="16" y="23"/>
                  </a:cubicBezTo>
                  <a:cubicBezTo>
                    <a:pt x="16" y="26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1" y="40"/>
                    <a:pt x="41" y="40"/>
                    <a:pt x="41" y="40"/>
                  </a:cubicBezTo>
                  <a:cubicBezTo>
                    <a:pt x="41" y="40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657871" y="3069907"/>
            <a:ext cx="961948" cy="966702"/>
            <a:chOff x="1657871" y="3069907"/>
            <a:chExt cx="961948" cy="966702"/>
          </a:xfrm>
        </p:grpSpPr>
        <p:sp>
          <p:nvSpPr>
            <p:cNvPr id="22" name="Freeform 11"/>
            <p:cNvSpPr>
              <a:spLocks/>
            </p:cNvSpPr>
            <p:nvPr/>
          </p:nvSpPr>
          <p:spPr bwMode="auto">
            <a:xfrm>
              <a:off x="1657871" y="3069907"/>
              <a:ext cx="961948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9 w 274"/>
                <a:gd name="T5" fmla="*/ 225 h 274"/>
                <a:gd name="T6" fmla="*/ 49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7" y="274"/>
                    <a:pt x="98" y="274"/>
                    <a:pt x="49" y="225"/>
                  </a:cubicBezTo>
                  <a:cubicBezTo>
                    <a:pt x="0" y="176"/>
                    <a:pt x="0" y="97"/>
                    <a:pt x="49" y="48"/>
                  </a:cubicBezTo>
                  <a:cubicBezTo>
                    <a:pt x="98" y="0"/>
                    <a:pt x="177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Freeform 12"/>
            <p:cNvSpPr>
              <a:spLocks noEditPoints="1"/>
            </p:cNvSpPr>
            <p:nvPr/>
          </p:nvSpPr>
          <p:spPr bwMode="auto">
            <a:xfrm>
              <a:off x="1955805" y="3386859"/>
              <a:ext cx="369249" cy="370833"/>
            </a:xfrm>
            <a:custGeom>
              <a:avLst/>
              <a:gdLst>
                <a:gd name="T0" fmla="*/ 79 w 105"/>
                <a:gd name="T1" fmla="*/ 2 h 105"/>
                <a:gd name="T2" fmla="*/ 76 w 105"/>
                <a:gd name="T3" fmla="*/ 0 h 105"/>
                <a:gd name="T4" fmla="*/ 28 w 105"/>
                <a:gd name="T5" fmla="*/ 0 h 105"/>
                <a:gd name="T6" fmla="*/ 26 w 105"/>
                <a:gd name="T7" fmla="*/ 2 h 105"/>
                <a:gd name="T8" fmla="*/ 26 w 105"/>
                <a:gd name="T9" fmla="*/ 26 h 105"/>
                <a:gd name="T10" fmla="*/ 79 w 105"/>
                <a:gd name="T11" fmla="*/ 26 h 105"/>
                <a:gd name="T12" fmla="*/ 79 w 105"/>
                <a:gd name="T13" fmla="*/ 2 h 105"/>
                <a:gd name="T14" fmla="*/ 79 w 105"/>
                <a:gd name="T15" fmla="*/ 2 h 105"/>
                <a:gd name="T16" fmla="*/ 80 w 105"/>
                <a:gd name="T17" fmla="*/ 81 h 105"/>
                <a:gd name="T18" fmla="*/ 77 w 105"/>
                <a:gd name="T19" fmla="*/ 79 h 105"/>
                <a:gd name="T20" fmla="*/ 27 w 105"/>
                <a:gd name="T21" fmla="*/ 79 h 105"/>
                <a:gd name="T22" fmla="*/ 25 w 105"/>
                <a:gd name="T23" fmla="*/ 81 h 105"/>
                <a:gd name="T24" fmla="*/ 17 w 105"/>
                <a:gd name="T25" fmla="*/ 102 h 105"/>
                <a:gd name="T26" fmla="*/ 18 w 105"/>
                <a:gd name="T27" fmla="*/ 104 h 105"/>
                <a:gd name="T28" fmla="*/ 19 w 105"/>
                <a:gd name="T29" fmla="*/ 105 h 105"/>
                <a:gd name="T30" fmla="*/ 85 w 105"/>
                <a:gd name="T31" fmla="*/ 105 h 105"/>
                <a:gd name="T32" fmla="*/ 87 w 105"/>
                <a:gd name="T33" fmla="*/ 104 h 105"/>
                <a:gd name="T34" fmla="*/ 87 w 105"/>
                <a:gd name="T35" fmla="*/ 102 h 105"/>
                <a:gd name="T36" fmla="*/ 80 w 105"/>
                <a:gd name="T37" fmla="*/ 81 h 105"/>
                <a:gd name="T38" fmla="*/ 80 w 105"/>
                <a:gd name="T39" fmla="*/ 81 h 105"/>
                <a:gd name="T40" fmla="*/ 23 w 105"/>
                <a:gd name="T41" fmla="*/ 44 h 105"/>
                <a:gd name="T42" fmla="*/ 23 w 105"/>
                <a:gd name="T43" fmla="*/ 53 h 105"/>
                <a:gd name="T44" fmla="*/ 80 w 105"/>
                <a:gd name="T45" fmla="*/ 53 h 105"/>
                <a:gd name="T46" fmla="*/ 80 w 105"/>
                <a:gd name="T47" fmla="*/ 44 h 105"/>
                <a:gd name="T48" fmla="*/ 74 w 105"/>
                <a:gd name="T49" fmla="*/ 32 h 105"/>
                <a:gd name="T50" fmla="*/ 31 w 105"/>
                <a:gd name="T51" fmla="*/ 32 h 105"/>
                <a:gd name="T52" fmla="*/ 23 w 105"/>
                <a:gd name="T53" fmla="*/ 44 h 105"/>
                <a:gd name="T54" fmla="*/ 52 w 105"/>
                <a:gd name="T55" fmla="*/ 40 h 105"/>
                <a:gd name="T56" fmla="*/ 61 w 105"/>
                <a:gd name="T57" fmla="*/ 44 h 105"/>
                <a:gd name="T58" fmla="*/ 52 w 105"/>
                <a:gd name="T59" fmla="*/ 49 h 105"/>
                <a:gd name="T60" fmla="*/ 44 w 105"/>
                <a:gd name="T61" fmla="*/ 44 h 105"/>
                <a:gd name="T62" fmla="*/ 52 w 105"/>
                <a:gd name="T63" fmla="*/ 40 h 105"/>
                <a:gd name="T64" fmla="*/ 94 w 105"/>
                <a:gd name="T65" fmla="*/ 32 h 105"/>
                <a:gd name="T66" fmla="*/ 80 w 105"/>
                <a:gd name="T67" fmla="*/ 32 h 105"/>
                <a:gd name="T68" fmla="*/ 85 w 105"/>
                <a:gd name="T69" fmla="*/ 43 h 105"/>
                <a:gd name="T70" fmla="*/ 85 w 105"/>
                <a:gd name="T71" fmla="*/ 43 h 105"/>
                <a:gd name="T72" fmla="*/ 86 w 105"/>
                <a:gd name="T73" fmla="*/ 44 h 105"/>
                <a:gd name="T74" fmla="*/ 86 w 105"/>
                <a:gd name="T75" fmla="*/ 55 h 105"/>
                <a:gd name="T76" fmla="*/ 83 w 105"/>
                <a:gd name="T77" fmla="*/ 58 h 105"/>
                <a:gd name="T78" fmla="*/ 21 w 105"/>
                <a:gd name="T79" fmla="*/ 58 h 105"/>
                <a:gd name="T80" fmla="*/ 19 w 105"/>
                <a:gd name="T81" fmla="*/ 55 h 105"/>
                <a:gd name="T82" fmla="*/ 19 w 105"/>
                <a:gd name="T83" fmla="*/ 44 h 105"/>
                <a:gd name="T84" fmla="*/ 19 w 105"/>
                <a:gd name="T85" fmla="*/ 43 h 105"/>
                <a:gd name="T86" fmla="*/ 25 w 105"/>
                <a:gd name="T87" fmla="*/ 32 h 105"/>
                <a:gd name="T88" fmla="*/ 11 w 105"/>
                <a:gd name="T89" fmla="*/ 32 h 105"/>
                <a:gd name="T90" fmla="*/ 0 w 105"/>
                <a:gd name="T91" fmla="*/ 43 h 105"/>
                <a:gd name="T92" fmla="*/ 0 w 105"/>
                <a:gd name="T93" fmla="*/ 80 h 105"/>
                <a:gd name="T94" fmla="*/ 11 w 105"/>
                <a:gd name="T95" fmla="*/ 91 h 105"/>
                <a:gd name="T96" fmla="*/ 15 w 105"/>
                <a:gd name="T97" fmla="*/ 91 h 105"/>
                <a:gd name="T98" fmla="*/ 19 w 105"/>
                <a:gd name="T99" fmla="*/ 78 h 105"/>
                <a:gd name="T100" fmla="*/ 27 w 105"/>
                <a:gd name="T101" fmla="*/ 73 h 105"/>
                <a:gd name="T102" fmla="*/ 77 w 105"/>
                <a:gd name="T103" fmla="*/ 73 h 105"/>
                <a:gd name="T104" fmla="*/ 85 w 105"/>
                <a:gd name="T105" fmla="*/ 78 h 105"/>
                <a:gd name="T106" fmla="*/ 90 w 105"/>
                <a:gd name="T107" fmla="*/ 91 h 105"/>
                <a:gd name="T108" fmla="*/ 94 w 105"/>
                <a:gd name="T109" fmla="*/ 91 h 105"/>
                <a:gd name="T110" fmla="*/ 105 w 105"/>
                <a:gd name="T111" fmla="*/ 80 h 105"/>
                <a:gd name="T112" fmla="*/ 105 w 105"/>
                <a:gd name="T113" fmla="*/ 43 h 105"/>
                <a:gd name="T114" fmla="*/ 94 w 105"/>
                <a:gd name="T115" fmla="*/ 32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5" h="105">
                  <a:moveTo>
                    <a:pt x="79" y="2"/>
                  </a:moveTo>
                  <a:cubicBezTo>
                    <a:pt x="79" y="1"/>
                    <a:pt x="78" y="0"/>
                    <a:pt x="76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7" y="0"/>
                    <a:pt x="26" y="1"/>
                    <a:pt x="26" y="2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79" y="26"/>
                    <a:pt x="79" y="26"/>
                    <a:pt x="79" y="26"/>
                  </a:cubicBezTo>
                  <a:cubicBezTo>
                    <a:pt x="79" y="2"/>
                    <a:pt x="79" y="2"/>
                    <a:pt x="79" y="2"/>
                  </a:cubicBezTo>
                  <a:cubicBezTo>
                    <a:pt x="79" y="2"/>
                    <a:pt x="79" y="2"/>
                    <a:pt x="79" y="2"/>
                  </a:cubicBezTo>
                  <a:close/>
                  <a:moveTo>
                    <a:pt x="80" y="81"/>
                  </a:moveTo>
                  <a:cubicBezTo>
                    <a:pt x="79" y="80"/>
                    <a:pt x="78" y="79"/>
                    <a:pt x="77" y="79"/>
                  </a:cubicBezTo>
                  <a:cubicBezTo>
                    <a:pt x="27" y="79"/>
                    <a:pt x="27" y="79"/>
                    <a:pt x="27" y="79"/>
                  </a:cubicBezTo>
                  <a:cubicBezTo>
                    <a:pt x="27" y="79"/>
                    <a:pt x="26" y="80"/>
                    <a:pt x="25" y="81"/>
                  </a:cubicBezTo>
                  <a:cubicBezTo>
                    <a:pt x="17" y="102"/>
                    <a:pt x="17" y="102"/>
                    <a:pt x="17" y="102"/>
                  </a:cubicBezTo>
                  <a:cubicBezTo>
                    <a:pt x="17" y="103"/>
                    <a:pt x="17" y="103"/>
                    <a:pt x="18" y="104"/>
                  </a:cubicBezTo>
                  <a:cubicBezTo>
                    <a:pt x="18" y="105"/>
                    <a:pt x="19" y="105"/>
                    <a:pt x="19" y="105"/>
                  </a:cubicBezTo>
                  <a:cubicBezTo>
                    <a:pt x="85" y="105"/>
                    <a:pt x="85" y="105"/>
                    <a:pt x="85" y="105"/>
                  </a:cubicBezTo>
                  <a:cubicBezTo>
                    <a:pt x="86" y="105"/>
                    <a:pt x="87" y="105"/>
                    <a:pt x="87" y="104"/>
                  </a:cubicBezTo>
                  <a:cubicBezTo>
                    <a:pt x="87" y="103"/>
                    <a:pt x="87" y="103"/>
                    <a:pt x="87" y="102"/>
                  </a:cubicBezTo>
                  <a:cubicBezTo>
                    <a:pt x="80" y="81"/>
                    <a:pt x="80" y="81"/>
                    <a:pt x="80" y="81"/>
                  </a:cubicBezTo>
                  <a:cubicBezTo>
                    <a:pt x="80" y="81"/>
                    <a:pt x="80" y="81"/>
                    <a:pt x="80" y="81"/>
                  </a:cubicBezTo>
                  <a:close/>
                  <a:moveTo>
                    <a:pt x="23" y="44"/>
                  </a:moveTo>
                  <a:cubicBezTo>
                    <a:pt x="23" y="53"/>
                    <a:pt x="23" y="53"/>
                    <a:pt x="23" y="53"/>
                  </a:cubicBezTo>
                  <a:cubicBezTo>
                    <a:pt x="80" y="53"/>
                    <a:pt x="80" y="53"/>
                    <a:pt x="80" y="53"/>
                  </a:cubicBezTo>
                  <a:cubicBezTo>
                    <a:pt x="80" y="44"/>
                    <a:pt x="80" y="44"/>
                    <a:pt x="80" y="44"/>
                  </a:cubicBezTo>
                  <a:cubicBezTo>
                    <a:pt x="74" y="32"/>
                    <a:pt x="74" y="32"/>
                    <a:pt x="74" y="32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23" y="44"/>
                    <a:pt x="23" y="44"/>
                    <a:pt x="23" y="44"/>
                  </a:cubicBezTo>
                  <a:close/>
                  <a:moveTo>
                    <a:pt x="52" y="40"/>
                  </a:moveTo>
                  <a:cubicBezTo>
                    <a:pt x="57" y="40"/>
                    <a:pt x="61" y="42"/>
                    <a:pt x="61" y="44"/>
                  </a:cubicBezTo>
                  <a:cubicBezTo>
                    <a:pt x="61" y="47"/>
                    <a:pt x="57" y="49"/>
                    <a:pt x="52" y="49"/>
                  </a:cubicBezTo>
                  <a:cubicBezTo>
                    <a:pt x="48" y="49"/>
                    <a:pt x="44" y="47"/>
                    <a:pt x="44" y="44"/>
                  </a:cubicBezTo>
                  <a:cubicBezTo>
                    <a:pt x="44" y="42"/>
                    <a:pt x="48" y="40"/>
                    <a:pt x="52" y="40"/>
                  </a:cubicBezTo>
                  <a:close/>
                  <a:moveTo>
                    <a:pt x="94" y="32"/>
                  </a:moveTo>
                  <a:cubicBezTo>
                    <a:pt x="80" y="32"/>
                    <a:pt x="80" y="32"/>
                    <a:pt x="80" y="32"/>
                  </a:cubicBezTo>
                  <a:cubicBezTo>
                    <a:pt x="85" y="43"/>
                    <a:pt x="85" y="43"/>
                    <a:pt x="85" y="43"/>
                  </a:cubicBezTo>
                  <a:cubicBezTo>
                    <a:pt x="85" y="43"/>
                    <a:pt x="85" y="43"/>
                    <a:pt x="85" y="43"/>
                  </a:cubicBezTo>
                  <a:cubicBezTo>
                    <a:pt x="86" y="43"/>
                    <a:pt x="86" y="43"/>
                    <a:pt x="86" y="44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6" y="57"/>
                    <a:pt x="85" y="58"/>
                    <a:pt x="83" y="58"/>
                  </a:cubicBezTo>
                  <a:cubicBezTo>
                    <a:pt x="21" y="58"/>
                    <a:pt x="21" y="58"/>
                    <a:pt x="21" y="58"/>
                  </a:cubicBezTo>
                  <a:cubicBezTo>
                    <a:pt x="19" y="58"/>
                    <a:pt x="19" y="57"/>
                    <a:pt x="19" y="55"/>
                  </a:cubicBezTo>
                  <a:cubicBezTo>
                    <a:pt x="19" y="55"/>
                    <a:pt x="19" y="44"/>
                    <a:pt x="19" y="44"/>
                  </a:cubicBezTo>
                  <a:cubicBezTo>
                    <a:pt x="19" y="43"/>
                    <a:pt x="19" y="43"/>
                    <a:pt x="19" y="43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4" y="32"/>
                    <a:pt x="0" y="37"/>
                    <a:pt x="0" y="43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6"/>
                    <a:pt x="4" y="91"/>
                    <a:pt x="11" y="91"/>
                  </a:cubicBezTo>
                  <a:cubicBezTo>
                    <a:pt x="15" y="91"/>
                    <a:pt x="15" y="91"/>
                    <a:pt x="15" y="91"/>
                  </a:cubicBezTo>
                  <a:cubicBezTo>
                    <a:pt x="19" y="78"/>
                    <a:pt x="19" y="78"/>
                    <a:pt x="19" y="78"/>
                  </a:cubicBezTo>
                  <a:cubicBezTo>
                    <a:pt x="20" y="75"/>
                    <a:pt x="24" y="73"/>
                    <a:pt x="27" y="73"/>
                  </a:cubicBezTo>
                  <a:cubicBezTo>
                    <a:pt x="77" y="73"/>
                    <a:pt x="77" y="73"/>
                    <a:pt x="77" y="73"/>
                  </a:cubicBezTo>
                  <a:cubicBezTo>
                    <a:pt x="80" y="73"/>
                    <a:pt x="84" y="75"/>
                    <a:pt x="85" y="78"/>
                  </a:cubicBezTo>
                  <a:cubicBezTo>
                    <a:pt x="90" y="91"/>
                    <a:pt x="90" y="91"/>
                    <a:pt x="90" y="91"/>
                  </a:cubicBezTo>
                  <a:cubicBezTo>
                    <a:pt x="94" y="91"/>
                    <a:pt x="94" y="91"/>
                    <a:pt x="94" y="91"/>
                  </a:cubicBezTo>
                  <a:cubicBezTo>
                    <a:pt x="100" y="91"/>
                    <a:pt x="105" y="86"/>
                    <a:pt x="105" y="80"/>
                  </a:cubicBezTo>
                  <a:cubicBezTo>
                    <a:pt x="105" y="43"/>
                    <a:pt x="105" y="43"/>
                    <a:pt x="105" y="43"/>
                  </a:cubicBezTo>
                  <a:cubicBezTo>
                    <a:pt x="105" y="37"/>
                    <a:pt x="100" y="32"/>
                    <a:pt x="94" y="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675266" y="4730734"/>
            <a:ext cx="2179042" cy="1419942"/>
            <a:chOff x="3675266" y="4730734"/>
            <a:chExt cx="2179042" cy="1419942"/>
          </a:xfrm>
        </p:grpSpPr>
        <p:sp>
          <p:nvSpPr>
            <p:cNvPr id="30" name="Freeform 13"/>
            <p:cNvSpPr>
              <a:spLocks/>
            </p:cNvSpPr>
            <p:nvPr/>
          </p:nvSpPr>
          <p:spPr bwMode="auto">
            <a:xfrm>
              <a:off x="3675266" y="4730734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Freeform 14"/>
            <p:cNvSpPr>
              <a:spLocks/>
            </p:cNvSpPr>
            <p:nvPr/>
          </p:nvSpPr>
          <p:spPr bwMode="auto">
            <a:xfrm>
              <a:off x="3675266" y="5241025"/>
              <a:ext cx="2179042" cy="399359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" name="Freeform 15"/>
            <p:cNvSpPr>
              <a:spLocks/>
            </p:cNvSpPr>
            <p:nvPr/>
          </p:nvSpPr>
          <p:spPr bwMode="auto">
            <a:xfrm>
              <a:off x="3675266" y="5752901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4" name="Freeform 16"/>
            <p:cNvSpPr>
              <a:spLocks/>
            </p:cNvSpPr>
            <p:nvPr/>
          </p:nvSpPr>
          <p:spPr bwMode="auto">
            <a:xfrm>
              <a:off x="5440686" y="4857514"/>
              <a:ext cx="144213" cy="144213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" name="Freeform 17"/>
            <p:cNvSpPr>
              <a:spLocks/>
            </p:cNvSpPr>
            <p:nvPr/>
          </p:nvSpPr>
          <p:spPr bwMode="auto">
            <a:xfrm>
              <a:off x="5440686" y="5372560"/>
              <a:ext cx="144213" cy="136289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18"/>
            <p:cNvSpPr>
              <a:spLocks/>
            </p:cNvSpPr>
            <p:nvPr/>
          </p:nvSpPr>
          <p:spPr bwMode="auto">
            <a:xfrm>
              <a:off x="5440686" y="5879682"/>
              <a:ext cx="144213" cy="141044"/>
            </a:xfrm>
            <a:custGeom>
              <a:avLst/>
              <a:gdLst>
                <a:gd name="T0" fmla="*/ 32 w 41"/>
                <a:gd name="T1" fmla="*/ 30 h 40"/>
                <a:gd name="T2" fmla="*/ 25 w 41"/>
                <a:gd name="T3" fmla="*/ 23 h 40"/>
                <a:gd name="T4" fmla="*/ 28 w 41"/>
                <a:gd name="T5" fmla="*/ 17 h 40"/>
                <a:gd name="T6" fmla="*/ 30 w 41"/>
                <a:gd name="T7" fmla="*/ 14 h 40"/>
                <a:gd name="T8" fmla="*/ 29 w 41"/>
                <a:gd name="T9" fmla="*/ 12 h 40"/>
                <a:gd name="T10" fmla="*/ 29 w 41"/>
                <a:gd name="T11" fmla="*/ 8 h 40"/>
                <a:gd name="T12" fmla="*/ 21 w 41"/>
                <a:gd name="T13" fmla="*/ 0 h 40"/>
                <a:gd name="T14" fmla="*/ 12 w 41"/>
                <a:gd name="T15" fmla="*/ 8 h 40"/>
                <a:gd name="T16" fmla="*/ 12 w 41"/>
                <a:gd name="T17" fmla="*/ 12 h 40"/>
                <a:gd name="T18" fmla="*/ 12 w 41"/>
                <a:gd name="T19" fmla="*/ 14 h 40"/>
                <a:gd name="T20" fmla="*/ 14 w 41"/>
                <a:gd name="T21" fmla="*/ 17 h 40"/>
                <a:gd name="T22" fmla="*/ 16 w 41"/>
                <a:gd name="T23" fmla="*/ 23 h 40"/>
                <a:gd name="T24" fmla="*/ 9 w 41"/>
                <a:gd name="T25" fmla="*/ 30 h 40"/>
                <a:gd name="T26" fmla="*/ 0 w 41"/>
                <a:gd name="T27" fmla="*/ 36 h 40"/>
                <a:gd name="T28" fmla="*/ 0 w 41"/>
                <a:gd name="T29" fmla="*/ 40 h 40"/>
                <a:gd name="T30" fmla="*/ 21 w 41"/>
                <a:gd name="T31" fmla="*/ 40 h 40"/>
                <a:gd name="T32" fmla="*/ 41 w 41"/>
                <a:gd name="T33" fmla="*/ 40 h 40"/>
                <a:gd name="T34" fmla="*/ 41 w 41"/>
                <a:gd name="T35" fmla="*/ 36 h 40"/>
                <a:gd name="T36" fmla="*/ 32 w 41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0">
                  <a:moveTo>
                    <a:pt x="32" y="30"/>
                  </a:moveTo>
                  <a:cubicBezTo>
                    <a:pt x="27" y="28"/>
                    <a:pt x="25" y="26"/>
                    <a:pt x="25" y="23"/>
                  </a:cubicBezTo>
                  <a:cubicBezTo>
                    <a:pt x="25" y="21"/>
                    <a:pt x="27" y="21"/>
                    <a:pt x="28" y="17"/>
                  </a:cubicBezTo>
                  <a:cubicBezTo>
                    <a:pt x="28" y="16"/>
                    <a:pt x="29" y="17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7"/>
                    <a:pt x="13" y="16"/>
                    <a:pt x="14" y="17"/>
                  </a:cubicBezTo>
                  <a:cubicBezTo>
                    <a:pt x="14" y="21"/>
                    <a:pt x="16" y="21"/>
                    <a:pt x="16" y="23"/>
                  </a:cubicBezTo>
                  <a:cubicBezTo>
                    <a:pt x="16" y="26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1" y="40"/>
                    <a:pt x="41" y="40"/>
                    <a:pt x="41" y="40"/>
                  </a:cubicBezTo>
                  <a:cubicBezTo>
                    <a:pt x="41" y="40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323396" y="4730734"/>
            <a:ext cx="2175872" cy="1419942"/>
            <a:chOff x="6323396" y="4730734"/>
            <a:chExt cx="2175872" cy="1419942"/>
          </a:xfrm>
        </p:grpSpPr>
        <p:sp>
          <p:nvSpPr>
            <p:cNvPr id="37" name="Freeform 19"/>
            <p:cNvSpPr>
              <a:spLocks/>
            </p:cNvSpPr>
            <p:nvPr/>
          </p:nvSpPr>
          <p:spPr bwMode="auto">
            <a:xfrm>
              <a:off x="6323396" y="4730734"/>
              <a:ext cx="2175872" cy="397775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" name="Freeform 20"/>
            <p:cNvSpPr>
              <a:spLocks/>
            </p:cNvSpPr>
            <p:nvPr/>
          </p:nvSpPr>
          <p:spPr bwMode="auto">
            <a:xfrm>
              <a:off x="6323396" y="5241025"/>
              <a:ext cx="2175872" cy="399359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" name="Freeform 21"/>
            <p:cNvSpPr>
              <a:spLocks/>
            </p:cNvSpPr>
            <p:nvPr/>
          </p:nvSpPr>
          <p:spPr bwMode="auto">
            <a:xfrm>
              <a:off x="6323396" y="5752901"/>
              <a:ext cx="2175872" cy="397775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0" name="Freeform 22"/>
            <p:cNvSpPr>
              <a:spLocks/>
            </p:cNvSpPr>
            <p:nvPr/>
          </p:nvSpPr>
          <p:spPr bwMode="auto">
            <a:xfrm>
              <a:off x="8084061" y="4857514"/>
              <a:ext cx="147383" cy="144213"/>
            </a:xfrm>
            <a:custGeom>
              <a:avLst/>
              <a:gdLst>
                <a:gd name="T0" fmla="*/ 33 w 42"/>
                <a:gd name="T1" fmla="*/ 30 h 41"/>
                <a:gd name="T2" fmla="*/ 26 w 42"/>
                <a:gd name="T3" fmla="*/ 23 h 41"/>
                <a:gd name="T4" fmla="*/ 28 w 42"/>
                <a:gd name="T5" fmla="*/ 18 h 41"/>
                <a:gd name="T6" fmla="*/ 30 w 42"/>
                <a:gd name="T7" fmla="*/ 14 h 41"/>
                <a:gd name="T8" fmla="*/ 29 w 42"/>
                <a:gd name="T9" fmla="*/ 12 h 41"/>
                <a:gd name="T10" fmla="*/ 30 w 42"/>
                <a:gd name="T11" fmla="*/ 8 h 41"/>
                <a:gd name="T12" fmla="*/ 21 w 42"/>
                <a:gd name="T13" fmla="*/ 0 h 41"/>
                <a:gd name="T14" fmla="*/ 12 w 42"/>
                <a:gd name="T15" fmla="*/ 8 h 41"/>
                <a:gd name="T16" fmla="*/ 13 w 42"/>
                <a:gd name="T17" fmla="*/ 12 h 41"/>
                <a:gd name="T18" fmla="*/ 12 w 42"/>
                <a:gd name="T19" fmla="*/ 14 h 41"/>
                <a:gd name="T20" fmla="*/ 14 w 42"/>
                <a:gd name="T21" fmla="*/ 18 h 41"/>
                <a:gd name="T22" fmla="*/ 16 w 42"/>
                <a:gd name="T23" fmla="*/ 23 h 41"/>
                <a:gd name="T24" fmla="*/ 9 w 42"/>
                <a:gd name="T25" fmla="*/ 30 h 41"/>
                <a:gd name="T26" fmla="*/ 0 w 42"/>
                <a:gd name="T27" fmla="*/ 36 h 41"/>
                <a:gd name="T28" fmla="*/ 0 w 42"/>
                <a:gd name="T29" fmla="*/ 41 h 41"/>
                <a:gd name="T30" fmla="*/ 21 w 42"/>
                <a:gd name="T31" fmla="*/ 41 h 41"/>
                <a:gd name="T32" fmla="*/ 42 w 42"/>
                <a:gd name="T33" fmla="*/ 41 h 41"/>
                <a:gd name="T34" fmla="*/ 42 w 42"/>
                <a:gd name="T35" fmla="*/ 36 h 41"/>
                <a:gd name="T36" fmla="*/ 33 w 42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1">
                  <a:moveTo>
                    <a:pt x="33" y="30"/>
                  </a:moveTo>
                  <a:cubicBezTo>
                    <a:pt x="27" y="28"/>
                    <a:pt x="26" y="27"/>
                    <a:pt x="26" y="23"/>
                  </a:cubicBezTo>
                  <a:cubicBezTo>
                    <a:pt x="26" y="21"/>
                    <a:pt x="27" y="22"/>
                    <a:pt x="28" y="18"/>
                  </a:cubicBezTo>
                  <a:cubicBezTo>
                    <a:pt x="28" y="16"/>
                    <a:pt x="30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2" y="18"/>
                    <a:pt x="14" y="16"/>
                    <a:pt x="14" y="18"/>
                  </a:cubicBezTo>
                  <a:cubicBezTo>
                    <a:pt x="15" y="22"/>
                    <a:pt x="16" y="21"/>
                    <a:pt x="16" y="23"/>
                  </a:cubicBezTo>
                  <a:cubicBezTo>
                    <a:pt x="16" y="27"/>
                    <a:pt x="15" y="28"/>
                    <a:pt x="9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2" y="41"/>
                    <a:pt x="42" y="37"/>
                    <a:pt x="42" y="36"/>
                  </a:cubicBezTo>
                  <a:cubicBezTo>
                    <a:pt x="42" y="34"/>
                    <a:pt x="38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1" name="Freeform 23"/>
            <p:cNvSpPr>
              <a:spLocks/>
            </p:cNvSpPr>
            <p:nvPr/>
          </p:nvSpPr>
          <p:spPr bwMode="auto">
            <a:xfrm>
              <a:off x="8084061" y="5372560"/>
              <a:ext cx="147383" cy="136289"/>
            </a:xfrm>
            <a:custGeom>
              <a:avLst/>
              <a:gdLst>
                <a:gd name="T0" fmla="*/ 33 w 42"/>
                <a:gd name="T1" fmla="*/ 29 h 39"/>
                <a:gd name="T2" fmla="*/ 26 w 42"/>
                <a:gd name="T3" fmla="*/ 22 h 39"/>
                <a:gd name="T4" fmla="*/ 28 w 42"/>
                <a:gd name="T5" fmla="*/ 17 h 39"/>
                <a:gd name="T6" fmla="*/ 30 w 42"/>
                <a:gd name="T7" fmla="*/ 13 h 39"/>
                <a:gd name="T8" fmla="*/ 29 w 42"/>
                <a:gd name="T9" fmla="*/ 11 h 39"/>
                <a:gd name="T10" fmla="*/ 30 w 42"/>
                <a:gd name="T11" fmla="*/ 7 h 39"/>
                <a:gd name="T12" fmla="*/ 21 w 42"/>
                <a:gd name="T13" fmla="*/ 0 h 39"/>
                <a:gd name="T14" fmla="*/ 12 w 42"/>
                <a:gd name="T15" fmla="*/ 7 h 39"/>
                <a:gd name="T16" fmla="*/ 13 w 42"/>
                <a:gd name="T17" fmla="*/ 11 h 39"/>
                <a:gd name="T18" fmla="*/ 12 w 42"/>
                <a:gd name="T19" fmla="*/ 13 h 39"/>
                <a:gd name="T20" fmla="*/ 14 w 42"/>
                <a:gd name="T21" fmla="*/ 17 h 39"/>
                <a:gd name="T22" fmla="*/ 16 w 42"/>
                <a:gd name="T23" fmla="*/ 22 h 39"/>
                <a:gd name="T24" fmla="*/ 9 w 42"/>
                <a:gd name="T25" fmla="*/ 29 h 39"/>
                <a:gd name="T26" fmla="*/ 0 w 42"/>
                <a:gd name="T27" fmla="*/ 35 h 39"/>
                <a:gd name="T28" fmla="*/ 0 w 42"/>
                <a:gd name="T29" fmla="*/ 39 h 39"/>
                <a:gd name="T30" fmla="*/ 21 w 42"/>
                <a:gd name="T31" fmla="*/ 39 h 39"/>
                <a:gd name="T32" fmla="*/ 42 w 42"/>
                <a:gd name="T33" fmla="*/ 39 h 39"/>
                <a:gd name="T34" fmla="*/ 42 w 42"/>
                <a:gd name="T35" fmla="*/ 35 h 39"/>
                <a:gd name="T36" fmla="*/ 33 w 42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39">
                  <a:moveTo>
                    <a:pt x="33" y="29"/>
                  </a:moveTo>
                  <a:cubicBezTo>
                    <a:pt x="27" y="27"/>
                    <a:pt x="26" y="26"/>
                    <a:pt x="26" y="22"/>
                  </a:cubicBezTo>
                  <a:cubicBezTo>
                    <a:pt x="26" y="20"/>
                    <a:pt x="27" y="21"/>
                    <a:pt x="28" y="17"/>
                  </a:cubicBezTo>
                  <a:cubicBezTo>
                    <a:pt x="28" y="15"/>
                    <a:pt x="30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30" y="9"/>
                    <a:pt x="30" y="7"/>
                  </a:cubicBezTo>
                  <a:cubicBezTo>
                    <a:pt x="30" y="5"/>
                    <a:pt x="29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3" y="11"/>
                    <a:pt x="13" y="11"/>
                  </a:cubicBezTo>
                  <a:cubicBezTo>
                    <a:pt x="13" y="11"/>
                    <a:pt x="12" y="11"/>
                    <a:pt x="12" y="13"/>
                  </a:cubicBezTo>
                  <a:cubicBezTo>
                    <a:pt x="12" y="17"/>
                    <a:pt x="14" y="15"/>
                    <a:pt x="14" y="17"/>
                  </a:cubicBezTo>
                  <a:cubicBezTo>
                    <a:pt x="15" y="21"/>
                    <a:pt x="16" y="20"/>
                    <a:pt x="16" y="22"/>
                  </a:cubicBezTo>
                  <a:cubicBezTo>
                    <a:pt x="16" y="26"/>
                    <a:pt x="15" y="27"/>
                    <a:pt x="9" y="29"/>
                  </a:cubicBezTo>
                  <a:cubicBezTo>
                    <a:pt x="4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42" y="39"/>
                    <a:pt x="42" y="36"/>
                    <a:pt x="42" y="35"/>
                  </a:cubicBezTo>
                  <a:cubicBezTo>
                    <a:pt x="42" y="33"/>
                    <a:pt x="38" y="31"/>
                    <a:pt x="33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" name="Freeform 24"/>
            <p:cNvSpPr>
              <a:spLocks/>
            </p:cNvSpPr>
            <p:nvPr/>
          </p:nvSpPr>
          <p:spPr bwMode="auto">
            <a:xfrm>
              <a:off x="8084061" y="5879682"/>
              <a:ext cx="147383" cy="141044"/>
            </a:xfrm>
            <a:custGeom>
              <a:avLst/>
              <a:gdLst>
                <a:gd name="T0" fmla="*/ 33 w 42"/>
                <a:gd name="T1" fmla="*/ 30 h 40"/>
                <a:gd name="T2" fmla="*/ 26 w 42"/>
                <a:gd name="T3" fmla="*/ 23 h 40"/>
                <a:gd name="T4" fmla="*/ 28 w 42"/>
                <a:gd name="T5" fmla="*/ 17 h 40"/>
                <a:gd name="T6" fmla="*/ 30 w 42"/>
                <a:gd name="T7" fmla="*/ 14 h 40"/>
                <a:gd name="T8" fmla="*/ 29 w 42"/>
                <a:gd name="T9" fmla="*/ 12 h 40"/>
                <a:gd name="T10" fmla="*/ 30 w 42"/>
                <a:gd name="T11" fmla="*/ 8 h 40"/>
                <a:gd name="T12" fmla="*/ 21 w 42"/>
                <a:gd name="T13" fmla="*/ 0 h 40"/>
                <a:gd name="T14" fmla="*/ 12 w 42"/>
                <a:gd name="T15" fmla="*/ 8 h 40"/>
                <a:gd name="T16" fmla="*/ 13 w 42"/>
                <a:gd name="T17" fmla="*/ 12 h 40"/>
                <a:gd name="T18" fmla="*/ 12 w 42"/>
                <a:gd name="T19" fmla="*/ 14 h 40"/>
                <a:gd name="T20" fmla="*/ 14 w 42"/>
                <a:gd name="T21" fmla="*/ 17 h 40"/>
                <a:gd name="T22" fmla="*/ 16 w 42"/>
                <a:gd name="T23" fmla="*/ 23 h 40"/>
                <a:gd name="T24" fmla="*/ 9 w 42"/>
                <a:gd name="T25" fmla="*/ 30 h 40"/>
                <a:gd name="T26" fmla="*/ 0 w 42"/>
                <a:gd name="T27" fmla="*/ 36 h 40"/>
                <a:gd name="T28" fmla="*/ 0 w 42"/>
                <a:gd name="T29" fmla="*/ 40 h 40"/>
                <a:gd name="T30" fmla="*/ 21 w 42"/>
                <a:gd name="T31" fmla="*/ 40 h 40"/>
                <a:gd name="T32" fmla="*/ 42 w 42"/>
                <a:gd name="T33" fmla="*/ 40 h 40"/>
                <a:gd name="T34" fmla="*/ 42 w 42"/>
                <a:gd name="T35" fmla="*/ 36 h 40"/>
                <a:gd name="T36" fmla="*/ 33 w 42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0">
                  <a:moveTo>
                    <a:pt x="33" y="30"/>
                  </a:moveTo>
                  <a:cubicBezTo>
                    <a:pt x="27" y="28"/>
                    <a:pt x="26" y="26"/>
                    <a:pt x="26" y="23"/>
                  </a:cubicBezTo>
                  <a:cubicBezTo>
                    <a:pt x="26" y="21"/>
                    <a:pt x="27" y="21"/>
                    <a:pt x="28" y="17"/>
                  </a:cubicBezTo>
                  <a:cubicBezTo>
                    <a:pt x="28" y="16"/>
                    <a:pt x="30" y="17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2" y="17"/>
                    <a:pt x="14" y="16"/>
                    <a:pt x="14" y="17"/>
                  </a:cubicBezTo>
                  <a:cubicBezTo>
                    <a:pt x="15" y="21"/>
                    <a:pt x="16" y="21"/>
                    <a:pt x="16" y="23"/>
                  </a:cubicBezTo>
                  <a:cubicBezTo>
                    <a:pt x="16" y="26"/>
                    <a:pt x="15" y="28"/>
                    <a:pt x="9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2" y="40"/>
                    <a:pt x="42" y="40"/>
                    <a:pt x="42" y="40"/>
                  </a:cubicBezTo>
                  <a:cubicBezTo>
                    <a:pt x="42" y="40"/>
                    <a:pt x="42" y="37"/>
                    <a:pt x="42" y="36"/>
                  </a:cubicBezTo>
                  <a:cubicBezTo>
                    <a:pt x="42" y="34"/>
                    <a:pt x="38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567393" y="3069907"/>
            <a:ext cx="963532" cy="966702"/>
            <a:chOff x="9567393" y="3069907"/>
            <a:chExt cx="963532" cy="966702"/>
          </a:xfrm>
        </p:grpSpPr>
        <p:sp>
          <p:nvSpPr>
            <p:cNvPr id="57" name="Freeform 25"/>
            <p:cNvSpPr>
              <a:spLocks/>
            </p:cNvSpPr>
            <p:nvPr/>
          </p:nvSpPr>
          <p:spPr bwMode="auto">
            <a:xfrm>
              <a:off x="9567393" y="3069907"/>
              <a:ext cx="963532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9 w 274"/>
                <a:gd name="T5" fmla="*/ 225 h 274"/>
                <a:gd name="T6" fmla="*/ 49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6" y="274"/>
                    <a:pt x="97" y="274"/>
                    <a:pt x="49" y="225"/>
                  </a:cubicBezTo>
                  <a:cubicBezTo>
                    <a:pt x="0" y="176"/>
                    <a:pt x="0" y="97"/>
                    <a:pt x="49" y="48"/>
                  </a:cubicBezTo>
                  <a:cubicBezTo>
                    <a:pt x="97" y="0"/>
                    <a:pt x="176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8" name="Freeform 26"/>
            <p:cNvSpPr>
              <a:spLocks noEditPoints="1"/>
            </p:cNvSpPr>
            <p:nvPr/>
          </p:nvSpPr>
          <p:spPr bwMode="auto">
            <a:xfrm>
              <a:off x="9849480" y="3345656"/>
              <a:ext cx="386681" cy="342308"/>
            </a:xfrm>
            <a:custGeom>
              <a:avLst/>
              <a:gdLst>
                <a:gd name="T0" fmla="*/ 91 w 244"/>
                <a:gd name="T1" fmla="*/ 80 h 216"/>
                <a:gd name="T2" fmla="*/ 128 w 244"/>
                <a:gd name="T3" fmla="*/ 91 h 216"/>
                <a:gd name="T4" fmla="*/ 164 w 244"/>
                <a:gd name="T5" fmla="*/ 49 h 216"/>
                <a:gd name="T6" fmla="*/ 171 w 244"/>
                <a:gd name="T7" fmla="*/ 42 h 216"/>
                <a:gd name="T8" fmla="*/ 195 w 244"/>
                <a:gd name="T9" fmla="*/ 62 h 216"/>
                <a:gd name="T10" fmla="*/ 195 w 244"/>
                <a:gd name="T11" fmla="*/ 31 h 216"/>
                <a:gd name="T12" fmla="*/ 195 w 244"/>
                <a:gd name="T13" fmla="*/ 0 h 216"/>
                <a:gd name="T14" fmla="*/ 164 w 244"/>
                <a:gd name="T15" fmla="*/ 6 h 216"/>
                <a:gd name="T16" fmla="*/ 133 w 244"/>
                <a:gd name="T17" fmla="*/ 11 h 216"/>
                <a:gd name="T18" fmla="*/ 157 w 244"/>
                <a:gd name="T19" fmla="*/ 38 h 216"/>
                <a:gd name="T20" fmla="*/ 122 w 244"/>
                <a:gd name="T21" fmla="*/ 73 h 216"/>
                <a:gd name="T22" fmla="*/ 84 w 244"/>
                <a:gd name="T23" fmla="*/ 62 h 216"/>
                <a:gd name="T24" fmla="*/ 60 w 244"/>
                <a:gd name="T25" fmla="*/ 104 h 216"/>
                <a:gd name="T26" fmla="*/ 24 w 244"/>
                <a:gd name="T27" fmla="*/ 91 h 216"/>
                <a:gd name="T28" fmla="*/ 6 w 244"/>
                <a:gd name="T29" fmla="*/ 149 h 216"/>
                <a:gd name="T30" fmla="*/ 0 w 244"/>
                <a:gd name="T31" fmla="*/ 160 h 216"/>
                <a:gd name="T32" fmla="*/ 11 w 244"/>
                <a:gd name="T33" fmla="*/ 167 h 216"/>
                <a:gd name="T34" fmla="*/ 31 w 244"/>
                <a:gd name="T35" fmla="*/ 111 h 216"/>
                <a:gd name="T36" fmla="*/ 66 w 244"/>
                <a:gd name="T37" fmla="*/ 122 h 216"/>
                <a:gd name="T38" fmla="*/ 91 w 244"/>
                <a:gd name="T39" fmla="*/ 80 h 216"/>
                <a:gd name="T40" fmla="*/ 91 w 244"/>
                <a:gd name="T41" fmla="*/ 80 h 216"/>
                <a:gd name="T42" fmla="*/ 91 w 244"/>
                <a:gd name="T43" fmla="*/ 80 h 216"/>
                <a:gd name="T44" fmla="*/ 91 w 244"/>
                <a:gd name="T45" fmla="*/ 80 h 216"/>
                <a:gd name="T46" fmla="*/ 73 w 244"/>
                <a:gd name="T47" fmla="*/ 216 h 216"/>
                <a:gd name="T48" fmla="*/ 73 w 244"/>
                <a:gd name="T49" fmla="*/ 167 h 216"/>
                <a:gd name="T50" fmla="*/ 42 w 244"/>
                <a:gd name="T51" fmla="*/ 167 h 216"/>
                <a:gd name="T52" fmla="*/ 42 w 244"/>
                <a:gd name="T53" fmla="*/ 216 h 216"/>
                <a:gd name="T54" fmla="*/ 73 w 244"/>
                <a:gd name="T55" fmla="*/ 216 h 216"/>
                <a:gd name="T56" fmla="*/ 73 w 244"/>
                <a:gd name="T57" fmla="*/ 216 h 216"/>
                <a:gd name="T58" fmla="*/ 73 w 244"/>
                <a:gd name="T59" fmla="*/ 216 h 216"/>
                <a:gd name="T60" fmla="*/ 73 w 244"/>
                <a:gd name="T61" fmla="*/ 216 h 216"/>
                <a:gd name="T62" fmla="*/ 115 w 244"/>
                <a:gd name="T63" fmla="*/ 216 h 216"/>
                <a:gd name="T64" fmla="*/ 84 w 244"/>
                <a:gd name="T65" fmla="*/ 216 h 216"/>
                <a:gd name="T66" fmla="*/ 84 w 244"/>
                <a:gd name="T67" fmla="*/ 149 h 216"/>
                <a:gd name="T68" fmla="*/ 115 w 244"/>
                <a:gd name="T69" fmla="*/ 149 h 216"/>
                <a:gd name="T70" fmla="*/ 115 w 244"/>
                <a:gd name="T71" fmla="*/ 216 h 216"/>
                <a:gd name="T72" fmla="*/ 115 w 244"/>
                <a:gd name="T73" fmla="*/ 216 h 216"/>
                <a:gd name="T74" fmla="*/ 115 w 244"/>
                <a:gd name="T75" fmla="*/ 216 h 216"/>
                <a:gd name="T76" fmla="*/ 115 w 244"/>
                <a:gd name="T77" fmla="*/ 216 h 216"/>
                <a:gd name="T78" fmla="*/ 157 w 244"/>
                <a:gd name="T79" fmla="*/ 216 h 216"/>
                <a:gd name="T80" fmla="*/ 128 w 244"/>
                <a:gd name="T81" fmla="*/ 216 h 216"/>
                <a:gd name="T82" fmla="*/ 128 w 244"/>
                <a:gd name="T83" fmla="*/ 122 h 216"/>
                <a:gd name="T84" fmla="*/ 157 w 244"/>
                <a:gd name="T85" fmla="*/ 122 h 216"/>
                <a:gd name="T86" fmla="*/ 157 w 244"/>
                <a:gd name="T87" fmla="*/ 216 h 216"/>
                <a:gd name="T88" fmla="*/ 157 w 244"/>
                <a:gd name="T89" fmla="*/ 216 h 216"/>
                <a:gd name="T90" fmla="*/ 157 w 244"/>
                <a:gd name="T91" fmla="*/ 216 h 216"/>
                <a:gd name="T92" fmla="*/ 157 w 244"/>
                <a:gd name="T93" fmla="*/ 216 h 216"/>
                <a:gd name="T94" fmla="*/ 202 w 244"/>
                <a:gd name="T95" fmla="*/ 216 h 216"/>
                <a:gd name="T96" fmla="*/ 171 w 244"/>
                <a:gd name="T97" fmla="*/ 216 h 216"/>
                <a:gd name="T98" fmla="*/ 171 w 244"/>
                <a:gd name="T99" fmla="*/ 98 h 216"/>
                <a:gd name="T100" fmla="*/ 202 w 244"/>
                <a:gd name="T101" fmla="*/ 98 h 216"/>
                <a:gd name="T102" fmla="*/ 202 w 244"/>
                <a:gd name="T103" fmla="*/ 216 h 216"/>
                <a:gd name="T104" fmla="*/ 202 w 244"/>
                <a:gd name="T105" fmla="*/ 216 h 216"/>
                <a:gd name="T106" fmla="*/ 202 w 244"/>
                <a:gd name="T107" fmla="*/ 216 h 216"/>
                <a:gd name="T108" fmla="*/ 202 w 244"/>
                <a:gd name="T109" fmla="*/ 216 h 216"/>
                <a:gd name="T110" fmla="*/ 213 w 244"/>
                <a:gd name="T111" fmla="*/ 67 h 216"/>
                <a:gd name="T112" fmla="*/ 213 w 244"/>
                <a:gd name="T113" fmla="*/ 216 h 216"/>
                <a:gd name="T114" fmla="*/ 244 w 244"/>
                <a:gd name="T115" fmla="*/ 216 h 216"/>
                <a:gd name="T116" fmla="*/ 244 w 244"/>
                <a:gd name="T117" fmla="*/ 67 h 216"/>
                <a:gd name="T118" fmla="*/ 213 w 244"/>
                <a:gd name="T119" fmla="*/ 67 h 216"/>
                <a:gd name="T120" fmla="*/ 213 w 244"/>
                <a:gd name="T121" fmla="*/ 67 h 216"/>
                <a:gd name="T122" fmla="*/ 213 w 244"/>
                <a:gd name="T123" fmla="*/ 67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44" h="216">
                  <a:moveTo>
                    <a:pt x="91" y="80"/>
                  </a:moveTo>
                  <a:lnTo>
                    <a:pt x="128" y="91"/>
                  </a:lnTo>
                  <a:lnTo>
                    <a:pt x="164" y="49"/>
                  </a:lnTo>
                  <a:lnTo>
                    <a:pt x="171" y="42"/>
                  </a:lnTo>
                  <a:lnTo>
                    <a:pt x="195" y="62"/>
                  </a:lnTo>
                  <a:lnTo>
                    <a:pt x="195" y="31"/>
                  </a:lnTo>
                  <a:lnTo>
                    <a:pt x="195" y="0"/>
                  </a:lnTo>
                  <a:lnTo>
                    <a:pt x="164" y="6"/>
                  </a:lnTo>
                  <a:lnTo>
                    <a:pt x="133" y="11"/>
                  </a:lnTo>
                  <a:lnTo>
                    <a:pt x="157" y="38"/>
                  </a:lnTo>
                  <a:lnTo>
                    <a:pt x="122" y="73"/>
                  </a:lnTo>
                  <a:lnTo>
                    <a:pt x="84" y="62"/>
                  </a:lnTo>
                  <a:lnTo>
                    <a:pt x="60" y="104"/>
                  </a:lnTo>
                  <a:lnTo>
                    <a:pt x="24" y="91"/>
                  </a:lnTo>
                  <a:lnTo>
                    <a:pt x="6" y="149"/>
                  </a:lnTo>
                  <a:lnTo>
                    <a:pt x="0" y="160"/>
                  </a:lnTo>
                  <a:lnTo>
                    <a:pt x="11" y="167"/>
                  </a:lnTo>
                  <a:lnTo>
                    <a:pt x="31" y="111"/>
                  </a:lnTo>
                  <a:lnTo>
                    <a:pt x="66" y="122"/>
                  </a:lnTo>
                  <a:lnTo>
                    <a:pt x="91" y="80"/>
                  </a:lnTo>
                  <a:lnTo>
                    <a:pt x="91" y="80"/>
                  </a:lnTo>
                  <a:lnTo>
                    <a:pt x="91" y="80"/>
                  </a:lnTo>
                  <a:lnTo>
                    <a:pt x="91" y="80"/>
                  </a:lnTo>
                  <a:close/>
                  <a:moveTo>
                    <a:pt x="73" y="216"/>
                  </a:moveTo>
                  <a:lnTo>
                    <a:pt x="73" y="167"/>
                  </a:lnTo>
                  <a:lnTo>
                    <a:pt x="42" y="167"/>
                  </a:lnTo>
                  <a:lnTo>
                    <a:pt x="42" y="216"/>
                  </a:lnTo>
                  <a:lnTo>
                    <a:pt x="73" y="216"/>
                  </a:lnTo>
                  <a:lnTo>
                    <a:pt x="73" y="216"/>
                  </a:lnTo>
                  <a:lnTo>
                    <a:pt x="73" y="216"/>
                  </a:lnTo>
                  <a:lnTo>
                    <a:pt x="73" y="216"/>
                  </a:lnTo>
                  <a:close/>
                  <a:moveTo>
                    <a:pt x="115" y="216"/>
                  </a:moveTo>
                  <a:lnTo>
                    <a:pt x="84" y="216"/>
                  </a:lnTo>
                  <a:lnTo>
                    <a:pt x="84" y="149"/>
                  </a:lnTo>
                  <a:lnTo>
                    <a:pt x="115" y="149"/>
                  </a:lnTo>
                  <a:lnTo>
                    <a:pt x="115" y="216"/>
                  </a:lnTo>
                  <a:lnTo>
                    <a:pt x="115" y="216"/>
                  </a:lnTo>
                  <a:lnTo>
                    <a:pt x="115" y="216"/>
                  </a:lnTo>
                  <a:lnTo>
                    <a:pt x="115" y="216"/>
                  </a:lnTo>
                  <a:close/>
                  <a:moveTo>
                    <a:pt x="157" y="216"/>
                  </a:moveTo>
                  <a:lnTo>
                    <a:pt x="128" y="216"/>
                  </a:lnTo>
                  <a:lnTo>
                    <a:pt x="128" y="122"/>
                  </a:lnTo>
                  <a:lnTo>
                    <a:pt x="157" y="122"/>
                  </a:lnTo>
                  <a:lnTo>
                    <a:pt x="157" y="216"/>
                  </a:lnTo>
                  <a:lnTo>
                    <a:pt x="157" y="216"/>
                  </a:lnTo>
                  <a:lnTo>
                    <a:pt x="157" y="216"/>
                  </a:lnTo>
                  <a:lnTo>
                    <a:pt x="157" y="216"/>
                  </a:lnTo>
                  <a:close/>
                  <a:moveTo>
                    <a:pt x="202" y="216"/>
                  </a:moveTo>
                  <a:lnTo>
                    <a:pt x="171" y="216"/>
                  </a:lnTo>
                  <a:lnTo>
                    <a:pt x="171" y="98"/>
                  </a:lnTo>
                  <a:lnTo>
                    <a:pt x="202" y="98"/>
                  </a:lnTo>
                  <a:lnTo>
                    <a:pt x="202" y="216"/>
                  </a:lnTo>
                  <a:lnTo>
                    <a:pt x="202" y="216"/>
                  </a:lnTo>
                  <a:lnTo>
                    <a:pt x="202" y="216"/>
                  </a:lnTo>
                  <a:lnTo>
                    <a:pt x="202" y="216"/>
                  </a:lnTo>
                  <a:close/>
                  <a:moveTo>
                    <a:pt x="213" y="67"/>
                  </a:moveTo>
                  <a:lnTo>
                    <a:pt x="213" y="216"/>
                  </a:lnTo>
                  <a:lnTo>
                    <a:pt x="244" y="216"/>
                  </a:lnTo>
                  <a:lnTo>
                    <a:pt x="244" y="67"/>
                  </a:lnTo>
                  <a:lnTo>
                    <a:pt x="213" y="67"/>
                  </a:lnTo>
                  <a:lnTo>
                    <a:pt x="213" y="67"/>
                  </a:lnTo>
                  <a:lnTo>
                    <a:pt x="213" y="6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290152" y="3069907"/>
            <a:ext cx="963532" cy="966702"/>
            <a:chOff x="4290152" y="3069907"/>
            <a:chExt cx="963532" cy="966702"/>
          </a:xfrm>
        </p:grpSpPr>
        <p:sp>
          <p:nvSpPr>
            <p:cNvPr id="59" name="Freeform 27"/>
            <p:cNvSpPr>
              <a:spLocks/>
            </p:cNvSpPr>
            <p:nvPr/>
          </p:nvSpPr>
          <p:spPr bwMode="auto">
            <a:xfrm>
              <a:off x="4290152" y="3069907"/>
              <a:ext cx="963532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9 w 274"/>
                <a:gd name="T5" fmla="*/ 225 h 274"/>
                <a:gd name="T6" fmla="*/ 49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7" y="274"/>
                    <a:pt x="98" y="274"/>
                    <a:pt x="49" y="225"/>
                  </a:cubicBezTo>
                  <a:cubicBezTo>
                    <a:pt x="0" y="176"/>
                    <a:pt x="0" y="97"/>
                    <a:pt x="49" y="48"/>
                  </a:cubicBezTo>
                  <a:cubicBezTo>
                    <a:pt x="98" y="0"/>
                    <a:pt x="177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28"/>
            <p:cNvSpPr>
              <a:spLocks noEditPoints="1"/>
            </p:cNvSpPr>
            <p:nvPr/>
          </p:nvSpPr>
          <p:spPr bwMode="auto">
            <a:xfrm>
              <a:off x="4586502" y="3366257"/>
              <a:ext cx="375588" cy="374003"/>
            </a:xfrm>
            <a:custGeom>
              <a:avLst/>
              <a:gdLst>
                <a:gd name="T0" fmla="*/ 13 w 107"/>
                <a:gd name="T1" fmla="*/ 41 h 106"/>
                <a:gd name="T2" fmla="*/ 42 w 107"/>
                <a:gd name="T3" fmla="*/ 13 h 106"/>
                <a:gd name="T4" fmla="*/ 72 w 107"/>
                <a:gd name="T5" fmla="*/ 42 h 106"/>
                <a:gd name="T6" fmla="*/ 43 w 107"/>
                <a:gd name="T7" fmla="*/ 71 h 106"/>
                <a:gd name="T8" fmla="*/ 13 w 107"/>
                <a:gd name="T9" fmla="*/ 41 h 106"/>
                <a:gd name="T10" fmla="*/ 103 w 107"/>
                <a:gd name="T11" fmla="*/ 89 h 106"/>
                <a:gd name="T12" fmla="*/ 78 w 107"/>
                <a:gd name="T13" fmla="*/ 64 h 106"/>
                <a:gd name="T14" fmla="*/ 84 w 107"/>
                <a:gd name="T15" fmla="*/ 42 h 106"/>
                <a:gd name="T16" fmla="*/ 42 w 107"/>
                <a:gd name="T17" fmla="*/ 0 h 106"/>
                <a:gd name="T18" fmla="*/ 0 w 107"/>
                <a:gd name="T19" fmla="*/ 41 h 106"/>
                <a:gd name="T20" fmla="*/ 43 w 107"/>
                <a:gd name="T21" fmla="*/ 84 h 106"/>
                <a:gd name="T22" fmla="*/ 64 w 107"/>
                <a:gd name="T23" fmla="*/ 78 h 106"/>
                <a:gd name="T24" fmla="*/ 89 w 107"/>
                <a:gd name="T25" fmla="*/ 103 h 106"/>
                <a:gd name="T26" fmla="*/ 98 w 107"/>
                <a:gd name="T27" fmla="*/ 103 h 106"/>
                <a:gd name="T28" fmla="*/ 104 w 107"/>
                <a:gd name="T29" fmla="*/ 97 h 106"/>
                <a:gd name="T30" fmla="*/ 103 w 107"/>
                <a:gd name="T31" fmla="*/ 89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7" h="106">
                  <a:moveTo>
                    <a:pt x="13" y="41"/>
                  </a:moveTo>
                  <a:cubicBezTo>
                    <a:pt x="13" y="25"/>
                    <a:pt x="26" y="13"/>
                    <a:pt x="42" y="13"/>
                  </a:cubicBezTo>
                  <a:cubicBezTo>
                    <a:pt x="57" y="13"/>
                    <a:pt x="72" y="27"/>
                    <a:pt x="72" y="42"/>
                  </a:cubicBezTo>
                  <a:cubicBezTo>
                    <a:pt x="72" y="58"/>
                    <a:pt x="59" y="71"/>
                    <a:pt x="43" y="71"/>
                  </a:cubicBezTo>
                  <a:cubicBezTo>
                    <a:pt x="27" y="71"/>
                    <a:pt x="13" y="57"/>
                    <a:pt x="13" y="41"/>
                  </a:cubicBezTo>
                  <a:close/>
                  <a:moveTo>
                    <a:pt x="103" y="89"/>
                  </a:moveTo>
                  <a:cubicBezTo>
                    <a:pt x="78" y="64"/>
                    <a:pt x="78" y="64"/>
                    <a:pt x="78" y="64"/>
                  </a:cubicBezTo>
                  <a:cubicBezTo>
                    <a:pt x="82" y="58"/>
                    <a:pt x="84" y="50"/>
                    <a:pt x="84" y="42"/>
                  </a:cubicBezTo>
                  <a:cubicBezTo>
                    <a:pt x="84" y="20"/>
                    <a:pt x="65" y="0"/>
                    <a:pt x="42" y="0"/>
                  </a:cubicBezTo>
                  <a:cubicBezTo>
                    <a:pt x="19" y="0"/>
                    <a:pt x="0" y="18"/>
                    <a:pt x="0" y="41"/>
                  </a:cubicBezTo>
                  <a:cubicBezTo>
                    <a:pt x="0" y="64"/>
                    <a:pt x="20" y="84"/>
                    <a:pt x="43" y="84"/>
                  </a:cubicBezTo>
                  <a:cubicBezTo>
                    <a:pt x="51" y="84"/>
                    <a:pt x="58" y="82"/>
                    <a:pt x="64" y="78"/>
                  </a:cubicBezTo>
                  <a:cubicBezTo>
                    <a:pt x="89" y="103"/>
                    <a:pt x="89" y="103"/>
                    <a:pt x="89" y="103"/>
                  </a:cubicBezTo>
                  <a:cubicBezTo>
                    <a:pt x="92" y="106"/>
                    <a:pt x="96" y="106"/>
                    <a:pt x="98" y="103"/>
                  </a:cubicBezTo>
                  <a:cubicBezTo>
                    <a:pt x="104" y="97"/>
                    <a:pt x="104" y="97"/>
                    <a:pt x="104" y="97"/>
                  </a:cubicBezTo>
                  <a:cubicBezTo>
                    <a:pt x="107" y="95"/>
                    <a:pt x="106" y="91"/>
                    <a:pt x="103" y="8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938282" y="3069907"/>
            <a:ext cx="963532" cy="966702"/>
            <a:chOff x="6938282" y="3069907"/>
            <a:chExt cx="963532" cy="966702"/>
          </a:xfrm>
        </p:grpSpPr>
        <p:sp>
          <p:nvSpPr>
            <p:cNvPr id="61" name="Freeform 29"/>
            <p:cNvSpPr>
              <a:spLocks/>
            </p:cNvSpPr>
            <p:nvPr/>
          </p:nvSpPr>
          <p:spPr bwMode="auto">
            <a:xfrm>
              <a:off x="6938282" y="3069907"/>
              <a:ext cx="963532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8 w 274"/>
                <a:gd name="T5" fmla="*/ 225 h 274"/>
                <a:gd name="T6" fmla="*/ 48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6" y="274"/>
                    <a:pt x="97" y="274"/>
                    <a:pt x="48" y="225"/>
                  </a:cubicBezTo>
                  <a:cubicBezTo>
                    <a:pt x="0" y="176"/>
                    <a:pt x="0" y="97"/>
                    <a:pt x="48" y="48"/>
                  </a:cubicBezTo>
                  <a:cubicBezTo>
                    <a:pt x="97" y="0"/>
                    <a:pt x="176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2" name="Freeform 30"/>
            <p:cNvSpPr>
              <a:spLocks noEditPoints="1"/>
            </p:cNvSpPr>
            <p:nvPr/>
          </p:nvSpPr>
          <p:spPr bwMode="auto">
            <a:xfrm>
              <a:off x="7244139" y="3377351"/>
              <a:ext cx="351816" cy="351816"/>
            </a:xfrm>
            <a:custGeom>
              <a:avLst/>
              <a:gdLst>
                <a:gd name="T0" fmla="*/ 36 w 100"/>
                <a:gd name="T1" fmla="*/ 62 h 100"/>
                <a:gd name="T2" fmla="*/ 98 w 100"/>
                <a:gd name="T3" fmla="*/ 45 h 100"/>
                <a:gd name="T4" fmla="*/ 100 w 100"/>
                <a:gd name="T5" fmla="*/ 42 h 100"/>
                <a:gd name="T6" fmla="*/ 100 w 100"/>
                <a:gd name="T7" fmla="*/ 11 h 100"/>
                <a:gd name="T8" fmla="*/ 21 w 100"/>
                <a:gd name="T9" fmla="*/ 11 h 100"/>
                <a:gd name="T10" fmla="*/ 21 w 100"/>
                <a:gd name="T11" fmla="*/ 2 h 100"/>
                <a:gd name="T12" fmla="*/ 19 w 100"/>
                <a:gd name="T13" fmla="*/ 0 h 100"/>
                <a:gd name="T14" fmla="*/ 2 w 100"/>
                <a:gd name="T15" fmla="*/ 0 h 100"/>
                <a:gd name="T16" fmla="*/ 0 w 100"/>
                <a:gd name="T17" fmla="*/ 2 h 100"/>
                <a:gd name="T18" fmla="*/ 0 w 100"/>
                <a:gd name="T19" fmla="*/ 11 h 100"/>
                <a:gd name="T20" fmla="*/ 10 w 100"/>
                <a:gd name="T21" fmla="*/ 11 h 100"/>
                <a:gd name="T22" fmla="*/ 21 w 100"/>
                <a:gd name="T23" fmla="*/ 61 h 100"/>
                <a:gd name="T24" fmla="*/ 22 w 100"/>
                <a:gd name="T25" fmla="*/ 66 h 100"/>
                <a:gd name="T26" fmla="*/ 22 w 100"/>
                <a:gd name="T27" fmla="*/ 75 h 100"/>
                <a:gd name="T28" fmla="*/ 25 w 100"/>
                <a:gd name="T29" fmla="*/ 77 h 100"/>
                <a:gd name="T30" fmla="*/ 27 w 100"/>
                <a:gd name="T31" fmla="*/ 77 h 100"/>
                <a:gd name="T32" fmla="*/ 83 w 100"/>
                <a:gd name="T33" fmla="*/ 77 h 100"/>
                <a:gd name="T34" fmla="*/ 97 w 100"/>
                <a:gd name="T35" fmla="*/ 77 h 100"/>
                <a:gd name="T36" fmla="*/ 100 w 100"/>
                <a:gd name="T37" fmla="*/ 75 h 100"/>
                <a:gd name="T38" fmla="*/ 100 w 100"/>
                <a:gd name="T39" fmla="*/ 66 h 100"/>
                <a:gd name="T40" fmla="*/ 37 w 100"/>
                <a:gd name="T41" fmla="*/ 66 h 100"/>
                <a:gd name="T42" fmla="*/ 36 w 100"/>
                <a:gd name="T43" fmla="*/ 62 h 100"/>
                <a:gd name="T44" fmla="*/ 72 w 100"/>
                <a:gd name="T45" fmla="*/ 89 h 100"/>
                <a:gd name="T46" fmla="*/ 83 w 100"/>
                <a:gd name="T47" fmla="*/ 100 h 100"/>
                <a:gd name="T48" fmla="*/ 94 w 100"/>
                <a:gd name="T49" fmla="*/ 89 h 100"/>
                <a:gd name="T50" fmla="*/ 83 w 100"/>
                <a:gd name="T51" fmla="*/ 77 h 100"/>
                <a:gd name="T52" fmla="*/ 72 w 100"/>
                <a:gd name="T53" fmla="*/ 89 h 100"/>
                <a:gd name="T54" fmla="*/ 16 w 100"/>
                <a:gd name="T55" fmla="*/ 89 h 100"/>
                <a:gd name="T56" fmla="*/ 27 w 100"/>
                <a:gd name="T57" fmla="*/ 100 h 100"/>
                <a:gd name="T58" fmla="*/ 38 w 100"/>
                <a:gd name="T59" fmla="*/ 89 h 100"/>
                <a:gd name="T60" fmla="*/ 27 w 100"/>
                <a:gd name="T61" fmla="*/ 77 h 100"/>
                <a:gd name="T62" fmla="*/ 16 w 100"/>
                <a:gd name="T63" fmla="*/ 89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0" h="100">
                  <a:moveTo>
                    <a:pt x="36" y="62"/>
                  </a:moveTo>
                  <a:cubicBezTo>
                    <a:pt x="98" y="45"/>
                    <a:pt x="98" y="45"/>
                    <a:pt x="98" y="45"/>
                  </a:cubicBezTo>
                  <a:cubicBezTo>
                    <a:pt x="99" y="44"/>
                    <a:pt x="100" y="43"/>
                    <a:pt x="100" y="42"/>
                  </a:cubicBezTo>
                  <a:cubicBezTo>
                    <a:pt x="100" y="11"/>
                    <a:pt x="100" y="11"/>
                    <a:pt x="100" y="11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1" y="1"/>
                    <a:pt x="20" y="0"/>
                    <a:pt x="19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2" y="66"/>
                    <a:pt x="22" y="66"/>
                    <a:pt x="22" y="66"/>
                  </a:cubicBezTo>
                  <a:cubicBezTo>
                    <a:pt x="22" y="75"/>
                    <a:pt x="22" y="75"/>
                    <a:pt x="22" y="75"/>
                  </a:cubicBezTo>
                  <a:cubicBezTo>
                    <a:pt x="22" y="76"/>
                    <a:pt x="23" y="77"/>
                    <a:pt x="25" y="77"/>
                  </a:cubicBezTo>
                  <a:cubicBezTo>
                    <a:pt x="27" y="77"/>
                    <a:pt x="27" y="77"/>
                    <a:pt x="27" y="77"/>
                  </a:cubicBezTo>
                  <a:cubicBezTo>
                    <a:pt x="83" y="77"/>
                    <a:pt x="83" y="77"/>
                    <a:pt x="83" y="77"/>
                  </a:cubicBezTo>
                  <a:cubicBezTo>
                    <a:pt x="97" y="77"/>
                    <a:pt x="97" y="77"/>
                    <a:pt x="97" y="77"/>
                  </a:cubicBezTo>
                  <a:cubicBezTo>
                    <a:pt x="99" y="77"/>
                    <a:pt x="100" y="76"/>
                    <a:pt x="100" y="75"/>
                  </a:cubicBezTo>
                  <a:cubicBezTo>
                    <a:pt x="100" y="66"/>
                    <a:pt x="100" y="66"/>
                    <a:pt x="100" y="66"/>
                  </a:cubicBezTo>
                  <a:cubicBezTo>
                    <a:pt x="37" y="66"/>
                    <a:pt x="37" y="66"/>
                    <a:pt x="37" y="66"/>
                  </a:cubicBezTo>
                  <a:cubicBezTo>
                    <a:pt x="31" y="66"/>
                    <a:pt x="31" y="64"/>
                    <a:pt x="36" y="62"/>
                  </a:cubicBezTo>
                  <a:close/>
                  <a:moveTo>
                    <a:pt x="72" y="89"/>
                  </a:moveTo>
                  <a:cubicBezTo>
                    <a:pt x="72" y="95"/>
                    <a:pt x="77" y="100"/>
                    <a:pt x="83" y="100"/>
                  </a:cubicBezTo>
                  <a:cubicBezTo>
                    <a:pt x="89" y="100"/>
                    <a:pt x="94" y="95"/>
                    <a:pt x="94" y="89"/>
                  </a:cubicBezTo>
                  <a:cubicBezTo>
                    <a:pt x="94" y="82"/>
                    <a:pt x="89" y="77"/>
                    <a:pt x="83" y="77"/>
                  </a:cubicBezTo>
                  <a:cubicBezTo>
                    <a:pt x="77" y="77"/>
                    <a:pt x="72" y="82"/>
                    <a:pt x="72" y="89"/>
                  </a:cubicBezTo>
                  <a:close/>
                  <a:moveTo>
                    <a:pt x="16" y="89"/>
                  </a:moveTo>
                  <a:cubicBezTo>
                    <a:pt x="16" y="95"/>
                    <a:pt x="21" y="100"/>
                    <a:pt x="27" y="100"/>
                  </a:cubicBezTo>
                  <a:cubicBezTo>
                    <a:pt x="33" y="100"/>
                    <a:pt x="38" y="95"/>
                    <a:pt x="38" y="89"/>
                  </a:cubicBezTo>
                  <a:cubicBezTo>
                    <a:pt x="38" y="82"/>
                    <a:pt x="33" y="77"/>
                    <a:pt x="27" y="77"/>
                  </a:cubicBezTo>
                  <a:cubicBezTo>
                    <a:pt x="21" y="77"/>
                    <a:pt x="16" y="82"/>
                    <a:pt x="16" y="8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8952507" y="4730734"/>
            <a:ext cx="2179042" cy="1419942"/>
            <a:chOff x="8952507" y="4730734"/>
            <a:chExt cx="2179042" cy="1419942"/>
          </a:xfrm>
        </p:grpSpPr>
        <p:sp>
          <p:nvSpPr>
            <p:cNvPr id="63" name="Freeform 31"/>
            <p:cNvSpPr>
              <a:spLocks/>
            </p:cNvSpPr>
            <p:nvPr/>
          </p:nvSpPr>
          <p:spPr bwMode="auto">
            <a:xfrm>
              <a:off x="8952507" y="4730734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4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32"/>
            <p:cNvSpPr>
              <a:spLocks/>
            </p:cNvSpPr>
            <p:nvPr/>
          </p:nvSpPr>
          <p:spPr bwMode="auto">
            <a:xfrm>
              <a:off x="8952507" y="5241025"/>
              <a:ext cx="2179042" cy="399359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4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33"/>
            <p:cNvSpPr>
              <a:spLocks/>
            </p:cNvSpPr>
            <p:nvPr/>
          </p:nvSpPr>
          <p:spPr bwMode="auto">
            <a:xfrm>
              <a:off x="8952507" y="5752901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4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7" name="Freeform 34"/>
            <p:cNvSpPr>
              <a:spLocks/>
            </p:cNvSpPr>
            <p:nvPr/>
          </p:nvSpPr>
          <p:spPr bwMode="auto">
            <a:xfrm>
              <a:off x="10713173" y="4857514"/>
              <a:ext cx="148967" cy="144213"/>
            </a:xfrm>
            <a:custGeom>
              <a:avLst/>
              <a:gdLst>
                <a:gd name="T0" fmla="*/ 33 w 42"/>
                <a:gd name="T1" fmla="*/ 30 h 41"/>
                <a:gd name="T2" fmla="*/ 26 w 42"/>
                <a:gd name="T3" fmla="*/ 23 h 41"/>
                <a:gd name="T4" fmla="*/ 28 w 42"/>
                <a:gd name="T5" fmla="*/ 18 h 41"/>
                <a:gd name="T6" fmla="*/ 30 w 42"/>
                <a:gd name="T7" fmla="*/ 14 h 41"/>
                <a:gd name="T8" fmla="*/ 30 w 42"/>
                <a:gd name="T9" fmla="*/ 12 h 41"/>
                <a:gd name="T10" fmla="*/ 30 w 42"/>
                <a:gd name="T11" fmla="*/ 8 h 41"/>
                <a:gd name="T12" fmla="*/ 21 w 42"/>
                <a:gd name="T13" fmla="*/ 0 h 41"/>
                <a:gd name="T14" fmla="*/ 13 w 42"/>
                <a:gd name="T15" fmla="*/ 8 h 41"/>
                <a:gd name="T16" fmla="*/ 13 w 42"/>
                <a:gd name="T17" fmla="*/ 12 h 41"/>
                <a:gd name="T18" fmla="*/ 12 w 42"/>
                <a:gd name="T19" fmla="*/ 14 h 41"/>
                <a:gd name="T20" fmla="*/ 14 w 42"/>
                <a:gd name="T21" fmla="*/ 18 h 41"/>
                <a:gd name="T22" fmla="*/ 17 w 42"/>
                <a:gd name="T23" fmla="*/ 23 h 41"/>
                <a:gd name="T24" fmla="*/ 10 w 42"/>
                <a:gd name="T25" fmla="*/ 30 h 41"/>
                <a:gd name="T26" fmla="*/ 0 w 42"/>
                <a:gd name="T27" fmla="*/ 36 h 41"/>
                <a:gd name="T28" fmla="*/ 0 w 42"/>
                <a:gd name="T29" fmla="*/ 41 h 41"/>
                <a:gd name="T30" fmla="*/ 21 w 42"/>
                <a:gd name="T31" fmla="*/ 41 h 41"/>
                <a:gd name="T32" fmla="*/ 42 w 42"/>
                <a:gd name="T33" fmla="*/ 41 h 41"/>
                <a:gd name="T34" fmla="*/ 42 w 42"/>
                <a:gd name="T35" fmla="*/ 36 h 41"/>
                <a:gd name="T36" fmla="*/ 33 w 42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1">
                  <a:moveTo>
                    <a:pt x="33" y="30"/>
                  </a:moveTo>
                  <a:cubicBezTo>
                    <a:pt x="28" y="28"/>
                    <a:pt x="26" y="27"/>
                    <a:pt x="26" y="23"/>
                  </a:cubicBezTo>
                  <a:cubicBezTo>
                    <a:pt x="26" y="21"/>
                    <a:pt x="28" y="22"/>
                    <a:pt x="28" y="18"/>
                  </a:cubicBezTo>
                  <a:cubicBezTo>
                    <a:pt x="29" y="16"/>
                    <a:pt x="30" y="18"/>
                    <a:pt x="30" y="14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0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4" y="0"/>
                    <a:pt x="12" y="6"/>
                    <a:pt x="13" y="8"/>
                  </a:cubicBezTo>
                  <a:cubicBezTo>
                    <a:pt x="13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3" y="18"/>
                    <a:pt x="14" y="16"/>
                    <a:pt x="14" y="18"/>
                  </a:cubicBezTo>
                  <a:cubicBezTo>
                    <a:pt x="15" y="22"/>
                    <a:pt x="17" y="21"/>
                    <a:pt x="17" y="23"/>
                  </a:cubicBezTo>
                  <a:cubicBezTo>
                    <a:pt x="17" y="27"/>
                    <a:pt x="15" y="28"/>
                    <a:pt x="10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2" y="41"/>
                    <a:pt x="42" y="37"/>
                    <a:pt x="42" y="36"/>
                  </a:cubicBezTo>
                  <a:cubicBezTo>
                    <a:pt x="42" y="34"/>
                    <a:pt x="39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8" name="Freeform 35"/>
            <p:cNvSpPr>
              <a:spLocks/>
            </p:cNvSpPr>
            <p:nvPr/>
          </p:nvSpPr>
          <p:spPr bwMode="auto">
            <a:xfrm>
              <a:off x="10713173" y="5372560"/>
              <a:ext cx="148967" cy="136289"/>
            </a:xfrm>
            <a:custGeom>
              <a:avLst/>
              <a:gdLst>
                <a:gd name="T0" fmla="*/ 33 w 42"/>
                <a:gd name="T1" fmla="*/ 29 h 39"/>
                <a:gd name="T2" fmla="*/ 26 w 42"/>
                <a:gd name="T3" fmla="*/ 22 h 39"/>
                <a:gd name="T4" fmla="*/ 28 w 42"/>
                <a:gd name="T5" fmla="*/ 17 h 39"/>
                <a:gd name="T6" fmla="*/ 30 w 42"/>
                <a:gd name="T7" fmla="*/ 13 h 39"/>
                <a:gd name="T8" fmla="*/ 30 w 42"/>
                <a:gd name="T9" fmla="*/ 11 h 39"/>
                <a:gd name="T10" fmla="*/ 30 w 42"/>
                <a:gd name="T11" fmla="*/ 7 h 39"/>
                <a:gd name="T12" fmla="*/ 21 w 42"/>
                <a:gd name="T13" fmla="*/ 0 h 39"/>
                <a:gd name="T14" fmla="*/ 13 w 42"/>
                <a:gd name="T15" fmla="*/ 7 h 39"/>
                <a:gd name="T16" fmla="*/ 13 w 42"/>
                <a:gd name="T17" fmla="*/ 11 h 39"/>
                <a:gd name="T18" fmla="*/ 12 w 42"/>
                <a:gd name="T19" fmla="*/ 13 h 39"/>
                <a:gd name="T20" fmla="*/ 14 w 42"/>
                <a:gd name="T21" fmla="*/ 17 h 39"/>
                <a:gd name="T22" fmla="*/ 17 w 42"/>
                <a:gd name="T23" fmla="*/ 22 h 39"/>
                <a:gd name="T24" fmla="*/ 10 w 42"/>
                <a:gd name="T25" fmla="*/ 29 h 39"/>
                <a:gd name="T26" fmla="*/ 0 w 42"/>
                <a:gd name="T27" fmla="*/ 35 h 39"/>
                <a:gd name="T28" fmla="*/ 0 w 42"/>
                <a:gd name="T29" fmla="*/ 39 h 39"/>
                <a:gd name="T30" fmla="*/ 21 w 42"/>
                <a:gd name="T31" fmla="*/ 39 h 39"/>
                <a:gd name="T32" fmla="*/ 42 w 42"/>
                <a:gd name="T33" fmla="*/ 39 h 39"/>
                <a:gd name="T34" fmla="*/ 42 w 42"/>
                <a:gd name="T35" fmla="*/ 35 h 39"/>
                <a:gd name="T36" fmla="*/ 33 w 42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39">
                  <a:moveTo>
                    <a:pt x="33" y="29"/>
                  </a:moveTo>
                  <a:cubicBezTo>
                    <a:pt x="28" y="27"/>
                    <a:pt x="26" y="26"/>
                    <a:pt x="26" y="22"/>
                  </a:cubicBezTo>
                  <a:cubicBezTo>
                    <a:pt x="26" y="20"/>
                    <a:pt x="28" y="21"/>
                    <a:pt x="28" y="17"/>
                  </a:cubicBezTo>
                  <a:cubicBezTo>
                    <a:pt x="29" y="15"/>
                    <a:pt x="30" y="17"/>
                    <a:pt x="30" y="13"/>
                  </a:cubicBezTo>
                  <a:cubicBezTo>
                    <a:pt x="30" y="11"/>
                    <a:pt x="30" y="11"/>
                    <a:pt x="30" y="11"/>
                  </a:cubicBezTo>
                  <a:cubicBezTo>
                    <a:pt x="30" y="11"/>
                    <a:pt x="30" y="9"/>
                    <a:pt x="30" y="7"/>
                  </a:cubicBezTo>
                  <a:cubicBezTo>
                    <a:pt x="30" y="5"/>
                    <a:pt x="29" y="0"/>
                    <a:pt x="21" y="0"/>
                  </a:cubicBezTo>
                  <a:cubicBezTo>
                    <a:pt x="14" y="0"/>
                    <a:pt x="12" y="5"/>
                    <a:pt x="13" y="7"/>
                  </a:cubicBezTo>
                  <a:cubicBezTo>
                    <a:pt x="13" y="9"/>
                    <a:pt x="13" y="11"/>
                    <a:pt x="13" y="11"/>
                  </a:cubicBezTo>
                  <a:cubicBezTo>
                    <a:pt x="13" y="11"/>
                    <a:pt x="12" y="11"/>
                    <a:pt x="12" y="13"/>
                  </a:cubicBezTo>
                  <a:cubicBezTo>
                    <a:pt x="13" y="17"/>
                    <a:pt x="14" y="15"/>
                    <a:pt x="14" y="17"/>
                  </a:cubicBezTo>
                  <a:cubicBezTo>
                    <a:pt x="15" y="21"/>
                    <a:pt x="17" y="20"/>
                    <a:pt x="17" y="22"/>
                  </a:cubicBezTo>
                  <a:cubicBezTo>
                    <a:pt x="17" y="26"/>
                    <a:pt x="15" y="27"/>
                    <a:pt x="10" y="29"/>
                  </a:cubicBezTo>
                  <a:cubicBezTo>
                    <a:pt x="4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42" y="39"/>
                    <a:pt x="42" y="36"/>
                    <a:pt x="42" y="35"/>
                  </a:cubicBezTo>
                  <a:cubicBezTo>
                    <a:pt x="42" y="33"/>
                    <a:pt x="39" y="31"/>
                    <a:pt x="33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9" name="Freeform 36"/>
            <p:cNvSpPr>
              <a:spLocks/>
            </p:cNvSpPr>
            <p:nvPr/>
          </p:nvSpPr>
          <p:spPr bwMode="auto">
            <a:xfrm>
              <a:off x="10713173" y="5879682"/>
              <a:ext cx="148967" cy="141044"/>
            </a:xfrm>
            <a:custGeom>
              <a:avLst/>
              <a:gdLst>
                <a:gd name="T0" fmla="*/ 33 w 42"/>
                <a:gd name="T1" fmla="*/ 30 h 40"/>
                <a:gd name="T2" fmla="*/ 26 w 42"/>
                <a:gd name="T3" fmla="*/ 23 h 40"/>
                <a:gd name="T4" fmla="*/ 28 w 42"/>
                <a:gd name="T5" fmla="*/ 17 h 40"/>
                <a:gd name="T6" fmla="*/ 30 w 42"/>
                <a:gd name="T7" fmla="*/ 14 h 40"/>
                <a:gd name="T8" fmla="*/ 30 w 42"/>
                <a:gd name="T9" fmla="*/ 12 h 40"/>
                <a:gd name="T10" fmla="*/ 30 w 42"/>
                <a:gd name="T11" fmla="*/ 8 h 40"/>
                <a:gd name="T12" fmla="*/ 21 w 42"/>
                <a:gd name="T13" fmla="*/ 0 h 40"/>
                <a:gd name="T14" fmla="*/ 13 w 42"/>
                <a:gd name="T15" fmla="*/ 8 h 40"/>
                <a:gd name="T16" fmla="*/ 13 w 42"/>
                <a:gd name="T17" fmla="*/ 12 h 40"/>
                <a:gd name="T18" fmla="*/ 12 w 42"/>
                <a:gd name="T19" fmla="*/ 14 h 40"/>
                <a:gd name="T20" fmla="*/ 14 w 42"/>
                <a:gd name="T21" fmla="*/ 17 h 40"/>
                <a:gd name="T22" fmla="*/ 17 w 42"/>
                <a:gd name="T23" fmla="*/ 23 h 40"/>
                <a:gd name="T24" fmla="*/ 10 w 42"/>
                <a:gd name="T25" fmla="*/ 30 h 40"/>
                <a:gd name="T26" fmla="*/ 0 w 42"/>
                <a:gd name="T27" fmla="*/ 36 h 40"/>
                <a:gd name="T28" fmla="*/ 0 w 42"/>
                <a:gd name="T29" fmla="*/ 40 h 40"/>
                <a:gd name="T30" fmla="*/ 21 w 42"/>
                <a:gd name="T31" fmla="*/ 40 h 40"/>
                <a:gd name="T32" fmla="*/ 42 w 42"/>
                <a:gd name="T33" fmla="*/ 40 h 40"/>
                <a:gd name="T34" fmla="*/ 42 w 42"/>
                <a:gd name="T35" fmla="*/ 36 h 40"/>
                <a:gd name="T36" fmla="*/ 33 w 42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0">
                  <a:moveTo>
                    <a:pt x="33" y="30"/>
                  </a:moveTo>
                  <a:cubicBezTo>
                    <a:pt x="28" y="28"/>
                    <a:pt x="26" y="26"/>
                    <a:pt x="26" y="23"/>
                  </a:cubicBezTo>
                  <a:cubicBezTo>
                    <a:pt x="26" y="21"/>
                    <a:pt x="28" y="21"/>
                    <a:pt x="28" y="17"/>
                  </a:cubicBezTo>
                  <a:cubicBezTo>
                    <a:pt x="29" y="16"/>
                    <a:pt x="30" y="17"/>
                    <a:pt x="30" y="14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0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4" y="0"/>
                    <a:pt x="12" y="6"/>
                    <a:pt x="13" y="8"/>
                  </a:cubicBezTo>
                  <a:cubicBezTo>
                    <a:pt x="13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3" y="17"/>
                    <a:pt x="14" y="16"/>
                    <a:pt x="14" y="17"/>
                  </a:cubicBezTo>
                  <a:cubicBezTo>
                    <a:pt x="15" y="21"/>
                    <a:pt x="17" y="21"/>
                    <a:pt x="17" y="23"/>
                  </a:cubicBezTo>
                  <a:cubicBezTo>
                    <a:pt x="17" y="26"/>
                    <a:pt x="15" y="28"/>
                    <a:pt x="10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2" y="40"/>
                    <a:pt x="42" y="40"/>
                    <a:pt x="42" y="40"/>
                  </a:cubicBezTo>
                  <a:cubicBezTo>
                    <a:pt x="42" y="40"/>
                    <a:pt x="42" y="37"/>
                    <a:pt x="42" y="36"/>
                  </a:cubicBezTo>
                  <a:cubicBezTo>
                    <a:pt x="42" y="34"/>
                    <a:pt x="39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9969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07294" y="4150994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Advertising Dept.</a:t>
            </a:r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4925" y="4148137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Analysis Dept.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98431" y="4150994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Marketing Dept.</a:t>
            </a: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36062" y="4148137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Strategy Dept.</a:t>
            </a:r>
          </a:p>
        </p:txBody>
      </p:sp>
      <p:sp>
        <p:nvSpPr>
          <p:cNvPr id="8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40644" y="4730734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Sales Promotion :</a:t>
            </a:r>
          </a:p>
        </p:txBody>
      </p:sp>
      <p:sp>
        <p:nvSpPr>
          <p:cNvPr id="8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44873" y="4731434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23</a:t>
            </a:r>
            <a:endParaRPr lang="en-GB" sz="1000" dirty="0"/>
          </a:p>
        </p:txBody>
      </p:sp>
      <p:sp>
        <p:nvSpPr>
          <p:cNvPr id="9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25750" y="5239625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Creative Marketing :</a:t>
            </a:r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29979" y="5240325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400" dirty="0" smtClean="0"/>
              <a:t>45</a:t>
            </a:r>
            <a:endParaRPr lang="en-GB" sz="1000" dirty="0"/>
          </a:p>
        </p:txBody>
      </p:sp>
      <p:sp>
        <p:nvSpPr>
          <p:cNvPr id="9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31002" y="5758420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Social Media Share :</a:t>
            </a:r>
          </a:p>
        </p:txBody>
      </p:sp>
      <p:sp>
        <p:nvSpPr>
          <p:cNvPr id="9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35231" y="5759120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24</a:t>
            </a:r>
            <a:endParaRPr lang="en-GB" sz="1000" dirty="0"/>
          </a:p>
        </p:txBody>
      </p:sp>
      <p:sp>
        <p:nvSpPr>
          <p:cNvPr id="9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7746" y="4730034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Product </a:t>
            </a:r>
            <a:r>
              <a:rPr lang="en-GB" sz="1000" dirty="0" err="1"/>
              <a:t>Analys</a:t>
            </a:r>
            <a:r>
              <a:rPr lang="en-GB" sz="1000" dirty="0"/>
              <a:t> :</a:t>
            </a:r>
          </a:p>
        </p:txBody>
      </p:sp>
      <p:sp>
        <p:nvSpPr>
          <p:cNvPr id="9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71975" y="4730734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32</a:t>
            </a:r>
            <a:endParaRPr lang="en-GB" sz="1000" dirty="0"/>
          </a:p>
        </p:txBody>
      </p:sp>
      <p:sp>
        <p:nvSpPr>
          <p:cNvPr id="9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7569" y="5238568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Marketing Surveyor :</a:t>
            </a:r>
          </a:p>
        </p:txBody>
      </p:sp>
      <p:sp>
        <p:nvSpPr>
          <p:cNvPr id="9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71798" y="5239268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36</a:t>
            </a:r>
            <a:endParaRPr lang="en-GB" sz="1000" dirty="0"/>
          </a:p>
        </p:txBody>
      </p:sp>
      <p:sp>
        <p:nvSpPr>
          <p:cNvPr id="9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7569" y="5754477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Strategy Analysis :</a:t>
            </a:r>
          </a:p>
        </p:txBody>
      </p:sp>
      <p:sp>
        <p:nvSpPr>
          <p:cNvPr id="9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71798" y="5755177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13</a:t>
            </a:r>
            <a:endParaRPr lang="en-GB" sz="1000" dirty="0"/>
          </a:p>
        </p:txBody>
      </p:sp>
      <p:sp>
        <p:nvSpPr>
          <p:cNvPr id="10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614360" y="4729334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Sales Promotion :</a:t>
            </a:r>
          </a:p>
        </p:txBody>
      </p:sp>
      <p:sp>
        <p:nvSpPr>
          <p:cNvPr id="10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8589" y="4730034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23</a:t>
            </a:r>
            <a:endParaRPr lang="en-GB" sz="1000" dirty="0"/>
          </a:p>
        </p:txBody>
      </p:sp>
      <p:sp>
        <p:nvSpPr>
          <p:cNvPr id="10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614183" y="5237868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Creative Marketing :</a:t>
            </a:r>
          </a:p>
        </p:txBody>
      </p:sp>
      <p:sp>
        <p:nvSpPr>
          <p:cNvPr id="10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8412" y="5238568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56</a:t>
            </a:r>
            <a:endParaRPr lang="en-GB" sz="1000" dirty="0"/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614183" y="5753777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Social Media Share :</a:t>
            </a:r>
          </a:p>
        </p:txBody>
      </p:sp>
      <p:sp>
        <p:nvSpPr>
          <p:cNvPr id="10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8412" y="5754477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27</a:t>
            </a:r>
            <a:endParaRPr lang="en-GB" sz="1000" dirty="0"/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45669" y="4727777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Product </a:t>
            </a:r>
            <a:r>
              <a:rPr lang="en-GB" sz="1000" dirty="0" err="1"/>
              <a:t>Analys</a:t>
            </a:r>
            <a:r>
              <a:rPr lang="en-GB" sz="1000" dirty="0"/>
              <a:t> :</a:t>
            </a:r>
          </a:p>
        </p:txBody>
      </p:sp>
      <p:sp>
        <p:nvSpPr>
          <p:cNvPr id="10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49898" y="4728477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21</a:t>
            </a:r>
            <a:endParaRPr lang="en-GB" sz="1000" dirty="0"/>
          </a:p>
        </p:txBody>
      </p:sp>
      <p:sp>
        <p:nvSpPr>
          <p:cNvPr id="10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45492" y="5236311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Marketing Surveyor :</a:t>
            </a:r>
          </a:p>
        </p:txBody>
      </p:sp>
      <p:sp>
        <p:nvSpPr>
          <p:cNvPr id="10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49721" y="5237011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39</a:t>
            </a:r>
            <a:endParaRPr lang="en-GB" sz="1000" dirty="0"/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45492" y="5752220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Strategy Analysis :</a:t>
            </a:r>
          </a:p>
        </p:txBody>
      </p:sp>
      <p:sp>
        <p:nvSpPr>
          <p:cNvPr id="1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49721" y="5752920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16</a:t>
            </a:r>
            <a:endParaRPr lang="en-GB" sz="1000" dirty="0"/>
          </a:p>
        </p:txBody>
      </p:sp>
      <p:sp>
        <p:nvSpPr>
          <p:cNvPr id="67" name="Oval 6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02949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6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2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4500"/>
                            </p:stCondLst>
                            <p:childTnLst>
                              <p:par>
                                <p:cTn id="8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7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0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6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9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6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2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5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8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1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0" grpId="0" build="p"/>
      <p:bldP spid="81" grpId="0" build="p"/>
      <p:bldP spid="82" grpId="0" build="p"/>
      <p:bldP spid="85" grpId="0" build="p"/>
      <p:bldP spid="86" grpId="0" build="p"/>
      <p:bldP spid="88" grpId="0" build="p"/>
      <p:bldP spid="89" grpId="0" build="p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2940148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itle 1"/>
          <p:cNvSpPr>
            <a:spLocks noGrp="1"/>
          </p:cNvSpPr>
          <p:nvPr>
            <p:ph type="ctrTitle"/>
          </p:nvPr>
        </p:nvSpPr>
        <p:spPr>
          <a:xfrm>
            <a:off x="1075004" y="3398128"/>
            <a:ext cx="5020996" cy="505969"/>
          </a:xfrm>
        </p:spPr>
        <p:txBody>
          <a:bodyPr lIns="0"/>
          <a:lstStyle/>
          <a:p>
            <a:pPr lvl="0"/>
            <a:r>
              <a:rPr lang="en-GB" dirty="0"/>
              <a:t>OUR HEADQUARTERS</a:t>
            </a:r>
          </a:p>
        </p:txBody>
      </p:sp>
      <p:sp>
        <p:nvSpPr>
          <p:cNvPr id="31" name="Subtitle 2"/>
          <p:cNvSpPr>
            <a:spLocks noGrp="1"/>
          </p:cNvSpPr>
          <p:nvPr>
            <p:ph type="subTitle" idx="1"/>
          </p:nvPr>
        </p:nvSpPr>
        <p:spPr>
          <a:xfrm>
            <a:off x="1070900" y="3928069"/>
            <a:ext cx="5020561" cy="261901"/>
          </a:xfrm>
        </p:spPr>
        <p:txBody>
          <a:bodyPr lIns="0"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9" name="Text Placeholder 6"/>
          <p:cNvSpPr>
            <a:spLocks noGrp="1"/>
          </p:cNvSpPr>
          <p:nvPr>
            <p:ph type="body" sz="quarter" idx="12"/>
          </p:nvPr>
        </p:nvSpPr>
        <p:spPr>
          <a:xfrm>
            <a:off x="6091461" y="3377991"/>
            <a:ext cx="5033737" cy="2317051"/>
          </a:xfrm>
        </p:spPr>
        <p:txBody>
          <a:bodyPr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 smtClean="0"/>
              <a:t>archite</a:t>
            </a:r>
            <a:endParaRPr lang="en-GB" dirty="0" smtClean="0"/>
          </a:p>
          <a:p>
            <a:r>
              <a:rPr lang="en-GB" dirty="0" err="1" smtClean="0"/>
              <a:t>cto</a:t>
            </a:r>
            <a:r>
              <a:rPr lang="en-GB" dirty="0" smtClean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</a:t>
            </a:r>
            <a:endParaRPr lang="en-GB" dirty="0"/>
          </a:p>
        </p:txBody>
      </p:sp>
      <p:sp>
        <p:nvSpPr>
          <p:cNvPr id="8" name="Shape 58"/>
          <p:cNvSpPr/>
          <p:nvPr/>
        </p:nvSpPr>
        <p:spPr>
          <a:xfrm flipH="1" flipV="1">
            <a:off x="5727700" y="3467100"/>
            <a:ext cx="0" cy="164592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" name="Oval 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86115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30" grpId="0"/>
      <p:bldP spid="31" grpId="0" build="p"/>
      <p:bldP spid="9" grpId="0" uiExpand="1" build="p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800600" y="27559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PROMISE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800600" y="3285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Rectangle 57"/>
          <p:cNvSpPr/>
          <p:nvPr/>
        </p:nvSpPr>
        <p:spPr>
          <a:xfrm>
            <a:off x="0" y="0"/>
            <a:ext cx="38989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12720" y="3669016"/>
            <a:ext cx="3821781" cy="454786"/>
          </a:xfrm>
        </p:spPr>
        <p:txBody>
          <a:bodyPr lIns="0" anchor="b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12719" y="4384004"/>
            <a:ext cx="3821781" cy="454786"/>
          </a:xfrm>
        </p:spPr>
        <p:txBody>
          <a:bodyPr lIns="0" anchor="b">
            <a:normAutofit/>
          </a:bodyPr>
          <a:lstStyle/>
          <a:p>
            <a:r>
              <a:rPr lang="en-GB" dirty="0"/>
              <a:t>Body text </a:t>
            </a:r>
            <a:r>
              <a:rPr lang="en-GB" dirty="0" smtClean="0"/>
              <a:t>h </a:t>
            </a:r>
            <a:r>
              <a:rPr lang="en-GB" dirty="0" err="1" smtClean="0"/>
              <a:t>meutem</a:t>
            </a:r>
            <a:r>
              <a:rPr lang="en-GB" dirty="0" smtClean="0"/>
              <a:t> </a:t>
            </a:r>
            <a:r>
              <a:rPr lang="en-GB" dirty="0" err="1" smtClean="0"/>
              <a:t>susah</a:t>
            </a:r>
            <a:r>
              <a:rPr lang="en-GB" dirty="0" smtClean="0"/>
              <a:t> </a:t>
            </a:r>
            <a:r>
              <a:rPr lang="en-GB" dirty="0" err="1" smtClean="0"/>
              <a:t>dro</a:t>
            </a:r>
            <a:r>
              <a:rPr lang="en-GB" dirty="0" smtClean="0"/>
              <a:t> </a:t>
            </a:r>
            <a:r>
              <a:rPr lang="en-GB" dirty="0" err="1" smtClean="0"/>
              <a:t>kenkeuh</a:t>
            </a:r>
            <a:r>
              <a:rPr lang="en-GB" dirty="0" smtClean="0"/>
              <a:t> </a:t>
            </a:r>
            <a:r>
              <a:rPr lang="en-GB" dirty="0" err="1" smtClean="0"/>
              <a:t>keu</a:t>
            </a:r>
            <a:r>
              <a:rPr lang="en-GB" dirty="0" smtClean="0"/>
              <a:t> </a:t>
            </a:r>
            <a:r>
              <a:rPr lang="en-GB" dirty="0" err="1" smtClean="0"/>
              <a:t>kamoere</a:t>
            </a:r>
            <a:r>
              <a:rPr lang="en-GB" dirty="0" smtClean="0"/>
              <a:t> </a:t>
            </a:r>
            <a:r>
              <a:rPr lang="en-GB" dirty="0"/>
              <a:t>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12718" y="5037041"/>
            <a:ext cx="3821781" cy="454786"/>
          </a:xfrm>
        </p:spPr>
        <p:txBody>
          <a:bodyPr lIns="0" anchor="b">
            <a:normAutofit/>
          </a:bodyPr>
          <a:lstStyle/>
          <a:p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 long </a:t>
            </a:r>
            <a:r>
              <a:rPr lang="en-GB" dirty="0" err="1" smtClean="0"/>
              <a:t>aceh</a:t>
            </a:r>
            <a:r>
              <a:rPr lang="en-GB" dirty="0" smtClean="0"/>
              <a:t> 3 </a:t>
            </a:r>
            <a:r>
              <a:rPr lang="en-GB" dirty="0" err="1" smtClean="0"/>
              <a:t>sagoe</a:t>
            </a:r>
            <a:r>
              <a:rPr lang="en-GB" dirty="0" smtClean="0"/>
              <a:t> </a:t>
            </a:r>
            <a:r>
              <a:rPr lang="en-GB" dirty="0" err="1" smtClean="0"/>
              <a:t>ateuh</a:t>
            </a:r>
            <a:r>
              <a:rPr lang="en-GB" dirty="0" smtClean="0"/>
              <a:t> </a:t>
            </a:r>
            <a:r>
              <a:rPr lang="en-GB" dirty="0" err="1" smtClean="0"/>
              <a:t>bumo</a:t>
            </a:r>
            <a:r>
              <a:rPr lang="en-GB" dirty="0" smtClean="0"/>
              <a:t> </a:t>
            </a:r>
            <a:r>
              <a:rPr lang="en-GB" dirty="0" err="1" smtClean="0"/>
              <a:t>dro</a:t>
            </a:r>
            <a:endParaRPr lang="en-GB" dirty="0"/>
          </a:p>
        </p:txBody>
      </p:sp>
      <p:sp>
        <p:nvSpPr>
          <p:cNvPr id="3" name="AutoShape 3"/>
          <p:cNvSpPr>
            <a:spLocks noChangeAspect="1" noChangeArrowheads="1" noTextEdit="1"/>
          </p:cNvSpPr>
          <p:nvPr/>
        </p:nvSpPr>
        <p:spPr bwMode="auto">
          <a:xfrm>
            <a:off x="4798912" y="3787521"/>
            <a:ext cx="392927" cy="172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4783138" y="3770313"/>
            <a:ext cx="430212" cy="424476"/>
            <a:chOff x="4783138" y="3770313"/>
            <a:chExt cx="430212" cy="424476"/>
          </a:xfrm>
        </p:grpSpPr>
        <p:sp>
          <p:nvSpPr>
            <p:cNvPr id="4" name="Freeform 5"/>
            <p:cNvSpPr>
              <a:spLocks/>
            </p:cNvSpPr>
            <p:nvPr/>
          </p:nvSpPr>
          <p:spPr bwMode="auto">
            <a:xfrm>
              <a:off x="4783138" y="3770313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" name="Freeform 6"/>
            <p:cNvSpPr>
              <a:spLocks/>
            </p:cNvSpPr>
            <p:nvPr/>
          </p:nvSpPr>
          <p:spPr bwMode="auto">
            <a:xfrm>
              <a:off x="4800346" y="3834844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4783138" y="4434273"/>
            <a:ext cx="430212" cy="424476"/>
            <a:chOff x="4783138" y="4434273"/>
            <a:chExt cx="430212" cy="424476"/>
          </a:xfrm>
        </p:grpSpPr>
        <p:sp>
          <p:nvSpPr>
            <p:cNvPr id="6" name="Freeform 7"/>
            <p:cNvSpPr>
              <a:spLocks/>
            </p:cNvSpPr>
            <p:nvPr/>
          </p:nvSpPr>
          <p:spPr bwMode="auto">
            <a:xfrm>
              <a:off x="4783138" y="4434273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7 h 301"/>
                <a:gd name="T4" fmla="*/ 54 w 302"/>
                <a:gd name="T5" fmla="*/ 247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7"/>
                  </a:cubicBezTo>
                  <a:cubicBezTo>
                    <a:pt x="194" y="301"/>
                    <a:pt x="108" y="301"/>
                    <a:pt x="54" y="247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" name="Freeform 8"/>
            <p:cNvSpPr>
              <a:spLocks/>
            </p:cNvSpPr>
            <p:nvPr/>
          </p:nvSpPr>
          <p:spPr bwMode="auto">
            <a:xfrm>
              <a:off x="4800346" y="4498805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4783138" y="5105404"/>
            <a:ext cx="430212" cy="424476"/>
            <a:chOff x="4783138" y="5105404"/>
            <a:chExt cx="430212" cy="424476"/>
          </a:xfrm>
        </p:grpSpPr>
        <p:sp>
          <p:nvSpPr>
            <p:cNvPr id="8" name="Freeform 9"/>
            <p:cNvSpPr>
              <a:spLocks/>
            </p:cNvSpPr>
            <p:nvPr/>
          </p:nvSpPr>
          <p:spPr bwMode="auto">
            <a:xfrm>
              <a:off x="4783138" y="5105404"/>
              <a:ext cx="430212" cy="424476"/>
            </a:xfrm>
            <a:custGeom>
              <a:avLst/>
              <a:gdLst>
                <a:gd name="T0" fmla="*/ 248 w 302"/>
                <a:gd name="T1" fmla="*/ 54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4 h 301"/>
                <a:gd name="T8" fmla="*/ 248 w 302"/>
                <a:gd name="T9" fmla="*/ 54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4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4"/>
                  </a:cubicBezTo>
                  <a:cubicBezTo>
                    <a:pt x="108" y="0"/>
                    <a:pt x="194" y="0"/>
                    <a:pt x="248" y="5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" name="Freeform 10"/>
            <p:cNvSpPr>
              <a:spLocks/>
            </p:cNvSpPr>
            <p:nvPr/>
          </p:nvSpPr>
          <p:spPr bwMode="auto">
            <a:xfrm>
              <a:off x="4800346" y="5169936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4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90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4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90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7" name="Oval 1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58546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8" grpId="0" animBg="1"/>
      <p:bldP spid="70" grpId="0" build="p"/>
      <p:bldP spid="71" grpId="0" build="p"/>
      <p:bldP spid="72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2" name="Group 178"/>
          <p:cNvGrpSpPr/>
          <p:nvPr/>
        </p:nvGrpSpPr>
        <p:grpSpPr>
          <a:xfrm>
            <a:off x="5217369" y="2457148"/>
            <a:ext cx="1757262" cy="1757262"/>
            <a:chOff x="0" y="0"/>
            <a:chExt cx="3006064" cy="3006064"/>
          </a:xfrm>
        </p:grpSpPr>
        <p:sp>
          <p:nvSpPr>
            <p:cNvPr id="13" name="Shape 176"/>
            <p:cNvSpPr/>
            <p:nvPr/>
          </p:nvSpPr>
          <p:spPr>
            <a:xfrm>
              <a:off x="0" y="0"/>
              <a:ext cx="3006065" cy="30060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" name="Shape 177"/>
            <p:cNvSpPr/>
            <p:nvPr/>
          </p:nvSpPr>
          <p:spPr>
            <a:xfrm>
              <a:off x="796447" y="946800"/>
              <a:ext cx="1413170" cy="11124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17" h="19134" extrusionOk="0">
                  <a:moveTo>
                    <a:pt x="5102" y="1944"/>
                  </a:moveTo>
                  <a:cubicBezTo>
                    <a:pt x="971" y="4812"/>
                    <a:pt x="1208" y="9482"/>
                    <a:pt x="1350" y="11210"/>
                  </a:cubicBezTo>
                  <a:cubicBezTo>
                    <a:pt x="6685" y="3649"/>
                    <a:pt x="14666" y="4016"/>
                    <a:pt x="14666" y="4016"/>
                  </a:cubicBezTo>
                  <a:cubicBezTo>
                    <a:pt x="14666" y="4016"/>
                    <a:pt x="3354" y="8659"/>
                    <a:pt x="31" y="17966"/>
                  </a:cubicBezTo>
                  <a:cubicBezTo>
                    <a:pt x="-231" y="18701"/>
                    <a:pt x="1262" y="19657"/>
                    <a:pt x="1603" y="18788"/>
                  </a:cubicBezTo>
                  <a:cubicBezTo>
                    <a:pt x="2620" y="16199"/>
                    <a:pt x="4039" y="14258"/>
                    <a:pt x="4039" y="14258"/>
                  </a:cubicBezTo>
                  <a:cubicBezTo>
                    <a:pt x="6130" y="15189"/>
                    <a:pt x="9747" y="16280"/>
                    <a:pt x="12312" y="14121"/>
                  </a:cubicBezTo>
                  <a:cubicBezTo>
                    <a:pt x="15719" y="11254"/>
                    <a:pt x="15370" y="4897"/>
                    <a:pt x="20233" y="1801"/>
                  </a:cubicBezTo>
                  <a:cubicBezTo>
                    <a:pt x="21369" y="1079"/>
                    <a:pt x="10701" y="-1943"/>
                    <a:pt x="5102" y="194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2362606"/>
            <a:ext cx="2692671" cy="521405"/>
          </a:xfrm>
        </p:spPr>
        <p:txBody>
          <a:bodyPr/>
          <a:lstStyle/>
          <a:p>
            <a:r>
              <a:rPr lang="en-GB" dirty="0" smtClean="0"/>
              <a:t>2008</a:t>
            </a:r>
            <a:endParaRPr lang="en-GB" dirty="0"/>
          </a:p>
        </p:txBody>
      </p:sp>
      <p:sp>
        <p:nvSpPr>
          <p:cNvPr id="23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7" y="3302184"/>
            <a:ext cx="3724224" cy="2324891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 smtClean="0"/>
              <a:t>inve</a:t>
            </a:r>
            <a:endParaRPr lang="en-GB" dirty="0" smtClean="0"/>
          </a:p>
          <a:p>
            <a:r>
              <a:rPr lang="en-GB" dirty="0" err="1" smtClean="0"/>
              <a:t>ntore</a:t>
            </a:r>
            <a:r>
              <a:rPr lang="en-GB" dirty="0" smtClean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fugitlicabo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</a:t>
            </a:r>
          </a:p>
          <a:p>
            <a:endParaRPr lang="en-GB" dirty="0"/>
          </a:p>
        </p:txBody>
      </p:sp>
      <p:sp>
        <p:nvSpPr>
          <p:cNvPr id="16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1066801" y="693348"/>
            <a:ext cx="4901149" cy="521405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17" name="Text Placeholder 1023"/>
          <p:cNvSpPr>
            <a:spLocks noGrp="1"/>
          </p:cNvSpPr>
          <p:nvPr>
            <p:ph type="body" sz="quarter" idx="20"/>
          </p:nvPr>
        </p:nvSpPr>
        <p:spPr>
          <a:xfrm>
            <a:off x="1066799" y="1188836"/>
            <a:ext cx="4150569" cy="311150"/>
          </a:xfrm>
        </p:spPr>
        <p:txBody>
          <a:bodyPr/>
          <a:lstStyle/>
          <a:p>
            <a:r>
              <a:rPr lang="en-GB" dirty="0">
                <a:latin typeface="Source Sans Pro Ligth"/>
              </a:rPr>
              <a:t>Write your relevant text here</a:t>
            </a:r>
          </a:p>
          <a:p>
            <a:endParaRPr lang="en-GB" dirty="0">
              <a:latin typeface="Source Sans Pro Ligth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400977" y="2924245"/>
            <a:ext cx="3724223" cy="307225"/>
          </a:xfrm>
        </p:spPr>
        <p:txBody>
          <a:bodyPr>
            <a:normAutofit lnSpcReduction="10000"/>
          </a:bodyPr>
          <a:lstStyle/>
          <a:p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  <p:sp>
        <p:nvSpPr>
          <p:cNvPr id="15" name="Oval 1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60991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3" grpId="0" animBg="1"/>
      <p:bldP spid="26" grpId="0" uiExpand="1" build="p"/>
      <p:bldP spid="16" grpId="0" build="p"/>
      <p:bldP spid="17" grpId="0" build="p"/>
      <p:bldP spid="5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1702206"/>
            <a:ext cx="2692671" cy="521405"/>
          </a:xfrm>
        </p:spPr>
        <p:txBody>
          <a:bodyPr/>
          <a:lstStyle/>
          <a:p>
            <a:r>
              <a:rPr lang="en-GB" dirty="0" smtClean="0"/>
              <a:t>2010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7" y="2641784"/>
            <a:ext cx="3724224" cy="2788345"/>
          </a:xfrm>
        </p:spPr>
        <p:txBody>
          <a:bodyPr>
            <a:normAutofit lnSpcReduction="10000"/>
          </a:bodyPr>
          <a:lstStyle/>
          <a:p>
            <a:pPr>
              <a:lnSpc>
                <a:spcPct val="1100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 smtClean="0"/>
              <a:t>Nem</a:t>
            </a:r>
            <a:endParaRPr lang="en-GB" dirty="0" smtClean="0"/>
          </a:p>
          <a:p>
            <a:r>
              <a:rPr lang="en-GB" dirty="0" smtClean="0"/>
              <a:t>o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aspernaquae</a:t>
            </a:r>
            <a:r>
              <a:rPr lang="en-GB" dirty="0" smtClean="0"/>
              <a:t>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fugit</a:t>
            </a:r>
            <a:r>
              <a:rPr lang="en-GB" dirty="0" err="1"/>
              <a:t>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fugitquae</a:t>
            </a:r>
            <a:r>
              <a:rPr lang="en-GB" dirty="0"/>
              <a:t>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</a:t>
            </a:r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194"/>
            <p:cNvSpPr/>
            <p:nvPr/>
          </p:nvSpPr>
          <p:spPr>
            <a:xfrm>
              <a:off x="5707867" y="2994220"/>
              <a:ext cx="776266" cy="6831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400978" y="2236742"/>
            <a:ext cx="3724222" cy="327074"/>
          </a:xfrm>
        </p:spPr>
        <p:txBody>
          <a:bodyPr/>
          <a:lstStyle/>
          <a:p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  <p:sp>
        <p:nvSpPr>
          <p:cNvPr id="12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4464377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uiExpand="1" build="p"/>
      <p:bldP spid="6" grpId="0" build="p"/>
      <p:bldP spid="12" grpId="0" animBg="1"/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1689506"/>
            <a:ext cx="2692671" cy="521405"/>
          </a:xfrm>
        </p:spPr>
        <p:txBody>
          <a:bodyPr/>
          <a:lstStyle/>
          <a:p>
            <a:r>
              <a:rPr lang="en-GB" dirty="0" smtClean="0"/>
              <a:t>2012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6" y="2615016"/>
            <a:ext cx="3724223" cy="2955790"/>
          </a:xfrm>
        </p:spPr>
        <p:txBody>
          <a:bodyPr/>
          <a:lstStyle/>
          <a:p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baraka</a:t>
            </a:r>
            <a:r>
              <a:rPr lang="en-GB" dirty="0" smtClean="0"/>
              <a:t> </a:t>
            </a:r>
            <a:r>
              <a:rPr lang="en-GB" dirty="0" err="1" smtClean="0"/>
              <a:t>simanuk</a:t>
            </a:r>
            <a:r>
              <a:rPr lang="en-GB" dirty="0" smtClean="0"/>
              <a:t> hem </a:t>
            </a:r>
            <a:r>
              <a:rPr lang="en-GB" dirty="0" err="1" smtClean="0"/>
              <a:t>barakachem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beungek</a:t>
            </a:r>
            <a:r>
              <a:rPr lang="en-GB" dirty="0" smtClean="0"/>
              <a:t> </a:t>
            </a:r>
            <a:r>
              <a:rPr lang="en-GB" dirty="0" err="1" smtClean="0"/>
              <a:t>dem</a:t>
            </a:r>
            <a:r>
              <a:rPr lang="en-GB" dirty="0" smtClean="0"/>
              <a:t> demi min </a:t>
            </a:r>
            <a:r>
              <a:rPr lang="en-GB" dirty="0" err="1" smtClean="0"/>
              <a:t>ocopnokonrono</a:t>
            </a:r>
            <a:r>
              <a:rPr lang="en-GB" dirty="0" smtClean="0"/>
              <a:t> </a:t>
            </a:r>
            <a:r>
              <a:rPr lang="en-GB" dirty="0" err="1" smtClean="0"/>
              <a:t>simo</a:t>
            </a:r>
            <a:r>
              <a:rPr lang="en-GB" dirty="0" smtClean="0"/>
              <a:t> </a:t>
            </a:r>
            <a:r>
              <a:rPr lang="en-GB" dirty="0" err="1" smtClean="0"/>
              <a:t>nongkrong</a:t>
            </a:r>
            <a:r>
              <a:rPr lang="en-GB" dirty="0" smtClean="0"/>
              <a:t> </a:t>
            </a:r>
            <a:r>
              <a:rPr lang="en-GB" dirty="0" err="1" smtClean="0"/>
              <a:t>kareungteng</a:t>
            </a:r>
            <a:r>
              <a:rPr lang="en-GB" dirty="0" smtClean="0"/>
              <a:t> 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unde</a:t>
            </a:r>
            <a:r>
              <a:rPr lang="en-GB" dirty="0" smtClean="0"/>
              <a:t> </a:t>
            </a:r>
            <a:r>
              <a:rPr lang="en-GB" dirty="0" err="1" smtClean="0"/>
              <a:t>omnis</a:t>
            </a:r>
            <a:r>
              <a:rPr lang="en-GB" dirty="0" smtClean="0"/>
              <a:t> </a:t>
            </a:r>
            <a:r>
              <a:rPr lang="en-GB" dirty="0" err="1" smtClean="0"/>
              <a:t>iste</a:t>
            </a:r>
            <a:r>
              <a:rPr lang="en-GB" dirty="0" smtClean="0"/>
              <a:t> </a:t>
            </a:r>
            <a:r>
              <a:rPr lang="en-GB" dirty="0" err="1" smtClean="0"/>
              <a:t>natus</a:t>
            </a:r>
            <a:r>
              <a:rPr lang="en-GB" dirty="0" smtClean="0"/>
              <a:t> error sit </a:t>
            </a:r>
            <a:r>
              <a:rPr lang="en-GB" dirty="0" err="1" smtClean="0"/>
              <a:t>alay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accusantium</a:t>
            </a:r>
            <a:r>
              <a:rPr lang="en-GB" dirty="0" smtClean="0"/>
              <a:t> </a:t>
            </a:r>
            <a:r>
              <a:rPr lang="en-GB" dirty="0" err="1" smtClean="0"/>
              <a:t>doloremque</a:t>
            </a:r>
            <a:r>
              <a:rPr lang="en-GB" dirty="0" smtClean="0"/>
              <a:t> </a:t>
            </a:r>
            <a:r>
              <a:rPr lang="en-GB" dirty="0" err="1" smtClean="0"/>
              <a:t>laudantium</a:t>
            </a:r>
            <a:r>
              <a:rPr lang="en-GB" dirty="0" smtClean="0"/>
              <a:t>, </a:t>
            </a:r>
            <a:r>
              <a:rPr lang="en-GB" dirty="0" err="1" smtClean="0"/>
              <a:t>totam</a:t>
            </a:r>
            <a:r>
              <a:rPr lang="en-GB" dirty="0" smtClean="0"/>
              <a:t> rem </a:t>
            </a:r>
            <a:r>
              <a:rPr lang="en-GB" dirty="0" err="1" smtClean="0"/>
              <a:t>aperiam</a:t>
            </a:r>
            <a:r>
              <a:rPr lang="en-GB" dirty="0" smtClean="0"/>
              <a:t>, </a:t>
            </a:r>
            <a:r>
              <a:rPr lang="en-GB" dirty="0" err="1" smtClean="0"/>
              <a:t>eaque</a:t>
            </a:r>
            <a:r>
              <a:rPr lang="en-GB" dirty="0" smtClean="0"/>
              <a:t> </a:t>
            </a:r>
            <a:r>
              <a:rPr lang="en-GB" dirty="0" err="1" smtClean="0"/>
              <a:t>ipsa</a:t>
            </a:r>
            <a:r>
              <a:rPr lang="en-GB" dirty="0" smtClean="0"/>
              <a:t> quae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</a:t>
            </a:r>
          </a:p>
          <a:p>
            <a:r>
              <a:rPr lang="en-GB" dirty="0" smtClean="0"/>
              <a:t>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aquae</a:t>
            </a:r>
            <a:r>
              <a:rPr lang="en-GB" dirty="0" smtClean="0"/>
              <a:t>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fugit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fugitquae</a:t>
            </a:r>
            <a:r>
              <a:rPr lang="en-GB" dirty="0"/>
              <a:t>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smtClean="0"/>
              <a:t>fugit</a:t>
            </a:r>
          </a:p>
          <a:p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206"/>
            <p:cNvSpPr/>
            <p:nvPr/>
          </p:nvSpPr>
          <p:spPr>
            <a:xfrm>
              <a:off x="5742097" y="2981443"/>
              <a:ext cx="723045" cy="739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8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5"/>
          </p:nvPr>
        </p:nvSpPr>
        <p:spPr>
          <a:xfrm>
            <a:off x="7400977" y="2253338"/>
            <a:ext cx="3724224" cy="304214"/>
          </a:xfrm>
        </p:spPr>
        <p:txBody>
          <a:bodyPr>
            <a:normAutofit lnSpcReduction="10000"/>
          </a:bodyPr>
          <a:lstStyle/>
          <a:p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922823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uiExpand="1" build="p"/>
      <p:bldP spid="18" grpId="0" animBg="1"/>
      <p:bldP spid="27" grpId="0" animBg="1"/>
      <p:bldP spid="8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-1" y="0"/>
            <a:ext cx="12192001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1689506"/>
            <a:ext cx="2692671" cy="521405"/>
          </a:xfrm>
        </p:spPr>
        <p:txBody>
          <a:bodyPr/>
          <a:lstStyle/>
          <a:p>
            <a:r>
              <a:rPr lang="en-GB" dirty="0" smtClean="0"/>
              <a:t>2014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7" y="2629084"/>
            <a:ext cx="3724224" cy="2758842"/>
          </a:xfrm>
        </p:spPr>
        <p:txBody>
          <a:bodyPr/>
          <a:lstStyle/>
          <a:p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baraka</a:t>
            </a:r>
            <a:r>
              <a:rPr lang="en-GB" dirty="0" smtClean="0"/>
              <a:t> </a:t>
            </a:r>
            <a:r>
              <a:rPr lang="en-GB" dirty="0" err="1" smtClean="0"/>
              <a:t>simanuk</a:t>
            </a:r>
            <a:r>
              <a:rPr lang="en-GB" dirty="0" smtClean="0"/>
              <a:t> hem </a:t>
            </a:r>
            <a:r>
              <a:rPr lang="en-GB" dirty="0" err="1" smtClean="0"/>
              <a:t>barakachem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beungek</a:t>
            </a:r>
            <a:r>
              <a:rPr lang="en-GB" dirty="0" smtClean="0"/>
              <a:t> </a:t>
            </a:r>
            <a:r>
              <a:rPr lang="en-GB" dirty="0" err="1" smtClean="0"/>
              <a:t>dem</a:t>
            </a:r>
            <a:r>
              <a:rPr lang="en-GB" dirty="0" smtClean="0"/>
              <a:t> demi min </a:t>
            </a:r>
            <a:r>
              <a:rPr lang="en-GB" dirty="0" err="1" smtClean="0"/>
              <a:t>ocopnokonrono</a:t>
            </a:r>
            <a:r>
              <a:rPr lang="en-GB" dirty="0" smtClean="0"/>
              <a:t> </a:t>
            </a:r>
            <a:r>
              <a:rPr lang="en-GB" dirty="0" err="1" smtClean="0"/>
              <a:t>simo</a:t>
            </a:r>
            <a:r>
              <a:rPr lang="en-GB" dirty="0" smtClean="0"/>
              <a:t> </a:t>
            </a:r>
            <a:r>
              <a:rPr lang="en-GB" dirty="0" err="1" smtClean="0"/>
              <a:t>nongkrong</a:t>
            </a:r>
            <a:r>
              <a:rPr lang="en-GB" dirty="0" smtClean="0"/>
              <a:t> </a:t>
            </a:r>
            <a:r>
              <a:rPr lang="en-GB" dirty="0" err="1" smtClean="0"/>
              <a:t>kareungteng</a:t>
            </a:r>
            <a:r>
              <a:rPr lang="en-GB" dirty="0" smtClean="0"/>
              <a:t> 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unde</a:t>
            </a:r>
            <a:r>
              <a:rPr lang="en-GB" dirty="0" smtClean="0"/>
              <a:t> </a:t>
            </a:r>
            <a:r>
              <a:rPr lang="en-GB" dirty="0" err="1" smtClean="0"/>
              <a:t>omnis</a:t>
            </a:r>
            <a:r>
              <a:rPr lang="en-GB" dirty="0" smtClean="0"/>
              <a:t> </a:t>
            </a:r>
            <a:r>
              <a:rPr lang="en-GB" dirty="0" err="1" smtClean="0"/>
              <a:t>iste</a:t>
            </a:r>
            <a:r>
              <a:rPr lang="en-GB" dirty="0" smtClean="0"/>
              <a:t> </a:t>
            </a:r>
            <a:r>
              <a:rPr lang="en-GB" dirty="0" err="1" smtClean="0"/>
              <a:t>natus</a:t>
            </a:r>
            <a:r>
              <a:rPr lang="en-GB" dirty="0" smtClean="0"/>
              <a:t> error sit </a:t>
            </a:r>
            <a:r>
              <a:rPr lang="en-GB" dirty="0" err="1" smtClean="0"/>
              <a:t>alay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accusantium</a:t>
            </a:r>
            <a:r>
              <a:rPr lang="en-GB" dirty="0" smtClean="0"/>
              <a:t> </a:t>
            </a:r>
            <a:r>
              <a:rPr lang="en-GB" dirty="0" err="1" smtClean="0"/>
              <a:t>doloremque</a:t>
            </a:r>
            <a:r>
              <a:rPr lang="en-GB" dirty="0" smtClean="0"/>
              <a:t> </a:t>
            </a:r>
            <a:r>
              <a:rPr lang="en-GB" dirty="0" err="1" smtClean="0"/>
              <a:t>laudantium</a:t>
            </a:r>
            <a:r>
              <a:rPr lang="en-GB" dirty="0" smtClean="0"/>
              <a:t>, </a:t>
            </a:r>
            <a:r>
              <a:rPr lang="en-GB" dirty="0" err="1" smtClean="0"/>
              <a:t>totam</a:t>
            </a:r>
            <a:r>
              <a:rPr lang="en-GB" dirty="0" smtClean="0"/>
              <a:t> rem </a:t>
            </a:r>
            <a:r>
              <a:rPr lang="en-GB" dirty="0" err="1" smtClean="0"/>
              <a:t>aperiam</a:t>
            </a:r>
            <a:r>
              <a:rPr lang="en-GB" dirty="0" smtClean="0"/>
              <a:t>, </a:t>
            </a:r>
            <a:r>
              <a:rPr lang="en-GB" dirty="0" err="1" smtClean="0"/>
              <a:t>eaque</a:t>
            </a:r>
            <a:r>
              <a:rPr lang="en-GB" dirty="0" smtClean="0"/>
              <a:t> </a:t>
            </a:r>
            <a:r>
              <a:rPr lang="en-GB" dirty="0" err="1" smtClean="0"/>
              <a:t>ipsa</a:t>
            </a:r>
            <a:r>
              <a:rPr lang="en-GB" dirty="0" smtClean="0"/>
              <a:t> quae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</a:t>
            </a:r>
            <a:r>
              <a:rPr lang="en-GB" dirty="0"/>
              <a:t>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smtClean="0"/>
              <a:t>e</a:t>
            </a:r>
          </a:p>
          <a:p>
            <a:r>
              <a:rPr lang="en-GB" dirty="0" err="1" smtClean="0"/>
              <a:t>nim</a:t>
            </a:r>
            <a:r>
              <a:rPr lang="en-GB" dirty="0" smtClean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fdicta</a:t>
            </a:r>
            <a:r>
              <a:rPr lang="en-GB" dirty="0"/>
              <a:t>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fugiticta</a:t>
            </a:r>
            <a:r>
              <a:rPr lang="en-GB" dirty="0" smtClean="0"/>
              <a:t>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</a:t>
            </a:r>
          </a:p>
          <a:p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218"/>
            <p:cNvSpPr/>
            <p:nvPr/>
          </p:nvSpPr>
          <p:spPr>
            <a:xfrm>
              <a:off x="5695681" y="2884011"/>
              <a:ext cx="809652" cy="8473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1" h="20933" extrusionOk="0">
                  <a:moveTo>
                    <a:pt x="18450" y="13962"/>
                  </a:moveTo>
                  <a:cubicBezTo>
                    <a:pt x="18104" y="14098"/>
                    <a:pt x="15778" y="12331"/>
                    <a:pt x="14291" y="9001"/>
                  </a:cubicBezTo>
                  <a:cubicBezTo>
                    <a:pt x="12804" y="5669"/>
                    <a:pt x="12992" y="2625"/>
                    <a:pt x="13337" y="2491"/>
                  </a:cubicBezTo>
                  <a:cubicBezTo>
                    <a:pt x="13683" y="2355"/>
                    <a:pt x="15952" y="4486"/>
                    <a:pt x="17438" y="7816"/>
                  </a:cubicBezTo>
                  <a:cubicBezTo>
                    <a:pt x="18925" y="11146"/>
                    <a:pt x="18797" y="13826"/>
                    <a:pt x="18450" y="13962"/>
                  </a:cubicBezTo>
                  <a:close/>
                  <a:moveTo>
                    <a:pt x="19117" y="7012"/>
                  </a:moveTo>
                  <a:cubicBezTo>
                    <a:pt x="17204" y="2727"/>
                    <a:pt x="14125" y="-537"/>
                    <a:pt x="12567" y="74"/>
                  </a:cubicBezTo>
                  <a:cubicBezTo>
                    <a:pt x="9922" y="1108"/>
                    <a:pt x="14143" y="6078"/>
                    <a:pt x="1154" y="11160"/>
                  </a:cubicBezTo>
                  <a:cubicBezTo>
                    <a:pt x="32" y="11600"/>
                    <a:pt x="-253" y="13356"/>
                    <a:pt x="217" y="14406"/>
                  </a:cubicBezTo>
                  <a:cubicBezTo>
                    <a:pt x="685" y="15456"/>
                    <a:pt x="2220" y="16502"/>
                    <a:pt x="3342" y="16062"/>
                  </a:cubicBezTo>
                  <a:cubicBezTo>
                    <a:pt x="3537" y="15987"/>
                    <a:pt x="4250" y="15766"/>
                    <a:pt x="4250" y="15766"/>
                  </a:cubicBezTo>
                  <a:cubicBezTo>
                    <a:pt x="5051" y="16802"/>
                    <a:pt x="5889" y="16187"/>
                    <a:pt x="6186" y="16845"/>
                  </a:cubicBezTo>
                  <a:cubicBezTo>
                    <a:pt x="6544" y="17635"/>
                    <a:pt x="7322" y="19353"/>
                    <a:pt x="7586" y="19939"/>
                  </a:cubicBezTo>
                  <a:cubicBezTo>
                    <a:pt x="7850" y="20522"/>
                    <a:pt x="8450" y="21063"/>
                    <a:pt x="8885" y="20905"/>
                  </a:cubicBezTo>
                  <a:cubicBezTo>
                    <a:pt x="9318" y="20745"/>
                    <a:pt x="10797" y="20203"/>
                    <a:pt x="11362" y="19997"/>
                  </a:cubicBezTo>
                  <a:cubicBezTo>
                    <a:pt x="11927" y="19790"/>
                    <a:pt x="12062" y="19306"/>
                    <a:pt x="11889" y="18922"/>
                  </a:cubicBezTo>
                  <a:cubicBezTo>
                    <a:pt x="11703" y="18510"/>
                    <a:pt x="10939" y="18390"/>
                    <a:pt x="10721" y="17908"/>
                  </a:cubicBezTo>
                  <a:cubicBezTo>
                    <a:pt x="10503" y="17428"/>
                    <a:pt x="9791" y="15886"/>
                    <a:pt x="9586" y="15400"/>
                  </a:cubicBezTo>
                  <a:cubicBezTo>
                    <a:pt x="9308" y="14739"/>
                    <a:pt x="9899" y="14201"/>
                    <a:pt x="10759" y="14116"/>
                  </a:cubicBezTo>
                  <a:cubicBezTo>
                    <a:pt x="16671" y="13522"/>
                    <a:pt x="17775" y="17037"/>
                    <a:pt x="19789" y="16249"/>
                  </a:cubicBezTo>
                  <a:cubicBezTo>
                    <a:pt x="21347" y="15640"/>
                    <a:pt x="21030" y="11296"/>
                    <a:pt x="19117" y="701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6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7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400977" y="2246441"/>
            <a:ext cx="3724222" cy="344543"/>
          </a:xfrm>
        </p:spPr>
        <p:txBody>
          <a:bodyPr/>
          <a:lstStyle/>
          <a:p>
            <a:r>
              <a:rPr lang="en-GB" dirty="0"/>
              <a:t>Start and Growth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50875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uiExpand="1" build="p"/>
      <p:bldP spid="16" grpId="0" animBg="1"/>
      <p:bldP spid="17" grpId="0" animBg="1"/>
      <p:bldP spid="6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4756013" y="4410615"/>
            <a:ext cx="2692671" cy="521405"/>
          </a:xfrm>
        </p:spPr>
        <p:txBody>
          <a:bodyPr/>
          <a:lstStyle/>
          <a:p>
            <a:pPr algn="ctr"/>
            <a:r>
              <a:rPr lang="en-GB" dirty="0" smtClean="0"/>
              <a:t>2016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4148309" y="5316981"/>
            <a:ext cx="3895381" cy="898764"/>
          </a:xfrm>
        </p:spPr>
        <p:txBody>
          <a:bodyPr>
            <a:normAutofit/>
          </a:bodyPr>
          <a:lstStyle/>
          <a:p>
            <a:pPr algn="ctr"/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baraka</a:t>
            </a:r>
            <a:r>
              <a:rPr lang="en-GB" dirty="0" smtClean="0"/>
              <a:t> </a:t>
            </a:r>
            <a:r>
              <a:rPr lang="en-GB" dirty="0" err="1" smtClean="0"/>
              <a:t>simanuk</a:t>
            </a:r>
            <a:r>
              <a:rPr lang="en-GB" dirty="0" smtClean="0"/>
              <a:t> hem </a:t>
            </a:r>
            <a:r>
              <a:rPr lang="en-GB" dirty="0" err="1" smtClean="0"/>
              <a:t>barakachem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beungek</a:t>
            </a:r>
            <a:r>
              <a:rPr lang="en-GB" dirty="0" smtClean="0"/>
              <a:t> </a:t>
            </a:r>
            <a:r>
              <a:rPr lang="en-GB" dirty="0" err="1" smtClean="0"/>
              <a:t>dem</a:t>
            </a:r>
            <a:r>
              <a:rPr lang="en-GB" dirty="0" smtClean="0"/>
              <a:t> demi min </a:t>
            </a:r>
            <a:r>
              <a:rPr lang="en-GB" dirty="0" err="1" smtClean="0"/>
              <a:t>ocopnokonrono</a:t>
            </a:r>
            <a:r>
              <a:rPr lang="en-GB" dirty="0" smtClean="0"/>
              <a:t> </a:t>
            </a:r>
            <a:r>
              <a:rPr lang="en-GB" dirty="0" err="1" smtClean="0"/>
              <a:t>simo</a:t>
            </a:r>
            <a:r>
              <a:rPr lang="en-GB" dirty="0" smtClean="0"/>
              <a:t> </a:t>
            </a:r>
            <a:r>
              <a:rPr lang="en-GB" dirty="0" err="1" smtClean="0"/>
              <a:t>nongkrong</a:t>
            </a:r>
            <a:r>
              <a:rPr lang="en-GB" dirty="0" smtClean="0"/>
              <a:t> </a:t>
            </a:r>
            <a:r>
              <a:rPr lang="en-GB" dirty="0" err="1" smtClean="0"/>
              <a:t>kareungteng</a:t>
            </a:r>
            <a:r>
              <a:rPr lang="en-GB" dirty="0" smtClean="0"/>
              <a:t> 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. </a:t>
            </a:r>
            <a:r>
              <a:rPr lang="en-GB" dirty="0" err="1" smtClean="0"/>
              <a:t>Lorem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229"/>
            <p:cNvSpPr/>
            <p:nvPr/>
          </p:nvSpPr>
          <p:spPr>
            <a:xfrm>
              <a:off x="5613299" y="2998859"/>
              <a:ext cx="978101" cy="6357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7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3829244" y="4951070"/>
            <a:ext cx="4546209" cy="302849"/>
          </a:xfrm>
        </p:spPr>
        <p:txBody>
          <a:bodyPr>
            <a:normAutofit lnSpcReduction="10000"/>
          </a:bodyPr>
          <a:lstStyle/>
          <a:p>
            <a:pPr algn="ctr"/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8214628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build="p"/>
      <p:bldP spid="17" grpId="0" animBg="1"/>
      <p:bldP spid="6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PHOTO COMPANY TIMELINE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42" name="Shape 362"/>
          <p:cNvSpPr/>
          <p:nvPr/>
        </p:nvSpPr>
        <p:spPr>
          <a:xfrm>
            <a:off x="11790" y="3914485"/>
            <a:ext cx="18648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894185" y="2310019"/>
            <a:ext cx="2054685" cy="1358541"/>
            <a:chOff x="894185" y="2310019"/>
            <a:chExt cx="2054685" cy="1358541"/>
          </a:xfrm>
        </p:grpSpPr>
        <p:sp>
          <p:nvSpPr>
            <p:cNvPr id="64" name="Rectangle 63"/>
            <p:cNvSpPr/>
            <p:nvPr/>
          </p:nvSpPr>
          <p:spPr>
            <a:xfrm>
              <a:off x="894186" y="2310019"/>
              <a:ext cx="2054684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3" name="Shape 364"/>
            <p:cNvSpPr/>
            <p:nvPr/>
          </p:nvSpPr>
          <p:spPr>
            <a:xfrm>
              <a:off x="894185" y="32744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44" name="Shape 367"/>
          <p:cNvSpPr/>
          <p:nvPr/>
        </p:nvSpPr>
        <p:spPr>
          <a:xfrm>
            <a:off x="196502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5" name="Shape 368"/>
          <p:cNvSpPr/>
          <p:nvPr/>
        </p:nvSpPr>
        <p:spPr>
          <a:xfrm>
            <a:off x="4715125" y="3914485"/>
            <a:ext cx="2660350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6" name="Shape 369"/>
          <p:cNvSpPr/>
          <p:nvPr/>
        </p:nvSpPr>
        <p:spPr>
          <a:xfrm>
            <a:off x="746385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7" name="Shape 370"/>
          <p:cNvSpPr/>
          <p:nvPr/>
        </p:nvSpPr>
        <p:spPr>
          <a:xfrm>
            <a:off x="10213954" y="3914485"/>
            <a:ext cx="197900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8" name="Shape 371"/>
          <p:cNvSpPr/>
          <p:nvPr/>
        </p:nvSpPr>
        <p:spPr>
          <a:xfrm>
            <a:off x="4626742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9" name="Shape 372"/>
          <p:cNvSpPr/>
          <p:nvPr/>
        </p:nvSpPr>
        <p:spPr>
          <a:xfrm>
            <a:off x="187664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3642978" y="4295330"/>
            <a:ext cx="2054685" cy="1377282"/>
            <a:chOff x="3642978" y="4295330"/>
            <a:chExt cx="2054685" cy="1377282"/>
          </a:xfrm>
        </p:grpSpPr>
        <p:sp>
          <p:nvSpPr>
            <p:cNvPr id="39" name="Rectangle 38"/>
            <p:cNvSpPr/>
            <p:nvPr/>
          </p:nvSpPr>
          <p:spPr>
            <a:xfrm>
              <a:off x="3647568" y="4676216"/>
              <a:ext cx="2049645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0" name="Shape 374"/>
            <p:cNvSpPr/>
            <p:nvPr/>
          </p:nvSpPr>
          <p:spPr>
            <a:xfrm rot="10800000">
              <a:off x="3642978" y="42953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1" name="Shape 377"/>
          <p:cNvSpPr/>
          <p:nvPr/>
        </p:nvSpPr>
        <p:spPr>
          <a:xfrm rot="10800000">
            <a:off x="89424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2" name="Shape 381"/>
          <p:cNvSpPr/>
          <p:nvPr/>
        </p:nvSpPr>
        <p:spPr>
          <a:xfrm>
            <a:off x="364284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6393015" y="2316713"/>
            <a:ext cx="2054684" cy="1351848"/>
            <a:chOff x="6393015" y="2316713"/>
            <a:chExt cx="2054684" cy="1351848"/>
          </a:xfrm>
        </p:grpSpPr>
        <p:sp>
          <p:nvSpPr>
            <p:cNvPr id="161" name="Rectangle 160"/>
            <p:cNvSpPr/>
            <p:nvPr/>
          </p:nvSpPr>
          <p:spPr>
            <a:xfrm>
              <a:off x="6400799" y="2316713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3" name="Shape 386"/>
            <p:cNvSpPr/>
            <p:nvPr/>
          </p:nvSpPr>
          <p:spPr>
            <a:xfrm>
              <a:off x="6393015" y="32744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54181" y="4295328"/>
            <a:ext cx="2042172" cy="1374453"/>
            <a:chOff x="9154181" y="4295328"/>
            <a:chExt cx="2042172" cy="1374453"/>
          </a:xfrm>
        </p:grpSpPr>
        <p:sp>
          <p:nvSpPr>
            <p:cNvPr id="40" name="Rectangle 39"/>
            <p:cNvSpPr/>
            <p:nvPr/>
          </p:nvSpPr>
          <p:spPr>
            <a:xfrm>
              <a:off x="9154181" y="4673385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4" name="Shape 390"/>
            <p:cNvSpPr/>
            <p:nvPr/>
          </p:nvSpPr>
          <p:spPr>
            <a:xfrm rot="10800000">
              <a:off x="9154506" y="4295328"/>
              <a:ext cx="2041847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5" name="Shape 393"/>
          <p:cNvSpPr/>
          <p:nvPr/>
        </p:nvSpPr>
        <p:spPr>
          <a:xfrm rot="10800000">
            <a:off x="639307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6" name="Shape 397"/>
          <p:cNvSpPr/>
          <p:nvPr/>
        </p:nvSpPr>
        <p:spPr>
          <a:xfrm>
            <a:off x="914167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7" name="Shape 401"/>
          <p:cNvSpPr/>
          <p:nvPr/>
        </p:nvSpPr>
        <p:spPr>
          <a:xfrm>
            <a:off x="737547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58" name="Shape 402"/>
          <p:cNvSpPr/>
          <p:nvPr/>
        </p:nvSpPr>
        <p:spPr>
          <a:xfrm>
            <a:off x="10125571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90154" y="224103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Start</a:t>
            </a:r>
          </a:p>
        </p:txBody>
      </p:sp>
      <p:sp>
        <p:nvSpPr>
          <p:cNvPr id="1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93313" y="2246773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Internal Sources</a:t>
            </a:r>
          </a:p>
        </p:txBody>
      </p:sp>
      <p:sp>
        <p:nvSpPr>
          <p:cNvPr id="1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6244" y="4625521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Concept</a:t>
            </a:r>
          </a:p>
        </p:txBody>
      </p:sp>
      <p:sp>
        <p:nvSpPr>
          <p:cNvPr id="1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79403" y="4631259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Join Partner</a:t>
            </a:r>
          </a:p>
        </p:txBody>
      </p:sp>
      <p:sp>
        <p:nvSpPr>
          <p:cNvPr id="16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42529" y="261601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16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28901" y="2560666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1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9585" y="5009850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5957" y="4954503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4184" y="3253115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2008</a:t>
            </a:r>
            <a:endParaRPr lang="en-GB" sz="1100" dirty="0"/>
          </a:p>
        </p:txBody>
      </p:sp>
      <p:sp>
        <p:nvSpPr>
          <p:cNvPr id="1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395596" y="3251287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2010</a:t>
            </a:r>
            <a:endParaRPr lang="en-GB" sz="1100" dirty="0"/>
          </a:p>
        </p:txBody>
      </p:sp>
      <p:sp>
        <p:nvSpPr>
          <p:cNvPr id="1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147954" y="4355254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2011</a:t>
            </a:r>
            <a:endParaRPr lang="en-GB" sz="1100" dirty="0"/>
          </a:p>
        </p:txBody>
      </p:sp>
      <p:sp>
        <p:nvSpPr>
          <p:cNvPr id="1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44977" y="4359183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2009</a:t>
            </a:r>
            <a:endParaRPr lang="en-GB" sz="1100" dirty="0"/>
          </a:p>
        </p:txBody>
      </p:sp>
      <p:sp>
        <p:nvSpPr>
          <p:cNvPr id="41" name="Oval 4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60542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3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42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 animBg="1"/>
      <p:bldP spid="151" grpId="0" animBg="1"/>
      <p:bldP spid="152" grpId="0" animBg="1"/>
      <p:bldP spid="155" grpId="0" animBg="1"/>
      <p:bldP spid="156" grpId="0" animBg="1"/>
      <p:bldP spid="157" grpId="0" animBg="1"/>
      <p:bldP spid="158" grpId="0" animBg="1"/>
      <p:bldP spid="164" grpId="0" build="p"/>
      <p:bldP spid="165" grpId="0" build="p"/>
      <p:bldP spid="166" grpId="0" build="p"/>
      <p:bldP spid="167" grpId="0" build="p"/>
      <p:bldP spid="168" grpId="0" build="p"/>
      <p:bldP spid="169" grpId="0" build="p"/>
      <p:bldP spid="170" grpId="0" build="p"/>
      <p:bldP spid="171" grpId="0" build="p"/>
      <p:bldP spid="172" grpId="0" build="p"/>
      <p:bldP spid="173" grpId="0" build="p"/>
      <p:bldP spid="174" grpId="0" build="p"/>
      <p:bldP spid="175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362"/>
          <p:cNvSpPr/>
          <p:nvPr/>
        </p:nvSpPr>
        <p:spPr>
          <a:xfrm>
            <a:off x="11790" y="3914485"/>
            <a:ext cx="18648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894185" y="2310019"/>
            <a:ext cx="2054685" cy="1358541"/>
            <a:chOff x="894185" y="2310019"/>
            <a:chExt cx="2054685" cy="1358541"/>
          </a:xfrm>
        </p:grpSpPr>
        <p:sp>
          <p:nvSpPr>
            <p:cNvPr id="64" name="Rectangle 63"/>
            <p:cNvSpPr/>
            <p:nvPr/>
          </p:nvSpPr>
          <p:spPr>
            <a:xfrm>
              <a:off x="894186" y="2310019"/>
              <a:ext cx="2054684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3" name="Shape 364"/>
            <p:cNvSpPr/>
            <p:nvPr/>
          </p:nvSpPr>
          <p:spPr>
            <a:xfrm>
              <a:off x="894185" y="32744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44" name="Shape 367"/>
          <p:cNvSpPr/>
          <p:nvPr/>
        </p:nvSpPr>
        <p:spPr>
          <a:xfrm>
            <a:off x="196502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5" name="Shape 368"/>
          <p:cNvSpPr/>
          <p:nvPr/>
        </p:nvSpPr>
        <p:spPr>
          <a:xfrm>
            <a:off x="4715125" y="3914485"/>
            <a:ext cx="2660350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6" name="Shape 369"/>
          <p:cNvSpPr/>
          <p:nvPr/>
        </p:nvSpPr>
        <p:spPr>
          <a:xfrm>
            <a:off x="746385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7" name="Shape 370"/>
          <p:cNvSpPr/>
          <p:nvPr/>
        </p:nvSpPr>
        <p:spPr>
          <a:xfrm>
            <a:off x="10213954" y="3914485"/>
            <a:ext cx="197900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8" name="Shape 371"/>
          <p:cNvSpPr/>
          <p:nvPr/>
        </p:nvSpPr>
        <p:spPr>
          <a:xfrm>
            <a:off x="4626742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9" name="Shape 372"/>
          <p:cNvSpPr/>
          <p:nvPr/>
        </p:nvSpPr>
        <p:spPr>
          <a:xfrm>
            <a:off x="187664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642978" y="4295330"/>
            <a:ext cx="2054685" cy="1377282"/>
            <a:chOff x="3642978" y="4295330"/>
            <a:chExt cx="2054685" cy="1377282"/>
          </a:xfrm>
        </p:grpSpPr>
        <p:sp>
          <p:nvSpPr>
            <p:cNvPr id="39" name="Rectangle 38"/>
            <p:cNvSpPr/>
            <p:nvPr/>
          </p:nvSpPr>
          <p:spPr>
            <a:xfrm>
              <a:off x="3647568" y="4676216"/>
              <a:ext cx="2049645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0" name="Shape 374"/>
            <p:cNvSpPr/>
            <p:nvPr/>
          </p:nvSpPr>
          <p:spPr>
            <a:xfrm rot="10800000">
              <a:off x="3642978" y="42953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1" name="Shape 377"/>
          <p:cNvSpPr/>
          <p:nvPr/>
        </p:nvSpPr>
        <p:spPr>
          <a:xfrm rot="10800000">
            <a:off x="89424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2" name="Shape 381"/>
          <p:cNvSpPr/>
          <p:nvPr/>
        </p:nvSpPr>
        <p:spPr>
          <a:xfrm>
            <a:off x="364284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393015" y="2316713"/>
            <a:ext cx="2054684" cy="1351848"/>
            <a:chOff x="6393015" y="2316713"/>
            <a:chExt cx="2054684" cy="1351848"/>
          </a:xfrm>
        </p:grpSpPr>
        <p:sp>
          <p:nvSpPr>
            <p:cNvPr id="161" name="Rectangle 160"/>
            <p:cNvSpPr/>
            <p:nvPr/>
          </p:nvSpPr>
          <p:spPr>
            <a:xfrm>
              <a:off x="6400799" y="2316713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3" name="Shape 386"/>
            <p:cNvSpPr/>
            <p:nvPr/>
          </p:nvSpPr>
          <p:spPr>
            <a:xfrm>
              <a:off x="6393015" y="32744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54181" y="4295328"/>
            <a:ext cx="2042172" cy="1374453"/>
            <a:chOff x="9154181" y="4295328"/>
            <a:chExt cx="2042172" cy="1374453"/>
          </a:xfrm>
        </p:grpSpPr>
        <p:sp>
          <p:nvSpPr>
            <p:cNvPr id="40" name="Rectangle 39"/>
            <p:cNvSpPr/>
            <p:nvPr/>
          </p:nvSpPr>
          <p:spPr>
            <a:xfrm>
              <a:off x="9154181" y="4673385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4" name="Shape 390"/>
            <p:cNvSpPr/>
            <p:nvPr/>
          </p:nvSpPr>
          <p:spPr>
            <a:xfrm rot="10800000">
              <a:off x="9154506" y="4295328"/>
              <a:ext cx="2041847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5" name="Shape 393"/>
          <p:cNvSpPr/>
          <p:nvPr/>
        </p:nvSpPr>
        <p:spPr>
          <a:xfrm rot="10800000">
            <a:off x="639307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6" name="Shape 397"/>
          <p:cNvSpPr/>
          <p:nvPr/>
        </p:nvSpPr>
        <p:spPr>
          <a:xfrm>
            <a:off x="914167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7" name="Shape 401"/>
          <p:cNvSpPr/>
          <p:nvPr/>
        </p:nvSpPr>
        <p:spPr>
          <a:xfrm>
            <a:off x="737547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58" name="Shape 402"/>
          <p:cNvSpPr/>
          <p:nvPr/>
        </p:nvSpPr>
        <p:spPr>
          <a:xfrm>
            <a:off x="10125571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90154" y="224103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New Investors</a:t>
            </a:r>
          </a:p>
        </p:txBody>
      </p:sp>
      <p:sp>
        <p:nvSpPr>
          <p:cNvPr id="1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93313" y="2246773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We are Here</a:t>
            </a:r>
          </a:p>
        </p:txBody>
      </p:sp>
      <p:sp>
        <p:nvSpPr>
          <p:cNvPr id="1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6244" y="4625521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Award</a:t>
            </a:r>
          </a:p>
        </p:txBody>
      </p:sp>
      <p:sp>
        <p:nvSpPr>
          <p:cNvPr id="1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79403" y="4631259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Go Global</a:t>
            </a:r>
          </a:p>
        </p:txBody>
      </p:sp>
      <p:sp>
        <p:nvSpPr>
          <p:cNvPr id="16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42529" y="261601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16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28901" y="2560666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1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9585" y="5009850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5957" y="4954503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4184" y="3253115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2012</a:t>
            </a:r>
            <a:endParaRPr lang="en-GB" sz="1100" dirty="0"/>
          </a:p>
        </p:txBody>
      </p:sp>
      <p:sp>
        <p:nvSpPr>
          <p:cNvPr id="1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395596" y="3251287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2014</a:t>
            </a:r>
            <a:endParaRPr lang="en-GB" sz="1100" dirty="0"/>
          </a:p>
        </p:txBody>
      </p:sp>
      <p:sp>
        <p:nvSpPr>
          <p:cNvPr id="1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147954" y="4355254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2015</a:t>
            </a:r>
            <a:endParaRPr lang="en-GB" sz="1100" dirty="0"/>
          </a:p>
        </p:txBody>
      </p:sp>
      <p:sp>
        <p:nvSpPr>
          <p:cNvPr id="1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44977" y="4359183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2013</a:t>
            </a:r>
            <a:endParaRPr lang="en-GB" sz="1100" dirty="0"/>
          </a:p>
        </p:txBody>
      </p:sp>
      <p:sp>
        <p:nvSpPr>
          <p:cNvPr id="37" name="Oval 3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92521049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 animBg="1"/>
      <p:bldP spid="151" grpId="0" animBg="1"/>
      <p:bldP spid="152" grpId="0" animBg="1"/>
      <p:bldP spid="155" grpId="0" animBg="1"/>
      <p:bldP spid="156" grpId="0" animBg="1"/>
      <p:bldP spid="157" grpId="0" animBg="1"/>
      <p:bldP spid="158" grpId="0" animBg="1"/>
      <p:bldP spid="164" grpId="0" build="p"/>
      <p:bldP spid="165" grpId="0" build="p"/>
      <p:bldP spid="166" grpId="0" build="p"/>
      <p:bldP spid="167" grpId="0" build="p"/>
      <p:bldP spid="168" grpId="0" build="p"/>
      <p:bldP spid="169" grpId="0" build="p"/>
      <p:bldP spid="170" grpId="0" build="p"/>
      <p:bldP spid="171" grpId="0" build="p"/>
      <p:bldP spid="172" grpId="0" build="p"/>
      <p:bldP spid="173" grpId="0" build="p"/>
      <p:bldP spid="174" grpId="0" build="p"/>
      <p:bldP spid="175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MILESTONE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2125093"/>
            <a:ext cx="10058398" cy="664396"/>
          </a:xfrm>
        </p:spPr>
        <p:txBody>
          <a:bodyPr lIns="0"/>
          <a:lstStyle/>
          <a:p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consectetuer</a:t>
            </a:r>
            <a:r>
              <a:rPr lang="en-GB" dirty="0" smtClean="0"/>
              <a:t>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, </a:t>
            </a:r>
            <a:r>
              <a:rPr lang="en-GB" dirty="0" err="1" smtClean="0"/>
              <a:t>sed</a:t>
            </a:r>
            <a:r>
              <a:rPr lang="en-GB" dirty="0" smtClean="0"/>
              <a:t> </a:t>
            </a:r>
            <a:r>
              <a:rPr lang="en-GB" dirty="0" err="1" smtClean="0"/>
              <a:t>diam</a:t>
            </a:r>
            <a:r>
              <a:rPr lang="en-GB" dirty="0" smtClean="0"/>
              <a:t> </a:t>
            </a:r>
            <a:r>
              <a:rPr lang="en-GB" dirty="0" err="1" smtClean="0"/>
              <a:t>nonummy</a:t>
            </a:r>
            <a:r>
              <a:rPr lang="en-GB" dirty="0" smtClean="0"/>
              <a:t> </a:t>
            </a:r>
            <a:r>
              <a:rPr lang="en-GB" dirty="0" err="1" smtClean="0"/>
              <a:t>nibh</a:t>
            </a:r>
            <a:r>
              <a:rPr lang="en-GB" dirty="0" smtClean="0"/>
              <a:t> </a:t>
            </a:r>
            <a:r>
              <a:rPr lang="en-GB" dirty="0" err="1" smtClean="0"/>
              <a:t>euismod</a:t>
            </a:r>
            <a:r>
              <a:rPr lang="en-GB" dirty="0" smtClean="0"/>
              <a:t> </a:t>
            </a:r>
            <a:r>
              <a:rPr lang="en-GB" dirty="0" err="1" smtClean="0"/>
              <a:t>tincidunt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laoreet</a:t>
            </a:r>
            <a:r>
              <a:rPr lang="en-GB" dirty="0" smtClean="0"/>
              <a:t> </a:t>
            </a:r>
            <a:r>
              <a:rPr lang="en-GB" dirty="0" err="1" smtClean="0"/>
              <a:t>dolore</a:t>
            </a:r>
            <a:r>
              <a:rPr lang="en-GB" dirty="0" smtClean="0"/>
              <a:t> magna </a:t>
            </a:r>
            <a:r>
              <a:rPr lang="en-GB" dirty="0" err="1" smtClean="0"/>
              <a:t>aliquam</a:t>
            </a:r>
            <a:r>
              <a:rPr lang="en-GB" dirty="0" smtClean="0"/>
              <a:t> </a:t>
            </a:r>
            <a:r>
              <a:rPr lang="en-GB" dirty="0" err="1" smtClean="0"/>
              <a:t>erat</a:t>
            </a:r>
            <a:r>
              <a:rPr lang="en-GB" dirty="0" smtClean="0"/>
              <a:t> </a:t>
            </a:r>
            <a:r>
              <a:rPr lang="en-GB" dirty="0" err="1" smtClean="0"/>
              <a:t>volutpat</a:t>
            </a:r>
            <a:r>
              <a:rPr lang="en-GB" dirty="0" smtClean="0"/>
              <a:t>.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wisi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ad minim </a:t>
            </a:r>
            <a:r>
              <a:rPr lang="en-GB" dirty="0" err="1" smtClean="0"/>
              <a:t>veniam</a:t>
            </a:r>
            <a:r>
              <a:rPr lang="en-GB" dirty="0" smtClean="0"/>
              <a:t>, </a:t>
            </a:r>
            <a:r>
              <a:rPr lang="en-GB" dirty="0" err="1" smtClean="0"/>
              <a:t>quis</a:t>
            </a:r>
            <a:r>
              <a:rPr lang="en-GB" dirty="0" smtClean="0"/>
              <a:t> </a:t>
            </a:r>
            <a:r>
              <a:rPr lang="en-GB" dirty="0" err="1" smtClean="0"/>
              <a:t>nostrud</a:t>
            </a:r>
            <a:r>
              <a:rPr lang="en-GB" dirty="0" smtClean="0"/>
              <a:t> </a:t>
            </a:r>
            <a:r>
              <a:rPr lang="en-GB" dirty="0" err="1" smtClean="0"/>
              <a:t>exerci</a:t>
            </a:r>
            <a:r>
              <a:rPr lang="en-GB" dirty="0" smtClean="0"/>
              <a:t> </a:t>
            </a:r>
            <a:r>
              <a:rPr lang="en-GB" dirty="0" err="1" smtClean="0"/>
              <a:t>tation</a:t>
            </a:r>
            <a:r>
              <a:rPr lang="en-GB" dirty="0" smtClean="0"/>
              <a:t> </a:t>
            </a:r>
            <a:r>
              <a:rPr lang="en-GB" dirty="0" err="1" smtClean="0"/>
              <a:t>ullamcorper</a:t>
            </a:r>
            <a:r>
              <a:rPr lang="en-GB" dirty="0" smtClean="0"/>
              <a:t> </a:t>
            </a:r>
            <a:r>
              <a:rPr lang="en-GB" dirty="0" err="1" smtClean="0"/>
              <a:t>suscipit</a:t>
            </a:r>
            <a:r>
              <a:rPr lang="en-GB" dirty="0" smtClean="0"/>
              <a:t> </a:t>
            </a:r>
            <a:r>
              <a:rPr lang="en-GB" dirty="0" err="1" smtClean="0"/>
              <a:t>lobortis</a:t>
            </a:r>
            <a:r>
              <a:rPr lang="en-GB" dirty="0" smtClean="0"/>
              <a:t> </a:t>
            </a:r>
            <a:r>
              <a:rPr lang="en-GB" dirty="0" err="1" smtClean="0"/>
              <a:t>nisl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aliquip</a:t>
            </a:r>
            <a:r>
              <a:rPr lang="en-GB" dirty="0" smtClean="0"/>
              <a:t> ex </a:t>
            </a:r>
            <a:r>
              <a:rPr lang="en-GB" dirty="0" err="1" smtClean="0"/>
              <a:t>ea</a:t>
            </a:r>
            <a:r>
              <a:rPr lang="en-GB" dirty="0" smtClean="0"/>
              <a:t> </a:t>
            </a:r>
            <a:r>
              <a:rPr lang="en-GB" dirty="0" err="1" smtClean="0"/>
              <a:t>commodo</a:t>
            </a:r>
            <a:r>
              <a:rPr lang="en-GB" dirty="0" smtClean="0"/>
              <a:t> </a:t>
            </a:r>
            <a:r>
              <a:rPr lang="en-GB" dirty="0" err="1" smtClean="0"/>
              <a:t>consequat</a:t>
            </a:r>
            <a:r>
              <a:rPr lang="en-GB" dirty="0" smtClean="0"/>
              <a:t>. </a:t>
            </a:r>
            <a:r>
              <a:rPr lang="en-GB" dirty="0" err="1" smtClean="0"/>
              <a:t>Duis</a:t>
            </a:r>
            <a:r>
              <a:rPr lang="en-GB" dirty="0" smtClean="0"/>
              <a:t> </a:t>
            </a:r>
            <a:r>
              <a:rPr lang="en-GB" dirty="0" err="1" smtClean="0"/>
              <a:t>autem</a:t>
            </a:r>
            <a:r>
              <a:rPr lang="en-GB" dirty="0" smtClean="0"/>
              <a:t> </a:t>
            </a:r>
            <a:r>
              <a:rPr lang="en-GB" dirty="0" err="1" smtClean="0"/>
              <a:t>vel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 </a:t>
            </a:r>
            <a:r>
              <a:rPr lang="en-GB" dirty="0" err="1" smtClean="0"/>
              <a:t>iriure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in </a:t>
            </a:r>
            <a:r>
              <a:rPr lang="en-GB" dirty="0" err="1" smtClean="0"/>
              <a:t>hendrerit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800" y="3426971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2008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648700"/>
            <a:ext cx="1762125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403" y="5270557"/>
            <a:ext cx="1104900" cy="254318"/>
          </a:xfrm>
        </p:spPr>
        <p:txBody>
          <a:bodyPr lIns="0">
            <a:noAutofit/>
          </a:bodyPr>
          <a:lstStyle/>
          <a:p>
            <a:r>
              <a:rPr lang="en-GB" sz="1400" dirty="0" smtClean="0"/>
              <a:t>Start</a:t>
            </a:r>
            <a:endParaRPr lang="en-GB" sz="1200" dirty="0"/>
          </a:p>
        </p:txBody>
      </p:sp>
      <p:sp>
        <p:nvSpPr>
          <p:cNvPr id="23" name="Rectangle 22"/>
          <p:cNvSpPr/>
          <p:nvPr/>
        </p:nvSpPr>
        <p:spPr>
          <a:xfrm>
            <a:off x="1066801" y="4012451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1066801" y="3937249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373727" y="3436940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2016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727" y="5658669"/>
            <a:ext cx="1762126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726" y="5280526"/>
            <a:ext cx="1096503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Go Global</a:t>
            </a:r>
          </a:p>
        </p:txBody>
      </p:sp>
      <p:sp>
        <p:nvSpPr>
          <p:cNvPr id="83" name="Rectangle 82"/>
          <p:cNvSpPr/>
          <p:nvPr/>
        </p:nvSpPr>
        <p:spPr>
          <a:xfrm>
            <a:off x="9373728" y="4022420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ectangle 83"/>
          <p:cNvSpPr/>
          <p:nvPr/>
        </p:nvSpPr>
        <p:spPr>
          <a:xfrm>
            <a:off x="9373728" y="3947218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220264" y="3436940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2012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50655" y="5658669"/>
            <a:ext cx="1735932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20263" y="5280526"/>
            <a:ext cx="1100701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Partners</a:t>
            </a:r>
          </a:p>
        </p:txBody>
      </p:sp>
      <p:sp>
        <p:nvSpPr>
          <p:cNvPr id="90" name="Rectangle 89"/>
          <p:cNvSpPr/>
          <p:nvPr/>
        </p:nvSpPr>
        <p:spPr>
          <a:xfrm>
            <a:off x="5220265" y="4022420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Rectangle 90"/>
          <p:cNvSpPr/>
          <p:nvPr/>
        </p:nvSpPr>
        <p:spPr>
          <a:xfrm>
            <a:off x="5220265" y="3947218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143532" y="3426971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2010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143532" y="5648700"/>
            <a:ext cx="1751628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143532" y="5270557"/>
            <a:ext cx="1086006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Concept</a:t>
            </a:r>
          </a:p>
        </p:txBody>
      </p:sp>
      <p:sp>
        <p:nvSpPr>
          <p:cNvPr id="95" name="Rectangle 94"/>
          <p:cNvSpPr/>
          <p:nvPr/>
        </p:nvSpPr>
        <p:spPr>
          <a:xfrm>
            <a:off x="3143533" y="4012451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Rectangle 95"/>
          <p:cNvSpPr/>
          <p:nvPr/>
        </p:nvSpPr>
        <p:spPr>
          <a:xfrm>
            <a:off x="3143533" y="3937249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296996" y="3424287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2014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96996" y="5646016"/>
            <a:ext cx="1721236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96996" y="5267873"/>
            <a:ext cx="1055614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New Building</a:t>
            </a:r>
          </a:p>
        </p:txBody>
      </p:sp>
      <p:sp>
        <p:nvSpPr>
          <p:cNvPr id="100" name="Rectangle 99"/>
          <p:cNvSpPr/>
          <p:nvPr/>
        </p:nvSpPr>
        <p:spPr>
          <a:xfrm>
            <a:off x="7296997" y="4009767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1" name="Rectangle 100"/>
          <p:cNvSpPr/>
          <p:nvPr/>
        </p:nvSpPr>
        <p:spPr>
          <a:xfrm>
            <a:off x="7296997" y="3934565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" name="Shape 23"/>
          <p:cNvSpPr/>
          <p:nvPr/>
        </p:nvSpPr>
        <p:spPr>
          <a:xfrm flipH="1" flipV="1">
            <a:off x="1053549" y="2984498"/>
            <a:ext cx="10081175" cy="1581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33" name="Oval 3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24590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8" grpId="0" build="p"/>
      <p:bldP spid="63" grpId="0" build="p"/>
      <p:bldP spid="64" grpId="0" build="p"/>
      <p:bldP spid="65" grpId="0" build="p"/>
      <p:bldP spid="23" grpId="0" animBg="1"/>
      <p:bldP spid="26" grpId="0" animBg="1"/>
      <p:bldP spid="74" grpId="0" build="p"/>
      <p:bldP spid="76" grpId="0" build="p"/>
      <p:bldP spid="78" grpId="0" build="p"/>
      <p:bldP spid="83" grpId="0" animBg="1"/>
      <p:bldP spid="84" grpId="0" animBg="1"/>
      <p:bldP spid="85" grpId="0" build="p"/>
      <p:bldP spid="86" grpId="0" build="p"/>
      <p:bldP spid="89" grpId="0" build="p"/>
      <p:bldP spid="90" grpId="0" animBg="1"/>
      <p:bldP spid="91" grpId="0" animBg="1"/>
      <p:bldP spid="92" grpId="0" build="p"/>
      <p:bldP spid="93" grpId="0" build="p"/>
      <p:bldP spid="94" grpId="0" build="p"/>
      <p:bldP spid="95" grpId="0" animBg="1"/>
      <p:bldP spid="96" grpId="0" animBg="1"/>
      <p:bldP spid="97" grpId="0" build="p"/>
      <p:bldP spid="98" grpId="0" build="p"/>
      <p:bldP spid="99" grpId="0" build="p"/>
      <p:bldP spid="100" grpId="0" animBg="1"/>
      <p:bldP spid="101" grpId="0" animBg="1"/>
      <p:bldP spid="10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ROAD TIMELINE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-514187" y="1134654"/>
            <a:ext cx="13651068" cy="5961946"/>
            <a:chOff x="-514187" y="1134654"/>
            <a:chExt cx="13651068" cy="5961946"/>
          </a:xfrm>
        </p:grpSpPr>
        <p:sp>
          <p:nvSpPr>
            <p:cNvPr id="32" name="Shape 479"/>
            <p:cNvSpPr/>
            <p:nvPr/>
          </p:nvSpPr>
          <p:spPr>
            <a:xfrm>
              <a:off x="-514187" y="1134654"/>
              <a:ext cx="13651068" cy="59619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84" y="17"/>
                  </a:moveTo>
                  <a:lnTo>
                    <a:pt x="0" y="21590"/>
                  </a:lnTo>
                  <a:lnTo>
                    <a:pt x="7324" y="21600"/>
                  </a:lnTo>
                  <a:lnTo>
                    <a:pt x="21600" y="0"/>
                  </a:lnTo>
                  <a:lnTo>
                    <a:pt x="20984" y="17"/>
                  </a:lnTo>
                  <a:close/>
                </a:path>
              </a:pathLst>
            </a:custGeom>
            <a:solidFill>
              <a:srgbClr val="DCDEE0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cxnSp>
          <p:nvCxnSpPr>
            <p:cNvPr id="77" name="Straight Connector 76"/>
            <p:cNvCxnSpPr/>
            <p:nvPr/>
          </p:nvCxnSpPr>
          <p:spPr>
            <a:xfrm flipH="1">
              <a:off x="1698171" y="1954613"/>
              <a:ext cx="9674680" cy="5081027"/>
            </a:xfrm>
            <a:prstGeom prst="line">
              <a:avLst/>
            </a:prstGeom>
            <a:ln w="28575">
              <a:solidFill>
                <a:schemeClr val="bg1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Group 1"/>
          <p:cNvGrpSpPr/>
          <p:nvPr/>
        </p:nvGrpSpPr>
        <p:grpSpPr>
          <a:xfrm>
            <a:off x="8938314" y="1344759"/>
            <a:ext cx="1152597" cy="1467557"/>
            <a:chOff x="8938314" y="1344759"/>
            <a:chExt cx="1152597" cy="1467557"/>
          </a:xfrm>
        </p:grpSpPr>
        <p:sp>
          <p:nvSpPr>
            <p:cNvPr id="142" name="Freeform 13"/>
            <p:cNvSpPr>
              <a:spLocks/>
            </p:cNvSpPr>
            <p:nvPr/>
          </p:nvSpPr>
          <p:spPr bwMode="auto">
            <a:xfrm>
              <a:off x="8938314" y="1344759"/>
              <a:ext cx="1152597" cy="486931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3" name="Line 14"/>
            <p:cNvSpPr>
              <a:spLocks noChangeShapeType="1"/>
            </p:cNvSpPr>
            <p:nvPr/>
          </p:nvSpPr>
          <p:spPr bwMode="auto">
            <a:xfrm flipV="1">
              <a:off x="8938314" y="1394998"/>
              <a:ext cx="0" cy="1417318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7189676" y="4273549"/>
            <a:ext cx="1154529" cy="1297358"/>
            <a:chOff x="7189676" y="4273549"/>
            <a:chExt cx="1154529" cy="1297358"/>
          </a:xfrm>
        </p:grpSpPr>
        <p:sp>
          <p:nvSpPr>
            <p:cNvPr id="144" name="Line 15"/>
            <p:cNvSpPr>
              <a:spLocks noChangeShapeType="1"/>
            </p:cNvSpPr>
            <p:nvPr/>
          </p:nvSpPr>
          <p:spPr bwMode="auto">
            <a:xfrm flipV="1">
              <a:off x="8344205" y="4273549"/>
              <a:ext cx="0" cy="1174657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5" name="Freeform 16"/>
            <p:cNvSpPr>
              <a:spLocks/>
            </p:cNvSpPr>
            <p:nvPr/>
          </p:nvSpPr>
          <p:spPr bwMode="auto">
            <a:xfrm>
              <a:off x="7189676" y="5083976"/>
              <a:ext cx="1152597" cy="486931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151883" y="2699060"/>
            <a:ext cx="1157842" cy="1430750"/>
            <a:chOff x="6151883" y="2699060"/>
            <a:chExt cx="1157842" cy="1430750"/>
          </a:xfrm>
        </p:grpSpPr>
        <p:sp>
          <p:nvSpPr>
            <p:cNvPr id="146" name="Freeform 17"/>
            <p:cNvSpPr>
              <a:spLocks/>
            </p:cNvSpPr>
            <p:nvPr/>
          </p:nvSpPr>
          <p:spPr bwMode="auto">
            <a:xfrm>
              <a:off x="6158094" y="2699060"/>
              <a:ext cx="1151631" cy="487897"/>
            </a:xfrm>
            <a:custGeom>
              <a:avLst/>
              <a:gdLst>
                <a:gd name="T0" fmla="*/ 0 w 741"/>
                <a:gd name="T1" fmla="*/ 47 h 314"/>
                <a:gd name="T2" fmla="*/ 47 w 741"/>
                <a:gd name="T3" fmla="*/ 0 h 314"/>
                <a:gd name="T4" fmla="*/ 694 w 741"/>
                <a:gd name="T5" fmla="*/ 0 h 314"/>
                <a:gd name="T6" fmla="*/ 741 w 741"/>
                <a:gd name="T7" fmla="*/ 47 h 314"/>
                <a:gd name="T8" fmla="*/ 741 w 741"/>
                <a:gd name="T9" fmla="*/ 267 h 314"/>
                <a:gd name="T10" fmla="*/ 694 w 741"/>
                <a:gd name="T11" fmla="*/ 314 h 314"/>
                <a:gd name="T12" fmla="*/ 47 w 741"/>
                <a:gd name="T13" fmla="*/ 314 h 314"/>
                <a:gd name="T14" fmla="*/ 0 w 741"/>
                <a:gd name="T15" fmla="*/ 267 h 314"/>
                <a:gd name="T16" fmla="*/ 0 w 741"/>
                <a:gd name="T17" fmla="*/ 47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1" h="314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4" y="0"/>
                    <a:pt x="694" y="0"/>
                    <a:pt x="694" y="0"/>
                  </a:cubicBezTo>
                  <a:cubicBezTo>
                    <a:pt x="720" y="0"/>
                    <a:pt x="741" y="21"/>
                    <a:pt x="741" y="47"/>
                  </a:cubicBezTo>
                  <a:cubicBezTo>
                    <a:pt x="741" y="267"/>
                    <a:pt x="741" y="267"/>
                    <a:pt x="741" y="267"/>
                  </a:cubicBezTo>
                  <a:cubicBezTo>
                    <a:pt x="741" y="293"/>
                    <a:pt x="720" y="314"/>
                    <a:pt x="694" y="314"/>
                  </a:cubicBezTo>
                  <a:cubicBezTo>
                    <a:pt x="47" y="314"/>
                    <a:pt x="47" y="314"/>
                    <a:pt x="47" y="314"/>
                  </a:cubicBezTo>
                  <a:cubicBezTo>
                    <a:pt x="21" y="314"/>
                    <a:pt x="0" y="293"/>
                    <a:pt x="0" y="267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7" name="Line 18"/>
            <p:cNvSpPr>
              <a:spLocks noChangeShapeType="1"/>
            </p:cNvSpPr>
            <p:nvPr/>
          </p:nvSpPr>
          <p:spPr bwMode="auto">
            <a:xfrm flipV="1">
              <a:off x="6151883" y="2748333"/>
              <a:ext cx="0" cy="1381477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012643" y="4129810"/>
            <a:ext cx="1154530" cy="1390032"/>
            <a:chOff x="3012643" y="4129810"/>
            <a:chExt cx="1154530" cy="1390032"/>
          </a:xfrm>
        </p:grpSpPr>
        <p:sp>
          <p:nvSpPr>
            <p:cNvPr id="148" name="Freeform 19"/>
            <p:cNvSpPr>
              <a:spLocks/>
            </p:cNvSpPr>
            <p:nvPr/>
          </p:nvSpPr>
          <p:spPr bwMode="auto">
            <a:xfrm>
              <a:off x="3014576" y="4129810"/>
              <a:ext cx="1152597" cy="486931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9" name="Line 20"/>
            <p:cNvSpPr>
              <a:spLocks noChangeShapeType="1"/>
            </p:cNvSpPr>
            <p:nvPr/>
          </p:nvSpPr>
          <p:spPr bwMode="auto">
            <a:xfrm flipV="1">
              <a:off x="3012643" y="4180049"/>
              <a:ext cx="1933" cy="1339793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14575" y="4129810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2016</a:t>
            </a:r>
            <a:endParaRPr lang="en-GB" sz="1400" dirty="0"/>
          </a:p>
        </p:txBody>
      </p:sp>
      <p:sp>
        <p:nvSpPr>
          <p:cNvPr id="1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51883" y="2698361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2014</a:t>
            </a:r>
            <a:endParaRPr lang="en-GB" sz="1400" dirty="0"/>
          </a:p>
        </p:txBody>
      </p:sp>
      <p:sp>
        <p:nvSpPr>
          <p:cNvPr id="1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37857" y="1357874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2008</a:t>
            </a:r>
            <a:endParaRPr lang="en-GB" sz="1400" dirty="0"/>
          </a:p>
        </p:txBody>
      </p:sp>
      <p:sp>
        <p:nvSpPr>
          <p:cNvPr id="1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89675" y="5076897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2010</a:t>
            </a:r>
            <a:endParaRPr lang="en-GB" sz="1400" dirty="0"/>
          </a:p>
        </p:txBody>
      </p:sp>
      <p:sp>
        <p:nvSpPr>
          <p:cNvPr id="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560183" y="434768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Growth</a:t>
            </a:r>
          </a:p>
          <a:p>
            <a:pPr lvl="0"/>
            <a:endParaRPr lang="en-GB" sz="1300" dirty="0"/>
          </a:p>
        </p:txBody>
      </p:sp>
      <p:sp>
        <p:nvSpPr>
          <p:cNvPr id="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560183" y="4603106"/>
            <a:ext cx="1934477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2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022393" y="3107587"/>
            <a:ext cx="1934477" cy="340892"/>
          </a:xfrm>
        </p:spPr>
        <p:txBody>
          <a:bodyPr>
            <a:noAutofit/>
          </a:bodyPr>
          <a:lstStyle/>
          <a:p>
            <a:pPr lvl="0" algn="r"/>
            <a:r>
              <a:rPr lang="en-GB" sz="1300" dirty="0"/>
              <a:t>Award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421634" y="3363004"/>
            <a:ext cx="1535236" cy="652920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 smtClean="0"/>
              <a:t>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1632" y="4611505"/>
            <a:ext cx="1934477" cy="340892"/>
          </a:xfrm>
        </p:spPr>
        <p:txBody>
          <a:bodyPr>
            <a:noAutofit/>
          </a:bodyPr>
          <a:lstStyle/>
          <a:p>
            <a:pPr lvl="0" algn="r"/>
            <a:r>
              <a:rPr lang="en-GB" sz="1300" dirty="0"/>
              <a:t>We are Here</a:t>
            </a:r>
          </a:p>
          <a:p>
            <a:pPr lvl="0" algn="r"/>
            <a:endParaRPr lang="en-GB" sz="1300" dirty="0"/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866922"/>
            <a:ext cx="1739309" cy="652920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 smtClean="0"/>
              <a:t>doloramet,lorea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808824" y="1779394"/>
            <a:ext cx="1934477" cy="340892"/>
          </a:xfrm>
        </p:spPr>
        <p:txBody>
          <a:bodyPr>
            <a:noAutofit/>
          </a:bodyPr>
          <a:lstStyle/>
          <a:p>
            <a:pPr lvl="0" algn="r"/>
            <a:r>
              <a:rPr lang="en-GB" sz="1300" dirty="0"/>
              <a:t>Start</a:t>
            </a:r>
          </a:p>
          <a:p>
            <a:pPr lvl="0" algn="r"/>
            <a:endParaRPr lang="en-GB" sz="1300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330440" y="2034811"/>
            <a:ext cx="1412861" cy="652920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 smtClean="0"/>
              <a:t>hanaorem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30" name="Oval 2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04622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64" grpId="0" build="p"/>
      <p:bldP spid="165" grpId="0" build="p"/>
      <p:bldP spid="166" grpId="0" build="p"/>
      <p:bldP spid="167" grpId="0" build="p"/>
      <p:bldP spid="20" grpId="0" build="p"/>
      <p:bldP spid="21" grpId="0" build="p"/>
      <p:bldP spid="22" grpId="0" build="p"/>
      <p:bldP spid="23" grpId="0" build="p"/>
      <p:bldP spid="26" grpId="0" build="p"/>
      <p:bldP spid="27" grpId="0" build="p"/>
      <p:bldP spid="28" grpId="0" build="p"/>
      <p:bldP spid="29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CLEAN TIMELINE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1066800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3078480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5090160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7101839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9113519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55803" y="242335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 smtClean="0"/>
              <a:t>Start</a:t>
            </a:r>
            <a:endParaRPr lang="en-GB" sz="1300" dirty="0"/>
          </a:p>
        </p:txBody>
      </p:sp>
      <p:sp>
        <p:nvSpPr>
          <p:cNvPr id="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55803" y="2678776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1281666" y="2510241"/>
            <a:ext cx="64295" cy="1550196"/>
            <a:chOff x="1281666" y="2510241"/>
            <a:chExt cx="64295" cy="1550196"/>
          </a:xfrm>
        </p:grpSpPr>
        <p:sp>
          <p:nvSpPr>
            <p:cNvPr id="11" name="Line 15"/>
            <p:cNvSpPr>
              <a:spLocks noChangeShapeType="1"/>
            </p:cNvSpPr>
            <p:nvPr/>
          </p:nvSpPr>
          <p:spPr bwMode="auto">
            <a:xfrm flipV="1">
              <a:off x="1310640" y="2510241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" name="Oval 1"/>
            <p:cNvSpPr/>
            <p:nvPr/>
          </p:nvSpPr>
          <p:spPr>
            <a:xfrm>
              <a:off x="1281666" y="3996142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481397" y="242335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New </a:t>
            </a:r>
            <a:r>
              <a:rPr lang="en-GB" sz="1300" dirty="0" smtClean="0"/>
              <a:t>Partner</a:t>
            </a:r>
            <a:endParaRPr lang="en-GB" sz="1300" dirty="0"/>
          </a:p>
        </p:txBody>
      </p:sp>
      <p:sp>
        <p:nvSpPr>
          <p:cNvPr id="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481397" y="2678776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5" name="Group 4"/>
          <p:cNvGrpSpPr/>
          <p:nvPr/>
        </p:nvGrpSpPr>
        <p:grpSpPr>
          <a:xfrm>
            <a:off x="5305990" y="2510241"/>
            <a:ext cx="64295" cy="1550196"/>
            <a:chOff x="5305990" y="2510241"/>
            <a:chExt cx="64295" cy="1550196"/>
          </a:xfrm>
        </p:grpSpPr>
        <p:sp>
          <p:nvSpPr>
            <p:cNvPr id="19" name="Line 15"/>
            <p:cNvSpPr>
              <a:spLocks noChangeShapeType="1"/>
            </p:cNvSpPr>
            <p:nvPr/>
          </p:nvSpPr>
          <p:spPr bwMode="auto">
            <a:xfrm flipV="1">
              <a:off x="5336234" y="2510241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2" name="Oval 21"/>
            <p:cNvSpPr/>
            <p:nvPr/>
          </p:nvSpPr>
          <p:spPr>
            <a:xfrm>
              <a:off x="5305990" y="3996142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472995" y="4898637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Award</a:t>
            </a:r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472995" y="5154054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7" name="Group 6"/>
          <p:cNvGrpSpPr/>
          <p:nvPr/>
        </p:nvGrpSpPr>
        <p:grpSpPr>
          <a:xfrm>
            <a:off x="7297588" y="4113994"/>
            <a:ext cx="64295" cy="1519226"/>
            <a:chOff x="7297588" y="4113994"/>
            <a:chExt cx="64295" cy="1519226"/>
          </a:xfrm>
        </p:grpSpPr>
        <p:sp>
          <p:nvSpPr>
            <p:cNvPr id="23" name="Line 15"/>
            <p:cNvSpPr>
              <a:spLocks noChangeShapeType="1"/>
            </p:cNvSpPr>
            <p:nvPr/>
          </p:nvSpPr>
          <p:spPr bwMode="auto">
            <a:xfrm flipV="1">
              <a:off x="7327832" y="4147319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Oval 31"/>
            <p:cNvSpPr/>
            <p:nvPr/>
          </p:nvSpPr>
          <p:spPr>
            <a:xfrm>
              <a:off x="7297588" y="4113994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504755" y="242335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Go </a:t>
            </a:r>
            <a:r>
              <a:rPr lang="en-GB" sz="1300" dirty="0" smtClean="0"/>
              <a:t>Global</a:t>
            </a:r>
            <a:endParaRPr lang="en-GB" sz="1300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04755" y="2678776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8" name="Group 7"/>
          <p:cNvGrpSpPr/>
          <p:nvPr/>
        </p:nvGrpSpPr>
        <p:grpSpPr>
          <a:xfrm>
            <a:off x="9329348" y="2510241"/>
            <a:ext cx="64295" cy="1550196"/>
            <a:chOff x="9329348" y="2510241"/>
            <a:chExt cx="64295" cy="1550196"/>
          </a:xfrm>
        </p:grpSpPr>
        <p:sp>
          <p:nvSpPr>
            <p:cNvPr id="33" name="Line 15"/>
            <p:cNvSpPr>
              <a:spLocks noChangeShapeType="1"/>
            </p:cNvSpPr>
            <p:nvPr/>
          </p:nvSpPr>
          <p:spPr bwMode="auto">
            <a:xfrm flipV="1">
              <a:off x="9359592" y="2510241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Oval 35"/>
            <p:cNvSpPr/>
            <p:nvPr/>
          </p:nvSpPr>
          <p:spPr>
            <a:xfrm>
              <a:off x="9329348" y="3996142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441385" y="4898637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Growth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441385" y="5154054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4" name="Group 3"/>
          <p:cNvGrpSpPr/>
          <p:nvPr/>
        </p:nvGrpSpPr>
        <p:grpSpPr>
          <a:xfrm>
            <a:off x="3265978" y="4113994"/>
            <a:ext cx="64295" cy="1519226"/>
            <a:chOff x="3265978" y="4113994"/>
            <a:chExt cx="64295" cy="1519226"/>
          </a:xfrm>
        </p:grpSpPr>
        <p:sp>
          <p:nvSpPr>
            <p:cNvPr id="37" name="Line 15"/>
            <p:cNvSpPr>
              <a:spLocks noChangeShapeType="1"/>
            </p:cNvSpPr>
            <p:nvPr/>
          </p:nvSpPr>
          <p:spPr bwMode="auto">
            <a:xfrm flipV="1">
              <a:off x="3296222" y="4147319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0" name="Oval 39"/>
            <p:cNvSpPr/>
            <p:nvPr/>
          </p:nvSpPr>
          <p:spPr>
            <a:xfrm>
              <a:off x="3265978" y="4113994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2006</a:t>
            </a:r>
            <a:endParaRPr lang="en-GB" sz="1400" dirty="0"/>
          </a:p>
        </p:txBody>
      </p:sp>
      <p:sp>
        <p:nvSpPr>
          <p:cNvPr id="4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84727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2008</a:t>
            </a:r>
            <a:endParaRPr lang="en-GB" sz="1400" dirty="0"/>
          </a:p>
        </p:txBody>
      </p:sp>
      <p:sp>
        <p:nvSpPr>
          <p:cNvPr id="4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93691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2010</a:t>
            </a:r>
            <a:endParaRPr lang="en-GB" sz="1400" dirty="0"/>
          </a:p>
        </p:txBody>
      </p:sp>
      <p:sp>
        <p:nvSpPr>
          <p:cNvPr id="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107273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2014</a:t>
            </a:r>
            <a:endParaRPr lang="en-GB" sz="1400" dirty="0"/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98717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2012</a:t>
            </a:r>
            <a:endParaRPr lang="en-GB" sz="1400" dirty="0"/>
          </a:p>
        </p:txBody>
      </p:sp>
      <p:sp>
        <p:nvSpPr>
          <p:cNvPr id="43" name="Oval 4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2583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" grpId="0" animBg="1"/>
      <p:bldP spid="27" grpId="0" animBg="1"/>
      <p:bldP spid="28" grpId="0" animBg="1"/>
      <p:bldP spid="29" grpId="0" animBg="1"/>
      <p:bldP spid="30" grpId="0" animBg="1"/>
      <p:bldP spid="12" grpId="0" build="p"/>
      <p:bldP spid="13" grpId="0" build="p"/>
      <p:bldP spid="20" grpId="0" build="p"/>
      <p:bldP spid="21" grpId="0" build="p"/>
      <p:bldP spid="26" grpId="0" build="p"/>
      <p:bldP spid="31" grpId="0" build="p"/>
      <p:bldP spid="34" grpId="0" build="p"/>
      <p:bldP spid="35" grpId="0" build="p"/>
      <p:bldP spid="38" grpId="0" build="p"/>
      <p:bldP spid="39" grpId="0" build="p"/>
      <p:bldP spid="41" grpId="0" build="p"/>
      <p:bldP spid="42" grpId="0" build="p"/>
      <p:bldP spid="45" grpId="0" build="p"/>
      <p:bldP spid="46" grpId="0" build="p"/>
      <p:bldP spid="47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AWARDS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4843513" y="2943095"/>
            <a:ext cx="2510419" cy="914313"/>
            <a:chOff x="4843513" y="2943095"/>
            <a:chExt cx="2510419" cy="914313"/>
          </a:xfrm>
        </p:grpSpPr>
        <p:sp>
          <p:nvSpPr>
            <p:cNvPr id="51" name="Shape 564"/>
            <p:cNvSpPr/>
            <p:nvPr/>
          </p:nvSpPr>
          <p:spPr>
            <a:xfrm>
              <a:off x="4843513" y="2943095"/>
              <a:ext cx="2510419" cy="4485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2" name="Shape 565"/>
            <p:cNvSpPr/>
            <p:nvPr/>
          </p:nvSpPr>
          <p:spPr>
            <a:xfrm>
              <a:off x="4850516" y="3389064"/>
              <a:ext cx="2496412" cy="46834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3" name="Shape 570"/>
          <p:cNvSpPr/>
          <p:nvPr/>
        </p:nvSpPr>
        <p:spPr>
          <a:xfrm>
            <a:off x="5627958" y="2267349"/>
            <a:ext cx="941528" cy="9625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149022" y="3610803"/>
            <a:ext cx="1987361" cy="723812"/>
            <a:chOff x="2149022" y="3610803"/>
            <a:chExt cx="1987361" cy="723812"/>
          </a:xfrm>
        </p:grpSpPr>
        <p:sp>
          <p:nvSpPr>
            <p:cNvPr id="54" name="Shape 575"/>
            <p:cNvSpPr/>
            <p:nvPr/>
          </p:nvSpPr>
          <p:spPr>
            <a:xfrm>
              <a:off x="2149022" y="3610803"/>
              <a:ext cx="1987361" cy="3551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576"/>
            <p:cNvSpPr/>
            <p:nvPr/>
          </p:nvSpPr>
          <p:spPr>
            <a:xfrm>
              <a:off x="2154566" y="3963852"/>
              <a:ext cx="1976271" cy="37076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6" name="Shape 579"/>
          <p:cNvSpPr/>
          <p:nvPr/>
        </p:nvSpPr>
        <p:spPr>
          <a:xfrm>
            <a:off x="2770024" y="3075852"/>
            <a:ext cx="745356" cy="761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8061061" y="3610803"/>
            <a:ext cx="1987361" cy="723812"/>
            <a:chOff x="8061061" y="3610803"/>
            <a:chExt cx="1987361" cy="723812"/>
          </a:xfrm>
        </p:grpSpPr>
        <p:sp>
          <p:nvSpPr>
            <p:cNvPr id="57" name="Shape 582"/>
            <p:cNvSpPr/>
            <p:nvPr/>
          </p:nvSpPr>
          <p:spPr>
            <a:xfrm>
              <a:off x="8061061" y="3610803"/>
              <a:ext cx="1987361" cy="3551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583"/>
            <p:cNvSpPr/>
            <p:nvPr/>
          </p:nvSpPr>
          <p:spPr>
            <a:xfrm>
              <a:off x="8066606" y="3963852"/>
              <a:ext cx="1976271" cy="37076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9" name="Shape 586"/>
          <p:cNvSpPr/>
          <p:nvPr/>
        </p:nvSpPr>
        <p:spPr>
          <a:xfrm>
            <a:off x="8682063" y="3075852"/>
            <a:ext cx="745356" cy="761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154567" y="3963851"/>
            <a:ext cx="1976270" cy="37076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Award Name ( 2010 )</a:t>
            </a:r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32432" y="3209077"/>
            <a:ext cx="412750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 smtClean="0"/>
              <a:t>2</a:t>
            </a:r>
            <a:endParaRPr lang="en-GB" sz="1200" dirty="0"/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889628" y="2496399"/>
            <a:ext cx="412750" cy="331151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800" dirty="0" smtClean="0"/>
              <a:t>1</a:t>
            </a:r>
            <a:endParaRPr lang="en-GB" sz="1800" dirty="0"/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849453" y="3256454"/>
            <a:ext cx="412750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 smtClean="0"/>
              <a:t>3</a:t>
            </a:r>
            <a:endParaRPr lang="en-GB" sz="1200" dirty="0"/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50515" y="3389064"/>
            <a:ext cx="2503415" cy="468344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Award Name ( 2012 )</a:t>
            </a: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55515" y="3963850"/>
            <a:ext cx="1976270" cy="37076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Award Name ( 2009 )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77050" y="4053981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2" name="Shape 62"/>
          <p:cNvSpPr/>
          <p:nvPr/>
        </p:nvSpPr>
        <p:spPr>
          <a:xfrm flipH="1">
            <a:off x="3139440" y="5299924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pPr algn="ctr"/>
            <a:endParaRPr lang="en-GB" dirty="0"/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82830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3" grpId="0" animBg="1"/>
      <p:bldP spid="56" grpId="0" animBg="1"/>
      <p:bldP spid="59" grpId="0" animBg="1"/>
      <p:bldP spid="62" grpId="0" build="p"/>
      <p:bldP spid="63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animBg="1"/>
      <p:bldP spid="7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WHY DO BUSINESS WITH US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1883793"/>
            <a:ext cx="5429249" cy="733400"/>
          </a:xfrm>
        </p:spPr>
        <p:txBody>
          <a:bodyPr lIns="0">
            <a:normAutofit/>
          </a:bodyPr>
          <a:lstStyle/>
          <a:p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consectetuer</a:t>
            </a:r>
            <a:r>
              <a:rPr lang="en-GB" dirty="0" smtClean="0"/>
              <a:t>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, </a:t>
            </a:r>
            <a:r>
              <a:rPr lang="en-GB" dirty="0" err="1" smtClean="0"/>
              <a:t>sed</a:t>
            </a:r>
            <a:r>
              <a:rPr lang="en-GB" dirty="0" smtClean="0"/>
              <a:t> </a:t>
            </a:r>
            <a:r>
              <a:rPr lang="en-GB" dirty="0" err="1" smtClean="0"/>
              <a:t>diam</a:t>
            </a:r>
            <a:r>
              <a:rPr lang="en-GB" dirty="0" smtClean="0"/>
              <a:t> </a:t>
            </a:r>
            <a:r>
              <a:rPr lang="en-GB" dirty="0" err="1" smtClean="0"/>
              <a:t>nonummy</a:t>
            </a:r>
            <a:r>
              <a:rPr lang="en-GB" dirty="0" smtClean="0"/>
              <a:t> </a:t>
            </a:r>
            <a:r>
              <a:rPr lang="en-GB" dirty="0" err="1" smtClean="0"/>
              <a:t>nibh</a:t>
            </a:r>
            <a:r>
              <a:rPr lang="en-GB" dirty="0" smtClean="0"/>
              <a:t> </a:t>
            </a:r>
            <a:r>
              <a:rPr lang="en-GB" dirty="0" err="1" smtClean="0"/>
              <a:t>euismod</a:t>
            </a:r>
            <a:r>
              <a:rPr lang="en-GB" dirty="0" smtClean="0"/>
              <a:t> </a:t>
            </a:r>
            <a:r>
              <a:rPr lang="en-GB" dirty="0" err="1" smtClean="0"/>
              <a:t>tincidunt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laoreet</a:t>
            </a:r>
            <a:r>
              <a:rPr lang="en-GB" dirty="0" smtClean="0"/>
              <a:t> </a:t>
            </a:r>
            <a:r>
              <a:rPr lang="en-GB" dirty="0" err="1" smtClean="0"/>
              <a:t>dolore</a:t>
            </a:r>
            <a:r>
              <a:rPr lang="en-GB" dirty="0" smtClean="0"/>
              <a:t> magna </a:t>
            </a:r>
            <a:r>
              <a:rPr lang="en-GB" dirty="0" err="1" smtClean="0"/>
              <a:t>aliquam</a:t>
            </a:r>
            <a:r>
              <a:rPr lang="en-GB" dirty="0" smtClean="0"/>
              <a:t> </a:t>
            </a:r>
            <a:r>
              <a:rPr lang="en-GB" dirty="0" err="1" smtClean="0"/>
              <a:t>erat</a:t>
            </a:r>
            <a:r>
              <a:rPr lang="en-GB" dirty="0" smtClean="0"/>
              <a:t> </a:t>
            </a:r>
            <a:r>
              <a:rPr lang="en-GB" dirty="0" err="1" smtClean="0"/>
              <a:t>volutpat</a:t>
            </a:r>
            <a:r>
              <a:rPr lang="en-GB" dirty="0" smtClean="0"/>
              <a:t>.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wisi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ad minim </a:t>
            </a:r>
            <a:r>
              <a:rPr lang="en-GB" dirty="0" err="1" smtClean="0"/>
              <a:t>veniam</a:t>
            </a:r>
            <a:r>
              <a:rPr lang="en-GB" dirty="0" smtClean="0"/>
              <a:t>, </a:t>
            </a:r>
            <a:r>
              <a:rPr lang="en-GB" dirty="0" err="1" smtClean="0"/>
              <a:t>quis</a:t>
            </a:r>
            <a:r>
              <a:rPr lang="en-GB" dirty="0" smtClean="0"/>
              <a:t> </a:t>
            </a:r>
            <a:r>
              <a:rPr lang="en-GB" dirty="0" err="1" smtClean="0"/>
              <a:t>nostrud</a:t>
            </a:r>
            <a:r>
              <a:rPr lang="en-GB" dirty="0" smtClean="0"/>
              <a:t> </a:t>
            </a:r>
            <a:r>
              <a:rPr lang="en-GB" dirty="0" err="1" smtClean="0"/>
              <a:t>exerci</a:t>
            </a:r>
            <a:r>
              <a:rPr lang="en-GB" dirty="0" smtClean="0"/>
              <a:t> </a:t>
            </a:r>
            <a:r>
              <a:rPr lang="en-GB" dirty="0" err="1" smtClean="0"/>
              <a:t>tation</a:t>
            </a:r>
            <a:r>
              <a:rPr lang="en-GB" dirty="0" smtClean="0"/>
              <a:t> </a:t>
            </a:r>
            <a:r>
              <a:rPr lang="en-GB" dirty="0" err="1" smtClean="0"/>
              <a:t>ullamcorper</a:t>
            </a:r>
            <a:r>
              <a:rPr lang="en-GB" dirty="0" smtClean="0"/>
              <a:t> </a:t>
            </a:r>
            <a:r>
              <a:rPr lang="en-GB" dirty="0" err="1" smtClean="0"/>
              <a:t>suscipit</a:t>
            </a:r>
            <a:r>
              <a:rPr lang="en-GB" dirty="0" smtClean="0"/>
              <a:t> </a:t>
            </a:r>
            <a:r>
              <a:rPr lang="en-GB" dirty="0" err="1" smtClean="0"/>
              <a:t>lobortis</a:t>
            </a:r>
            <a:r>
              <a:rPr lang="en-GB" dirty="0" smtClean="0"/>
              <a:t> </a:t>
            </a:r>
            <a:r>
              <a:rPr lang="en-GB" dirty="0" err="1" smtClean="0"/>
              <a:t>nisl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aliquip</a:t>
            </a:r>
            <a:r>
              <a:rPr lang="en-GB" dirty="0" smtClean="0"/>
              <a:t> ex </a:t>
            </a:r>
            <a:r>
              <a:rPr lang="en-GB" dirty="0" err="1" smtClean="0"/>
              <a:t>ea</a:t>
            </a:r>
            <a:r>
              <a:rPr lang="en-GB" dirty="0" smtClean="0"/>
              <a:t> </a:t>
            </a:r>
            <a:r>
              <a:rPr lang="en-GB" dirty="0" err="1" smtClean="0"/>
              <a:t>commodo</a:t>
            </a:r>
            <a:r>
              <a:rPr lang="en-GB" dirty="0" smtClean="0"/>
              <a:t> </a:t>
            </a:r>
            <a:r>
              <a:rPr lang="en-GB" dirty="0" err="1" smtClean="0"/>
              <a:t>consequat</a:t>
            </a:r>
            <a:r>
              <a:rPr lang="en-GB" dirty="0" smtClean="0"/>
              <a:t>. </a:t>
            </a:r>
            <a:r>
              <a:rPr lang="en-GB" dirty="0" err="1" smtClean="0"/>
              <a:t>Duis</a:t>
            </a:r>
            <a:r>
              <a:rPr lang="en-GB" dirty="0" smtClean="0"/>
              <a:t> </a:t>
            </a:r>
            <a:r>
              <a:rPr lang="en-GB" dirty="0" err="1" smtClean="0"/>
              <a:t>autem</a:t>
            </a:r>
            <a:r>
              <a:rPr lang="en-GB" dirty="0" smtClean="0"/>
              <a:t> </a:t>
            </a:r>
            <a:r>
              <a:rPr lang="en-GB" dirty="0" err="1" smtClean="0"/>
              <a:t>vel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 </a:t>
            </a:r>
            <a:r>
              <a:rPr lang="en-GB" dirty="0" err="1" smtClean="0"/>
              <a:t>iriure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in </a:t>
            </a:r>
            <a:r>
              <a:rPr lang="en-GB" dirty="0" err="1" smtClean="0"/>
              <a:t>hendrerit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44600" y="334064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Ultimate </a:t>
            </a:r>
            <a:r>
              <a:rPr lang="en-GB" sz="1200" dirty="0" smtClean="0"/>
              <a:t>Quality</a:t>
            </a:r>
            <a:endParaRPr lang="en-GB" sz="1200" dirty="0"/>
          </a:p>
        </p:txBody>
      </p:sp>
      <p:sp>
        <p:nvSpPr>
          <p:cNvPr id="26" name="Rectangle 25"/>
          <p:cNvSpPr/>
          <p:nvPr/>
        </p:nvSpPr>
        <p:spPr>
          <a:xfrm rot="16200000">
            <a:off x="852234" y="3632454"/>
            <a:ext cx="501649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44600" y="3596061"/>
            <a:ext cx="5378450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jitem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102" name="Shape 23"/>
          <p:cNvSpPr/>
          <p:nvPr/>
        </p:nvSpPr>
        <p:spPr>
          <a:xfrm flipH="1" flipV="1">
            <a:off x="1053548" y="2946398"/>
            <a:ext cx="556950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44600" y="4452483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Perfect 24 H Support</a:t>
            </a:r>
          </a:p>
        </p:txBody>
      </p:sp>
      <p:sp>
        <p:nvSpPr>
          <p:cNvPr id="47" name="Rectangle 46"/>
          <p:cNvSpPr/>
          <p:nvPr/>
        </p:nvSpPr>
        <p:spPr>
          <a:xfrm rot="16200000">
            <a:off x="850941" y="4745586"/>
            <a:ext cx="504236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44600" y="4707900"/>
            <a:ext cx="5378450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jitem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4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44600" y="5593826"/>
            <a:ext cx="1949450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Responsible and Guaranty</a:t>
            </a:r>
          </a:p>
        </p:txBody>
      </p:sp>
      <p:sp>
        <p:nvSpPr>
          <p:cNvPr id="50" name="Rectangle 49"/>
          <p:cNvSpPr/>
          <p:nvPr/>
        </p:nvSpPr>
        <p:spPr>
          <a:xfrm rot="16200000">
            <a:off x="850906" y="5883788"/>
            <a:ext cx="504305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44600" y="5846068"/>
            <a:ext cx="5378450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jitem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7061200" y="1501614"/>
            <a:ext cx="4063999" cy="46705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10908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8" grpId="0" build="p"/>
      <p:bldP spid="63" grpId="0" build="p"/>
      <p:bldP spid="26" grpId="0" animBg="1"/>
      <p:bldP spid="93" grpId="0" build="p"/>
      <p:bldP spid="102" grpId="0" animBg="1"/>
      <p:bldP spid="46" grpId="0" build="p"/>
      <p:bldP spid="47" grpId="0" animBg="1"/>
      <p:bldP spid="48" grpId="0" build="p"/>
      <p:bldP spid="49" grpId="0" build="p"/>
      <p:bldP spid="50" grpId="0" animBg="1"/>
      <p:bldP spid="51" grpId="0" build="p"/>
      <p:bldP spid="1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THE REASON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7" name="Rectangle 56"/>
          <p:cNvSpPr/>
          <p:nvPr/>
        </p:nvSpPr>
        <p:spPr>
          <a:xfrm rot="5400000">
            <a:off x="492035" y="2874472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 rot="5400000">
            <a:off x="503465" y="5181244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 rot="5400000">
            <a:off x="10452270" y="2910032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/>
          <p:cNvSpPr/>
          <p:nvPr/>
        </p:nvSpPr>
        <p:spPr>
          <a:xfrm rot="5400000">
            <a:off x="10463700" y="5216803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/>
          <p:cNvSpPr/>
          <p:nvPr/>
        </p:nvSpPr>
        <p:spPr>
          <a:xfrm>
            <a:off x="4954044" y="2941890"/>
            <a:ext cx="2297656" cy="2297656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19410" y="4765043"/>
            <a:ext cx="2606490" cy="582167"/>
          </a:xfrm>
        </p:spPr>
        <p:txBody>
          <a:bodyPr lIns="0" anchor="t">
            <a:normAutofit/>
          </a:bodyPr>
          <a:lstStyle/>
          <a:p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geu</a:t>
            </a:r>
            <a:r>
              <a:rPr lang="en-GB" dirty="0" smtClean="0"/>
              <a:t> </a:t>
            </a:r>
            <a:r>
              <a:rPr lang="en-GB" dirty="0" err="1" smtClean="0"/>
              <a:t>sampoh</a:t>
            </a:r>
            <a:r>
              <a:rPr lang="en-GB" dirty="0" smtClean="0"/>
              <a:t> </a:t>
            </a:r>
            <a:r>
              <a:rPr lang="en-GB" dirty="0"/>
              <a:t>le </a:t>
            </a:r>
            <a:r>
              <a:rPr lang="en-GB" dirty="0" err="1"/>
              <a:t>abankoloramet,lorem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geu</a:t>
            </a:r>
            <a:r>
              <a:rPr lang="en-GB" dirty="0"/>
              <a:t> </a:t>
            </a:r>
            <a:r>
              <a:rPr lang="en-GB" dirty="0" err="1" smtClean="0"/>
              <a:t>sg</a:t>
            </a:r>
            <a:r>
              <a:rPr lang="en-GB" dirty="0" smtClean="0"/>
              <a:t> </a:t>
            </a:r>
            <a:r>
              <a:rPr lang="en-GB" dirty="0" err="1" smtClean="0"/>
              <a:t>dolah</a:t>
            </a:r>
            <a:endParaRPr lang="en-GB" dirty="0"/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19410" y="4520290"/>
            <a:ext cx="1712410" cy="272245"/>
          </a:xfrm>
        </p:spPr>
        <p:txBody>
          <a:bodyPr lIns="0" anchor="b">
            <a:normAutofit lnSpcReduction="10000"/>
          </a:bodyPr>
          <a:lstStyle/>
          <a:p>
            <a:r>
              <a:rPr lang="en-US" sz="1200" dirty="0"/>
              <a:t>Full Support</a:t>
            </a:r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98127" y="5509272"/>
            <a:ext cx="293365" cy="400047"/>
          </a:xfrm>
        </p:spPr>
        <p:txBody>
          <a:bodyPr lIns="0" anchor="t">
            <a:noAutofit/>
          </a:bodyPr>
          <a:lstStyle/>
          <a:p>
            <a:r>
              <a:rPr lang="en-US" sz="2400" dirty="0" smtClean="0"/>
              <a:t>2</a:t>
            </a:r>
            <a:endParaRPr lang="en-US" sz="2400" dirty="0"/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77176" y="3020246"/>
            <a:ext cx="2548724" cy="582167"/>
          </a:xfrm>
        </p:spPr>
        <p:txBody>
          <a:bodyPr lIns="0" anchor="t">
            <a:normAutofit/>
          </a:bodyPr>
          <a:lstStyle/>
          <a:p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geu</a:t>
            </a:r>
            <a:r>
              <a:rPr lang="en-GB" dirty="0" smtClean="0"/>
              <a:t> </a:t>
            </a:r>
            <a:r>
              <a:rPr lang="en-GB" dirty="0" err="1" smtClean="0"/>
              <a:t>sampoh</a:t>
            </a:r>
            <a:r>
              <a:rPr lang="en-GB" dirty="0" smtClean="0"/>
              <a:t> le </a:t>
            </a:r>
            <a:r>
              <a:rPr lang="en-GB" dirty="0" err="1" smtClean="0"/>
              <a:t>abang</a:t>
            </a:r>
            <a:r>
              <a:rPr lang="en-GB" dirty="0"/>
              <a:t> </a:t>
            </a:r>
            <a:r>
              <a:rPr lang="en-GB" dirty="0" err="1" smtClean="0"/>
              <a:t>dolet,lorem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 smtClean="0"/>
              <a:t>geh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77176" y="2775493"/>
            <a:ext cx="1712410" cy="272245"/>
          </a:xfrm>
        </p:spPr>
        <p:txBody>
          <a:bodyPr lIns="0" anchor="b">
            <a:normAutofit lnSpcReduction="10000"/>
          </a:bodyPr>
          <a:lstStyle/>
          <a:p>
            <a:r>
              <a:rPr lang="en-US" sz="1200" dirty="0"/>
              <a:t>Responsible</a:t>
            </a:r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98127" y="2169030"/>
            <a:ext cx="351131" cy="400047"/>
          </a:xfrm>
        </p:spPr>
        <p:txBody>
          <a:bodyPr lIns="0" anchor="t">
            <a:noAutofit/>
          </a:bodyPr>
          <a:lstStyle/>
          <a:p>
            <a:r>
              <a:rPr lang="en-US" sz="2400" dirty="0" smtClean="0"/>
              <a:t>1</a:t>
            </a:r>
            <a:endParaRPr lang="en-US" sz="2400" dirty="0"/>
          </a:p>
        </p:txBody>
      </p: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179844" y="4799690"/>
            <a:ext cx="2534980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/>
              <a:t> </a:t>
            </a:r>
            <a:r>
              <a:rPr lang="en-GB" dirty="0" err="1"/>
              <a:t>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geu</a:t>
            </a:r>
            <a:r>
              <a:rPr lang="en-GB" dirty="0"/>
              <a:t> </a:t>
            </a:r>
            <a:r>
              <a:rPr lang="en-GB" dirty="0" err="1" smtClean="0"/>
              <a:t>sageu</a:t>
            </a:r>
            <a:r>
              <a:rPr lang="en-GB" dirty="0" smtClean="0"/>
              <a:t> </a:t>
            </a:r>
            <a:r>
              <a:rPr lang="en-GB" dirty="0" err="1" smtClean="0"/>
              <a:t>sampoh</a:t>
            </a:r>
            <a:r>
              <a:rPr lang="en-GB" dirty="0" smtClean="0"/>
              <a:t> le </a:t>
            </a:r>
            <a:r>
              <a:rPr lang="en-GB" dirty="0" err="1" smtClean="0"/>
              <a:t>abang</a:t>
            </a:r>
            <a:r>
              <a:rPr lang="en-GB" dirty="0" smtClean="0"/>
              <a:t> </a:t>
            </a:r>
            <a:r>
              <a:rPr lang="en-GB" dirty="0" err="1" smtClean="0"/>
              <a:t>dolah</a:t>
            </a:r>
            <a:endParaRPr lang="en-GB" dirty="0"/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02414" y="4554937"/>
            <a:ext cx="1712410" cy="272245"/>
          </a:xfrm>
        </p:spPr>
        <p:txBody>
          <a:bodyPr lIns="0" anchor="b">
            <a:normAutofit lnSpcReduction="10000"/>
          </a:bodyPr>
          <a:lstStyle/>
          <a:p>
            <a:pPr algn="r"/>
            <a:r>
              <a:rPr lang="en-US" sz="1200" dirty="0"/>
              <a:t>Clean &amp; Modern</a:t>
            </a:r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99507" y="5543919"/>
            <a:ext cx="284998" cy="400047"/>
          </a:xfrm>
        </p:spPr>
        <p:txBody>
          <a:bodyPr lIns="0" anchor="t">
            <a:noAutofit/>
          </a:bodyPr>
          <a:lstStyle/>
          <a:p>
            <a:pPr algn="r"/>
            <a:r>
              <a:rPr lang="en-US" sz="2400" dirty="0"/>
              <a:t>4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179844" y="3054893"/>
            <a:ext cx="259274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geu</a:t>
            </a:r>
            <a:r>
              <a:rPr lang="en-GB" dirty="0"/>
              <a:t> </a:t>
            </a:r>
            <a:r>
              <a:rPr lang="en-GB" dirty="0" err="1"/>
              <a:t>sampohkoloramet,lorem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geu</a:t>
            </a:r>
            <a:r>
              <a:rPr lang="en-GB" dirty="0"/>
              <a:t> </a:t>
            </a:r>
            <a:r>
              <a:rPr lang="en-GB" dirty="0" err="1"/>
              <a:t>sampoh</a:t>
            </a:r>
            <a:r>
              <a:rPr lang="en-GB" dirty="0"/>
              <a:t> </a:t>
            </a:r>
            <a:r>
              <a:rPr lang="en-GB" dirty="0" smtClean="0"/>
              <a:t>le le </a:t>
            </a:r>
            <a:r>
              <a:rPr lang="en-GB" dirty="0" err="1" smtClean="0"/>
              <a:t>abang</a:t>
            </a:r>
            <a:r>
              <a:rPr lang="en-GB" dirty="0" smtClean="0"/>
              <a:t> </a:t>
            </a:r>
            <a:r>
              <a:rPr lang="en-GB" dirty="0" err="1" smtClean="0"/>
              <a:t>dolah</a:t>
            </a:r>
            <a:endParaRPr lang="en-GB" dirty="0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60180" y="2810140"/>
            <a:ext cx="1712410" cy="272245"/>
          </a:xfrm>
        </p:spPr>
        <p:txBody>
          <a:bodyPr lIns="0" anchor="b">
            <a:normAutofit lnSpcReduction="10000"/>
          </a:bodyPr>
          <a:lstStyle/>
          <a:p>
            <a:pPr algn="r"/>
            <a:r>
              <a:rPr lang="en-US" sz="1200" dirty="0"/>
              <a:t>Guaranty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99508" y="2203677"/>
            <a:ext cx="284998" cy="400047"/>
          </a:xfrm>
        </p:spPr>
        <p:txBody>
          <a:bodyPr lIns="0" anchor="t">
            <a:noAutofit/>
          </a:bodyPr>
          <a:lstStyle/>
          <a:p>
            <a:pPr algn="r"/>
            <a:r>
              <a:rPr lang="en-US" sz="2400" dirty="0" smtClean="0"/>
              <a:t>3</a:t>
            </a:r>
            <a:endParaRPr lang="en-US" sz="2400" dirty="0"/>
          </a:p>
        </p:txBody>
      </p:sp>
      <p:sp>
        <p:nvSpPr>
          <p:cNvPr id="23" name="Oval 2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117312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1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7" grpId="0" animBg="1"/>
      <p:bldP spid="58" grpId="0" animBg="1"/>
      <p:bldP spid="59" grpId="0" animBg="1"/>
      <p:bldP spid="60" grpId="0" animBg="1"/>
      <p:bldP spid="61" grpId="0" animBg="1"/>
      <p:bldP spid="63" grpId="0" build="p"/>
      <p:bldP spid="75" grpId="0" build="p"/>
      <p:bldP spid="76" grpId="0" build="p"/>
      <p:bldP spid="77" grpId="0" build="p"/>
      <p:bldP spid="78" grpId="0" build="p"/>
      <p:bldP spid="7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WHAT CAN WE DO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0" name="Shape 315"/>
          <p:cNvSpPr/>
          <p:nvPr/>
        </p:nvSpPr>
        <p:spPr>
          <a:xfrm>
            <a:off x="4074019" y="215519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1" name="Shape 318"/>
          <p:cNvSpPr/>
          <p:nvPr/>
        </p:nvSpPr>
        <p:spPr>
          <a:xfrm>
            <a:off x="5950552" y="215519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4" name="Shape 321"/>
          <p:cNvSpPr/>
          <p:nvPr/>
        </p:nvSpPr>
        <p:spPr>
          <a:xfrm>
            <a:off x="5002399" y="3693261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5" name="Shape 324"/>
          <p:cNvSpPr/>
          <p:nvPr/>
        </p:nvSpPr>
        <p:spPr>
          <a:xfrm>
            <a:off x="4935991" y="2874511"/>
            <a:ext cx="443486" cy="4434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95" h="21474" extrusionOk="0">
                <a:moveTo>
                  <a:pt x="2578" y="8409"/>
                </a:moveTo>
                <a:cubicBezTo>
                  <a:pt x="2578" y="5193"/>
                  <a:pt x="5174" y="2587"/>
                  <a:pt x="8376" y="2587"/>
                </a:cubicBezTo>
                <a:cubicBezTo>
                  <a:pt x="11580" y="2587"/>
                  <a:pt x="14435" y="5451"/>
                  <a:pt x="14435" y="8666"/>
                </a:cubicBezTo>
                <a:cubicBezTo>
                  <a:pt x="14435" y="11882"/>
                  <a:pt x="11838" y="14488"/>
                  <a:pt x="8635" y="14488"/>
                </a:cubicBezTo>
                <a:cubicBezTo>
                  <a:pt x="5431" y="14488"/>
                  <a:pt x="2578" y="11624"/>
                  <a:pt x="2578" y="8409"/>
                </a:cubicBezTo>
                <a:close/>
                <a:moveTo>
                  <a:pt x="20914" y="18167"/>
                </a:moveTo>
                <a:lnTo>
                  <a:pt x="15797" y="13032"/>
                </a:lnTo>
                <a:cubicBezTo>
                  <a:pt x="16568" y="11759"/>
                  <a:pt x="17013" y="10265"/>
                  <a:pt x="17013" y="8666"/>
                </a:cubicBezTo>
                <a:cubicBezTo>
                  <a:pt x="17013" y="4023"/>
                  <a:pt x="13004" y="0"/>
                  <a:pt x="8376" y="0"/>
                </a:cubicBezTo>
                <a:cubicBezTo>
                  <a:pt x="3750" y="0"/>
                  <a:pt x="0" y="3765"/>
                  <a:pt x="0" y="8409"/>
                </a:cubicBezTo>
                <a:cubicBezTo>
                  <a:pt x="0" y="13052"/>
                  <a:pt x="4008" y="17075"/>
                  <a:pt x="8635" y="17075"/>
                </a:cubicBezTo>
                <a:cubicBezTo>
                  <a:pt x="10173" y="17075"/>
                  <a:pt x="11614" y="16657"/>
                  <a:pt x="12852" y="15931"/>
                </a:cubicBezTo>
                <a:lnTo>
                  <a:pt x="17996" y="21094"/>
                </a:lnTo>
                <a:cubicBezTo>
                  <a:pt x="18500" y="21600"/>
                  <a:pt x="19317" y="21600"/>
                  <a:pt x="19819" y="21094"/>
                </a:cubicBezTo>
                <a:lnTo>
                  <a:pt x="21096" y="19815"/>
                </a:lnTo>
                <a:cubicBezTo>
                  <a:pt x="21600" y="19309"/>
                  <a:pt x="21417" y="18672"/>
                  <a:pt x="20914" y="18167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6" name="Shape 325"/>
          <p:cNvSpPr/>
          <p:nvPr/>
        </p:nvSpPr>
        <p:spPr>
          <a:xfrm>
            <a:off x="6852398" y="2874511"/>
            <a:ext cx="363740" cy="3637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7" name="Shape 326"/>
          <p:cNvSpPr/>
          <p:nvPr/>
        </p:nvSpPr>
        <p:spPr>
          <a:xfrm>
            <a:off x="5864371" y="4485520"/>
            <a:ext cx="443486" cy="4641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1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87470" y="3096254"/>
            <a:ext cx="1955800" cy="82955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412110" y="4987301"/>
            <a:ext cx="1955800" cy="82955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17966" y="3096254"/>
            <a:ext cx="1955800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1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6515343" y="3328110"/>
            <a:ext cx="1084337" cy="327074"/>
          </a:xfrm>
        </p:spPr>
        <p:txBody>
          <a:bodyPr>
            <a:normAutofit/>
          </a:bodyPr>
          <a:lstStyle/>
          <a:p>
            <a:pPr algn="ctr"/>
            <a:r>
              <a:rPr lang="en-GB" sz="1400" dirty="0"/>
              <a:t>Marketing</a:t>
            </a:r>
          </a:p>
        </p:txBody>
      </p:sp>
      <p:sp>
        <p:nvSpPr>
          <p:cNvPr id="1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4622669" y="3328110"/>
            <a:ext cx="1084337" cy="317873"/>
          </a:xfrm>
        </p:spPr>
        <p:txBody>
          <a:bodyPr>
            <a:normAutofit/>
          </a:bodyPr>
          <a:lstStyle/>
          <a:p>
            <a:pPr algn="ctr"/>
            <a:r>
              <a:rPr lang="en-GB" sz="1400" dirty="0"/>
              <a:t>Research</a:t>
            </a:r>
          </a:p>
        </p:txBody>
      </p:sp>
      <p:sp>
        <p:nvSpPr>
          <p:cNvPr id="17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5553831" y="5035973"/>
            <a:ext cx="1084337" cy="327074"/>
          </a:xfrm>
        </p:spPr>
        <p:txBody>
          <a:bodyPr>
            <a:normAutofit/>
          </a:bodyPr>
          <a:lstStyle/>
          <a:p>
            <a:pPr algn="ctr"/>
            <a:r>
              <a:rPr lang="en-GB" sz="1400" dirty="0"/>
              <a:t>Promotion</a:t>
            </a:r>
          </a:p>
        </p:txBody>
      </p:sp>
      <p:sp>
        <p:nvSpPr>
          <p:cNvPr id="18" name="Oval 1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16124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0" grpId="0" animBg="1"/>
      <p:bldP spid="41" grpId="0" animBg="1"/>
      <p:bldP spid="44" grpId="0" animBg="1"/>
      <p:bldP spid="45" grpId="0" animBg="1"/>
      <p:bldP spid="46" grpId="0" animBg="1"/>
      <p:bldP spid="47" grpId="0" animBg="1"/>
      <p:bldP spid="12" grpId="0" build="p"/>
      <p:bldP spid="13" grpId="0" build="p"/>
      <p:bldP spid="14" grpId="0" build="p"/>
      <p:bldP spid="15" grpId="0" build="p"/>
      <p:bldP spid="16" grpId="0" build="p"/>
      <p:bldP spid="17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SKILL INFOGRAPHIC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2" name="Shape 650"/>
          <p:cNvSpPr/>
          <p:nvPr/>
        </p:nvSpPr>
        <p:spPr>
          <a:xfrm>
            <a:off x="2284770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651"/>
          <p:cNvSpPr/>
          <p:nvPr/>
        </p:nvSpPr>
        <p:spPr>
          <a:xfrm>
            <a:off x="2187463" y="1955585"/>
            <a:ext cx="549543" cy="783104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652"/>
          <p:cNvSpPr/>
          <p:nvPr/>
        </p:nvSpPr>
        <p:spPr>
          <a:xfrm>
            <a:off x="4536153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653"/>
          <p:cNvSpPr/>
          <p:nvPr/>
        </p:nvSpPr>
        <p:spPr>
          <a:xfrm>
            <a:off x="4416314" y="1741051"/>
            <a:ext cx="572075" cy="1354108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Shape 654"/>
          <p:cNvSpPr/>
          <p:nvPr/>
        </p:nvSpPr>
        <p:spPr>
          <a:xfrm>
            <a:off x="6787537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7" name="Shape 655"/>
          <p:cNvSpPr/>
          <p:nvPr/>
        </p:nvSpPr>
        <p:spPr>
          <a:xfrm>
            <a:off x="6667698" y="1670663"/>
            <a:ext cx="572076" cy="1541450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Shape 656"/>
          <p:cNvSpPr/>
          <p:nvPr/>
        </p:nvSpPr>
        <p:spPr>
          <a:xfrm>
            <a:off x="9038920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57"/>
          <p:cNvSpPr/>
          <p:nvPr/>
        </p:nvSpPr>
        <p:spPr>
          <a:xfrm>
            <a:off x="9023851" y="2134221"/>
            <a:ext cx="467306" cy="307648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Shape 666"/>
          <p:cNvSpPr/>
          <p:nvPr/>
        </p:nvSpPr>
        <p:spPr>
          <a:xfrm>
            <a:off x="3410461" y="4339150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1" name="Shape 667"/>
          <p:cNvSpPr/>
          <p:nvPr/>
        </p:nvSpPr>
        <p:spPr>
          <a:xfrm>
            <a:off x="3252877" y="4096970"/>
            <a:ext cx="609822" cy="1251004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2" name="Shape 668"/>
          <p:cNvSpPr/>
          <p:nvPr/>
        </p:nvSpPr>
        <p:spPr>
          <a:xfrm>
            <a:off x="5661845" y="4339150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Shape 669"/>
          <p:cNvSpPr/>
          <p:nvPr/>
        </p:nvSpPr>
        <p:spPr>
          <a:xfrm>
            <a:off x="5646777" y="4210050"/>
            <a:ext cx="467305" cy="185116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670"/>
          <p:cNvSpPr/>
          <p:nvPr/>
        </p:nvSpPr>
        <p:spPr>
          <a:xfrm>
            <a:off x="7913228" y="4339150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5" name="Shape 671"/>
          <p:cNvSpPr/>
          <p:nvPr/>
        </p:nvSpPr>
        <p:spPr>
          <a:xfrm>
            <a:off x="7797800" y="4136590"/>
            <a:ext cx="567666" cy="1029725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Shape 678"/>
          <p:cNvSpPr/>
          <p:nvPr/>
        </p:nvSpPr>
        <p:spPr>
          <a:xfrm>
            <a:off x="4861638" y="2513964"/>
            <a:ext cx="239055" cy="38743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7648" h="21126" extrusionOk="0">
                <a:moveTo>
                  <a:pt x="11560" y="0"/>
                </a:moveTo>
                <a:lnTo>
                  <a:pt x="9120" y="0"/>
                </a:lnTo>
                <a:lnTo>
                  <a:pt x="9120" y="14690"/>
                </a:lnTo>
                <a:cubicBezTo>
                  <a:pt x="7770" y="14305"/>
                  <a:pt x="6024" y="14300"/>
                  <a:pt x="4302" y="14763"/>
                </a:cubicBezTo>
                <a:cubicBezTo>
                  <a:pt x="1215" y="15592"/>
                  <a:pt x="-624" y="17611"/>
                  <a:pt x="195" y="19269"/>
                </a:cubicBezTo>
                <a:cubicBezTo>
                  <a:pt x="1012" y="20929"/>
                  <a:pt x="4176" y="21600"/>
                  <a:pt x="7262" y="20771"/>
                </a:cubicBezTo>
                <a:cubicBezTo>
                  <a:pt x="9884" y="20067"/>
                  <a:pt x="11598" y="18505"/>
                  <a:pt x="11556" y="17035"/>
                </a:cubicBezTo>
                <a:lnTo>
                  <a:pt x="11560" y="5021"/>
                </a:lnTo>
                <a:cubicBezTo>
                  <a:pt x="15816" y="5517"/>
                  <a:pt x="16107" y="9491"/>
                  <a:pt x="15598" y="10604"/>
                </a:cubicBezTo>
                <a:cubicBezTo>
                  <a:pt x="15403" y="11027"/>
                  <a:pt x="15744" y="11343"/>
                  <a:pt x="16387" y="10604"/>
                </a:cubicBezTo>
                <a:cubicBezTo>
                  <a:pt x="20976" y="5333"/>
                  <a:pt x="11560" y="3007"/>
                  <a:pt x="11560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7" name="Shape 679"/>
          <p:cNvSpPr/>
          <p:nvPr/>
        </p:nvSpPr>
        <p:spPr>
          <a:xfrm>
            <a:off x="9288905" y="2573941"/>
            <a:ext cx="397591" cy="2856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348" y="2618"/>
                </a:moveTo>
                <a:cubicBezTo>
                  <a:pt x="13148" y="2618"/>
                  <a:pt x="13148" y="2618"/>
                  <a:pt x="13148" y="2618"/>
                </a:cubicBezTo>
                <a:cubicBezTo>
                  <a:pt x="13148" y="2618"/>
                  <a:pt x="13148" y="2618"/>
                  <a:pt x="13148" y="2618"/>
                </a:cubicBezTo>
                <a:cubicBezTo>
                  <a:pt x="13148" y="1309"/>
                  <a:pt x="13148" y="1309"/>
                  <a:pt x="13148" y="1309"/>
                </a:cubicBezTo>
                <a:cubicBezTo>
                  <a:pt x="13148" y="655"/>
                  <a:pt x="13148" y="0"/>
                  <a:pt x="13617" y="0"/>
                </a:cubicBezTo>
                <a:cubicBezTo>
                  <a:pt x="17843" y="0"/>
                  <a:pt x="17843" y="0"/>
                  <a:pt x="17843" y="0"/>
                </a:cubicBezTo>
                <a:cubicBezTo>
                  <a:pt x="18313" y="0"/>
                  <a:pt x="18783" y="655"/>
                  <a:pt x="18783" y="1309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9252" y="2618"/>
                  <a:pt x="19252" y="2618"/>
                  <a:pt x="19252" y="2618"/>
                </a:cubicBezTo>
                <a:cubicBezTo>
                  <a:pt x="20661" y="2618"/>
                  <a:pt x="21600" y="3927"/>
                  <a:pt x="21600" y="5891"/>
                </a:cubicBezTo>
                <a:cubicBezTo>
                  <a:pt x="21600" y="18327"/>
                  <a:pt x="21600" y="18327"/>
                  <a:pt x="21600" y="18327"/>
                </a:cubicBezTo>
                <a:cubicBezTo>
                  <a:pt x="21600" y="20291"/>
                  <a:pt x="20661" y="21600"/>
                  <a:pt x="19252" y="21600"/>
                </a:cubicBezTo>
                <a:cubicBezTo>
                  <a:pt x="2348" y="21600"/>
                  <a:pt x="2348" y="21600"/>
                  <a:pt x="2348" y="21600"/>
                </a:cubicBezTo>
                <a:cubicBezTo>
                  <a:pt x="939" y="21600"/>
                  <a:pt x="0" y="20291"/>
                  <a:pt x="0" y="18327"/>
                </a:cubicBezTo>
                <a:cubicBezTo>
                  <a:pt x="0" y="5891"/>
                  <a:pt x="0" y="5891"/>
                  <a:pt x="0" y="5891"/>
                </a:cubicBezTo>
                <a:cubicBezTo>
                  <a:pt x="0" y="3927"/>
                  <a:pt x="939" y="2618"/>
                  <a:pt x="2348" y="2618"/>
                </a:cubicBezTo>
                <a:close/>
                <a:moveTo>
                  <a:pt x="14087" y="2618"/>
                </a:moveTo>
                <a:cubicBezTo>
                  <a:pt x="17374" y="2618"/>
                  <a:pt x="17374" y="2618"/>
                  <a:pt x="17374" y="2618"/>
                </a:cubicBezTo>
                <a:cubicBezTo>
                  <a:pt x="17374" y="1309"/>
                  <a:pt x="17374" y="1309"/>
                  <a:pt x="17374" y="1309"/>
                </a:cubicBezTo>
                <a:cubicBezTo>
                  <a:pt x="14087" y="1309"/>
                  <a:pt x="14087" y="1309"/>
                  <a:pt x="14087" y="1309"/>
                </a:cubicBezTo>
                <a:cubicBezTo>
                  <a:pt x="14087" y="2618"/>
                  <a:pt x="14087" y="2618"/>
                  <a:pt x="14087" y="2618"/>
                </a:cubicBezTo>
                <a:close/>
                <a:moveTo>
                  <a:pt x="11270" y="4582"/>
                </a:moveTo>
                <a:cubicBezTo>
                  <a:pt x="7983" y="4582"/>
                  <a:pt x="5635" y="7855"/>
                  <a:pt x="5635" y="12436"/>
                </a:cubicBezTo>
                <a:cubicBezTo>
                  <a:pt x="5635" y="16364"/>
                  <a:pt x="7983" y="19636"/>
                  <a:pt x="11270" y="19636"/>
                </a:cubicBezTo>
                <a:cubicBezTo>
                  <a:pt x="14087" y="19636"/>
                  <a:pt x="16435" y="16364"/>
                  <a:pt x="16435" y="12436"/>
                </a:cubicBezTo>
                <a:cubicBezTo>
                  <a:pt x="16435" y="7855"/>
                  <a:pt x="14087" y="4582"/>
                  <a:pt x="11270" y="4582"/>
                </a:cubicBezTo>
                <a:close/>
                <a:moveTo>
                  <a:pt x="14557" y="12436"/>
                </a:moveTo>
                <a:cubicBezTo>
                  <a:pt x="14557" y="9818"/>
                  <a:pt x="13148" y="7200"/>
                  <a:pt x="11270" y="7200"/>
                </a:cubicBezTo>
                <a:cubicBezTo>
                  <a:pt x="8922" y="7200"/>
                  <a:pt x="7513" y="9818"/>
                  <a:pt x="7513" y="12436"/>
                </a:cubicBezTo>
                <a:cubicBezTo>
                  <a:pt x="7513" y="15055"/>
                  <a:pt x="8922" y="17018"/>
                  <a:pt x="11270" y="17018"/>
                </a:cubicBezTo>
                <a:cubicBezTo>
                  <a:pt x="13148" y="17018"/>
                  <a:pt x="14557" y="15055"/>
                  <a:pt x="14557" y="12436"/>
                </a:cubicBezTo>
                <a:close/>
                <a:moveTo>
                  <a:pt x="11270" y="6545"/>
                </a:moveTo>
                <a:cubicBezTo>
                  <a:pt x="8452" y="6545"/>
                  <a:pt x="6574" y="9164"/>
                  <a:pt x="6574" y="12436"/>
                </a:cubicBezTo>
                <a:cubicBezTo>
                  <a:pt x="6574" y="15709"/>
                  <a:pt x="8452" y="18327"/>
                  <a:pt x="11270" y="18327"/>
                </a:cubicBezTo>
                <a:cubicBezTo>
                  <a:pt x="13617" y="18327"/>
                  <a:pt x="15496" y="15709"/>
                  <a:pt x="15496" y="12436"/>
                </a:cubicBezTo>
                <a:cubicBezTo>
                  <a:pt x="15496" y="9164"/>
                  <a:pt x="13617" y="6545"/>
                  <a:pt x="11270" y="6545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8" name="Shape 680"/>
          <p:cNvSpPr/>
          <p:nvPr/>
        </p:nvSpPr>
        <p:spPr>
          <a:xfrm>
            <a:off x="3691490" y="4620178"/>
            <a:ext cx="335502" cy="3355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9" name="Shape 681"/>
          <p:cNvSpPr/>
          <p:nvPr/>
        </p:nvSpPr>
        <p:spPr>
          <a:xfrm>
            <a:off x="5965116" y="4580060"/>
            <a:ext cx="291017" cy="4157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0" name="Shape 682"/>
          <p:cNvSpPr/>
          <p:nvPr/>
        </p:nvSpPr>
        <p:spPr>
          <a:xfrm>
            <a:off x="2520483" y="2549022"/>
            <a:ext cx="426190" cy="3355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317" h="19134" extrusionOk="0">
                <a:moveTo>
                  <a:pt x="5102" y="1944"/>
                </a:moveTo>
                <a:cubicBezTo>
                  <a:pt x="971" y="4812"/>
                  <a:pt x="1208" y="9482"/>
                  <a:pt x="1350" y="11210"/>
                </a:cubicBezTo>
                <a:cubicBezTo>
                  <a:pt x="6685" y="3649"/>
                  <a:pt x="14666" y="4016"/>
                  <a:pt x="14666" y="4016"/>
                </a:cubicBezTo>
                <a:cubicBezTo>
                  <a:pt x="14666" y="4016"/>
                  <a:pt x="3354" y="8659"/>
                  <a:pt x="31" y="17966"/>
                </a:cubicBezTo>
                <a:cubicBezTo>
                  <a:pt x="-231" y="18701"/>
                  <a:pt x="1262" y="19657"/>
                  <a:pt x="1603" y="18788"/>
                </a:cubicBezTo>
                <a:cubicBezTo>
                  <a:pt x="2620" y="16199"/>
                  <a:pt x="4039" y="14258"/>
                  <a:pt x="4039" y="14258"/>
                </a:cubicBezTo>
                <a:cubicBezTo>
                  <a:pt x="6130" y="15189"/>
                  <a:pt x="9747" y="16280"/>
                  <a:pt x="12312" y="14121"/>
                </a:cubicBezTo>
                <a:cubicBezTo>
                  <a:pt x="15719" y="11254"/>
                  <a:pt x="15370" y="4897"/>
                  <a:pt x="20233" y="1801"/>
                </a:cubicBezTo>
                <a:cubicBezTo>
                  <a:pt x="21369" y="1079"/>
                  <a:pt x="10701" y="-1943"/>
                  <a:pt x="5102" y="194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0" name="Shape 683"/>
          <p:cNvSpPr/>
          <p:nvPr/>
        </p:nvSpPr>
        <p:spPr>
          <a:xfrm>
            <a:off x="8200966" y="4576989"/>
            <a:ext cx="322085" cy="3355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630" h="21387" extrusionOk="0">
                <a:moveTo>
                  <a:pt x="15651" y="10439"/>
                </a:moveTo>
                <a:cubicBezTo>
                  <a:pt x="14876" y="10985"/>
                  <a:pt x="13809" y="10794"/>
                  <a:pt x="13267" y="10015"/>
                </a:cubicBezTo>
                <a:cubicBezTo>
                  <a:pt x="12724" y="9235"/>
                  <a:pt x="12913" y="8160"/>
                  <a:pt x="13688" y="7614"/>
                </a:cubicBezTo>
                <a:cubicBezTo>
                  <a:pt x="14302" y="7180"/>
                  <a:pt x="15100" y="7212"/>
                  <a:pt x="15674" y="7633"/>
                </a:cubicBezTo>
                <a:cubicBezTo>
                  <a:pt x="15386" y="7808"/>
                  <a:pt x="15187" y="7909"/>
                  <a:pt x="15149" y="7927"/>
                </a:cubicBezTo>
                <a:cubicBezTo>
                  <a:pt x="14829" y="8080"/>
                  <a:pt x="14692" y="8465"/>
                  <a:pt x="14842" y="8787"/>
                </a:cubicBezTo>
                <a:cubicBezTo>
                  <a:pt x="14952" y="9021"/>
                  <a:pt x="15183" y="9159"/>
                  <a:pt x="15425" y="9159"/>
                </a:cubicBezTo>
                <a:cubicBezTo>
                  <a:pt x="15515" y="9159"/>
                  <a:pt x="15608" y="9138"/>
                  <a:pt x="15698" y="9096"/>
                </a:cubicBezTo>
                <a:cubicBezTo>
                  <a:pt x="15903" y="8999"/>
                  <a:pt x="16125" y="8881"/>
                  <a:pt x="16356" y="8743"/>
                </a:cubicBezTo>
                <a:cubicBezTo>
                  <a:pt x="16460" y="9377"/>
                  <a:pt x="16209" y="10045"/>
                  <a:pt x="15651" y="10439"/>
                </a:cubicBezTo>
                <a:close/>
                <a:moveTo>
                  <a:pt x="20298" y="434"/>
                </a:moveTo>
                <a:cubicBezTo>
                  <a:pt x="20181" y="97"/>
                  <a:pt x="19814" y="-81"/>
                  <a:pt x="19481" y="36"/>
                </a:cubicBezTo>
                <a:cubicBezTo>
                  <a:pt x="19146" y="153"/>
                  <a:pt x="18970" y="523"/>
                  <a:pt x="19086" y="859"/>
                </a:cubicBezTo>
                <a:cubicBezTo>
                  <a:pt x="20075" y="3715"/>
                  <a:pt x="18112" y="5846"/>
                  <a:pt x="16617" y="6988"/>
                </a:cubicBezTo>
                <a:lnTo>
                  <a:pt x="16012" y="6118"/>
                </a:lnTo>
                <a:cubicBezTo>
                  <a:pt x="15810" y="5827"/>
                  <a:pt x="15355" y="5583"/>
                  <a:pt x="15003" y="5578"/>
                </a:cubicBezTo>
                <a:lnTo>
                  <a:pt x="11612" y="5594"/>
                </a:lnTo>
                <a:cubicBezTo>
                  <a:pt x="11260" y="5588"/>
                  <a:pt x="10735" y="5751"/>
                  <a:pt x="10445" y="5955"/>
                </a:cubicBezTo>
                <a:lnTo>
                  <a:pt x="457" y="13000"/>
                </a:lnTo>
                <a:cubicBezTo>
                  <a:pt x="-27" y="13341"/>
                  <a:pt x="-145" y="14013"/>
                  <a:pt x="194" y="14500"/>
                </a:cubicBezTo>
                <a:lnTo>
                  <a:pt x="4734" y="21032"/>
                </a:lnTo>
                <a:cubicBezTo>
                  <a:pt x="5073" y="21519"/>
                  <a:pt x="5618" y="21461"/>
                  <a:pt x="6101" y="21120"/>
                </a:cubicBezTo>
                <a:lnTo>
                  <a:pt x="16090" y="14075"/>
                </a:lnTo>
                <a:cubicBezTo>
                  <a:pt x="16378" y="13870"/>
                  <a:pt x="16709" y="13429"/>
                  <a:pt x="16826" y="13093"/>
                </a:cubicBezTo>
                <a:lnTo>
                  <a:pt x="17888" y="9729"/>
                </a:lnTo>
                <a:cubicBezTo>
                  <a:pt x="18003" y="9393"/>
                  <a:pt x="17932" y="8880"/>
                  <a:pt x="17730" y="8589"/>
                </a:cubicBezTo>
                <a:lnTo>
                  <a:pt x="17361" y="8058"/>
                </a:lnTo>
                <a:cubicBezTo>
                  <a:pt x="19371" y="6513"/>
                  <a:pt x="21455" y="3778"/>
                  <a:pt x="20298" y="43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1" name="Shape 684"/>
          <p:cNvSpPr/>
          <p:nvPr/>
        </p:nvSpPr>
        <p:spPr>
          <a:xfrm>
            <a:off x="7237119" y="3077150"/>
            <a:ext cx="467305" cy="134963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4" name="Shape 685"/>
          <p:cNvSpPr/>
          <p:nvPr/>
        </p:nvSpPr>
        <p:spPr>
          <a:xfrm>
            <a:off x="7035532" y="2570892"/>
            <a:ext cx="408482" cy="29176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8376" y="15428"/>
                </a:moveTo>
                <a:lnTo>
                  <a:pt x="8376" y="6172"/>
                </a:lnTo>
                <a:lnTo>
                  <a:pt x="13886" y="10798"/>
                </a:lnTo>
                <a:cubicBezTo>
                  <a:pt x="13886" y="10798"/>
                  <a:pt x="8376" y="15428"/>
                  <a:pt x="8376" y="15428"/>
                </a:cubicBezTo>
                <a:close/>
                <a:moveTo>
                  <a:pt x="21600" y="3084"/>
                </a:moveTo>
                <a:lnTo>
                  <a:pt x="21600" y="1234"/>
                </a:lnTo>
                <a:cubicBezTo>
                  <a:pt x="21600" y="554"/>
                  <a:pt x="21205" y="0"/>
                  <a:pt x="20719" y="0"/>
                </a:cubicBezTo>
                <a:lnTo>
                  <a:pt x="881" y="0"/>
                </a:lnTo>
                <a:cubicBezTo>
                  <a:pt x="394" y="0"/>
                  <a:pt x="0" y="554"/>
                  <a:pt x="0" y="1234"/>
                </a:cubicBezTo>
                <a:lnTo>
                  <a:pt x="0" y="3084"/>
                </a:lnTo>
                <a:lnTo>
                  <a:pt x="2204" y="3084"/>
                </a:lnTo>
                <a:lnTo>
                  <a:pt x="2204" y="6172"/>
                </a:lnTo>
                <a:lnTo>
                  <a:pt x="0" y="6172"/>
                </a:lnTo>
                <a:lnTo>
                  <a:pt x="0" y="9256"/>
                </a:lnTo>
                <a:lnTo>
                  <a:pt x="2204" y="9256"/>
                </a:lnTo>
                <a:lnTo>
                  <a:pt x="2204" y="12344"/>
                </a:lnTo>
                <a:lnTo>
                  <a:pt x="0" y="12344"/>
                </a:lnTo>
                <a:lnTo>
                  <a:pt x="0" y="15428"/>
                </a:lnTo>
                <a:lnTo>
                  <a:pt x="2204" y="15428"/>
                </a:lnTo>
                <a:lnTo>
                  <a:pt x="2204" y="18516"/>
                </a:lnTo>
                <a:lnTo>
                  <a:pt x="0" y="18516"/>
                </a:lnTo>
                <a:lnTo>
                  <a:pt x="0" y="20366"/>
                </a:lnTo>
                <a:cubicBezTo>
                  <a:pt x="0" y="21046"/>
                  <a:pt x="394" y="21600"/>
                  <a:pt x="881" y="21600"/>
                </a:cubicBezTo>
                <a:lnTo>
                  <a:pt x="20719" y="21600"/>
                </a:lnTo>
                <a:cubicBezTo>
                  <a:pt x="21205" y="21600"/>
                  <a:pt x="21600" y="21046"/>
                  <a:pt x="21600" y="20366"/>
                </a:cubicBezTo>
                <a:lnTo>
                  <a:pt x="21600" y="18516"/>
                </a:lnTo>
                <a:lnTo>
                  <a:pt x="19396" y="18516"/>
                </a:lnTo>
                <a:lnTo>
                  <a:pt x="19396" y="15428"/>
                </a:lnTo>
                <a:lnTo>
                  <a:pt x="21600" y="15428"/>
                </a:lnTo>
                <a:lnTo>
                  <a:pt x="21600" y="12344"/>
                </a:lnTo>
                <a:lnTo>
                  <a:pt x="19396" y="12344"/>
                </a:lnTo>
                <a:lnTo>
                  <a:pt x="19396" y="9256"/>
                </a:lnTo>
                <a:lnTo>
                  <a:pt x="21600" y="9256"/>
                </a:lnTo>
                <a:lnTo>
                  <a:pt x="21600" y="6172"/>
                </a:lnTo>
                <a:lnTo>
                  <a:pt x="19396" y="6172"/>
                </a:lnTo>
                <a:lnTo>
                  <a:pt x="19396" y="3084"/>
                </a:lnTo>
                <a:cubicBezTo>
                  <a:pt x="19396" y="3084"/>
                  <a:pt x="21600" y="3084"/>
                  <a:pt x="21600" y="308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55537" y="3362965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Copyrighting</a:t>
            </a:r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95533" y="3602590"/>
            <a:ext cx="2045554" cy="281189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24890" y="3362965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Music Production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64886" y="3602591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59047" y="3361970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Video Studio</a:t>
            </a:r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199043" y="3601595"/>
            <a:ext cx="2045554" cy="281189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13886" y="3361970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Photography</a:t>
            </a:r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53882" y="3601596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982500" y="5440264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Marketing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822496" y="5679890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60199" y="5439269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Graphic Design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00195" y="5678894"/>
            <a:ext cx="2045554" cy="281189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15038" y="5439269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Company Branding</a:t>
            </a:r>
          </a:p>
        </p:txBody>
      </p:sp>
      <p:sp>
        <p:nvSpPr>
          <p:cNvPr id="8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355034" y="5678895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51" name="Oval 5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37592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3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2" grpId="0" animBg="1"/>
      <p:bldP spid="34" grpId="0" animBg="1"/>
      <p:bldP spid="36" grpId="0" animBg="1"/>
      <p:bldP spid="38" grpId="0" animBg="1"/>
      <p:bldP spid="40" grpId="0" animBg="1"/>
      <p:bldP spid="42" grpId="0" animBg="1"/>
      <p:bldP spid="44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60" grpId="0" animBg="1"/>
      <p:bldP spid="64" grpId="0" animBg="1"/>
      <p:bldP spid="74" grpId="0" build="p"/>
      <p:bldP spid="75" grpId="0" build="p"/>
      <p:bldP spid="76" grpId="0" build="p"/>
      <p:bldP spid="77" grpId="0" build="p"/>
      <p:bldP spid="78" grpId="0" build="p"/>
      <p:bldP spid="7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7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SINGLE SERVICE DETAIL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8" name="Shape 691"/>
          <p:cNvSpPr/>
          <p:nvPr/>
        </p:nvSpPr>
        <p:spPr>
          <a:xfrm>
            <a:off x="5661040" y="2082800"/>
            <a:ext cx="875922" cy="8759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9" name="Shape 693"/>
          <p:cNvSpPr/>
          <p:nvPr/>
        </p:nvSpPr>
        <p:spPr>
          <a:xfrm>
            <a:off x="5957000" y="2317903"/>
            <a:ext cx="284001" cy="4057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0" name="Shape 694"/>
          <p:cNvSpPr/>
          <p:nvPr/>
        </p:nvSpPr>
        <p:spPr>
          <a:xfrm>
            <a:off x="7836471" y="3695340"/>
            <a:ext cx="2756911" cy="2025894"/>
          </a:xfrm>
          <a:prstGeom prst="rect">
            <a:avLst/>
          </a:prstGeom>
          <a:solidFill>
            <a:srgbClr val="FFFFFF"/>
          </a:solidFill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Shape 695"/>
          <p:cNvSpPr/>
          <p:nvPr/>
        </p:nvSpPr>
        <p:spPr>
          <a:xfrm>
            <a:off x="4713193" y="3695340"/>
            <a:ext cx="2756911" cy="2025894"/>
          </a:xfrm>
          <a:prstGeom prst="rect">
            <a:avLst/>
          </a:prstGeom>
          <a:solidFill>
            <a:srgbClr val="FFFFFF"/>
          </a:solidFill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2" name="Shape 696"/>
          <p:cNvSpPr/>
          <p:nvPr/>
        </p:nvSpPr>
        <p:spPr>
          <a:xfrm>
            <a:off x="1598617" y="3695340"/>
            <a:ext cx="2756911" cy="2025894"/>
          </a:xfrm>
          <a:prstGeom prst="rect">
            <a:avLst/>
          </a:prstGeom>
          <a:solidFill>
            <a:srgbClr val="FFFFFF"/>
          </a:solidFill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598799" y="3692015"/>
            <a:ext cx="2756545" cy="590688"/>
            <a:chOff x="1598799" y="3692015"/>
            <a:chExt cx="2756545" cy="590688"/>
          </a:xfrm>
        </p:grpSpPr>
        <p:sp>
          <p:nvSpPr>
            <p:cNvPr id="53" name="Shape 697"/>
            <p:cNvSpPr/>
            <p:nvPr/>
          </p:nvSpPr>
          <p:spPr>
            <a:xfrm>
              <a:off x="1598799" y="3692015"/>
              <a:ext cx="2756545" cy="590688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6" name="Shape 703"/>
            <p:cNvSpPr/>
            <p:nvPr/>
          </p:nvSpPr>
          <p:spPr>
            <a:xfrm>
              <a:off x="3774027" y="3819491"/>
              <a:ext cx="242961" cy="3357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5" h="21086" extrusionOk="0">
                  <a:moveTo>
                    <a:pt x="21023" y="5250"/>
                  </a:moveTo>
                  <a:lnTo>
                    <a:pt x="7163" y="195"/>
                  </a:lnTo>
                  <a:cubicBezTo>
                    <a:pt x="5264" y="-514"/>
                    <a:pt x="1521" y="853"/>
                    <a:pt x="445" y="2057"/>
                  </a:cubicBezTo>
                  <a:cubicBezTo>
                    <a:pt x="-35" y="2595"/>
                    <a:pt x="0" y="2983"/>
                    <a:pt x="0" y="3203"/>
                  </a:cubicBezTo>
                  <a:lnTo>
                    <a:pt x="173" y="14619"/>
                  </a:lnTo>
                  <a:cubicBezTo>
                    <a:pt x="184" y="14862"/>
                    <a:pt x="614" y="15188"/>
                    <a:pt x="983" y="15348"/>
                  </a:cubicBezTo>
                  <a:cubicBezTo>
                    <a:pt x="1753" y="15682"/>
                    <a:pt x="13399" y="20826"/>
                    <a:pt x="13729" y="20972"/>
                  </a:cubicBezTo>
                  <a:cubicBezTo>
                    <a:pt x="13905" y="21051"/>
                    <a:pt x="14115" y="21086"/>
                    <a:pt x="14322" y="21086"/>
                  </a:cubicBezTo>
                  <a:cubicBezTo>
                    <a:pt x="14499" y="21086"/>
                    <a:pt x="14675" y="21058"/>
                    <a:pt x="14834" y="21002"/>
                  </a:cubicBezTo>
                  <a:cubicBezTo>
                    <a:pt x="15185" y="20881"/>
                    <a:pt x="15404" y="20645"/>
                    <a:pt x="15404" y="20388"/>
                  </a:cubicBezTo>
                  <a:lnTo>
                    <a:pt x="15404" y="8397"/>
                  </a:lnTo>
                  <a:cubicBezTo>
                    <a:pt x="15404" y="8148"/>
                    <a:pt x="15198" y="7917"/>
                    <a:pt x="14862" y="7792"/>
                  </a:cubicBezTo>
                  <a:lnTo>
                    <a:pt x="2263" y="2817"/>
                  </a:lnTo>
                  <a:cubicBezTo>
                    <a:pt x="2408" y="2620"/>
                    <a:pt x="2968" y="2205"/>
                    <a:pt x="3997" y="1825"/>
                  </a:cubicBezTo>
                  <a:cubicBezTo>
                    <a:pt x="5082" y="1422"/>
                    <a:pt x="5896" y="1574"/>
                    <a:pt x="6082" y="1625"/>
                  </a:cubicBezTo>
                  <a:cubicBezTo>
                    <a:pt x="6082" y="1625"/>
                    <a:pt x="18173" y="6203"/>
                    <a:pt x="18544" y="6339"/>
                  </a:cubicBezTo>
                  <a:cubicBezTo>
                    <a:pt x="18911" y="6476"/>
                    <a:pt x="18918" y="6495"/>
                    <a:pt x="18918" y="6729"/>
                  </a:cubicBezTo>
                  <a:cubicBezTo>
                    <a:pt x="18918" y="6961"/>
                    <a:pt x="18918" y="18107"/>
                    <a:pt x="18918" y="18107"/>
                  </a:cubicBezTo>
                  <a:cubicBezTo>
                    <a:pt x="18918" y="18674"/>
                    <a:pt x="19733" y="18906"/>
                    <a:pt x="20330" y="18906"/>
                  </a:cubicBezTo>
                  <a:cubicBezTo>
                    <a:pt x="20927" y="18906"/>
                    <a:pt x="21565" y="18493"/>
                    <a:pt x="21565" y="18107"/>
                  </a:cubicBezTo>
                  <a:lnTo>
                    <a:pt x="21565" y="5855"/>
                  </a:lnTo>
                  <a:cubicBezTo>
                    <a:pt x="21565" y="5605"/>
                    <a:pt x="21357" y="5375"/>
                    <a:pt x="21023" y="52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7836654" y="3692015"/>
            <a:ext cx="2756545" cy="590688"/>
            <a:chOff x="7836654" y="3692015"/>
            <a:chExt cx="2756545" cy="590688"/>
          </a:xfrm>
        </p:grpSpPr>
        <p:sp>
          <p:nvSpPr>
            <p:cNvPr id="55" name="Shape 701"/>
            <p:cNvSpPr/>
            <p:nvPr/>
          </p:nvSpPr>
          <p:spPr>
            <a:xfrm>
              <a:off x="7836654" y="3692015"/>
              <a:ext cx="2756545" cy="590688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7" name="Shape 704"/>
            <p:cNvSpPr/>
            <p:nvPr/>
          </p:nvSpPr>
          <p:spPr>
            <a:xfrm>
              <a:off x="9986519" y="3856726"/>
              <a:ext cx="261266" cy="2612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713376" y="3692015"/>
            <a:ext cx="2756545" cy="590688"/>
            <a:chOff x="4713376" y="3692015"/>
            <a:chExt cx="2756545" cy="590688"/>
          </a:xfrm>
        </p:grpSpPr>
        <p:sp>
          <p:nvSpPr>
            <p:cNvPr id="54" name="Shape 699"/>
            <p:cNvSpPr/>
            <p:nvPr/>
          </p:nvSpPr>
          <p:spPr>
            <a:xfrm>
              <a:off x="4713376" y="3692015"/>
              <a:ext cx="2756545" cy="590688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8" name="Shape 723"/>
            <p:cNvSpPr/>
            <p:nvPr/>
          </p:nvSpPr>
          <p:spPr>
            <a:xfrm>
              <a:off x="6846315" y="3846262"/>
              <a:ext cx="284001" cy="282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598434" y="3689384"/>
            <a:ext cx="2756910" cy="593319"/>
          </a:xfrm>
        </p:spPr>
        <p:txBody>
          <a:bodyPr wrap="square" lIns="274320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50" dirty="0"/>
              <a:t>Corporate Identity</a:t>
            </a:r>
          </a:p>
        </p:txBody>
      </p:sp>
      <p:sp>
        <p:nvSpPr>
          <p:cNvPr id="5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13009" y="3689384"/>
            <a:ext cx="2756910" cy="593319"/>
          </a:xfrm>
        </p:spPr>
        <p:txBody>
          <a:bodyPr wrap="square" lIns="274320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50" dirty="0"/>
              <a:t>Digital Printing</a:t>
            </a:r>
          </a:p>
        </p:txBody>
      </p:sp>
      <p:sp>
        <p:nvSpPr>
          <p:cNvPr id="6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27400" y="3692052"/>
            <a:ext cx="2756910" cy="593319"/>
          </a:xfrm>
        </p:spPr>
        <p:txBody>
          <a:bodyPr wrap="square" lIns="274320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50" dirty="0"/>
              <a:t>Web Design</a:t>
            </a:r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20987" y="3109644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Graphic Design</a:t>
            </a:r>
          </a:p>
        </p:txBody>
      </p:sp>
      <p:sp>
        <p:nvSpPr>
          <p:cNvPr id="74" name="Freeform 8"/>
          <p:cNvSpPr>
            <a:spLocks/>
          </p:cNvSpPr>
          <p:nvPr/>
        </p:nvSpPr>
        <p:spPr bwMode="auto">
          <a:xfrm>
            <a:off x="1877362" y="4508623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8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8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Freeform 9"/>
          <p:cNvSpPr>
            <a:spLocks/>
          </p:cNvSpPr>
          <p:nvPr/>
        </p:nvSpPr>
        <p:spPr bwMode="auto">
          <a:xfrm>
            <a:off x="1877362" y="4792785"/>
            <a:ext cx="128588" cy="109538"/>
          </a:xfrm>
          <a:custGeom>
            <a:avLst/>
            <a:gdLst>
              <a:gd name="T0" fmla="*/ 0 w 81"/>
              <a:gd name="T1" fmla="*/ 44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4 h 69"/>
              <a:gd name="T10" fmla="*/ 0 w 81"/>
              <a:gd name="T11" fmla="*/ 28 h 69"/>
              <a:gd name="T12" fmla="*/ 0 w 81"/>
              <a:gd name="T13" fmla="*/ 44 h 69"/>
              <a:gd name="T14" fmla="*/ 0 w 81"/>
              <a:gd name="T15" fmla="*/ 44 h 69"/>
              <a:gd name="T16" fmla="*/ 0 w 81"/>
              <a:gd name="T17" fmla="*/ 44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4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4"/>
                </a:lnTo>
                <a:lnTo>
                  <a:pt x="0" y="28"/>
                </a:lnTo>
                <a:lnTo>
                  <a:pt x="0" y="44"/>
                </a:lnTo>
                <a:lnTo>
                  <a:pt x="0" y="44"/>
                </a:lnTo>
                <a:lnTo>
                  <a:pt x="0" y="4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6" name="Freeform 10"/>
          <p:cNvSpPr>
            <a:spLocks/>
          </p:cNvSpPr>
          <p:nvPr/>
        </p:nvSpPr>
        <p:spPr bwMode="auto">
          <a:xfrm>
            <a:off x="1877362" y="5075360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9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9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7" name="Freeform 11"/>
          <p:cNvSpPr>
            <a:spLocks/>
          </p:cNvSpPr>
          <p:nvPr/>
        </p:nvSpPr>
        <p:spPr bwMode="auto">
          <a:xfrm>
            <a:off x="1877362" y="5359523"/>
            <a:ext cx="128588" cy="109538"/>
          </a:xfrm>
          <a:custGeom>
            <a:avLst/>
            <a:gdLst>
              <a:gd name="T0" fmla="*/ 0 w 81"/>
              <a:gd name="T1" fmla="*/ 49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9 h 69"/>
              <a:gd name="T10" fmla="*/ 0 w 81"/>
              <a:gd name="T11" fmla="*/ 28 h 69"/>
              <a:gd name="T12" fmla="*/ 0 w 81"/>
              <a:gd name="T13" fmla="*/ 49 h 69"/>
              <a:gd name="T14" fmla="*/ 0 w 81"/>
              <a:gd name="T15" fmla="*/ 49 h 69"/>
              <a:gd name="T16" fmla="*/ 0 w 81"/>
              <a:gd name="T17" fmla="*/ 4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9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9"/>
                </a:lnTo>
                <a:lnTo>
                  <a:pt x="0" y="28"/>
                </a:lnTo>
                <a:lnTo>
                  <a:pt x="0" y="49"/>
                </a:lnTo>
                <a:lnTo>
                  <a:pt x="0" y="49"/>
                </a:lnTo>
                <a:lnTo>
                  <a:pt x="0" y="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218052" y="4383447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Logo Design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Signage and </a:t>
            </a:r>
            <a:r>
              <a:rPr lang="en-GB" sz="1000" dirty="0" err="1"/>
              <a:t>Pos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Stationery Design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Dan Lain - lain</a:t>
            </a:r>
          </a:p>
        </p:txBody>
      </p:sp>
      <p:sp>
        <p:nvSpPr>
          <p:cNvPr id="80" name="Freeform 8"/>
          <p:cNvSpPr>
            <a:spLocks/>
          </p:cNvSpPr>
          <p:nvPr/>
        </p:nvSpPr>
        <p:spPr bwMode="auto">
          <a:xfrm>
            <a:off x="5011589" y="4508386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8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8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1" name="Freeform 9"/>
          <p:cNvSpPr>
            <a:spLocks/>
          </p:cNvSpPr>
          <p:nvPr/>
        </p:nvSpPr>
        <p:spPr bwMode="auto">
          <a:xfrm>
            <a:off x="5011589" y="4792548"/>
            <a:ext cx="128588" cy="109538"/>
          </a:xfrm>
          <a:custGeom>
            <a:avLst/>
            <a:gdLst>
              <a:gd name="T0" fmla="*/ 0 w 81"/>
              <a:gd name="T1" fmla="*/ 44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4 h 69"/>
              <a:gd name="T10" fmla="*/ 0 w 81"/>
              <a:gd name="T11" fmla="*/ 28 h 69"/>
              <a:gd name="T12" fmla="*/ 0 w 81"/>
              <a:gd name="T13" fmla="*/ 44 h 69"/>
              <a:gd name="T14" fmla="*/ 0 w 81"/>
              <a:gd name="T15" fmla="*/ 44 h 69"/>
              <a:gd name="T16" fmla="*/ 0 w 81"/>
              <a:gd name="T17" fmla="*/ 44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4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4"/>
                </a:lnTo>
                <a:lnTo>
                  <a:pt x="0" y="28"/>
                </a:lnTo>
                <a:lnTo>
                  <a:pt x="0" y="44"/>
                </a:lnTo>
                <a:lnTo>
                  <a:pt x="0" y="44"/>
                </a:lnTo>
                <a:lnTo>
                  <a:pt x="0" y="4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2" name="Freeform 10"/>
          <p:cNvSpPr>
            <a:spLocks/>
          </p:cNvSpPr>
          <p:nvPr/>
        </p:nvSpPr>
        <p:spPr bwMode="auto">
          <a:xfrm>
            <a:off x="5011589" y="5075123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9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9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3" name="Freeform 11"/>
          <p:cNvSpPr>
            <a:spLocks/>
          </p:cNvSpPr>
          <p:nvPr/>
        </p:nvSpPr>
        <p:spPr bwMode="auto">
          <a:xfrm>
            <a:off x="5011589" y="5359286"/>
            <a:ext cx="128588" cy="109538"/>
          </a:xfrm>
          <a:custGeom>
            <a:avLst/>
            <a:gdLst>
              <a:gd name="T0" fmla="*/ 0 w 81"/>
              <a:gd name="T1" fmla="*/ 49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9 h 69"/>
              <a:gd name="T10" fmla="*/ 0 w 81"/>
              <a:gd name="T11" fmla="*/ 28 h 69"/>
              <a:gd name="T12" fmla="*/ 0 w 81"/>
              <a:gd name="T13" fmla="*/ 49 h 69"/>
              <a:gd name="T14" fmla="*/ 0 w 81"/>
              <a:gd name="T15" fmla="*/ 49 h 69"/>
              <a:gd name="T16" fmla="*/ 0 w 81"/>
              <a:gd name="T17" fmla="*/ 4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9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9"/>
                </a:lnTo>
                <a:lnTo>
                  <a:pt x="0" y="28"/>
                </a:lnTo>
                <a:lnTo>
                  <a:pt x="0" y="49"/>
                </a:lnTo>
                <a:lnTo>
                  <a:pt x="0" y="49"/>
                </a:lnTo>
                <a:lnTo>
                  <a:pt x="0" y="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52279" y="4383210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Editorial and Magazine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Brochure and Catalogue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Promotion art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laen</a:t>
            </a:r>
            <a:r>
              <a:rPr lang="en-GB" sz="1000" dirty="0"/>
              <a:t> - </a:t>
            </a:r>
            <a:r>
              <a:rPr lang="en-GB" sz="1000" dirty="0" err="1"/>
              <a:t>laen</a:t>
            </a:r>
            <a:endParaRPr lang="en-GB" sz="1000" dirty="0"/>
          </a:p>
        </p:txBody>
      </p:sp>
      <p:sp>
        <p:nvSpPr>
          <p:cNvPr id="85" name="Freeform 8"/>
          <p:cNvSpPr>
            <a:spLocks/>
          </p:cNvSpPr>
          <p:nvPr/>
        </p:nvSpPr>
        <p:spPr bwMode="auto">
          <a:xfrm>
            <a:off x="8126875" y="4503646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8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8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6" name="Freeform 9"/>
          <p:cNvSpPr>
            <a:spLocks/>
          </p:cNvSpPr>
          <p:nvPr/>
        </p:nvSpPr>
        <p:spPr bwMode="auto">
          <a:xfrm>
            <a:off x="8126875" y="4787808"/>
            <a:ext cx="128588" cy="109538"/>
          </a:xfrm>
          <a:custGeom>
            <a:avLst/>
            <a:gdLst>
              <a:gd name="T0" fmla="*/ 0 w 81"/>
              <a:gd name="T1" fmla="*/ 44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4 h 69"/>
              <a:gd name="T10" fmla="*/ 0 w 81"/>
              <a:gd name="T11" fmla="*/ 28 h 69"/>
              <a:gd name="T12" fmla="*/ 0 w 81"/>
              <a:gd name="T13" fmla="*/ 44 h 69"/>
              <a:gd name="T14" fmla="*/ 0 w 81"/>
              <a:gd name="T15" fmla="*/ 44 h 69"/>
              <a:gd name="T16" fmla="*/ 0 w 81"/>
              <a:gd name="T17" fmla="*/ 44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4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4"/>
                </a:lnTo>
                <a:lnTo>
                  <a:pt x="0" y="28"/>
                </a:lnTo>
                <a:lnTo>
                  <a:pt x="0" y="44"/>
                </a:lnTo>
                <a:lnTo>
                  <a:pt x="0" y="44"/>
                </a:lnTo>
                <a:lnTo>
                  <a:pt x="0" y="4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7" name="Freeform 10"/>
          <p:cNvSpPr>
            <a:spLocks/>
          </p:cNvSpPr>
          <p:nvPr/>
        </p:nvSpPr>
        <p:spPr bwMode="auto">
          <a:xfrm>
            <a:off x="8126875" y="5070383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9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9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8" name="Freeform 11"/>
          <p:cNvSpPr>
            <a:spLocks/>
          </p:cNvSpPr>
          <p:nvPr/>
        </p:nvSpPr>
        <p:spPr bwMode="auto">
          <a:xfrm>
            <a:off x="8126875" y="5354546"/>
            <a:ext cx="128588" cy="109538"/>
          </a:xfrm>
          <a:custGeom>
            <a:avLst/>
            <a:gdLst>
              <a:gd name="T0" fmla="*/ 0 w 81"/>
              <a:gd name="T1" fmla="*/ 49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9 h 69"/>
              <a:gd name="T10" fmla="*/ 0 w 81"/>
              <a:gd name="T11" fmla="*/ 28 h 69"/>
              <a:gd name="T12" fmla="*/ 0 w 81"/>
              <a:gd name="T13" fmla="*/ 49 h 69"/>
              <a:gd name="T14" fmla="*/ 0 w 81"/>
              <a:gd name="T15" fmla="*/ 49 h 69"/>
              <a:gd name="T16" fmla="*/ 0 w 81"/>
              <a:gd name="T17" fmla="*/ 4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9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9"/>
                </a:lnTo>
                <a:lnTo>
                  <a:pt x="0" y="28"/>
                </a:lnTo>
                <a:lnTo>
                  <a:pt x="0" y="49"/>
                </a:lnTo>
                <a:lnTo>
                  <a:pt x="0" y="49"/>
                </a:lnTo>
                <a:lnTo>
                  <a:pt x="0" y="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67565" y="4378470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User Interface Design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PHP and CSS Development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SEO Marketing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Lain - lain Dan</a:t>
            </a:r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09782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6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8" grpId="0" animBg="1"/>
      <p:bldP spid="49" grpId="0" animBg="1"/>
      <p:bldP spid="50" grpId="0" animBg="1"/>
      <p:bldP spid="51" grpId="0" animBg="1"/>
      <p:bldP spid="52" grpId="0" animBg="1"/>
      <p:bldP spid="20" grpId="0" build="p"/>
      <p:bldP spid="59" grpId="0" build="p"/>
      <p:bldP spid="60" grpId="0" build="p"/>
      <p:bldP spid="61" grpId="0" build="p"/>
      <p:bldP spid="74" grpId="0" animBg="1"/>
      <p:bldP spid="75" grpId="0" animBg="1"/>
      <p:bldP spid="76" grpId="0" animBg="1"/>
      <p:bldP spid="77" grpId="0" animBg="1"/>
      <p:bldP spid="79" grpId="0" uiExpand="1" build="p"/>
      <p:bldP spid="80" grpId="0" animBg="1"/>
      <p:bldP spid="81" grpId="0" animBg="1"/>
      <p:bldP spid="82" grpId="0" animBg="1"/>
      <p:bldP spid="83" grpId="0" animBg="1"/>
      <p:bldP spid="84" grpId="0" build="p"/>
      <p:bldP spid="85" grpId="0" animBg="1"/>
      <p:bldP spid="86" grpId="0" animBg="1"/>
      <p:bldP spid="87" grpId="0" animBg="1"/>
      <p:bldP spid="88" grpId="0" animBg="1"/>
      <p:bldP spid="89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35"/>
          <p:cNvSpPr/>
          <p:nvPr/>
        </p:nvSpPr>
        <p:spPr>
          <a:xfrm>
            <a:off x="1599407" y="2265681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SPECIAL SERVICES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1" name="Shape 336"/>
          <p:cNvSpPr/>
          <p:nvPr/>
        </p:nvSpPr>
        <p:spPr>
          <a:xfrm>
            <a:off x="1770815" y="2456014"/>
            <a:ext cx="226169" cy="20355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440" y="15832"/>
                </a:moveTo>
                <a:lnTo>
                  <a:pt x="2160" y="15832"/>
                </a:lnTo>
                <a:lnTo>
                  <a:pt x="2160" y="2209"/>
                </a:lnTo>
                <a:lnTo>
                  <a:pt x="19440" y="2209"/>
                </a:lnTo>
                <a:cubicBezTo>
                  <a:pt x="19440" y="2209"/>
                  <a:pt x="19440" y="15832"/>
                  <a:pt x="19440" y="15832"/>
                </a:cubicBezTo>
                <a:close/>
                <a:moveTo>
                  <a:pt x="19440" y="0"/>
                </a:moveTo>
                <a:lnTo>
                  <a:pt x="2160" y="0"/>
                </a:lnTo>
                <a:cubicBezTo>
                  <a:pt x="971" y="0"/>
                  <a:pt x="0" y="1104"/>
                  <a:pt x="0" y="2455"/>
                </a:cubicBezTo>
                <a:lnTo>
                  <a:pt x="0" y="15955"/>
                </a:lnTo>
                <a:cubicBezTo>
                  <a:pt x="0" y="17304"/>
                  <a:pt x="953" y="18627"/>
                  <a:pt x="2119" y="18891"/>
                </a:cubicBezTo>
                <a:lnTo>
                  <a:pt x="6839" y="19964"/>
                </a:lnTo>
                <a:cubicBezTo>
                  <a:pt x="6839" y="19964"/>
                  <a:pt x="2775" y="21600"/>
                  <a:pt x="5400" y="21600"/>
                </a:cubicBezTo>
                <a:lnTo>
                  <a:pt x="16200" y="21600"/>
                </a:lnTo>
                <a:cubicBezTo>
                  <a:pt x="18825" y="21600"/>
                  <a:pt x="14761" y="19964"/>
                  <a:pt x="14761" y="19964"/>
                </a:cubicBezTo>
                <a:lnTo>
                  <a:pt x="19483" y="18891"/>
                </a:lnTo>
                <a:cubicBezTo>
                  <a:pt x="20647" y="18627"/>
                  <a:pt x="21600" y="17304"/>
                  <a:pt x="21600" y="15955"/>
                </a:cubicBezTo>
                <a:lnTo>
                  <a:pt x="21600" y="2455"/>
                </a:lnTo>
                <a:cubicBezTo>
                  <a:pt x="21600" y="1104"/>
                  <a:pt x="20629" y="0"/>
                  <a:pt x="19440" y="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2" name="Shape 339"/>
          <p:cNvSpPr/>
          <p:nvPr/>
        </p:nvSpPr>
        <p:spPr>
          <a:xfrm>
            <a:off x="1591787" y="4025137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342"/>
          <p:cNvSpPr/>
          <p:nvPr/>
        </p:nvSpPr>
        <p:spPr>
          <a:xfrm>
            <a:off x="7179869" y="2242820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345"/>
          <p:cNvSpPr/>
          <p:nvPr/>
        </p:nvSpPr>
        <p:spPr>
          <a:xfrm>
            <a:off x="7179869" y="4017517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346"/>
          <p:cNvSpPr/>
          <p:nvPr/>
        </p:nvSpPr>
        <p:spPr>
          <a:xfrm>
            <a:off x="1763507" y="4184890"/>
            <a:ext cx="225546" cy="2308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31" h="20433" extrusionOk="0">
                <a:moveTo>
                  <a:pt x="14102" y="6331"/>
                </a:moveTo>
                <a:cubicBezTo>
                  <a:pt x="13391" y="5619"/>
                  <a:pt x="13391" y="4469"/>
                  <a:pt x="14102" y="3759"/>
                </a:cubicBezTo>
                <a:cubicBezTo>
                  <a:pt x="14812" y="3049"/>
                  <a:pt x="15965" y="3049"/>
                  <a:pt x="16674" y="3759"/>
                </a:cubicBezTo>
                <a:cubicBezTo>
                  <a:pt x="17385" y="4469"/>
                  <a:pt x="17385" y="5619"/>
                  <a:pt x="16674" y="6331"/>
                </a:cubicBezTo>
                <a:cubicBezTo>
                  <a:pt x="15965" y="7041"/>
                  <a:pt x="14812" y="7041"/>
                  <a:pt x="14102" y="6331"/>
                </a:cubicBezTo>
                <a:close/>
                <a:moveTo>
                  <a:pt x="12904" y="13199"/>
                </a:moveTo>
                <a:cubicBezTo>
                  <a:pt x="12904" y="13199"/>
                  <a:pt x="21289" y="7286"/>
                  <a:pt x="20359" y="518"/>
                </a:cubicBezTo>
                <a:cubicBezTo>
                  <a:pt x="20339" y="369"/>
                  <a:pt x="20289" y="271"/>
                  <a:pt x="20226" y="206"/>
                </a:cubicBezTo>
                <a:cubicBezTo>
                  <a:pt x="20162" y="145"/>
                  <a:pt x="20065" y="93"/>
                  <a:pt x="19914" y="72"/>
                </a:cubicBezTo>
                <a:cubicBezTo>
                  <a:pt x="13147" y="-856"/>
                  <a:pt x="7233" y="7529"/>
                  <a:pt x="7233" y="7529"/>
                </a:cubicBezTo>
                <a:cubicBezTo>
                  <a:pt x="2104" y="6928"/>
                  <a:pt x="2478" y="7929"/>
                  <a:pt x="137" y="13421"/>
                </a:cubicBezTo>
                <a:cubicBezTo>
                  <a:pt x="-311" y="14470"/>
                  <a:pt x="416" y="14829"/>
                  <a:pt x="1211" y="14536"/>
                </a:cubicBezTo>
                <a:cubicBezTo>
                  <a:pt x="2006" y="14242"/>
                  <a:pt x="3764" y="13593"/>
                  <a:pt x="3764" y="13593"/>
                </a:cubicBezTo>
                <a:lnTo>
                  <a:pt x="6840" y="16669"/>
                </a:lnTo>
                <a:cubicBezTo>
                  <a:pt x="6840" y="16669"/>
                  <a:pt x="6192" y="18426"/>
                  <a:pt x="5897" y="19222"/>
                </a:cubicBezTo>
                <a:cubicBezTo>
                  <a:pt x="5604" y="20018"/>
                  <a:pt x="5963" y="20744"/>
                  <a:pt x="7012" y="20297"/>
                </a:cubicBezTo>
                <a:cubicBezTo>
                  <a:pt x="12505" y="17955"/>
                  <a:pt x="13504" y="18328"/>
                  <a:pt x="12904" y="13199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6" name="Shape 347"/>
          <p:cNvSpPr/>
          <p:nvPr/>
        </p:nvSpPr>
        <p:spPr>
          <a:xfrm>
            <a:off x="7359251" y="2385759"/>
            <a:ext cx="226834" cy="23738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7" name="Shape 348"/>
          <p:cNvSpPr/>
          <p:nvPr/>
        </p:nvSpPr>
        <p:spPr>
          <a:xfrm>
            <a:off x="7359937" y="4201090"/>
            <a:ext cx="225461" cy="19840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041" y="15188"/>
                </a:moveTo>
                <a:cubicBezTo>
                  <a:pt x="8905" y="14174"/>
                  <a:pt x="8222" y="13317"/>
                  <a:pt x="8222" y="11485"/>
                </a:cubicBezTo>
                <a:cubicBezTo>
                  <a:pt x="8222" y="10385"/>
                  <a:pt x="8875" y="10744"/>
                  <a:pt x="9161" y="8730"/>
                </a:cubicBezTo>
                <a:cubicBezTo>
                  <a:pt x="9279" y="7894"/>
                  <a:pt x="9855" y="8716"/>
                  <a:pt x="9966" y="6808"/>
                </a:cubicBezTo>
                <a:cubicBezTo>
                  <a:pt x="9966" y="6047"/>
                  <a:pt x="9651" y="5858"/>
                  <a:pt x="9651" y="5858"/>
                </a:cubicBezTo>
                <a:cubicBezTo>
                  <a:pt x="9651" y="5858"/>
                  <a:pt x="9811" y="4733"/>
                  <a:pt x="9873" y="3867"/>
                </a:cubicBezTo>
                <a:cubicBezTo>
                  <a:pt x="9951" y="2788"/>
                  <a:pt x="9396" y="0"/>
                  <a:pt x="6431" y="0"/>
                </a:cubicBezTo>
                <a:cubicBezTo>
                  <a:pt x="3466" y="0"/>
                  <a:pt x="2909" y="2788"/>
                  <a:pt x="2987" y="3867"/>
                </a:cubicBezTo>
                <a:cubicBezTo>
                  <a:pt x="3050" y="4733"/>
                  <a:pt x="3210" y="5858"/>
                  <a:pt x="3210" y="5858"/>
                </a:cubicBezTo>
                <a:cubicBezTo>
                  <a:pt x="3210" y="5858"/>
                  <a:pt x="2895" y="6047"/>
                  <a:pt x="2895" y="6808"/>
                </a:cubicBezTo>
                <a:cubicBezTo>
                  <a:pt x="3005" y="8716"/>
                  <a:pt x="3582" y="7894"/>
                  <a:pt x="3700" y="8730"/>
                </a:cubicBezTo>
                <a:cubicBezTo>
                  <a:pt x="3987" y="10744"/>
                  <a:pt x="4639" y="10385"/>
                  <a:pt x="4639" y="11485"/>
                </a:cubicBezTo>
                <a:cubicBezTo>
                  <a:pt x="4639" y="13317"/>
                  <a:pt x="3956" y="14174"/>
                  <a:pt x="1819" y="15188"/>
                </a:cubicBezTo>
                <a:cubicBezTo>
                  <a:pt x="1169" y="15497"/>
                  <a:pt x="0" y="15976"/>
                  <a:pt x="0" y="17129"/>
                </a:cubicBezTo>
                <a:lnTo>
                  <a:pt x="0" y="21600"/>
                </a:lnTo>
                <a:lnTo>
                  <a:pt x="15005" y="21600"/>
                </a:lnTo>
                <a:cubicBezTo>
                  <a:pt x="15005" y="21600"/>
                  <a:pt x="15005" y="18955"/>
                  <a:pt x="15005" y="18248"/>
                </a:cubicBezTo>
                <a:cubicBezTo>
                  <a:pt x="15005" y="17196"/>
                  <a:pt x="13184" y="16207"/>
                  <a:pt x="11041" y="15188"/>
                </a:cubicBezTo>
                <a:close/>
                <a:moveTo>
                  <a:pt x="21600" y="21600"/>
                </a:moveTo>
                <a:cubicBezTo>
                  <a:pt x="21600" y="21600"/>
                  <a:pt x="21557" y="16953"/>
                  <a:pt x="21307" y="16471"/>
                </a:cubicBezTo>
                <a:cubicBezTo>
                  <a:pt x="20935" y="15754"/>
                  <a:pt x="20071" y="15261"/>
                  <a:pt x="18463" y="14498"/>
                </a:cubicBezTo>
                <a:cubicBezTo>
                  <a:pt x="16861" y="13736"/>
                  <a:pt x="16349" y="13094"/>
                  <a:pt x="16349" y="11720"/>
                </a:cubicBezTo>
                <a:cubicBezTo>
                  <a:pt x="16349" y="10894"/>
                  <a:pt x="16838" y="11164"/>
                  <a:pt x="17053" y="9653"/>
                </a:cubicBezTo>
                <a:cubicBezTo>
                  <a:pt x="17142" y="9026"/>
                  <a:pt x="17574" y="9643"/>
                  <a:pt x="17657" y="8212"/>
                </a:cubicBezTo>
                <a:cubicBezTo>
                  <a:pt x="17657" y="7642"/>
                  <a:pt x="17420" y="7499"/>
                  <a:pt x="17420" y="7499"/>
                </a:cubicBezTo>
                <a:cubicBezTo>
                  <a:pt x="17420" y="7499"/>
                  <a:pt x="17541" y="6656"/>
                  <a:pt x="17588" y="6006"/>
                </a:cubicBezTo>
                <a:cubicBezTo>
                  <a:pt x="17646" y="5197"/>
                  <a:pt x="17229" y="3106"/>
                  <a:pt x="15005" y="3106"/>
                </a:cubicBezTo>
                <a:cubicBezTo>
                  <a:pt x="12781" y="3106"/>
                  <a:pt x="12365" y="5197"/>
                  <a:pt x="12422" y="6006"/>
                </a:cubicBezTo>
                <a:cubicBezTo>
                  <a:pt x="12469" y="6656"/>
                  <a:pt x="12589" y="7499"/>
                  <a:pt x="12589" y="7499"/>
                </a:cubicBezTo>
                <a:cubicBezTo>
                  <a:pt x="12589" y="7499"/>
                  <a:pt x="12353" y="7642"/>
                  <a:pt x="12353" y="8212"/>
                </a:cubicBezTo>
                <a:cubicBezTo>
                  <a:pt x="12437" y="9643"/>
                  <a:pt x="12868" y="9026"/>
                  <a:pt x="12957" y="9653"/>
                </a:cubicBezTo>
                <a:cubicBezTo>
                  <a:pt x="13173" y="11164"/>
                  <a:pt x="13662" y="10894"/>
                  <a:pt x="13662" y="11720"/>
                </a:cubicBezTo>
                <a:cubicBezTo>
                  <a:pt x="13662" y="12655"/>
                  <a:pt x="13424" y="13250"/>
                  <a:pt x="12768" y="13776"/>
                </a:cubicBezTo>
                <a:cubicBezTo>
                  <a:pt x="16268" y="15766"/>
                  <a:pt x="16737" y="16172"/>
                  <a:pt x="16737" y="17952"/>
                </a:cubicBezTo>
                <a:lnTo>
                  <a:pt x="16737" y="21600"/>
                </a:lnTo>
                <a:cubicBezTo>
                  <a:pt x="16737" y="21600"/>
                  <a:pt x="21600" y="21600"/>
                  <a:pt x="21600" y="216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418641" y="23665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Projection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18641" y="2637819"/>
            <a:ext cx="3087025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4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987438" y="23665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Promotion</a:t>
            </a:r>
          </a:p>
        </p:txBody>
      </p:sp>
      <p:sp>
        <p:nvSpPr>
          <p:cNvPr id="4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87438" y="2637819"/>
            <a:ext cx="3087025" cy="59089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418257" y="4144527"/>
            <a:ext cx="1096888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Production</a:t>
            </a:r>
          </a:p>
        </p:txBody>
      </p:sp>
      <p:sp>
        <p:nvSpPr>
          <p:cNvPr id="4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18257" y="4415819"/>
            <a:ext cx="313814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987438" y="4144527"/>
            <a:ext cx="1147239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Support</a:t>
            </a:r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87438" y="4415819"/>
            <a:ext cx="3137762" cy="59089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52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892492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68" grpId="0"/>
      <p:bldP spid="69" grpId="0" build="p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build="p"/>
      <p:bldP spid="39" grpId="0" build="p"/>
      <p:bldP spid="42" grpId="0" build="p"/>
      <p:bldP spid="43" grpId="0" build="p"/>
      <p:bldP spid="48" grpId="0" build="p"/>
      <p:bldP spid="49" grpId="0" build="p"/>
      <p:bldP spid="50" grpId="0" build="p"/>
      <p:bldP spid="51" grpId="0" build="p"/>
      <p:bldP spid="52" grpId="0" animBg="1"/>
      <p:bldP spid="53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SPECIAL SERVICES WITH IMAGE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0" y="2043104"/>
            <a:ext cx="12192000" cy="2280107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1610477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8696188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3972381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/>
          <p:cNvSpPr/>
          <p:nvPr/>
        </p:nvSpPr>
        <p:spPr>
          <a:xfrm>
            <a:off x="6334285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13361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Projection</a:t>
            </a:r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65736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3301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Production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25676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0866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Promotion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33241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23720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Support</a:t>
            </a:r>
          </a:p>
        </p:txBody>
      </p:sp>
      <p:sp>
        <p:nvSpPr>
          <p:cNvPr id="9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76095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2186678" y="4055920"/>
            <a:ext cx="717550" cy="717550"/>
            <a:chOff x="2186678" y="4055920"/>
            <a:chExt cx="717550" cy="717550"/>
          </a:xfrm>
        </p:grpSpPr>
        <p:sp>
          <p:nvSpPr>
            <p:cNvPr id="62" name="Oval 61"/>
            <p:cNvSpPr/>
            <p:nvPr/>
          </p:nvSpPr>
          <p:spPr>
            <a:xfrm>
              <a:off x="2186678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1" name="Shape 763"/>
            <p:cNvSpPr/>
            <p:nvPr/>
          </p:nvSpPr>
          <p:spPr>
            <a:xfrm>
              <a:off x="2418505" y="4292732"/>
              <a:ext cx="253896" cy="2285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548582" y="4055920"/>
            <a:ext cx="717550" cy="717550"/>
            <a:chOff x="4548582" y="4055920"/>
            <a:chExt cx="717550" cy="717550"/>
          </a:xfrm>
        </p:grpSpPr>
        <p:sp>
          <p:nvSpPr>
            <p:cNvPr id="63" name="Oval 62"/>
            <p:cNvSpPr/>
            <p:nvPr/>
          </p:nvSpPr>
          <p:spPr>
            <a:xfrm>
              <a:off x="4548582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2" name="Shape 766"/>
            <p:cNvSpPr/>
            <p:nvPr/>
          </p:nvSpPr>
          <p:spPr>
            <a:xfrm>
              <a:off x="4770454" y="4267513"/>
              <a:ext cx="272593" cy="2789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910486" y="4055920"/>
            <a:ext cx="717550" cy="717550"/>
            <a:chOff x="6910486" y="4055920"/>
            <a:chExt cx="717550" cy="717550"/>
          </a:xfrm>
        </p:grpSpPr>
        <p:sp>
          <p:nvSpPr>
            <p:cNvPr id="64" name="Oval 63"/>
            <p:cNvSpPr/>
            <p:nvPr/>
          </p:nvSpPr>
          <p:spPr>
            <a:xfrm>
              <a:off x="6910486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Shape 771"/>
            <p:cNvSpPr/>
            <p:nvPr/>
          </p:nvSpPr>
          <p:spPr>
            <a:xfrm>
              <a:off x="7122096" y="4230204"/>
              <a:ext cx="294329" cy="3080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1" h="20933" extrusionOk="0">
                  <a:moveTo>
                    <a:pt x="18450" y="13962"/>
                  </a:moveTo>
                  <a:cubicBezTo>
                    <a:pt x="18104" y="14098"/>
                    <a:pt x="15778" y="12331"/>
                    <a:pt x="14291" y="9001"/>
                  </a:cubicBezTo>
                  <a:cubicBezTo>
                    <a:pt x="12804" y="5669"/>
                    <a:pt x="12992" y="2625"/>
                    <a:pt x="13337" y="2491"/>
                  </a:cubicBezTo>
                  <a:cubicBezTo>
                    <a:pt x="13683" y="2355"/>
                    <a:pt x="15952" y="4486"/>
                    <a:pt x="17438" y="7816"/>
                  </a:cubicBezTo>
                  <a:cubicBezTo>
                    <a:pt x="18925" y="11146"/>
                    <a:pt x="18797" y="13826"/>
                    <a:pt x="18450" y="13962"/>
                  </a:cubicBezTo>
                  <a:close/>
                  <a:moveTo>
                    <a:pt x="19117" y="7012"/>
                  </a:moveTo>
                  <a:cubicBezTo>
                    <a:pt x="17204" y="2727"/>
                    <a:pt x="14125" y="-537"/>
                    <a:pt x="12567" y="74"/>
                  </a:cubicBezTo>
                  <a:cubicBezTo>
                    <a:pt x="9922" y="1108"/>
                    <a:pt x="14143" y="6078"/>
                    <a:pt x="1154" y="11160"/>
                  </a:cubicBezTo>
                  <a:cubicBezTo>
                    <a:pt x="32" y="11600"/>
                    <a:pt x="-253" y="13356"/>
                    <a:pt x="217" y="14406"/>
                  </a:cubicBezTo>
                  <a:cubicBezTo>
                    <a:pt x="685" y="15456"/>
                    <a:pt x="2220" y="16502"/>
                    <a:pt x="3342" y="16062"/>
                  </a:cubicBezTo>
                  <a:cubicBezTo>
                    <a:pt x="3537" y="15987"/>
                    <a:pt x="4250" y="15766"/>
                    <a:pt x="4250" y="15766"/>
                  </a:cubicBezTo>
                  <a:cubicBezTo>
                    <a:pt x="5051" y="16802"/>
                    <a:pt x="5889" y="16187"/>
                    <a:pt x="6186" y="16845"/>
                  </a:cubicBezTo>
                  <a:cubicBezTo>
                    <a:pt x="6544" y="17635"/>
                    <a:pt x="7322" y="19353"/>
                    <a:pt x="7586" y="19939"/>
                  </a:cubicBezTo>
                  <a:cubicBezTo>
                    <a:pt x="7850" y="20522"/>
                    <a:pt x="8450" y="21063"/>
                    <a:pt x="8885" y="20905"/>
                  </a:cubicBezTo>
                  <a:cubicBezTo>
                    <a:pt x="9318" y="20745"/>
                    <a:pt x="10797" y="20203"/>
                    <a:pt x="11362" y="19997"/>
                  </a:cubicBezTo>
                  <a:cubicBezTo>
                    <a:pt x="11927" y="19790"/>
                    <a:pt x="12062" y="19306"/>
                    <a:pt x="11889" y="18922"/>
                  </a:cubicBezTo>
                  <a:cubicBezTo>
                    <a:pt x="11703" y="18510"/>
                    <a:pt x="10939" y="18390"/>
                    <a:pt x="10721" y="17908"/>
                  </a:cubicBezTo>
                  <a:cubicBezTo>
                    <a:pt x="10503" y="17428"/>
                    <a:pt x="9791" y="15886"/>
                    <a:pt x="9586" y="15400"/>
                  </a:cubicBezTo>
                  <a:cubicBezTo>
                    <a:pt x="9308" y="14739"/>
                    <a:pt x="9899" y="14201"/>
                    <a:pt x="10759" y="14116"/>
                  </a:cubicBezTo>
                  <a:cubicBezTo>
                    <a:pt x="16671" y="13522"/>
                    <a:pt x="17775" y="17037"/>
                    <a:pt x="19789" y="16249"/>
                  </a:cubicBezTo>
                  <a:cubicBezTo>
                    <a:pt x="21347" y="15640"/>
                    <a:pt x="21030" y="11296"/>
                    <a:pt x="19117" y="701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272389" y="4055920"/>
            <a:ext cx="717550" cy="717550"/>
            <a:chOff x="9272389" y="4055920"/>
            <a:chExt cx="717550" cy="717550"/>
          </a:xfrm>
        </p:grpSpPr>
        <p:sp>
          <p:nvSpPr>
            <p:cNvPr id="65" name="Oval 64"/>
            <p:cNvSpPr/>
            <p:nvPr/>
          </p:nvSpPr>
          <p:spPr>
            <a:xfrm>
              <a:off x="9272389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4" name="Shape 772"/>
            <p:cNvSpPr/>
            <p:nvPr/>
          </p:nvSpPr>
          <p:spPr>
            <a:xfrm>
              <a:off x="9482487" y="4257987"/>
              <a:ext cx="297354" cy="2616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27" name="Oval 2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137786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9" grpId="0" animBg="1"/>
      <p:bldP spid="10" grpId="0" animBg="1"/>
      <p:bldP spid="45" grpId="0" animBg="1"/>
      <p:bldP spid="46" grpId="0" animBg="1"/>
      <p:bldP spid="47" grpId="0" animBg="1"/>
      <p:bldP spid="66" grpId="0" build="p"/>
      <p:bldP spid="67" grpId="0" build="p"/>
      <p:bldP spid="70" grpId="0" build="p"/>
      <p:bldP spid="71" grpId="0" build="p"/>
      <p:bldP spid="72" grpId="0" build="p"/>
      <p:bldP spid="73" grpId="0" build="p"/>
      <p:bldP spid="78" grpId="0" build="p"/>
      <p:bldP spid="90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FULL WIDTH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1" y="2209801"/>
            <a:ext cx="10058400" cy="3962400"/>
          </a:xfrm>
        </p:spPr>
        <p:txBody>
          <a:bodyPr lIns="0">
            <a:normAutofit/>
          </a:bodyPr>
          <a:lstStyle/>
          <a:p>
            <a:r>
              <a:rPr lang="en-GB" dirty="0" err="1"/>
              <a:t>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tempor</a:t>
            </a:r>
            <a:r>
              <a:rPr lang="en-GB" dirty="0"/>
              <a:t> no has, duo </a:t>
            </a:r>
            <a:r>
              <a:rPr lang="en-GB" dirty="0" err="1"/>
              <a:t>quot</a:t>
            </a:r>
            <a:r>
              <a:rPr lang="en-GB" dirty="0"/>
              <a:t> </a:t>
            </a:r>
            <a:r>
              <a:rPr lang="en-GB" dirty="0" err="1"/>
              <a:t>torquatos</a:t>
            </a:r>
            <a:r>
              <a:rPr lang="en-GB" dirty="0"/>
              <a:t> at, </a:t>
            </a:r>
            <a:r>
              <a:rPr lang="en-GB" dirty="0" err="1"/>
              <a:t>voluptua</a:t>
            </a:r>
            <a:r>
              <a:rPr lang="en-GB" dirty="0"/>
              <a:t> </a:t>
            </a:r>
            <a:r>
              <a:rPr lang="en-GB" dirty="0" err="1"/>
              <a:t>pertinacia</a:t>
            </a:r>
            <a:r>
              <a:rPr lang="en-GB" dirty="0"/>
              <a:t> </a:t>
            </a:r>
            <a:r>
              <a:rPr lang="en-GB" dirty="0" err="1"/>
              <a:t>comprehensam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sit. Et per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fastidii</a:t>
            </a:r>
            <a:r>
              <a:rPr lang="en-GB" dirty="0"/>
              <a:t> </a:t>
            </a:r>
            <a:r>
              <a:rPr lang="en-GB" dirty="0" err="1"/>
              <a:t>repudiandae</a:t>
            </a:r>
            <a:r>
              <a:rPr lang="en-GB" dirty="0"/>
              <a:t>. </a:t>
            </a:r>
            <a:r>
              <a:rPr lang="en-GB" dirty="0" err="1"/>
              <a:t>Mea</a:t>
            </a:r>
            <a:r>
              <a:rPr lang="en-GB" dirty="0"/>
              <a:t> in </a:t>
            </a:r>
            <a:r>
              <a:rPr lang="en-GB" dirty="0" err="1"/>
              <a:t>odio</a:t>
            </a:r>
            <a:r>
              <a:rPr lang="en-GB" dirty="0"/>
              <a:t> </a:t>
            </a:r>
            <a:r>
              <a:rPr lang="en-GB" dirty="0" err="1"/>
              <a:t>salutatus</a:t>
            </a:r>
            <a:r>
              <a:rPr lang="en-GB" dirty="0"/>
              <a:t> </a:t>
            </a:r>
            <a:r>
              <a:rPr lang="en-GB" dirty="0" err="1"/>
              <a:t>intellegebat</a:t>
            </a:r>
            <a:r>
              <a:rPr lang="en-GB" dirty="0"/>
              <a:t>, </a:t>
            </a:r>
            <a:r>
              <a:rPr lang="en-GB" dirty="0" err="1"/>
              <a:t>melius</a:t>
            </a:r>
            <a:r>
              <a:rPr lang="en-GB" dirty="0"/>
              <a:t> </a:t>
            </a:r>
            <a:r>
              <a:rPr lang="en-GB" dirty="0" err="1"/>
              <a:t>albucius</a:t>
            </a:r>
            <a:r>
              <a:rPr lang="en-GB" dirty="0"/>
              <a:t> </a:t>
            </a:r>
            <a:r>
              <a:rPr lang="en-GB" dirty="0" err="1"/>
              <a:t>suscipiantur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sea. Cum </a:t>
            </a:r>
            <a:r>
              <a:rPr lang="en-GB" dirty="0" err="1"/>
              <a:t>dicant</a:t>
            </a:r>
            <a:r>
              <a:rPr lang="en-GB" dirty="0"/>
              <a:t> </a:t>
            </a:r>
            <a:r>
              <a:rPr lang="en-GB" dirty="0" err="1"/>
              <a:t>ponderum</a:t>
            </a:r>
            <a:r>
              <a:rPr lang="en-GB" dirty="0"/>
              <a:t> </a:t>
            </a:r>
            <a:r>
              <a:rPr lang="en-GB" dirty="0" err="1"/>
              <a:t>menandri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, animal </a:t>
            </a:r>
            <a:r>
              <a:rPr lang="en-GB" dirty="0" err="1"/>
              <a:t>detracto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cum. </a:t>
            </a:r>
            <a:r>
              <a:rPr lang="en-GB" dirty="0" err="1"/>
              <a:t>Virtute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mea</a:t>
            </a:r>
            <a:r>
              <a:rPr lang="en-GB" dirty="0"/>
              <a:t> at. </a:t>
            </a:r>
            <a:r>
              <a:rPr lang="en-GB" dirty="0" err="1"/>
              <a:t>Noluisse</a:t>
            </a:r>
            <a:r>
              <a:rPr lang="en-GB" dirty="0"/>
              <a:t> </a:t>
            </a:r>
            <a:r>
              <a:rPr lang="en-GB" dirty="0" err="1"/>
              <a:t>mediocrem</a:t>
            </a:r>
            <a:r>
              <a:rPr lang="en-GB" dirty="0"/>
              <a:t> </a:t>
            </a:r>
            <a:r>
              <a:rPr lang="en-GB" dirty="0" err="1"/>
              <a:t>maluisset</a:t>
            </a:r>
            <a:r>
              <a:rPr lang="en-GB" dirty="0"/>
              <a:t> ad </a:t>
            </a:r>
            <a:r>
              <a:rPr lang="en-GB" dirty="0" err="1" smtClean="0"/>
              <a:t>necffert</a:t>
            </a:r>
            <a:r>
              <a:rPr lang="en-GB" dirty="0" smtClean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ne</a:t>
            </a:r>
          </a:p>
          <a:p>
            <a:r>
              <a:rPr lang="en-GB" dirty="0" err="1"/>
              <a:t>Sapientem</a:t>
            </a:r>
            <a:r>
              <a:rPr lang="en-GB" dirty="0"/>
              <a:t> </a:t>
            </a:r>
            <a:r>
              <a:rPr lang="en-GB" dirty="0" err="1"/>
              <a:t>interpretaris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Modo</a:t>
            </a:r>
            <a:r>
              <a:rPr lang="en-GB" dirty="0"/>
              <a:t> </a:t>
            </a:r>
            <a:r>
              <a:rPr lang="en-GB" dirty="0" err="1"/>
              <a:t>saepe</a:t>
            </a:r>
            <a:r>
              <a:rPr lang="en-GB" dirty="0"/>
              <a:t> vim id. Ad prima </a:t>
            </a:r>
            <a:r>
              <a:rPr lang="en-GB" dirty="0" err="1"/>
              <a:t>vocent</a:t>
            </a:r>
            <a:r>
              <a:rPr lang="en-GB" dirty="0"/>
              <a:t> pro, sit an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scribentur</a:t>
            </a:r>
            <a:r>
              <a:rPr lang="en-GB" dirty="0"/>
              <a:t>. Et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debitis</a:t>
            </a:r>
            <a:r>
              <a:rPr lang="en-GB" dirty="0"/>
              <a:t> </a:t>
            </a:r>
            <a:r>
              <a:rPr lang="en-GB" dirty="0" err="1"/>
              <a:t>principes</a:t>
            </a:r>
            <a:r>
              <a:rPr lang="en-GB" dirty="0"/>
              <a:t> </a:t>
            </a:r>
            <a:r>
              <a:rPr lang="en-GB" dirty="0" err="1"/>
              <a:t>eos</a:t>
            </a:r>
            <a:r>
              <a:rPr lang="en-GB" dirty="0"/>
              <a:t>. Id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voluptaria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ridens</a:t>
            </a:r>
            <a:r>
              <a:rPr lang="en-GB" dirty="0"/>
              <a:t> cum </a:t>
            </a:r>
            <a:r>
              <a:rPr lang="en-GB" dirty="0" err="1"/>
              <a:t>eu</a:t>
            </a:r>
            <a:r>
              <a:rPr lang="en-GB" dirty="0"/>
              <a:t>, brute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</a:t>
            </a:r>
          </a:p>
          <a:p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cbrute</a:t>
            </a:r>
            <a:r>
              <a:rPr lang="en-GB" dirty="0"/>
              <a:t>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smtClean="0"/>
              <a:t>m</a:t>
            </a:r>
          </a:p>
          <a:p>
            <a:r>
              <a:rPr lang="en-GB" dirty="0" err="1" smtClean="0"/>
              <a:t>olestiae</a:t>
            </a:r>
            <a:r>
              <a:rPr lang="en-GB" dirty="0" smtClean="0"/>
              <a:t> </a:t>
            </a:r>
            <a:r>
              <a:rPr lang="en-GB" dirty="0"/>
              <a:t>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 smtClean="0"/>
              <a:t>interesset.i</a:t>
            </a:r>
            <a:r>
              <a:rPr lang="en-GB" dirty="0" smtClean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</a:t>
            </a:r>
          </a:p>
        </p:txBody>
      </p:sp>
      <p:sp>
        <p:nvSpPr>
          <p:cNvPr id="7" name="Oval 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07103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5" grpId="0" uiExpand="1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TWO COLUMNS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1" y="2209801"/>
            <a:ext cx="10058400" cy="3962400"/>
          </a:xfrm>
        </p:spPr>
        <p:txBody>
          <a:bodyPr lIns="0" rIns="0" numCol="2" spcCol="365760">
            <a:normAutofit fontScale="85000" lnSpcReduction="10000"/>
          </a:bodyPr>
          <a:lstStyle/>
          <a:p>
            <a:pPr>
              <a:lnSpc>
                <a:spcPts val="1260"/>
              </a:lnSpc>
            </a:pPr>
            <a:r>
              <a:rPr lang="en-GB" dirty="0" err="1"/>
              <a:t>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tempor</a:t>
            </a:r>
            <a:r>
              <a:rPr lang="en-GB" dirty="0"/>
              <a:t> no has, duo </a:t>
            </a:r>
            <a:r>
              <a:rPr lang="en-GB" dirty="0" err="1"/>
              <a:t>quot</a:t>
            </a:r>
            <a:r>
              <a:rPr lang="en-GB" dirty="0"/>
              <a:t> </a:t>
            </a:r>
            <a:r>
              <a:rPr lang="en-GB" dirty="0" err="1"/>
              <a:t>torquatos</a:t>
            </a:r>
            <a:r>
              <a:rPr lang="en-GB" dirty="0"/>
              <a:t> at, </a:t>
            </a:r>
            <a:r>
              <a:rPr lang="en-GB" dirty="0" err="1"/>
              <a:t>voluptua</a:t>
            </a:r>
            <a:r>
              <a:rPr lang="en-GB" dirty="0"/>
              <a:t> </a:t>
            </a:r>
            <a:r>
              <a:rPr lang="en-GB" dirty="0" err="1"/>
              <a:t>pertinacia</a:t>
            </a:r>
            <a:r>
              <a:rPr lang="en-GB" dirty="0"/>
              <a:t> </a:t>
            </a:r>
            <a:r>
              <a:rPr lang="en-GB" dirty="0" err="1"/>
              <a:t>comprehensam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sit. Et per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fastidii</a:t>
            </a:r>
            <a:r>
              <a:rPr lang="en-GB" dirty="0"/>
              <a:t> </a:t>
            </a:r>
            <a:r>
              <a:rPr lang="en-GB" dirty="0" err="1"/>
              <a:t>repudiandae</a:t>
            </a:r>
            <a:r>
              <a:rPr lang="en-GB" dirty="0"/>
              <a:t>. </a:t>
            </a:r>
            <a:r>
              <a:rPr lang="en-GB" dirty="0" err="1"/>
              <a:t>Mea</a:t>
            </a:r>
            <a:r>
              <a:rPr lang="en-GB" dirty="0"/>
              <a:t> in </a:t>
            </a:r>
            <a:r>
              <a:rPr lang="en-GB" dirty="0" err="1"/>
              <a:t>odio</a:t>
            </a:r>
            <a:r>
              <a:rPr lang="en-GB" dirty="0"/>
              <a:t> </a:t>
            </a:r>
            <a:r>
              <a:rPr lang="en-GB" dirty="0" err="1"/>
              <a:t>salutatus</a:t>
            </a:r>
            <a:r>
              <a:rPr lang="en-GB" dirty="0"/>
              <a:t> </a:t>
            </a:r>
            <a:r>
              <a:rPr lang="en-GB" dirty="0" err="1"/>
              <a:t>intellegebat</a:t>
            </a:r>
            <a:r>
              <a:rPr lang="en-GB" dirty="0"/>
              <a:t>, </a:t>
            </a:r>
            <a:r>
              <a:rPr lang="en-GB" dirty="0" err="1"/>
              <a:t>melius</a:t>
            </a:r>
            <a:r>
              <a:rPr lang="en-GB" dirty="0"/>
              <a:t> </a:t>
            </a:r>
            <a:r>
              <a:rPr lang="en-GB" dirty="0" err="1"/>
              <a:t>albucius</a:t>
            </a:r>
            <a:r>
              <a:rPr lang="en-GB" dirty="0"/>
              <a:t> </a:t>
            </a:r>
            <a:r>
              <a:rPr lang="en-GB" dirty="0" err="1"/>
              <a:t>suscipiantur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sea. Cum </a:t>
            </a:r>
            <a:r>
              <a:rPr lang="en-GB" dirty="0" err="1"/>
              <a:t>dicant</a:t>
            </a:r>
            <a:r>
              <a:rPr lang="en-GB" dirty="0"/>
              <a:t> </a:t>
            </a:r>
            <a:r>
              <a:rPr lang="en-GB" dirty="0" err="1"/>
              <a:t>ponderum</a:t>
            </a:r>
            <a:r>
              <a:rPr lang="en-GB" dirty="0"/>
              <a:t> </a:t>
            </a:r>
            <a:r>
              <a:rPr lang="en-GB" dirty="0" err="1"/>
              <a:t>menandri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, animal </a:t>
            </a:r>
            <a:r>
              <a:rPr lang="en-GB" dirty="0" err="1"/>
              <a:t>detracto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cum. </a:t>
            </a:r>
            <a:r>
              <a:rPr lang="en-GB" dirty="0" err="1"/>
              <a:t>Virtute</a:t>
            </a:r>
            <a:r>
              <a:rPr lang="en-GB" dirty="0"/>
              <a:t> </a:t>
            </a:r>
            <a:r>
              <a:rPr lang="en-GB" dirty="0" err="1" smtClean="0"/>
              <a:t>ment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itum</a:t>
            </a:r>
            <a:r>
              <a:rPr lang="en-GB" dirty="0" smtClean="0"/>
              <a:t> </a:t>
            </a:r>
            <a:r>
              <a:rPr lang="en-GB" dirty="0" err="1"/>
              <a:t>mea</a:t>
            </a:r>
            <a:r>
              <a:rPr lang="en-GB" dirty="0"/>
              <a:t> at. </a:t>
            </a:r>
            <a:r>
              <a:rPr lang="en-GB" dirty="0" err="1"/>
              <a:t>Noluisse</a:t>
            </a:r>
            <a:r>
              <a:rPr lang="en-GB" dirty="0"/>
              <a:t> </a:t>
            </a:r>
            <a:r>
              <a:rPr lang="en-GB" dirty="0" err="1"/>
              <a:t>mediocrem</a:t>
            </a:r>
            <a:r>
              <a:rPr lang="en-GB" dirty="0"/>
              <a:t> </a:t>
            </a:r>
            <a:r>
              <a:rPr lang="en-GB" dirty="0" err="1"/>
              <a:t>maluisset</a:t>
            </a:r>
            <a:r>
              <a:rPr lang="en-GB" dirty="0"/>
              <a:t> ad </a:t>
            </a:r>
            <a:r>
              <a:rPr lang="en-GB" dirty="0" err="1" smtClean="0"/>
              <a:t>necffert</a:t>
            </a:r>
            <a:r>
              <a:rPr lang="en-GB" dirty="0" smtClean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ne</a:t>
            </a:r>
          </a:p>
          <a:p>
            <a:pPr>
              <a:lnSpc>
                <a:spcPts val="1260"/>
              </a:lnSpc>
            </a:pPr>
            <a:r>
              <a:rPr lang="en-GB" dirty="0" err="1"/>
              <a:t>Sapientem</a:t>
            </a:r>
            <a:r>
              <a:rPr lang="en-GB" dirty="0"/>
              <a:t> </a:t>
            </a:r>
            <a:r>
              <a:rPr lang="en-GB" dirty="0" err="1"/>
              <a:t>interpretaris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Modo</a:t>
            </a:r>
            <a:r>
              <a:rPr lang="en-GB" dirty="0"/>
              <a:t> </a:t>
            </a:r>
            <a:r>
              <a:rPr lang="en-GB" dirty="0" err="1"/>
              <a:t>saepe</a:t>
            </a:r>
            <a:r>
              <a:rPr lang="en-GB" dirty="0"/>
              <a:t> vim id. Ad prima </a:t>
            </a:r>
            <a:r>
              <a:rPr lang="en-GB" dirty="0" err="1"/>
              <a:t>vocent</a:t>
            </a:r>
            <a:r>
              <a:rPr lang="en-GB" dirty="0"/>
              <a:t> pro, sit an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scribentur</a:t>
            </a:r>
            <a:r>
              <a:rPr lang="en-GB" dirty="0"/>
              <a:t>. Et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debitis</a:t>
            </a:r>
            <a:r>
              <a:rPr lang="en-GB" dirty="0"/>
              <a:t> </a:t>
            </a:r>
            <a:r>
              <a:rPr lang="en-GB" dirty="0" err="1"/>
              <a:t>principes</a:t>
            </a:r>
            <a:r>
              <a:rPr lang="en-GB" dirty="0"/>
              <a:t> </a:t>
            </a:r>
            <a:r>
              <a:rPr lang="en-GB" dirty="0" err="1"/>
              <a:t>eos</a:t>
            </a:r>
            <a:r>
              <a:rPr lang="en-GB" dirty="0"/>
              <a:t>. Id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voluptaria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ridens</a:t>
            </a:r>
            <a:r>
              <a:rPr lang="en-GB" dirty="0"/>
              <a:t> cum </a:t>
            </a:r>
            <a:r>
              <a:rPr lang="en-GB" dirty="0" err="1"/>
              <a:t>eu</a:t>
            </a:r>
            <a:r>
              <a:rPr lang="en-GB" dirty="0"/>
              <a:t>, brute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 smtClean="0"/>
              <a:t>exer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smtClean="0"/>
              <a:t>ci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 smtClean="0"/>
              <a:t>eum.i</a:t>
            </a:r>
            <a:r>
              <a:rPr lang="en-GB" dirty="0" smtClean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 smtClean="0"/>
              <a:t>interesset.i</a:t>
            </a:r>
            <a:r>
              <a:rPr lang="en-GB" dirty="0" smtClean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cbrute</a:t>
            </a:r>
            <a:r>
              <a:rPr lang="en-GB" dirty="0"/>
              <a:t>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smtClean="0"/>
              <a:t>m</a:t>
            </a:r>
          </a:p>
          <a:p>
            <a:pPr>
              <a:lnSpc>
                <a:spcPts val="1260"/>
              </a:lnSpc>
            </a:pPr>
            <a:r>
              <a:rPr lang="en-GB" dirty="0" err="1" smtClean="0"/>
              <a:t>olestiae</a:t>
            </a:r>
            <a:r>
              <a:rPr lang="en-GB" dirty="0" smtClean="0"/>
              <a:t> </a:t>
            </a:r>
            <a:r>
              <a:rPr lang="en-GB" dirty="0"/>
              <a:t>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 smtClean="0"/>
              <a:t>laor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/>
              <a:t>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 smtClean="0"/>
              <a:t>adhuc</a:t>
            </a:r>
            <a:r>
              <a:rPr lang="en-GB" dirty="0" smtClean="0"/>
              <a:t> </a:t>
            </a:r>
            <a:r>
              <a:rPr lang="en-GB" dirty="0" err="1" smtClean="0"/>
              <a:t>everti</a:t>
            </a:r>
            <a:r>
              <a:rPr lang="en-GB" dirty="0" smtClean="0"/>
              <a:t> </a:t>
            </a:r>
            <a:r>
              <a:rPr lang="en-GB" dirty="0" err="1" smtClean="0"/>
              <a:t>neglegentur</a:t>
            </a:r>
            <a:r>
              <a:rPr lang="en-GB" dirty="0" smtClean="0"/>
              <a:t> his,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partem</a:t>
            </a:r>
            <a:r>
              <a:rPr lang="en-GB" dirty="0" smtClean="0"/>
              <a:t> </a:t>
            </a:r>
            <a:r>
              <a:rPr lang="en-GB" dirty="0" err="1" smtClean="0"/>
              <a:t>apeirian</a:t>
            </a:r>
            <a:r>
              <a:rPr lang="en-GB" dirty="0" smtClean="0"/>
              <a:t>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n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</a:t>
            </a:r>
            <a:r>
              <a:rPr lang="en-GB" dirty="0" err="1" smtClean="0"/>
              <a:t>Ei</a:t>
            </a:r>
            <a:r>
              <a:rPr lang="en-GB" dirty="0" smtClean="0"/>
              <a:t> </a:t>
            </a:r>
            <a:r>
              <a:rPr lang="en-GB" dirty="0" err="1" smtClean="0"/>
              <a:t>nobis</a:t>
            </a:r>
            <a:r>
              <a:rPr lang="en-GB" dirty="0" smtClean="0"/>
              <a:t> </a:t>
            </a:r>
            <a:r>
              <a:rPr lang="en-GB" dirty="0" err="1" smtClean="0"/>
              <a:t>detraxit</a:t>
            </a:r>
            <a:r>
              <a:rPr lang="en-GB" dirty="0" smtClean="0"/>
              <a:t> pro. </a:t>
            </a:r>
            <a:r>
              <a:rPr lang="en-GB" dirty="0" err="1" smtClean="0"/>
              <a:t>everti</a:t>
            </a:r>
            <a:r>
              <a:rPr lang="en-GB" dirty="0" smtClean="0"/>
              <a:t> </a:t>
            </a:r>
            <a:r>
              <a:rPr lang="en-GB" dirty="0" err="1" smtClean="0"/>
              <a:t>neglegentur</a:t>
            </a:r>
            <a:r>
              <a:rPr lang="en-GB" dirty="0" smtClean="0"/>
              <a:t> his,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partem</a:t>
            </a:r>
            <a:r>
              <a:rPr lang="en-GB" dirty="0" smtClean="0"/>
              <a:t> </a:t>
            </a:r>
            <a:r>
              <a:rPr lang="en-GB" dirty="0" err="1" smtClean="0"/>
              <a:t>apeirian</a:t>
            </a:r>
            <a:r>
              <a:rPr lang="en-GB" dirty="0" smtClean="0"/>
              <a:t>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n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</a:t>
            </a:r>
            <a:r>
              <a:rPr lang="en-GB" dirty="0" err="1" smtClean="0"/>
              <a:t>Ei</a:t>
            </a:r>
            <a:r>
              <a:rPr lang="en-GB" dirty="0" smtClean="0"/>
              <a:t> </a:t>
            </a:r>
            <a:r>
              <a:rPr lang="en-GB" dirty="0" err="1" smtClean="0"/>
              <a:t>nobis</a:t>
            </a:r>
            <a:r>
              <a:rPr lang="en-GB" dirty="0" smtClean="0"/>
              <a:t> </a:t>
            </a:r>
            <a:r>
              <a:rPr lang="en-GB" dirty="0" err="1" smtClean="0"/>
              <a:t>detraxit</a:t>
            </a:r>
            <a:r>
              <a:rPr lang="en-GB" dirty="0" smtClean="0"/>
              <a:t> pro.</a:t>
            </a:r>
            <a:endParaRPr lang="en-GB" dirty="0"/>
          </a:p>
        </p:txBody>
      </p:sp>
      <p:sp>
        <p:nvSpPr>
          <p:cNvPr id="7" name="Oval 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15991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5" grpId="0" uiExpand="1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THREE COLUMNS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1" y="2209801"/>
            <a:ext cx="10058400" cy="3962400"/>
          </a:xfrm>
        </p:spPr>
        <p:txBody>
          <a:bodyPr lIns="0" rIns="0" numCol="3" spcCol="365760">
            <a:normAutofit fontScale="85000" lnSpcReduction="10000"/>
          </a:bodyPr>
          <a:lstStyle/>
          <a:p>
            <a:pPr>
              <a:lnSpc>
                <a:spcPts val="1260"/>
              </a:lnSpc>
            </a:pPr>
            <a:r>
              <a:rPr lang="en-GB" dirty="0" err="1"/>
              <a:t>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tempor</a:t>
            </a:r>
            <a:r>
              <a:rPr lang="en-GB" dirty="0"/>
              <a:t> no has, duo </a:t>
            </a:r>
            <a:r>
              <a:rPr lang="en-GB" dirty="0" err="1"/>
              <a:t>quot</a:t>
            </a:r>
            <a:r>
              <a:rPr lang="en-GB" dirty="0"/>
              <a:t> </a:t>
            </a:r>
            <a:r>
              <a:rPr lang="en-GB" dirty="0" err="1"/>
              <a:t>torquatos</a:t>
            </a:r>
            <a:r>
              <a:rPr lang="en-GB" dirty="0"/>
              <a:t> at, </a:t>
            </a:r>
            <a:r>
              <a:rPr lang="en-GB" dirty="0" err="1"/>
              <a:t>voluptua</a:t>
            </a:r>
            <a:r>
              <a:rPr lang="en-GB" dirty="0"/>
              <a:t> </a:t>
            </a:r>
            <a:r>
              <a:rPr lang="en-GB" dirty="0" err="1"/>
              <a:t>pertinacia</a:t>
            </a:r>
            <a:r>
              <a:rPr lang="en-GB" dirty="0"/>
              <a:t> </a:t>
            </a:r>
            <a:r>
              <a:rPr lang="en-GB" dirty="0" err="1"/>
              <a:t>comprehensam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sit. </a:t>
            </a:r>
            <a:r>
              <a:rPr lang="en-GB" dirty="0" err="1" smtClean="0"/>
              <a:t>Eper</a:t>
            </a:r>
            <a:r>
              <a:rPr lang="en-GB" dirty="0" smtClean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fastidii</a:t>
            </a:r>
            <a:r>
              <a:rPr lang="en-GB" dirty="0"/>
              <a:t> </a:t>
            </a:r>
            <a:r>
              <a:rPr lang="en-GB" dirty="0" err="1"/>
              <a:t>repudiandae</a:t>
            </a:r>
            <a:r>
              <a:rPr lang="en-GB" dirty="0"/>
              <a:t>. </a:t>
            </a:r>
            <a:r>
              <a:rPr lang="en-GB" dirty="0" err="1"/>
              <a:t>Mea</a:t>
            </a:r>
            <a:r>
              <a:rPr lang="en-GB" dirty="0"/>
              <a:t> in </a:t>
            </a:r>
            <a:r>
              <a:rPr lang="en-GB" dirty="0" err="1"/>
              <a:t>odio</a:t>
            </a:r>
            <a:r>
              <a:rPr lang="en-GB" dirty="0"/>
              <a:t> </a:t>
            </a:r>
            <a:r>
              <a:rPr lang="en-GB" dirty="0" err="1"/>
              <a:t>salutatus</a:t>
            </a:r>
            <a:r>
              <a:rPr lang="en-GB" dirty="0"/>
              <a:t> </a:t>
            </a:r>
            <a:r>
              <a:rPr lang="en-GB" dirty="0" err="1"/>
              <a:t>intellegebat</a:t>
            </a:r>
            <a:r>
              <a:rPr lang="en-GB" dirty="0"/>
              <a:t>, </a:t>
            </a:r>
            <a:r>
              <a:rPr lang="en-GB" dirty="0" err="1"/>
              <a:t>melius</a:t>
            </a:r>
            <a:r>
              <a:rPr lang="en-GB" dirty="0"/>
              <a:t> </a:t>
            </a:r>
            <a:r>
              <a:rPr lang="en-GB" dirty="0" err="1"/>
              <a:t>albucius</a:t>
            </a:r>
            <a:r>
              <a:rPr lang="en-GB" dirty="0"/>
              <a:t> </a:t>
            </a:r>
            <a:r>
              <a:rPr lang="en-GB" dirty="0" err="1"/>
              <a:t>suscipiantur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sea. Cum </a:t>
            </a:r>
            <a:r>
              <a:rPr lang="en-GB" dirty="0" err="1"/>
              <a:t>dicant</a:t>
            </a:r>
            <a:r>
              <a:rPr lang="en-GB" dirty="0"/>
              <a:t> </a:t>
            </a:r>
            <a:r>
              <a:rPr lang="en-GB" dirty="0" err="1"/>
              <a:t>ponderum</a:t>
            </a:r>
            <a:r>
              <a:rPr lang="en-GB" dirty="0"/>
              <a:t> </a:t>
            </a:r>
            <a:r>
              <a:rPr lang="en-GB" dirty="0" err="1"/>
              <a:t>menandri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, animal </a:t>
            </a:r>
            <a:r>
              <a:rPr lang="en-GB" dirty="0" err="1"/>
              <a:t>detracto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cum. </a:t>
            </a:r>
            <a:r>
              <a:rPr lang="en-GB" dirty="0" err="1"/>
              <a:t>Virtute</a:t>
            </a:r>
            <a:r>
              <a:rPr lang="en-GB" dirty="0"/>
              <a:t> </a:t>
            </a:r>
            <a:r>
              <a:rPr lang="en-GB" dirty="0" err="1" smtClean="0"/>
              <a:t>ment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itum</a:t>
            </a:r>
            <a:r>
              <a:rPr lang="en-GB" dirty="0" smtClean="0"/>
              <a:t> </a:t>
            </a:r>
            <a:r>
              <a:rPr lang="en-GB" dirty="0" err="1"/>
              <a:t>mea</a:t>
            </a:r>
            <a:r>
              <a:rPr lang="en-GB" dirty="0"/>
              <a:t> at. </a:t>
            </a:r>
            <a:r>
              <a:rPr lang="en-GB" dirty="0" err="1"/>
              <a:t>Noluisse</a:t>
            </a:r>
            <a:r>
              <a:rPr lang="en-GB" dirty="0"/>
              <a:t> </a:t>
            </a:r>
            <a:r>
              <a:rPr lang="en-GB" dirty="0" err="1"/>
              <a:t>mediocrem</a:t>
            </a:r>
            <a:r>
              <a:rPr lang="en-GB" dirty="0"/>
              <a:t> </a:t>
            </a:r>
            <a:r>
              <a:rPr lang="en-GB" dirty="0" err="1"/>
              <a:t>maluisset</a:t>
            </a:r>
            <a:r>
              <a:rPr lang="en-GB" dirty="0"/>
              <a:t> ad </a:t>
            </a:r>
            <a:r>
              <a:rPr lang="en-GB" dirty="0" err="1" smtClean="0"/>
              <a:t>necffert</a:t>
            </a:r>
            <a:r>
              <a:rPr lang="en-GB" dirty="0" smtClean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smtClean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ne</a:t>
            </a:r>
          </a:p>
          <a:p>
            <a:pPr>
              <a:lnSpc>
                <a:spcPts val="1260"/>
              </a:lnSpc>
            </a:pPr>
            <a:r>
              <a:rPr lang="en-GB" dirty="0" err="1"/>
              <a:t>Sapientem</a:t>
            </a:r>
            <a:r>
              <a:rPr lang="en-GB" dirty="0"/>
              <a:t> </a:t>
            </a:r>
            <a:r>
              <a:rPr lang="en-GB" dirty="0" err="1"/>
              <a:t>interpretaris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Modo</a:t>
            </a:r>
            <a:r>
              <a:rPr lang="en-GB" dirty="0"/>
              <a:t> </a:t>
            </a:r>
            <a:r>
              <a:rPr lang="en-GB" dirty="0" err="1"/>
              <a:t>saepe</a:t>
            </a:r>
            <a:r>
              <a:rPr lang="en-GB" dirty="0"/>
              <a:t> vim id. Ad prima </a:t>
            </a:r>
            <a:r>
              <a:rPr lang="en-GB" dirty="0" err="1"/>
              <a:t>vocent</a:t>
            </a:r>
            <a:r>
              <a:rPr lang="en-GB" dirty="0"/>
              <a:t> pro, sit an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scribentur</a:t>
            </a:r>
            <a:r>
              <a:rPr lang="en-GB" dirty="0"/>
              <a:t>. Et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debitis</a:t>
            </a:r>
            <a:r>
              <a:rPr lang="en-GB" dirty="0"/>
              <a:t> </a:t>
            </a:r>
            <a:r>
              <a:rPr lang="en-GB" dirty="0" err="1"/>
              <a:t>principes</a:t>
            </a:r>
            <a:r>
              <a:rPr lang="en-GB" dirty="0"/>
              <a:t> </a:t>
            </a:r>
            <a:r>
              <a:rPr lang="en-GB" dirty="0" err="1"/>
              <a:t>eos</a:t>
            </a:r>
            <a:r>
              <a:rPr lang="en-GB" dirty="0"/>
              <a:t>. Id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voluptaria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ridens</a:t>
            </a:r>
            <a:r>
              <a:rPr lang="en-GB" dirty="0"/>
              <a:t> cum </a:t>
            </a:r>
            <a:r>
              <a:rPr lang="en-GB" dirty="0" err="1"/>
              <a:t>eu</a:t>
            </a:r>
            <a:r>
              <a:rPr lang="en-GB" dirty="0"/>
              <a:t>, brute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 smtClean="0"/>
              <a:t>fabellas,s</a:t>
            </a:r>
            <a:r>
              <a:rPr lang="en-GB" dirty="0" smtClean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 smtClean="0"/>
              <a:t>exer</a:t>
            </a:r>
            <a:r>
              <a:rPr lang="en-GB" dirty="0" smtClean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/>
              <a:t>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 smtClean="0"/>
              <a:t>interesset.i</a:t>
            </a:r>
            <a:r>
              <a:rPr lang="en-GB" dirty="0" smtClean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 smtClean="0"/>
              <a:t>nos</a:t>
            </a:r>
            <a:r>
              <a:rPr lang="en-GB" dirty="0" smtClean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 smtClean="0"/>
              <a:t>acan</a:t>
            </a:r>
            <a:r>
              <a:rPr lang="en-GB" dirty="0" smtClean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 smtClean="0"/>
              <a:t>num</a:t>
            </a:r>
            <a:r>
              <a:rPr lang="en-GB" dirty="0" smtClean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cbrute</a:t>
            </a:r>
            <a:r>
              <a:rPr lang="en-GB" dirty="0"/>
              <a:t>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</a:t>
            </a:r>
            <a:r>
              <a:rPr lang="en-GB" dirty="0" err="1" smtClean="0"/>
              <a:t>rnobis</a:t>
            </a:r>
            <a:r>
              <a:rPr lang="en-GB" dirty="0" smtClean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smtClean="0"/>
              <a:t>m</a:t>
            </a:r>
          </a:p>
          <a:p>
            <a:pPr>
              <a:lnSpc>
                <a:spcPts val="1260"/>
              </a:lnSpc>
            </a:pPr>
            <a:r>
              <a:rPr lang="en-GB" dirty="0" err="1" smtClean="0"/>
              <a:t>olestiae</a:t>
            </a:r>
            <a:r>
              <a:rPr lang="en-GB" dirty="0" smtClean="0"/>
              <a:t> </a:t>
            </a:r>
            <a:r>
              <a:rPr lang="en-GB" dirty="0"/>
              <a:t>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 smtClean="0"/>
              <a:t>verter</a:t>
            </a:r>
            <a:r>
              <a:rPr lang="en-GB" dirty="0" smtClean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 smtClean="0"/>
              <a:t>laor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/>
              <a:t>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aece</a:t>
            </a:r>
            <a:r>
              <a:rPr lang="en-GB" dirty="0" smtClean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n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n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</a:t>
            </a:r>
          </a:p>
        </p:txBody>
      </p:sp>
      <p:sp>
        <p:nvSpPr>
          <p:cNvPr id="7" name="Oval 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46210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5" grpId="0" uiExpand="1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BULLET LIST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2209799"/>
            <a:ext cx="315279" cy="315280"/>
            <a:chOff x="1066800" y="2209799"/>
            <a:chExt cx="315279" cy="315280"/>
          </a:xfrm>
        </p:grpSpPr>
        <p:sp>
          <p:nvSpPr>
            <p:cNvPr id="8" name="Shape 796"/>
            <p:cNvSpPr/>
            <p:nvPr/>
          </p:nvSpPr>
          <p:spPr>
            <a:xfrm>
              <a:off x="1066800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" name="Shape 797"/>
            <p:cNvSpPr/>
            <p:nvPr/>
          </p:nvSpPr>
          <p:spPr>
            <a:xfrm>
              <a:off x="1139147" y="2295483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645616" y="2209799"/>
            <a:ext cx="315279" cy="315280"/>
            <a:chOff x="4645616" y="2209799"/>
            <a:chExt cx="315279" cy="315280"/>
          </a:xfrm>
        </p:grpSpPr>
        <p:sp>
          <p:nvSpPr>
            <p:cNvPr id="10" name="Shape 801"/>
            <p:cNvSpPr/>
            <p:nvPr/>
          </p:nvSpPr>
          <p:spPr>
            <a:xfrm>
              <a:off x="4645616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" name="Shape 802"/>
            <p:cNvSpPr/>
            <p:nvPr/>
          </p:nvSpPr>
          <p:spPr>
            <a:xfrm>
              <a:off x="4717963" y="2295483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251931" y="2209799"/>
            <a:ext cx="315279" cy="315280"/>
            <a:chOff x="8251931" y="2209799"/>
            <a:chExt cx="315279" cy="315280"/>
          </a:xfrm>
        </p:grpSpPr>
        <p:sp>
          <p:nvSpPr>
            <p:cNvPr id="12" name="Shape 806"/>
            <p:cNvSpPr/>
            <p:nvPr/>
          </p:nvSpPr>
          <p:spPr>
            <a:xfrm>
              <a:off x="8251931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" name="Shape 807"/>
            <p:cNvSpPr/>
            <p:nvPr/>
          </p:nvSpPr>
          <p:spPr>
            <a:xfrm>
              <a:off x="8324278" y="2295483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066800" y="3675945"/>
            <a:ext cx="315279" cy="315279"/>
            <a:chOff x="1066800" y="3675945"/>
            <a:chExt cx="315279" cy="315279"/>
          </a:xfrm>
        </p:grpSpPr>
        <p:sp>
          <p:nvSpPr>
            <p:cNvPr id="14" name="Shape 811"/>
            <p:cNvSpPr/>
            <p:nvPr/>
          </p:nvSpPr>
          <p:spPr>
            <a:xfrm>
              <a:off x="1066800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812"/>
            <p:cNvSpPr/>
            <p:nvPr/>
          </p:nvSpPr>
          <p:spPr>
            <a:xfrm>
              <a:off x="1139147" y="3761629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45616" y="3675945"/>
            <a:ext cx="315279" cy="315279"/>
            <a:chOff x="4645616" y="3675945"/>
            <a:chExt cx="315279" cy="315279"/>
          </a:xfrm>
        </p:grpSpPr>
        <p:sp>
          <p:nvSpPr>
            <p:cNvPr id="16" name="Shape 816"/>
            <p:cNvSpPr/>
            <p:nvPr/>
          </p:nvSpPr>
          <p:spPr>
            <a:xfrm>
              <a:off x="4645616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7" name="Shape 817"/>
            <p:cNvSpPr/>
            <p:nvPr/>
          </p:nvSpPr>
          <p:spPr>
            <a:xfrm>
              <a:off x="4717963" y="3761629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8251931" y="3675945"/>
            <a:ext cx="315279" cy="315279"/>
            <a:chOff x="8251931" y="3675945"/>
            <a:chExt cx="315279" cy="315279"/>
          </a:xfrm>
        </p:grpSpPr>
        <p:sp>
          <p:nvSpPr>
            <p:cNvPr id="18" name="Shape 821"/>
            <p:cNvSpPr/>
            <p:nvPr/>
          </p:nvSpPr>
          <p:spPr>
            <a:xfrm>
              <a:off x="8251931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822"/>
            <p:cNvSpPr/>
            <p:nvPr/>
          </p:nvSpPr>
          <p:spPr>
            <a:xfrm>
              <a:off x="8324278" y="3761629"/>
              <a:ext cx="170584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1066800" y="5218290"/>
            <a:ext cx="315279" cy="315280"/>
            <a:chOff x="1066800" y="5218290"/>
            <a:chExt cx="315279" cy="315280"/>
          </a:xfrm>
        </p:grpSpPr>
        <p:sp>
          <p:nvSpPr>
            <p:cNvPr id="20" name="Shape 826"/>
            <p:cNvSpPr/>
            <p:nvPr/>
          </p:nvSpPr>
          <p:spPr>
            <a:xfrm>
              <a:off x="1066800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1" name="Shape 827"/>
            <p:cNvSpPr/>
            <p:nvPr/>
          </p:nvSpPr>
          <p:spPr>
            <a:xfrm>
              <a:off x="1139147" y="5303975"/>
              <a:ext cx="170585" cy="143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645616" y="5218290"/>
            <a:ext cx="315279" cy="315280"/>
            <a:chOff x="4645616" y="5218290"/>
            <a:chExt cx="315279" cy="315280"/>
          </a:xfrm>
        </p:grpSpPr>
        <p:sp>
          <p:nvSpPr>
            <p:cNvPr id="22" name="Shape 831"/>
            <p:cNvSpPr/>
            <p:nvPr/>
          </p:nvSpPr>
          <p:spPr>
            <a:xfrm>
              <a:off x="4645616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3" name="Shape 832"/>
            <p:cNvSpPr/>
            <p:nvPr/>
          </p:nvSpPr>
          <p:spPr>
            <a:xfrm>
              <a:off x="4717963" y="5303975"/>
              <a:ext cx="170585" cy="143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8251931" y="5218290"/>
            <a:ext cx="315279" cy="315280"/>
            <a:chOff x="8251931" y="5218290"/>
            <a:chExt cx="315279" cy="315280"/>
          </a:xfrm>
        </p:grpSpPr>
        <p:sp>
          <p:nvSpPr>
            <p:cNvPr id="26" name="Shape 836"/>
            <p:cNvSpPr/>
            <p:nvPr/>
          </p:nvSpPr>
          <p:spPr>
            <a:xfrm>
              <a:off x="8251931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7" name="Shape 837"/>
            <p:cNvSpPr/>
            <p:nvPr/>
          </p:nvSpPr>
          <p:spPr>
            <a:xfrm>
              <a:off x="8324278" y="5303975"/>
              <a:ext cx="170584" cy="143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92924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01</a:t>
            </a:r>
            <a:endParaRPr lang="en-GB" sz="1400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92925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0401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0402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73633" y="22119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07</a:t>
            </a:r>
            <a:endParaRPr lang="en-GB" sz="1400" dirty="0"/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73634" y="248321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600544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02</a:t>
            </a:r>
            <a:endParaRPr lang="en-GB" sz="1400" dirty="0"/>
          </a:p>
        </p:txBody>
      </p: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00545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8021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8022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253" y="368496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08</a:t>
            </a:r>
            <a:endParaRPr lang="en-GB" sz="1400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254" y="395625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84669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03</a:t>
            </a:r>
            <a:endParaRPr lang="en-GB" sz="1400" dirty="0"/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84670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62146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06</a:t>
            </a:r>
            <a:endParaRPr lang="en-GB" sz="1400" dirty="0"/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62147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65378" y="523180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09</a:t>
            </a:r>
            <a:endParaRPr lang="en-GB" sz="1400" dirty="0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65379" y="550309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7" name="Oval 4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930771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500"/>
                            </p:stCondLst>
                            <p:childTnLst>
                              <p:par>
                                <p:cTn id="8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500"/>
                            </p:stCondLst>
                            <p:childTnLst>
                              <p:par>
                                <p:cTn id="9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NUMERIC LIST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8" name="Shape 796"/>
          <p:cNvSpPr/>
          <p:nvPr/>
        </p:nvSpPr>
        <p:spPr>
          <a:xfrm>
            <a:off x="1152525" y="2238374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" name="Shape 801"/>
          <p:cNvSpPr/>
          <p:nvPr/>
        </p:nvSpPr>
        <p:spPr>
          <a:xfrm>
            <a:off x="4731341" y="2238374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2" name="Shape 806"/>
          <p:cNvSpPr/>
          <p:nvPr/>
        </p:nvSpPr>
        <p:spPr>
          <a:xfrm>
            <a:off x="8337656" y="2238374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" name="Shape 811"/>
          <p:cNvSpPr/>
          <p:nvPr/>
        </p:nvSpPr>
        <p:spPr>
          <a:xfrm>
            <a:off x="1152525" y="3704520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6" name="Shape 816"/>
          <p:cNvSpPr/>
          <p:nvPr/>
        </p:nvSpPr>
        <p:spPr>
          <a:xfrm>
            <a:off x="4731341" y="3704520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8" name="Shape 821"/>
          <p:cNvSpPr/>
          <p:nvPr/>
        </p:nvSpPr>
        <p:spPr>
          <a:xfrm>
            <a:off x="8337656" y="3704520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0" name="Shape 826"/>
          <p:cNvSpPr/>
          <p:nvPr/>
        </p:nvSpPr>
        <p:spPr>
          <a:xfrm>
            <a:off x="1152525" y="5246865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2" name="Shape 831"/>
          <p:cNvSpPr/>
          <p:nvPr/>
        </p:nvSpPr>
        <p:spPr>
          <a:xfrm>
            <a:off x="4731341" y="5246865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6" name="Shape 836"/>
          <p:cNvSpPr/>
          <p:nvPr/>
        </p:nvSpPr>
        <p:spPr>
          <a:xfrm>
            <a:off x="8337656" y="5246865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92924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01</a:t>
            </a:r>
            <a:endParaRPr lang="en-GB" sz="1400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92925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0401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0402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73633" y="22119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07</a:t>
            </a:r>
            <a:endParaRPr lang="en-GB" sz="1400" dirty="0"/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73634" y="248321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600544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02</a:t>
            </a:r>
            <a:endParaRPr lang="en-GB" sz="1400" dirty="0"/>
          </a:p>
        </p:txBody>
      </p: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00545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8021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8022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253" y="368496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08</a:t>
            </a:r>
            <a:endParaRPr lang="en-GB" sz="1400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254" y="395625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84669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03</a:t>
            </a:r>
            <a:endParaRPr lang="en-GB" sz="1400" dirty="0"/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84670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62146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06</a:t>
            </a:r>
            <a:endParaRPr lang="en-GB" sz="1400" dirty="0"/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62147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65378" y="523180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09</a:t>
            </a:r>
            <a:endParaRPr lang="en-GB" sz="1400" dirty="0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65379" y="550309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52525" y="2238373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01</a:t>
            </a:r>
            <a:endParaRPr lang="en-GB" sz="1050" dirty="0"/>
          </a:p>
        </p:txBody>
      </p:sp>
      <p:sp>
        <p:nvSpPr>
          <p:cNvPr id="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31341" y="2238373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04</a:t>
            </a:r>
            <a:endParaRPr lang="en-GB" sz="1050" dirty="0"/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7656" y="2242946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07</a:t>
            </a:r>
            <a:endParaRPr lang="en-GB" sz="1050" dirty="0"/>
          </a:p>
        </p:txBody>
      </p:sp>
      <p:sp>
        <p:nvSpPr>
          <p:cNvPr id="5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47763" y="3707205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02</a:t>
            </a:r>
            <a:endParaRPr lang="en-GB" sz="1050" dirty="0"/>
          </a:p>
        </p:txBody>
      </p:sp>
      <p:sp>
        <p:nvSpPr>
          <p:cNvPr id="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26579" y="3707205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05</a:t>
            </a:r>
            <a:endParaRPr lang="en-GB" sz="1050" dirty="0"/>
          </a:p>
        </p:txBody>
      </p:sp>
      <p:sp>
        <p:nvSpPr>
          <p:cNvPr id="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2894" y="3711778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08</a:t>
            </a:r>
            <a:endParaRPr lang="en-GB" sz="1050" dirty="0"/>
          </a:p>
        </p:txBody>
      </p:sp>
      <p:sp>
        <p:nvSpPr>
          <p:cNvPr id="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52525" y="5241823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03</a:t>
            </a:r>
            <a:endParaRPr lang="en-GB" sz="1050" dirty="0"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31341" y="5251348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06</a:t>
            </a:r>
            <a:endParaRPr lang="en-GB" sz="1050" dirty="0"/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7656" y="5246396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09</a:t>
            </a:r>
            <a:endParaRPr lang="en-GB" sz="1050" dirty="0"/>
          </a:p>
        </p:txBody>
      </p:sp>
      <p:sp>
        <p:nvSpPr>
          <p:cNvPr id="56" name="Oval 5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34199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500"/>
                            </p:stCondLst>
                            <p:childTnLst>
                              <p:par>
                                <p:cTn id="8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9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7500"/>
                            </p:stCondLst>
                            <p:childTnLst>
                              <p:par>
                                <p:cTn id="9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2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8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9500"/>
                            </p:stCondLst>
                            <p:childTnLst>
                              <p:par>
                                <p:cTn id="1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8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" grpId="0" animBg="1"/>
      <p:bldP spid="10" grpId="0" animBg="1"/>
      <p:bldP spid="12" grpId="0" animBg="1"/>
      <p:bldP spid="14" grpId="0" animBg="1"/>
      <p:bldP spid="16" grpId="0" animBg="1"/>
      <p:bldP spid="18" grpId="0" animBg="1"/>
      <p:bldP spid="20" grpId="0" animBg="1"/>
      <p:bldP spid="22" grpId="0" animBg="1"/>
      <p:bldP spid="26" grpId="0" animBg="1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34424" y="2757006"/>
            <a:ext cx="3123151" cy="173950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4000" dirty="0">
                <a:latin typeface="Source Sans Pro Light" panose="020B0403030403020204" pitchFamily="34" charset="0"/>
              </a:rPr>
              <a:t>Portfolio</a:t>
            </a:r>
          </a:p>
        </p:txBody>
      </p:sp>
      <p:sp>
        <p:nvSpPr>
          <p:cNvPr id="3" name="Shape 892"/>
          <p:cNvSpPr/>
          <p:nvPr/>
        </p:nvSpPr>
        <p:spPr>
          <a:xfrm>
            <a:off x="5682377" y="2571328"/>
            <a:ext cx="827245" cy="6617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1" h="21600" extrusionOk="0">
                <a:moveTo>
                  <a:pt x="19804" y="3778"/>
                </a:moveTo>
                <a:cubicBezTo>
                  <a:pt x="19685" y="3187"/>
                  <a:pt x="19099" y="2699"/>
                  <a:pt x="18503" y="2699"/>
                </a:cubicBezTo>
                <a:lnTo>
                  <a:pt x="11171" y="2699"/>
                </a:lnTo>
                <a:cubicBezTo>
                  <a:pt x="10573" y="2699"/>
                  <a:pt x="9740" y="2270"/>
                  <a:pt x="9318" y="1746"/>
                </a:cubicBezTo>
                <a:lnTo>
                  <a:pt x="8676" y="953"/>
                </a:lnTo>
                <a:cubicBezTo>
                  <a:pt x="8254" y="429"/>
                  <a:pt x="7421" y="0"/>
                  <a:pt x="6825" y="0"/>
                </a:cubicBezTo>
                <a:lnTo>
                  <a:pt x="3321" y="0"/>
                </a:lnTo>
                <a:cubicBezTo>
                  <a:pt x="2724" y="0"/>
                  <a:pt x="2182" y="602"/>
                  <a:pt x="2117" y="1340"/>
                </a:cubicBezTo>
                <a:lnTo>
                  <a:pt x="1803" y="4858"/>
                </a:lnTo>
                <a:lnTo>
                  <a:pt x="20021" y="4858"/>
                </a:lnTo>
                <a:cubicBezTo>
                  <a:pt x="20021" y="4858"/>
                  <a:pt x="19804" y="3778"/>
                  <a:pt x="19804" y="3778"/>
                </a:cubicBezTo>
                <a:close/>
                <a:moveTo>
                  <a:pt x="20521" y="6750"/>
                </a:moveTo>
                <a:lnTo>
                  <a:pt x="1000" y="6750"/>
                </a:lnTo>
                <a:cubicBezTo>
                  <a:pt x="11" y="6750"/>
                  <a:pt x="-40" y="7355"/>
                  <a:pt x="14" y="8093"/>
                </a:cubicBezTo>
                <a:lnTo>
                  <a:pt x="902" y="20257"/>
                </a:lnTo>
                <a:cubicBezTo>
                  <a:pt x="956" y="20995"/>
                  <a:pt x="1096" y="21600"/>
                  <a:pt x="2085" y="21600"/>
                </a:cubicBezTo>
                <a:lnTo>
                  <a:pt x="19436" y="21600"/>
                </a:lnTo>
                <a:cubicBezTo>
                  <a:pt x="20444" y="21600"/>
                  <a:pt x="20565" y="20995"/>
                  <a:pt x="20618" y="20257"/>
                </a:cubicBezTo>
                <a:lnTo>
                  <a:pt x="21507" y="8093"/>
                </a:lnTo>
                <a:cubicBezTo>
                  <a:pt x="21560" y="7355"/>
                  <a:pt x="21511" y="6750"/>
                  <a:pt x="20521" y="67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2889917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uild="p"/>
      <p:bldP spid="3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5308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Shape 176"/>
          <p:cNvSpPr/>
          <p:nvPr/>
        </p:nvSpPr>
        <p:spPr>
          <a:xfrm>
            <a:off x="1066800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1079501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16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1066800" y="693348"/>
            <a:ext cx="6016649" cy="521405"/>
          </a:xfrm>
        </p:spPr>
        <p:txBody>
          <a:bodyPr/>
          <a:lstStyle/>
          <a:p>
            <a:r>
              <a:rPr lang="en-GB" dirty="0"/>
              <a:t>NUMERIC GALLERY SAMPLE</a:t>
            </a:r>
          </a:p>
        </p:txBody>
      </p:sp>
      <p:sp>
        <p:nvSpPr>
          <p:cNvPr id="17" name="Text Placeholder 1023"/>
          <p:cNvSpPr>
            <a:spLocks noGrp="1"/>
          </p:cNvSpPr>
          <p:nvPr>
            <p:ph type="body" sz="quarter" idx="20"/>
          </p:nvPr>
        </p:nvSpPr>
        <p:spPr>
          <a:xfrm>
            <a:off x="1066799" y="1188836"/>
            <a:ext cx="4150569" cy="311150"/>
          </a:xfrm>
        </p:spPr>
        <p:txBody>
          <a:bodyPr/>
          <a:lstStyle/>
          <a:p>
            <a:r>
              <a:rPr lang="en-GB" dirty="0">
                <a:latin typeface="Source Sans Pro Ligth"/>
              </a:rPr>
              <a:t>Write your relevant text here</a:t>
            </a:r>
          </a:p>
          <a:p>
            <a:endParaRPr lang="en-GB" dirty="0">
              <a:latin typeface="Source Sans Pro Ligth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9501" y="3962583"/>
            <a:ext cx="1841500" cy="307225"/>
          </a:xfrm>
        </p:spPr>
        <p:txBody>
          <a:bodyPr>
            <a:normAutofit/>
          </a:bodyPr>
          <a:lstStyle/>
          <a:p>
            <a:r>
              <a:rPr lang="en-GB" sz="1400" dirty="0"/>
              <a:t>About Product </a:t>
            </a:r>
            <a:r>
              <a:rPr lang="en-GB" sz="1400" dirty="0" smtClean="0"/>
              <a:t>0   1</a:t>
            </a:r>
            <a:endParaRPr lang="en-GB" sz="1400" dirty="0"/>
          </a:p>
        </p:txBody>
      </p:sp>
      <p:sp>
        <p:nvSpPr>
          <p:cNvPr id="1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19" name="Shape 176"/>
          <p:cNvSpPr/>
          <p:nvPr/>
        </p:nvSpPr>
        <p:spPr>
          <a:xfrm>
            <a:off x="1079500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/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/>
            <a:endParaRPr dirty="0"/>
          </a:p>
        </p:txBody>
      </p:sp>
      <p:sp>
        <p:nvSpPr>
          <p:cNvPr id="20" name="Shape 58"/>
          <p:cNvSpPr/>
          <p:nvPr/>
        </p:nvSpPr>
        <p:spPr>
          <a:xfrm flipV="1">
            <a:off x="3193378" y="3457626"/>
            <a:ext cx="7021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2" name="Shape 176"/>
          <p:cNvSpPr/>
          <p:nvPr/>
        </p:nvSpPr>
        <p:spPr>
          <a:xfrm>
            <a:off x="9548849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7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9561550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561550" y="3962583"/>
            <a:ext cx="1841500" cy="307225"/>
          </a:xfrm>
        </p:spPr>
        <p:txBody>
          <a:bodyPr>
            <a:normAutofit/>
          </a:bodyPr>
          <a:lstStyle/>
          <a:p>
            <a:r>
              <a:rPr lang="en-GB" sz="1400" dirty="0"/>
              <a:t>About Product </a:t>
            </a: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29" name="Shape 176"/>
          <p:cNvSpPr/>
          <p:nvPr/>
        </p:nvSpPr>
        <p:spPr>
          <a:xfrm>
            <a:off x="9561549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/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0" name="Shape 176"/>
          <p:cNvSpPr/>
          <p:nvPr/>
        </p:nvSpPr>
        <p:spPr>
          <a:xfrm>
            <a:off x="6721500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1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6734201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734201" y="3962583"/>
            <a:ext cx="1841500" cy="307225"/>
          </a:xfrm>
        </p:spPr>
        <p:txBody>
          <a:bodyPr>
            <a:normAutofit/>
          </a:bodyPr>
          <a:lstStyle/>
          <a:p>
            <a:r>
              <a:rPr lang="en-GB" sz="1400" dirty="0"/>
              <a:t>About Product </a:t>
            </a: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33" name="Shape 176"/>
          <p:cNvSpPr/>
          <p:nvPr/>
        </p:nvSpPr>
        <p:spPr>
          <a:xfrm>
            <a:off x="6734200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/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4" name="Shape 176"/>
          <p:cNvSpPr/>
          <p:nvPr/>
        </p:nvSpPr>
        <p:spPr>
          <a:xfrm>
            <a:off x="3894150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5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3906851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3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06851" y="3962583"/>
            <a:ext cx="1841500" cy="307225"/>
          </a:xfrm>
        </p:spPr>
        <p:txBody>
          <a:bodyPr>
            <a:no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1400" dirty="0">
                <a:solidFill>
                  <a:srgbClr val="FFFFFF"/>
                </a:solidFill>
              </a:rPr>
              <a:t>About Product </a:t>
            </a:r>
            <a:r>
              <a:rPr lang="en-GB" sz="1400" dirty="0" smtClean="0">
                <a:solidFill>
                  <a:srgbClr val="FFFFFF"/>
                </a:solidFill>
              </a:rPr>
              <a:t>03</a:t>
            </a:r>
            <a:endParaRPr lang="en-GB" sz="1400" dirty="0">
              <a:solidFill>
                <a:srgbClr val="FFFFFF"/>
              </a:solidFill>
            </a:endParaRPr>
          </a:p>
        </p:txBody>
      </p:sp>
      <p:sp>
        <p:nvSpPr>
          <p:cNvPr id="37" name="Shape 176"/>
          <p:cNvSpPr/>
          <p:nvPr/>
        </p:nvSpPr>
        <p:spPr>
          <a:xfrm>
            <a:off x="3906850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/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8" name="Shape 58"/>
          <p:cNvSpPr/>
          <p:nvPr/>
        </p:nvSpPr>
        <p:spPr>
          <a:xfrm flipV="1">
            <a:off x="6033647" y="3457626"/>
            <a:ext cx="7021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Shape 58"/>
          <p:cNvSpPr/>
          <p:nvPr/>
        </p:nvSpPr>
        <p:spPr>
          <a:xfrm flipV="1">
            <a:off x="8873916" y="3457626"/>
            <a:ext cx="7021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801" y="3327451"/>
            <a:ext cx="361950" cy="344295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01</a:t>
            </a:r>
            <a:endParaRPr lang="en-GB" sz="11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34200" y="3329927"/>
            <a:ext cx="361950" cy="344295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03</a:t>
            </a:r>
            <a:endParaRPr lang="en-GB" sz="1100" dirty="0"/>
          </a:p>
        </p:txBody>
      </p:sp>
      <p:sp>
        <p:nvSpPr>
          <p:cNvPr id="4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561549" y="3329928"/>
            <a:ext cx="361950" cy="344295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04 </a:t>
            </a:r>
            <a:endParaRPr lang="en-GB" sz="11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891877" y="3324734"/>
            <a:ext cx="361950" cy="347012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02</a:t>
            </a:r>
            <a:endParaRPr lang="en-GB" sz="1100" dirty="0"/>
          </a:p>
        </p:txBody>
      </p:sp>
      <p:sp>
        <p:nvSpPr>
          <p:cNvPr id="42" name="Oval 4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97028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6" grpId="0" build="p"/>
      <p:bldP spid="16" grpId="0" build="p"/>
      <p:bldP spid="17" grpId="0" build="p"/>
      <p:bldP spid="5" grpId="0" build="p"/>
      <p:bldP spid="18" grpId="0" build="p"/>
      <p:bldP spid="19" grpId="0" animBg="1"/>
      <p:bldP spid="20" grpId="0" animBg="1"/>
      <p:bldP spid="22" grpId="0" animBg="1"/>
      <p:bldP spid="27" grpId="0" build="p"/>
      <p:bldP spid="28" grpId="0" build="p"/>
      <p:bldP spid="29" grpId="0" animBg="1"/>
      <p:bldP spid="30" grpId="0" animBg="1"/>
      <p:bldP spid="31" grpId="0" build="p"/>
      <p:bldP spid="32" grpId="0" build="p"/>
      <p:bldP spid="33" grpId="0" animBg="1"/>
      <p:bldP spid="34" grpId="0" animBg="1"/>
      <p:bldP spid="35" grpId="0" build="p"/>
      <p:bldP spid="36" grpId="0" build="p"/>
      <p:bldP spid="37" grpId="0" animBg="1"/>
      <p:bldP spid="38" grpId="0" animBg="1"/>
      <p:bldP spid="40" grpId="0" animBg="1"/>
      <p:bldP spid="41" grpId="0" build="p"/>
      <p:bldP spid="43" grpId="0" build="p"/>
      <p:bldP spid="44" grpId="0" build="p"/>
      <p:bldP spid="45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PRODUCT DETAIL INFO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26" name="Shape 62"/>
          <p:cNvSpPr/>
          <p:nvPr/>
        </p:nvSpPr>
        <p:spPr>
          <a:xfrm flipH="1">
            <a:off x="1066800" y="49316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13" name="Rectangle 12"/>
          <p:cNvSpPr/>
          <p:nvPr/>
        </p:nvSpPr>
        <p:spPr>
          <a:xfrm>
            <a:off x="1066800" y="2183567"/>
            <a:ext cx="3620262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800" y="5217636"/>
            <a:ext cx="3620262" cy="298379"/>
          </a:xfrm>
        </p:spPr>
        <p:txBody>
          <a:bodyPr anchor="ctr">
            <a:normAutofit fontScale="92500" lnSpcReduction="20000"/>
          </a:bodyPr>
          <a:lstStyle/>
          <a:p>
            <a:pPr lvl="0"/>
            <a:r>
              <a:rPr lang="en-GB" sz="1800" dirty="0">
                <a:latin typeface="Raleway" panose="020B0003030101060003" pitchFamily="34" charset="0"/>
              </a:rPr>
              <a:t>PRODUCT NAME</a:t>
            </a:r>
          </a:p>
        </p:txBody>
      </p:sp>
      <p:sp>
        <p:nvSpPr>
          <p:cNvPr id="40" name="Rectangle 39"/>
          <p:cNvSpPr/>
          <p:nvPr/>
        </p:nvSpPr>
        <p:spPr>
          <a:xfrm>
            <a:off x="4894517" y="2183567"/>
            <a:ext cx="1402080" cy="237314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6504051" y="2183567"/>
            <a:ext cx="1402080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9723121" y="2183567"/>
            <a:ext cx="1402080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8113585" y="2183567"/>
            <a:ext cx="1402080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23225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26" grpId="0" animBg="1"/>
      <p:bldP spid="127" grpId="0" build="p"/>
      <p:bldP spid="13" grpId="0" animBg="1"/>
      <p:bldP spid="39" grpId="0" build="p"/>
      <p:bldP spid="40" grpId="0" animBg="1"/>
      <p:bldP spid="14" grpId="0" animBg="1"/>
      <p:bldP spid="15" grpId="0" animBg="1"/>
      <p:bldP spid="1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FULL GALLERY VIEW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6" name="Rectangle 25"/>
          <p:cNvSpPr/>
          <p:nvPr/>
        </p:nvSpPr>
        <p:spPr>
          <a:xfrm>
            <a:off x="9902826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Rectangle 77"/>
          <p:cNvSpPr/>
          <p:nvPr/>
        </p:nvSpPr>
        <p:spPr>
          <a:xfrm>
            <a:off x="9902826" y="4279753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Rectangle 78"/>
          <p:cNvSpPr/>
          <p:nvPr/>
        </p:nvSpPr>
        <p:spPr>
          <a:xfrm>
            <a:off x="9902826" y="564766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Rectangle 79"/>
          <p:cNvSpPr/>
          <p:nvPr/>
        </p:nvSpPr>
        <p:spPr>
          <a:xfrm>
            <a:off x="7427121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Rectangle 80"/>
          <p:cNvSpPr/>
          <p:nvPr/>
        </p:nvSpPr>
        <p:spPr>
          <a:xfrm>
            <a:off x="7427121" y="427334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Rectangle 81"/>
          <p:cNvSpPr/>
          <p:nvPr/>
        </p:nvSpPr>
        <p:spPr>
          <a:xfrm>
            <a:off x="7427121" y="564125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Rectangle 82"/>
          <p:cNvSpPr/>
          <p:nvPr/>
        </p:nvSpPr>
        <p:spPr>
          <a:xfrm>
            <a:off x="4951414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ectangle 83"/>
          <p:cNvSpPr/>
          <p:nvPr/>
        </p:nvSpPr>
        <p:spPr>
          <a:xfrm>
            <a:off x="4951414" y="427334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Rectangle 84"/>
          <p:cNvSpPr/>
          <p:nvPr/>
        </p:nvSpPr>
        <p:spPr>
          <a:xfrm>
            <a:off x="4946652" y="564125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Rectangle 85"/>
          <p:cNvSpPr/>
          <p:nvPr/>
        </p:nvSpPr>
        <p:spPr>
          <a:xfrm>
            <a:off x="2475707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ectangle 86"/>
          <p:cNvSpPr/>
          <p:nvPr/>
        </p:nvSpPr>
        <p:spPr>
          <a:xfrm>
            <a:off x="2475707" y="427334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Rectangle 87"/>
          <p:cNvSpPr/>
          <p:nvPr/>
        </p:nvSpPr>
        <p:spPr>
          <a:xfrm>
            <a:off x="2470945" y="564125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Rectangle 88"/>
          <p:cNvSpPr/>
          <p:nvPr/>
        </p:nvSpPr>
        <p:spPr>
          <a:xfrm>
            <a:off x="0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Rectangle 89"/>
          <p:cNvSpPr/>
          <p:nvPr/>
        </p:nvSpPr>
        <p:spPr>
          <a:xfrm>
            <a:off x="0" y="429200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Rectangle 90"/>
          <p:cNvSpPr/>
          <p:nvPr/>
        </p:nvSpPr>
        <p:spPr>
          <a:xfrm>
            <a:off x="-4762" y="565991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23216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6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THREE COLUMN GALLERY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83" name="Rectangle 82"/>
          <p:cNvSpPr/>
          <p:nvPr/>
        </p:nvSpPr>
        <p:spPr>
          <a:xfrm>
            <a:off x="5426563" y="2517475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ectangle 83"/>
          <p:cNvSpPr/>
          <p:nvPr/>
        </p:nvSpPr>
        <p:spPr>
          <a:xfrm>
            <a:off x="5426563" y="3887746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Rectangle 85"/>
          <p:cNvSpPr/>
          <p:nvPr/>
        </p:nvSpPr>
        <p:spPr>
          <a:xfrm>
            <a:off x="3246681" y="2517475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ectangle 86"/>
          <p:cNvSpPr/>
          <p:nvPr/>
        </p:nvSpPr>
        <p:spPr>
          <a:xfrm>
            <a:off x="3246681" y="3887746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Rectangle 88"/>
          <p:cNvSpPr/>
          <p:nvPr/>
        </p:nvSpPr>
        <p:spPr>
          <a:xfrm>
            <a:off x="1066800" y="2517475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Rectangle 89"/>
          <p:cNvSpPr/>
          <p:nvPr/>
        </p:nvSpPr>
        <p:spPr>
          <a:xfrm>
            <a:off x="1066800" y="3906478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56147" y="2517474"/>
            <a:ext cx="2483253" cy="2817340"/>
          </a:xfrm>
        </p:spPr>
        <p:txBody>
          <a:bodyPr lIns="0">
            <a:normAutofit lnSpcReduction="10000"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</a:t>
            </a:r>
          </a:p>
          <a:p>
            <a:r>
              <a:rPr lang="en-GB" dirty="0" err="1" smtClean="0"/>
              <a:t>ngm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jdoloramet,loreBo</a:t>
            </a:r>
            <a:endParaRPr lang="en-GB" dirty="0" smtClean="0"/>
          </a:p>
          <a:p>
            <a:r>
              <a:rPr lang="en-GB" dirty="0" err="1"/>
              <a:t>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iwak</a:t>
            </a:r>
            <a:r>
              <a:rPr lang="en-GB" dirty="0" smtClean="0"/>
              <a:t> </a:t>
            </a:r>
            <a:r>
              <a:rPr lang="en-GB" dirty="0" err="1" smtClean="0"/>
              <a:t>peyek</a:t>
            </a:r>
            <a:r>
              <a:rPr lang="en-GB" dirty="0" smtClean="0"/>
              <a:t> </a:t>
            </a:r>
            <a:r>
              <a:rPr lang="en-GB" dirty="0" err="1" smtClean="0"/>
              <a:t>lom</a:t>
            </a:r>
            <a:r>
              <a:rPr lang="en-GB" dirty="0" smtClean="0"/>
              <a:t> </a:t>
            </a:r>
            <a:r>
              <a:rPr lang="en-GB" dirty="0" err="1" smtClean="0"/>
              <a:t>hai</a:t>
            </a:r>
            <a:endParaRPr lang="en-GB" dirty="0"/>
          </a:p>
        </p:txBody>
      </p:sp>
      <p:sp>
        <p:nvSpPr>
          <p:cNvPr id="14" name="Shape 58"/>
          <p:cNvSpPr/>
          <p:nvPr/>
        </p:nvSpPr>
        <p:spPr>
          <a:xfrm flipH="1" flipV="1">
            <a:off x="7699173" y="2517474"/>
            <a:ext cx="0" cy="2580773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5" name="Oval 1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40 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64933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3" grpId="0" animBg="1"/>
      <p:bldP spid="84" grpId="0" animBg="1"/>
      <p:bldP spid="86" grpId="0" animBg="1"/>
      <p:bldP spid="87" grpId="0" animBg="1"/>
      <p:bldP spid="89" grpId="0" animBg="1"/>
      <p:bldP spid="90" grpId="0" animBg="1"/>
      <p:bldP spid="13" grpId="0" uiExpand="1" build="p"/>
      <p:bldP spid="14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CURRENT PROJECT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8" name="Rectangle 37"/>
          <p:cNvSpPr/>
          <p:nvPr/>
        </p:nvSpPr>
        <p:spPr>
          <a:xfrm>
            <a:off x="1107554" y="2234522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/>
          <p:cNvSpPr/>
          <p:nvPr/>
        </p:nvSpPr>
        <p:spPr>
          <a:xfrm>
            <a:off x="1109115" y="3573687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>
            <a:off x="3695378" y="2234522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3696419" y="3573687"/>
            <a:ext cx="2133600" cy="40561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6283203" y="2234522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6276975" y="3573687"/>
            <a:ext cx="2140349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Shape 1466"/>
          <p:cNvSpPr/>
          <p:nvPr/>
        </p:nvSpPr>
        <p:spPr>
          <a:xfrm>
            <a:off x="1103595" y="4542090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5" name="Shape 1479"/>
          <p:cNvSpPr/>
          <p:nvPr/>
        </p:nvSpPr>
        <p:spPr>
          <a:xfrm>
            <a:off x="1103595" y="4542090"/>
            <a:ext cx="159788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Shape 1482"/>
          <p:cNvSpPr/>
          <p:nvPr/>
        </p:nvSpPr>
        <p:spPr>
          <a:xfrm>
            <a:off x="3684533" y="4542090"/>
            <a:ext cx="2142818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7" name="Shape 1487"/>
          <p:cNvSpPr/>
          <p:nvPr/>
        </p:nvSpPr>
        <p:spPr>
          <a:xfrm>
            <a:off x="3684533" y="4542090"/>
            <a:ext cx="105130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8" name="Shape 1490"/>
          <p:cNvSpPr/>
          <p:nvPr/>
        </p:nvSpPr>
        <p:spPr>
          <a:xfrm>
            <a:off x="6277850" y="4542090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9" name="Shape 1495"/>
          <p:cNvSpPr/>
          <p:nvPr/>
        </p:nvSpPr>
        <p:spPr>
          <a:xfrm>
            <a:off x="6277850" y="4542090"/>
            <a:ext cx="1751769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0" name="Rectangle 49"/>
          <p:cNvSpPr/>
          <p:nvPr/>
        </p:nvSpPr>
        <p:spPr>
          <a:xfrm>
            <a:off x="8869987" y="2237697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ectangle 50"/>
          <p:cNvSpPr/>
          <p:nvPr/>
        </p:nvSpPr>
        <p:spPr>
          <a:xfrm>
            <a:off x="8870508" y="3576862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Shape 1490"/>
          <p:cNvSpPr/>
          <p:nvPr/>
        </p:nvSpPr>
        <p:spPr>
          <a:xfrm>
            <a:off x="8864634" y="4545265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3" name="Shape 1495"/>
          <p:cNvSpPr/>
          <p:nvPr/>
        </p:nvSpPr>
        <p:spPr>
          <a:xfrm>
            <a:off x="8864634" y="4545265"/>
            <a:ext cx="1936716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03595" y="3573686"/>
            <a:ext cx="2137557" cy="405614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01</a:t>
            </a:r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08624" y="3573686"/>
            <a:ext cx="2137557" cy="405614"/>
          </a:xfrm>
          <a:solidFill>
            <a:schemeClr val="accent1"/>
          </a:solidFill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</a:t>
            </a:r>
            <a:r>
              <a:rPr lang="en-GB" sz="1050" dirty="0" smtClean="0"/>
              <a:t>02</a:t>
            </a:r>
            <a:endParaRPr lang="en-GB" sz="1050" dirty="0"/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79246" y="3575250"/>
            <a:ext cx="2137557" cy="405614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</a:t>
            </a:r>
            <a:r>
              <a:rPr lang="en-GB" sz="1050" dirty="0" smtClean="0"/>
              <a:t>03</a:t>
            </a:r>
            <a:endParaRPr lang="en-GB" sz="1050" dirty="0"/>
          </a:p>
        </p:txBody>
      </p:sp>
      <p:sp>
        <p:nvSpPr>
          <p:cNvPr id="5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884275" y="3575250"/>
            <a:ext cx="2137557" cy="405614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</a:t>
            </a:r>
            <a:r>
              <a:rPr lang="en-GB" sz="1050" dirty="0" smtClean="0"/>
              <a:t>04</a:t>
            </a:r>
            <a:endParaRPr lang="en-GB" sz="1050" dirty="0"/>
          </a:p>
        </p:txBody>
      </p:sp>
      <p:sp>
        <p:nvSpPr>
          <p:cNvPr id="5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3595" y="4947702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3595" y="4290463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89573" y="4297606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285076" y="4297606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71054" y="4304749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82402" y="4664442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/>
              <a:t>75%</a:t>
            </a:r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21951" y="4664613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/>
              <a:t>50%</a:t>
            </a:r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1072" y="4664441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 smtClean="0"/>
              <a:t>80</a:t>
            </a:r>
            <a:r>
              <a:rPr lang="en-GB" sz="1200" dirty="0"/>
              <a:t>%</a:t>
            </a:r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5623" y="4664441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 smtClean="0"/>
              <a:t>95%</a:t>
            </a:r>
            <a:endParaRPr lang="en-GB" sz="1200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94440" y="4963921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278982" y="4947702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69827" y="4963921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70" name="Oval 6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26071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90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500"/>
                            </p:stCondLst>
                            <p:childTnLst>
                              <p:par>
                                <p:cTn id="9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9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build="p"/>
      <p:bldP spid="55" grpId="0" uiExpand="1" build="p" animBg="1"/>
      <p:bldP spid="56" grpId="0" build="p"/>
      <p:bldP spid="57" grpId="0" build="p"/>
      <p:bldP spid="58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build="p"/>
      <p:bldP spid="67" grpId="0" build="p"/>
      <p:bldP spid="78" grpId="0" build="p"/>
      <p:bldP spid="79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PRODUCT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5" name="Rectangle 54"/>
          <p:cNvSpPr/>
          <p:nvPr/>
        </p:nvSpPr>
        <p:spPr>
          <a:xfrm>
            <a:off x="7074894" y="21898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5059257" y="21898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3043622" y="21898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9090529" y="21898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1066800" y="2189814"/>
            <a:ext cx="1983178" cy="135348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Shape 1507"/>
          <p:cNvSpPr/>
          <p:nvPr/>
        </p:nvSpPr>
        <p:spPr>
          <a:xfrm>
            <a:off x="1066800" y="3521359"/>
            <a:ext cx="10039366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1" name="Shape 1511"/>
          <p:cNvSpPr/>
          <p:nvPr/>
        </p:nvSpPr>
        <p:spPr>
          <a:xfrm>
            <a:off x="1066800" y="4189722"/>
            <a:ext cx="10039366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2" name="Shape 1515"/>
          <p:cNvSpPr/>
          <p:nvPr/>
        </p:nvSpPr>
        <p:spPr>
          <a:xfrm>
            <a:off x="1066800" y="4859246"/>
            <a:ext cx="10039366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3" name="Shape 1523"/>
          <p:cNvSpPr/>
          <p:nvPr/>
        </p:nvSpPr>
        <p:spPr>
          <a:xfrm>
            <a:off x="7945467" y="460870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4" name="Shape 1524"/>
          <p:cNvSpPr/>
          <p:nvPr/>
        </p:nvSpPr>
        <p:spPr>
          <a:xfrm>
            <a:off x="7945467" y="494327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5" name="Shape 1525"/>
          <p:cNvSpPr/>
          <p:nvPr/>
        </p:nvSpPr>
        <p:spPr>
          <a:xfrm>
            <a:off x="5938055" y="494327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6" name="Shape 1526"/>
          <p:cNvSpPr/>
          <p:nvPr/>
        </p:nvSpPr>
        <p:spPr>
          <a:xfrm>
            <a:off x="5982426" y="463310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7" name="Shape 1527"/>
          <p:cNvSpPr/>
          <p:nvPr/>
        </p:nvSpPr>
        <p:spPr>
          <a:xfrm>
            <a:off x="3975015" y="463310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8" name="Shape 1528"/>
          <p:cNvSpPr/>
          <p:nvPr/>
        </p:nvSpPr>
        <p:spPr>
          <a:xfrm>
            <a:off x="3975015" y="4967671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9" name="Shape 1529"/>
          <p:cNvSpPr/>
          <p:nvPr/>
        </p:nvSpPr>
        <p:spPr>
          <a:xfrm>
            <a:off x="3975015" y="4298534"/>
            <a:ext cx="109550" cy="1184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7" name="Shape 1530"/>
          <p:cNvSpPr/>
          <p:nvPr/>
        </p:nvSpPr>
        <p:spPr>
          <a:xfrm>
            <a:off x="5982426" y="429853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8" name="Shape 1531"/>
          <p:cNvSpPr/>
          <p:nvPr/>
        </p:nvSpPr>
        <p:spPr>
          <a:xfrm>
            <a:off x="7945467" y="427413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9" name="Shape 1556"/>
          <p:cNvSpPr/>
          <p:nvPr/>
        </p:nvSpPr>
        <p:spPr>
          <a:xfrm>
            <a:off x="9976436" y="460870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0" name="Shape 1557"/>
          <p:cNvSpPr/>
          <p:nvPr/>
        </p:nvSpPr>
        <p:spPr>
          <a:xfrm>
            <a:off x="9976436" y="494327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1" name="Shape 1558"/>
          <p:cNvSpPr/>
          <p:nvPr/>
        </p:nvSpPr>
        <p:spPr>
          <a:xfrm>
            <a:off x="9976436" y="427413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2189813"/>
            <a:ext cx="1976822" cy="1353485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Registration</a:t>
            </a:r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858085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Start</a:t>
            </a:r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513311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International Warranty</a:t>
            </a:r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188290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Multi </a:t>
            </a:r>
            <a:r>
              <a:rPr lang="en-GB" dirty="0" err="1"/>
              <a:t>Color</a:t>
            </a:r>
            <a:endParaRPr lang="en-GB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863963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Made in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68" y="3530680"/>
            <a:ext cx="1970398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Price</a:t>
            </a:r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49978" y="386198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China</a:t>
            </a:r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56334" y="354775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$1000</a:t>
            </a:r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794" y="385869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France</a:t>
            </a:r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800" y="354446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$1200</a:t>
            </a:r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74" y="386018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Germany</a:t>
            </a:r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80" y="354595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$1500</a:t>
            </a:r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94890" y="385689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USA</a:t>
            </a:r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01246" y="354266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$2000</a:t>
            </a:r>
          </a:p>
        </p:txBody>
      </p:sp>
      <p:sp>
        <p:nvSpPr>
          <p:cNvPr id="10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30511" y="1769406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42977" y="1766114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 err="1"/>
              <a:t>StaProduct</a:t>
            </a:r>
            <a:r>
              <a:rPr lang="en-GB" dirty="0"/>
              <a:t> Name </a:t>
            </a: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2957" y="1767606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75423" y="1764314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04</a:t>
            </a:r>
            <a:endParaRPr lang="en-GB" dirty="0"/>
          </a:p>
        </p:txBody>
      </p:sp>
      <p:sp>
        <p:nvSpPr>
          <p:cNvPr id="112" name="Shape 62"/>
          <p:cNvSpPr/>
          <p:nvPr/>
        </p:nvSpPr>
        <p:spPr>
          <a:xfrm flipH="1">
            <a:off x="1066800" y="55666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7518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 smtClean="0"/>
              <a:t>Duis</a:t>
            </a:r>
            <a:endParaRPr lang="en-GB" dirty="0"/>
          </a:p>
        </p:txBody>
      </p:sp>
      <p:sp>
        <p:nvSpPr>
          <p:cNvPr id="46" name="Oval 4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47946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3500"/>
                            </p:stCondLst>
                            <p:childTnLst>
                              <p:par>
                                <p:cTn id="1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14000"/>
                            </p:stCondLst>
                            <p:childTnLst>
                              <p:par>
                                <p:cTn id="1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4500"/>
                            </p:stCondLst>
                            <p:childTnLst>
                              <p:par>
                                <p:cTn id="1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15000"/>
                            </p:stCondLst>
                            <p:childTnLst>
                              <p:par>
                                <p:cTn id="1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15500"/>
                            </p:stCondLst>
                            <p:childTnLst>
                              <p:par>
                                <p:cTn id="1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16000"/>
                            </p:stCondLst>
                            <p:childTnLst>
                              <p:par>
                                <p:cTn id="1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16500"/>
                            </p:stCondLst>
                            <p:childTnLst>
                              <p:par>
                                <p:cTn id="1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17000"/>
                            </p:stCondLst>
                            <p:childTnLst>
                              <p:par>
                                <p:cTn id="1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4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78" grpId="0" animBg="1"/>
      <p:bldP spid="79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2" grpId="0" animBg="1"/>
      <p:bldP spid="113" grpId="0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TWO PRODUCTS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2122714" y="4227257"/>
            <a:ext cx="7946571" cy="1458310"/>
            <a:chOff x="2122714" y="4227257"/>
            <a:chExt cx="7946571" cy="1458310"/>
          </a:xfrm>
        </p:grpSpPr>
        <p:sp>
          <p:nvSpPr>
            <p:cNvPr id="70" name="Shape 1064"/>
            <p:cNvSpPr/>
            <p:nvPr/>
          </p:nvSpPr>
          <p:spPr>
            <a:xfrm>
              <a:off x="2122714" y="4227257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1066"/>
            <p:cNvSpPr/>
            <p:nvPr/>
          </p:nvSpPr>
          <p:spPr>
            <a:xfrm>
              <a:off x="7187618" y="4227257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068"/>
            <p:cNvSpPr/>
            <p:nvPr/>
          </p:nvSpPr>
          <p:spPr>
            <a:xfrm>
              <a:off x="2122714" y="4573819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1070"/>
            <p:cNvSpPr/>
            <p:nvPr/>
          </p:nvSpPr>
          <p:spPr>
            <a:xfrm>
              <a:off x="7187618" y="4573819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072"/>
            <p:cNvSpPr/>
            <p:nvPr/>
          </p:nvSpPr>
          <p:spPr>
            <a:xfrm>
              <a:off x="2122714" y="4926074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5" name="Shape 1074"/>
            <p:cNvSpPr/>
            <p:nvPr/>
          </p:nvSpPr>
          <p:spPr>
            <a:xfrm>
              <a:off x="7187618" y="4926074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076"/>
            <p:cNvSpPr/>
            <p:nvPr/>
          </p:nvSpPr>
          <p:spPr>
            <a:xfrm>
              <a:off x="2122714" y="5272635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7" name="Shape 1078"/>
            <p:cNvSpPr/>
            <p:nvPr/>
          </p:nvSpPr>
          <p:spPr>
            <a:xfrm>
              <a:off x="7187618" y="5272635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1080"/>
            <p:cNvSpPr/>
            <p:nvPr/>
          </p:nvSpPr>
          <p:spPr>
            <a:xfrm>
              <a:off x="2122714" y="5626000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1082"/>
            <p:cNvSpPr/>
            <p:nvPr/>
          </p:nvSpPr>
          <p:spPr>
            <a:xfrm>
              <a:off x="7187618" y="5626000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2" name="Shape 1085"/>
          <p:cNvSpPr/>
          <p:nvPr/>
        </p:nvSpPr>
        <p:spPr>
          <a:xfrm>
            <a:off x="2425207" y="4227257"/>
            <a:ext cx="2579174" cy="59566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1090"/>
          <p:cNvSpPr/>
          <p:nvPr/>
        </p:nvSpPr>
        <p:spPr>
          <a:xfrm>
            <a:off x="2927947" y="2307771"/>
            <a:ext cx="2076434" cy="141604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4" name="Shape 1093"/>
          <p:cNvSpPr/>
          <p:nvPr/>
        </p:nvSpPr>
        <p:spPr>
          <a:xfrm>
            <a:off x="7187618" y="2307771"/>
            <a:ext cx="2076434" cy="141604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5" name="Shape 1096"/>
          <p:cNvSpPr/>
          <p:nvPr/>
        </p:nvSpPr>
        <p:spPr>
          <a:xfrm>
            <a:off x="5614578" y="2473046"/>
            <a:ext cx="962843" cy="9628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6" name="Shape 1099"/>
          <p:cNvSpPr/>
          <p:nvPr/>
        </p:nvSpPr>
        <p:spPr>
          <a:xfrm>
            <a:off x="7187802" y="4227257"/>
            <a:ext cx="2368441" cy="59566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0" name="Shape 1102"/>
          <p:cNvSpPr/>
          <p:nvPr/>
        </p:nvSpPr>
        <p:spPr>
          <a:xfrm>
            <a:off x="3439368" y="4573819"/>
            <a:ext cx="1565013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1" name="Shape 1103"/>
          <p:cNvSpPr/>
          <p:nvPr/>
        </p:nvSpPr>
        <p:spPr>
          <a:xfrm>
            <a:off x="7187802" y="4573819"/>
            <a:ext cx="720325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4" name="Shape 1106"/>
          <p:cNvSpPr/>
          <p:nvPr/>
        </p:nvSpPr>
        <p:spPr>
          <a:xfrm>
            <a:off x="3059070" y="4926074"/>
            <a:ext cx="1945310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5" name="Shape 1107"/>
          <p:cNvSpPr/>
          <p:nvPr/>
        </p:nvSpPr>
        <p:spPr>
          <a:xfrm>
            <a:off x="7187802" y="4926074"/>
            <a:ext cx="1508834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6" name="Shape 1110"/>
          <p:cNvSpPr/>
          <p:nvPr/>
        </p:nvSpPr>
        <p:spPr>
          <a:xfrm>
            <a:off x="2196249" y="5272635"/>
            <a:ext cx="2808132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7" name="Shape 1111"/>
          <p:cNvSpPr/>
          <p:nvPr/>
        </p:nvSpPr>
        <p:spPr>
          <a:xfrm>
            <a:off x="7187802" y="5272635"/>
            <a:ext cx="1859495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8" name="Shape 1114"/>
          <p:cNvSpPr/>
          <p:nvPr/>
        </p:nvSpPr>
        <p:spPr>
          <a:xfrm>
            <a:off x="3714794" y="5626000"/>
            <a:ext cx="1289587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9" name="Shape 1115"/>
          <p:cNvSpPr/>
          <p:nvPr/>
        </p:nvSpPr>
        <p:spPr>
          <a:xfrm>
            <a:off x="7187802" y="5626000"/>
            <a:ext cx="2653353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4135056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Professional Design</a:t>
            </a:r>
          </a:p>
        </p:txBody>
      </p:sp>
      <p:sp>
        <p:nvSpPr>
          <p:cNvPr id="1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018" y="4125532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80%</a:t>
            </a:r>
          </a:p>
        </p:txBody>
      </p:sp>
      <p:sp>
        <p:nvSpPr>
          <p:cNvPr id="1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4482823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Compatibility</a:t>
            </a:r>
          </a:p>
        </p:txBody>
      </p:sp>
      <p:sp>
        <p:nvSpPr>
          <p:cNvPr id="1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4827904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Responsive</a:t>
            </a:r>
          </a:p>
        </p:txBody>
      </p:sp>
      <p:sp>
        <p:nvSpPr>
          <p:cNvPr id="12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5175671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 err="1"/>
              <a:t>Multicolor</a:t>
            </a:r>
            <a:endParaRPr lang="en-GB" sz="1300" dirty="0"/>
          </a:p>
        </p:txBody>
      </p:sp>
      <p:sp>
        <p:nvSpPr>
          <p:cNvPr id="12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0917" y="5523438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Good Support</a:t>
            </a:r>
          </a:p>
        </p:txBody>
      </p:sp>
      <p:sp>
        <p:nvSpPr>
          <p:cNvPr id="1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017" y="4473175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25%</a:t>
            </a:r>
          </a:p>
        </p:txBody>
      </p:sp>
      <p:sp>
        <p:nvSpPr>
          <p:cNvPr id="1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266" y="4825647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55%</a:t>
            </a:r>
          </a:p>
        </p:txBody>
      </p:sp>
      <p:sp>
        <p:nvSpPr>
          <p:cNvPr id="1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265" y="5173290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65%</a:t>
            </a:r>
          </a:p>
        </p:txBody>
      </p:sp>
      <p:sp>
        <p:nvSpPr>
          <p:cNvPr id="1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017" y="5524108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90%</a:t>
            </a:r>
          </a:p>
        </p:txBody>
      </p:sp>
      <p:sp>
        <p:nvSpPr>
          <p:cNvPr id="13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563" y="4129773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90%</a:t>
            </a:r>
          </a:p>
        </p:txBody>
      </p:sp>
      <p:sp>
        <p:nvSpPr>
          <p:cNvPr id="1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562" y="4477416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55%</a:t>
            </a:r>
          </a:p>
        </p:txBody>
      </p:sp>
      <p:sp>
        <p:nvSpPr>
          <p:cNvPr id="13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811" y="4829888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70%</a:t>
            </a:r>
          </a:p>
        </p:txBody>
      </p:sp>
      <p:sp>
        <p:nvSpPr>
          <p:cNvPr id="1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810" y="5177531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97%</a:t>
            </a:r>
          </a:p>
        </p:txBody>
      </p:sp>
      <p:sp>
        <p:nvSpPr>
          <p:cNvPr id="1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562" y="5528349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45%</a:t>
            </a:r>
          </a:p>
        </p:txBody>
      </p:sp>
      <p:sp>
        <p:nvSpPr>
          <p:cNvPr id="135" name="Rounded Rectangle 134"/>
          <p:cNvSpPr/>
          <p:nvPr/>
        </p:nvSpPr>
        <p:spPr>
          <a:xfrm>
            <a:off x="7187618" y="2225695"/>
            <a:ext cx="2076434" cy="1353485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6" name="Rounded Rectangle 135"/>
          <p:cNvSpPr/>
          <p:nvPr/>
        </p:nvSpPr>
        <p:spPr>
          <a:xfrm>
            <a:off x="2927947" y="2225695"/>
            <a:ext cx="2076434" cy="1353485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614578" y="2473045"/>
            <a:ext cx="962843" cy="962843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600" dirty="0" smtClean="0">
                <a:latin typeface="Source Sans Pro Light" panose="020B0403030403020204" pitchFamily="34" charset="0"/>
              </a:rPr>
              <a:t>VS</a:t>
            </a:r>
            <a:endParaRPr lang="en-GB" sz="3600" dirty="0">
              <a:latin typeface="Source Sans Pro Light" panose="020B0403030403020204" pitchFamily="34" charset="0"/>
            </a:endParaRPr>
          </a:p>
        </p:txBody>
      </p:sp>
      <p:sp>
        <p:nvSpPr>
          <p:cNvPr id="47" name="Oval 4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16137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600"/>
                            </p:stCondLst>
                            <p:childTnLst>
                              <p:par>
                                <p:cTn id="6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1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6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1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6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1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6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1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8600"/>
                            </p:stCondLst>
                            <p:childTnLst>
                              <p:par>
                                <p:cTn id="10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3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1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96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1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6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1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16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21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2" grpId="0" animBg="1"/>
      <p:bldP spid="83" grpId="0" animBg="1"/>
      <p:bldP spid="84" grpId="0" animBg="1"/>
      <p:bldP spid="85" grpId="0" animBg="1"/>
      <p:bldP spid="86" grpId="0" animBg="1"/>
      <p:bldP spid="110" grpId="0" animBg="1"/>
      <p:bldP spid="111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  <p:bldP spid="126" grpId="0" build="p"/>
      <p:bldP spid="127" grpId="0" build="p"/>
      <p:bldP spid="128" grpId="0" build="p"/>
      <p:bldP spid="129" grpId="0" build="p"/>
      <p:bldP spid="130" grpId="0" build="p"/>
      <p:bldP spid="131" grpId="0" build="p"/>
      <p:bldP spid="132" grpId="0" build="p"/>
      <p:bldP spid="133" grpId="0" build="p"/>
      <p:bldP spid="134" grpId="0" build="p"/>
      <p:bldP spid="135" grpId="0" animBg="1"/>
      <p:bldP spid="136" grpId="0" animBg="1"/>
      <p:bldP spid="137" grpId="0" build="p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PROJECT TIMELINE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2836796" y="3253378"/>
            <a:ext cx="8288308" cy="2067914"/>
            <a:chOff x="2836796" y="3253378"/>
            <a:chExt cx="8288308" cy="2067914"/>
          </a:xfrm>
        </p:grpSpPr>
        <p:sp>
          <p:nvSpPr>
            <p:cNvPr id="70" name="Shape 1560"/>
            <p:cNvSpPr/>
            <p:nvPr/>
          </p:nvSpPr>
          <p:spPr>
            <a:xfrm flipV="1">
              <a:off x="2836796" y="3253378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1" name="Shape 1561"/>
            <p:cNvSpPr/>
            <p:nvPr/>
          </p:nvSpPr>
          <p:spPr>
            <a:xfrm flipV="1">
              <a:off x="2836796" y="3942581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2" name="Shape 1562"/>
            <p:cNvSpPr/>
            <p:nvPr/>
          </p:nvSpPr>
          <p:spPr>
            <a:xfrm flipV="1">
              <a:off x="2836796" y="4631784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3" name="Shape 1563"/>
            <p:cNvSpPr/>
            <p:nvPr/>
          </p:nvSpPr>
          <p:spPr>
            <a:xfrm flipV="1">
              <a:off x="2836796" y="5320986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066800" y="1968500"/>
            <a:ext cx="10058282" cy="718601"/>
            <a:chOff x="1066800" y="1968500"/>
            <a:chExt cx="10058282" cy="718601"/>
          </a:xfrm>
        </p:grpSpPr>
        <p:sp>
          <p:nvSpPr>
            <p:cNvPr id="74" name="Shape 1574"/>
            <p:cNvSpPr/>
            <p:nvPr/>
          </p:nvSpPr>
          <p:spPr>
            <a:xfrm>
              <a:off x="1066800" y="1968500"/>
              <a:ext cx="10058282" cy="718601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5" name="Shape 1582"/>
            <p:cNvSpPr/>
            <p:nvPr/>
          </p:nvSpPr>
          <p:spPr>
            <a:xfrm>
              <a:off x="2836795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6" name="Shape 1583"/>
            <p:cNvSpPr/>
            <p:nvPr/>
          </p:nvSpPr>
          <p:spPr>
            <a:xfrm>
              <a:off x="4208379" y="2106623"/>
              <a:ext cx="0" cy="442353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7" name="Shape 1584"/>
            <p:cNvSpPr/>
            <p:nvPr/>
          </p:nvSpPr>
          <p:spPr>
            <a:xfrm>
              <a:off x="5593025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80" name="Shape 1585"/>
            <p:cNvSpPr/>
            <p:nvPr/>
          </p:nvSpPr>
          <p:spPr>
            <a:xfrm>
              <a:off x="6977673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81" name="Shape 1586"/>
            <p:cNvSpPr/>
            <p:nvPr/>
          </p:nvSpPr>
          <p:spPr>
            <a:xfrm>
              <a:off x="8316600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82" name="Shape 1587"/>
            <p:cNvSpPr/>
            <p:nvPr/>
          </p:nvSpPr>
          <p:spPr>
            <a:xfrm>
              <a:off x="9707779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sp>
        <p:nvSpPr>
          <p:cNvPr id="83" name="Shape 1589"/>
          <p:cNvSpPr/>
          <p:nvPr/>
        </p:nvSpPr>
        <p:spPr>
          <a:xfrm flipV="1">
            <a:off x="2836796" y="3253629"/>
            <a:ext cx="1378120" cy="52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4" name="Shape 1590"/>
          <p:cNvSpPr/>
          <p:nvPr/>
        </p:nvSpPr>
        <p:spPr>
          <a:xfrm flipV="1">
            <a:off x="4201849" y="3936152"/>
            <a:ext cx="2769341" cy="171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5" name="Shape 1591"/>
          <p:cNvSpPr/>
          <p:nvPr/>
        </p:nvSpPr>
        <p:spPr>
          <a:xfrm flipV="1">
            <a:off x="6984026" y="4631988"/>
            <a:ext cx="2730373" cy="103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6" name="Shape 1592"/>
          <p:cNvSpPr/>
          <p:nvPr/>
        </p:nvSpPr>
        <p:spPr>
          <a:xfrm flipV="1">
            <a:off x="9714250" y="5321264"/>
            <a:ext cx="1410950" cy="36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1968500"/>
            <a:ext cx="1769995" cy="718602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Week</a:t>
            </a:r>
            <a:endParaRPr lang="en-GB" sz="1400" dirty="0"/>
          </a:p>
        </p:txBody>
      </p:sp>
      <p:sp>
        <p:nvSpPr>
          <p:cNvPr id="1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836795" y="1962242"/>
            <a:ext cx="1371584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01</a:t>
            </a:r>
            <a:endParaRPr lang="en-GB" sz="1400" dirty="0"/>
          </a:p>
        </p:txBody>
      </p:sp>
      <p:sp>
        <p:nvSpPr>
          <p:cNvPr id="11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214054" y="1963364"/>
            <a:ext cx="1371584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02</a:t>
            </a:r>
            <a:endParaRPr lang="en-GB" sz="1400" dirty="0"/>
          </a:p>
        </p:txBody>
      </p:sp>
      <p:sp>
        <p:nvSpPr>
          <p:cNvPr id="11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600414" y="1962615"/>
            <a:ext cx="1371584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03</a:t>
            </a:r>
            <a:endParaRPr lang="en-GB" sz="1400" dirty="0"/>
          </a:p>
        </p:txBody>
      </p:sp>
      <p:sp>
        <p:nvSpPr>
          <p:cNvPr id="1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77673" y="1963737"/>
            <a:ext cx="1338927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1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10924" y="1962150"/>
            <a:ext cx="1396855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11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13456" y="1964952"/>
            <a:ext cx="1410256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06</a:t>
            </a:r>
            <a:endParaRPr lang="en-GB" sz="1400" dirty="0"/>
          </a:p>
        </p:txBody>
      </p:sp>
      <p:sp>
        <p:nvSpPr>
          <p:cNvPr id="11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131965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Survey</a:t>
            </a:r>
          </a:p>
        </p:txBody>
      </p:sp>
      <p:sp>
        <p:nvSpPr>
          <p:cNvPr id="12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814893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Preparation</a:t>
            </a:r>
          </a:p>
        </p:txBody>
      </p:sp>
      <p:sp>
        <p:nvSpPr>
          <p:cNvPr id="1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508259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Designing</a:t>
            </a:r>
          </a:p>
        </p:txBody>
      </p:sp>
      <p:sp>
        <p:nvSpPr>
          <p:cNvPr id="1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191187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Finishing</a:t>
            </a:r>
          </a:p>
        </p:txBody>
      </p:sp>
      <p:sp>
        <p:nvSpPr>
          <p:cNvPr id="1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836795" y="3320793"/>
            <a:ext cx="4084705" cy="25611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2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08380" y="3997660"/>
            <a:ext cx="3402626" cy="43351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 smtClean="0"/>
              <a:t>hanoraorem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hanoramet,lorem</a:t>
            </a:r>
            <a:r>
              <a:rPr lang="en-GB" dirty="0"/>
              <a:t> 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2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84027" y="4698292"/>
            <a:ext cx="2730224" cy="43351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hanoramet,loreBody</a:t>
            </a:r>
            <a:r>
              <a:rPr lang="en-GB" dirty="0"/>
              <a:t>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1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07779" y="5388386"/>
            <a:ext cx="1417421" cy="745713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 smtClean="0"/>
              <a:t>anoramet,lor</a:t>
            </a:r>
            <a:r>
              <a:rPr lang="en-GB" dirty="0" smtClean="0"/>
              <a:t> text her </a:t>
            </a:r>
            <a:r>
              <a:rPr lang="en-GB" dirty="0" err="1" smtClean="0"/>
              <a:t>deriy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68683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500"/>
                            </p:stCondLst>
                            <p:childTnLst>
                              <p:par>
                                <p:cTn id="5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0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8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500"/>
                            </p:stCondLst>
                            <p:childTnLst>
                              <p:par>
                                <p:cTn id="7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500"/>
                            </p:stCondLst>
                            <p:childTnLst>
                              <p:par>
                                <p:cTn id="8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4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3" grpId="0" animBg="1"/>
      <p:bldP spid="84" grpId="0" animBg="1"/>
      <p:bldP spid="85" grpId="0" animBg="1"/>
      <p:bldP spid="86" grpId="0" animBg="1"/>
      <p:bldP spid="110" grpId="0" build="p"/>
      <p:bldP spid="111" grpId="0" build="p"/>
      <p:bldP spid="114" grpId="0" build="p"/>
      <p:bldP spid="115" grpId="0" build="p"/>
      <p:bldP spid="116" grpId="0" build="p"/>
      <p:bldP spid="117" grpId="0" build="p"/>
      <p:bldP spid="118" grpId="0" build="p"/>
      <p:bldP spid="119" grpId="0" build="p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  <p:bldP spid="126" grpId="0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PROS &amp; CONS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4354875"/>
            <a:ext cx="308969" cy="308969"/>
            <a:chOff x="1066800" y="4354875"/>
            <a:chExt cx="308969" cy="308969"/>
          </a:xfrm>
        </p:grpSpPr>
        <p:sp>
          <p:nvSpPr>
            <p:cNvPr id="53" name="Shape 1605"/>
            <p:cNvSpPr/>
            <p:nvPr/>
          </p:nvSpPr>
          <p:spPr>
            <a:xfrm>
              <a:off x="1066800" y="4354875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611"/>
            <p:cNvSpPr/>
            <p:nvPr/>
          </p:nvSpPr>
          <p:spPr>
            <a:xfrm>
              <a:off x="1152037" y="4431455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066800" y="5089470"/>
            <a:ext cx="308969" cy="308970"/>
            <a:chOff x="1066800" y="5089470"/>
            <a:chExt cx="308969" cy="308970"/>
          </a:xfrm>
        </p:grpSpPr>
        <p:sp>
          <p:nvSpPr>
            <p:cNvPr id="52" name="Shape 1601"/>
            <p:cNvSpPr/>
            <p:nvPr/>
          </p:nvSpPr>
          <p:spPr>
            <a:xfrm>
              <a:off x="1066800" y="5089470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1612"/>
            <p:cNvSpPr/>
            <p:nvPr/>
          </p:nvSpPr>
          <p:spPr>
            <a:xfrm>
              <a:off x="1152037" y="5166050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66800" y="5799829"/>
            <a:ext cx="308969" cy="308970"/>
            <a:chOff x="1066800" y="5799829"/>
            <a:chExt cx="308969" cy="308970"/>
          </a:xfrm>
        </p:grpSpPr>
        <p:sp>
          <p:nvSpPr>
            <p:cNvPr id="51" name="Shape 1599"/>
            <p:cNvSpPr/>
            <p:nvPr/>
          </p:nvSpPr>
          <p:spPr>
            <a:xfrm>
              <a:off x="1066800" y="5799829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1613"/>
            <p:cNvSpPr/>
            <p:nvPr/>
          </p:nvSpPr>
          <p:spPr>
            <a:xfrm>
              <a:off x="1152037" y="5876410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528729" y="4344370"/>
            <a:ext cx="308969" cy="308969"/>
            <a:chOff x="4528729" y="4344370"/>
            <a:chExt cx="308969" cy="308969"/>
          </a:xfrm>
        </p:grpSpPr>
        <p:sp>
          <p:nvSpPr>
            <p:cNvPr id="59" name="Shape 1621"/>
            <p:cNvSpPr/>
            <p:nvPr/>
          </p:nvSpPr>
          <p:spPr>
            <a:xfrm>
              <a:off x="4528729" y="4344370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623"/>
            <p:cNvSpPr/>
            <p:nvPr/>
          </p:nvSpPr>
          <p:spPr>
            <a:xfrm>
              <a:off x="4613966" y="4420950"/>
              <a:ext cx="138495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528729" y="5078965"/>
            <a:ext cx="308969" cy="308970"/>
            <a:chOff x="4528729" y="5078965"/>
            <a:chExt cx="308969" cy="308970"/>
          </a:xfrm>
        </p:grpSpPr>
        <p:sp>
          <p:nvSpPr>
            <p:cNvPr id="58" name="Shape 1617"/>
            <p:cNvSpPr/>
            <p:nvPr/>
          </p:nvSpPr>
          <p:spPr>
            <a:xfrm>
              <a:off x="4528729" y="5078965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624"/>
            <p:cNvSpPr/>
            <p:nvPr/>
          </p:nvSpPr>
          <p:spPr>
            <a:xfrm>
              <a:off x="4613966" y="5155545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7987305" y="4345695"/>
            <a:ext cx="308969" cy="308969"/>
            <a:chOff x="7987305" y="4345695"/>
            <a:chExt cx="308969" cy="308969"/>
          </a:xfrm>
        </p:grpSpPr>
        <p:sp>
          <p:nvSpPr>
            <p:cNvPr id="64" name="Shape 1632"/>
            <p:cNvSpPr/>
            <p:nvPr/>
          </p:nvSpPr>
          <p:spPr>
            <a:xfrm>
              <a:off x="7987305" y="4345695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634"/>
            <p:cNvSpPr/>
            <p:nvPr/>
          </p:nvSpPr>
          <p:spPr>
            <a:xfrm>
              <a:off x="8072542" y="4422276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7987305" y="5790650"/>
            <a:ext cx="308969" cy="308970"/>
            <a:chOff x="7987305" y="5790650"/>
            <a:chExt cx="308969" cy="308970"/>
          </a:xfrm>
        </p:grpSpPr>
        <p:sp>
          <p:nvSpPr>
            <p:cNvPr id="62" name="Shape 1626"/>
            <p:cNvSpPr/>
            <p:nvPr/>
          </p:nvSpPr>
          <p:spPr>
            <a:xfrm>
              <a:off x="7987305" y="5790650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635"/>
            <p:cNvSpPr/>
            <p:nvPr/>
          </p:nvSpPr>
          <p:spPr>
            <a:xfrm>
              <a:off x="8072542" y="5867230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528729" y="5789324"/>
            <a:ext cx="308969" cy="308970"/>
            <a:chOff x="4528729" y="5789324"/>
            <a:chExt cx="308969" cy="308970"/>
          </a:xfrm>
        </p:grpSpPr>
        <p:sp>
          <p:nvSpPr>
            <p:cNvPr id="57" name="Shape 1615"/>
            <p:cNvSpPr/>
            <p:nvPr/>
          </p:nvSpPr>
          <p:spPr>
            <a:xfrm>
              <a:off x="4528729" y="5789324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636"/>
            <p:cNvSpPr/>
            <p:nvPr/>
          </p:nvSpPr>
          <p:spPr>
            <a:xfrm>
              <a:off x="4613966" y="5854704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7987305" y="5080290"/>
            <a:ext cx="308969" cy="308970"/>
            <a:chOff x="7987305" y="5080290"/>
            <a:chExt cx="308969" cy="308970"/>
          </a:xfrm>
        </p:grpSpPr>
        <p:sp>
          <p:nvSpPr>
            <p:cNvPr id="63" name="Shape 1628"/>
            <p:cNvSpPr/>
            <p:nvPr/>
          </p:nvSpPr>
          <p:spPr>
            <a:xfrm>
              <a:off x="7987305" y="5080290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8" name="Shape 1637"/>
            <p:cNvSpPr/>
            <p:nvPr/>
          </p:nvSpPr>
          <p:spPr>
            <a:xfrm>
              <a:off x="8072542" y="5160993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79" name="Rectangle 78"/>
          <p:cNvSpPr/>
          <p:nvPr/>
        </p:nvSpPr>
        <p:spPr>
          <a:xfrm>
            <a:off x="1068345" y="2235200"/>
            <a:ext cx="3137895" cy="17213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ectangle 86"/>
          <p:cNvSpPr/>
          <p:nvPr/>
        </p:nvSpPr>
        <p:spPr>
          <a:xfrm>
            <a:off x="4527825" y="2235200"/>
            <a:ext cx="3137895" cy="17213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Rectangle 87"/>
          <p:cNvSpPr/>
          <p:nvPr/>
        </p:nvSpPr>
        <p:spPr>
          <a:xfrm>
            <a:off x="7987305" y="2235200"/>
            <a:ext cx="3137895" cy="17213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17355" y="4281415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76834" y="4295877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36313" y="4273622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17356" y="5000080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76835" y="4968694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36314" y="4992287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17356" y="5709127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76835" y="5723589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36314" y="5701334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1942976"/>
            <a:ext cx="1986643" cy="277279"/>
          </a:xfrm>
        </p:spPr>
        <p:txBody>
          <a:bodyPr lIns="0" tIns="0" bIns="0" anchor="t">
            <a:noAutofit/>
          </a:bodyPr>
          <a:lstStyle/>
          <a:p>
            <a:r>
              <a:rPr lang="en-GB" dirty="0"/>
              <a:t>Product Name </a:t>
            </a: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26680" y="1940645"/>
            <a:ext cx="1986643" cy="277279"/>
          </a:xfrm>
        </p:spPr>
        <p:txBody>
          <a:bodyPr lIns="0" tIns="0" bIns="0" anchor="t">
            <a:noAutofit/>
          </a:bodyPr>
          <a:lstStyle/>
          <a:p>
            <a:r>
              <a:rPr lang="en-GB" dirty="0"/>
              <a:t>Product Name </a:t>
            </a: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86560" y="1940644"/>
            <a:ext cx="1986643" cy="277279"/>
          </a:xfrm>
        </p:spPr>
        <p:txBody>
          <a:bodyPr lIns="0" tIns="0" bIns="0" anchor="t">
            <a:noAutofit/>
          </a:bodyPr>
          <a:lstStyle/>
          <a:p>
            <a:r>
              <a:rPr lang="en-GB" dirty="0"/>
              <a:t>Product Name </a:t>
            </a: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41" name="Oval 4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68097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8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6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0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8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0"/>
                            </p:stCondLst>
                            <p:childTnLst>
                              <p:par>
                                <p:cTn id="9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6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500"/>
                            </p:stCondLst>
                            <p:childTnLst>
                              <p:par>
                                <p:cTn id="9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79" grpId="0" animBg="1"/>
      <p:bldP spid="87" grpId="0" animBg="1"/>
      <p:bldP spid="88" grpId="0" animBg="1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GREAT TESTIMONIALS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1082581" y="2261281"/>
            <a:ext cx="824686" cy="886013"/>
            <a:chOff x="1082581" y="2261281"/>
            <a:chExt cx="824686" cy="886013"/>
          </a:xfrm>
        </p:grpSpPr>
        <p:sp>
          <p:nvSpPr>
            <p:cNvPr id="70" name="Flowchart: Connector 69"/>
            <p:cNvSpPr/>
            <p:nvPr/>
          </p:nvSpPr>
          <p:spPr>
            <a:xfrm>
              <a:off x="1082581" y="2322609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1" name="Flowchart: Connector 70"/>
            <p:cNvSpPr/>
            <p:nvPr/>
          </p:nvSpPr>
          <p:spPr>
            <a:xfrm>
              <a:off x="1082581" y="2261281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621144" y="2261281"/>
            <a:ext cx="824686" cy="886013"/>
            <a:chOff x="6621144" y="2261281"/>
            <a:chExt cx="824686" cy="886013"/>
          </a:xfrm>
        </p:grpSpPr>
        <p:sp>
          <p:nvSpPr>
            <p:cNvPr id="72" name="Flowchart: Connector 71"/>
            <p:cNvSpPr/>
            <p:nvPr/>
          </p:nvSpPr>
          <p:spPr>
            <a:xfrm>
              <a:off x="6621144" y="2322609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3" name="Flowchart: Connector 72"/>
            <p:cNvSpPr/>
            <p:nvPr/>
          </p:nvSpPr>
          <p:spPr>
            <a:xfrm>
              <a:off x="6621144" y="2261281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621144" y="4250618"/>
            <a:ext cx="824686" cy="886014"/>
            <a:chOff x="6621144" y="4250618"/>
            <a:chExt cx="824686" cy="886014"/>
          </a:xfrm>
        </p:grpSpPr>
        <p:sp>
          <p:nvSpPr>
            <p:cNvPr id="74" name="Flowchart: Connector 73"/>
            <p:cNvSpPr/>
            <p:nvPr/>
          </p:nvSpPr>
          <p:spPr>
            <a:xfrm>
              <a:off x="6621144" y="4311947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Flowchart: Connector 74"/>
            <p:cNvSpPr/>
            <p:nvPr/>
          </p:nvSpPr>
          <p:spPr>
            <a:xfrm>
              <a:off x="6621144" y="4250618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1066800" y="4218318"/>
            <a:ext cx="824687" cy="886013"/>
            <a:chOff x="1066800" y="4218318"/>
            <a:chExt cx="824687" cy="886013"/>
          </a:xfrm>
        </p:grpSpPr>
        <p:sp>
          <p:nvSpPr>
            <p:cNvPr id="76" name="Flowchart: Connector 75"/>
            <p:cNvSpPr/>
            <p:nvPr/>
          </p:nvSpPr>
          <p:spPr>
            <a:xfrm>
              <a:off x="1066801" y="4279646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7" name="Flowchart: Connector 76"/>
            <p:cNvSpPr/>
            <p:nvPr/>
          </p:nvSpPr>
          <p:spPr>
            <a:xfrm>
              <a:off x="1066800" y="4218318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78438" y="2239731"/>
            <a:ext cx="3470819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45781" y="3001265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Mugee</a:t>
            </a:r>
            <a:endParaRPr lang="en-GB" sz="1400" dirty="0"/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45781" y="3248048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Graphic Designer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11095" y="4231511"/>
            <a:ext cx="3470819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78438" y="4993045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Agem</a:t>
            </a:r>
            <a:endParaRPr lang="en-GB" sz="1400" dirty="0"/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78438" y="5239828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Sales Promotion</a:t>
            </a: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7830" y="2254490"/>
            <a:ext cx="3307370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85173" y="3016024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Harlan</a:t>
            </a:r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85173" y="326280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3D Modeller</a:t>
            </a:r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50487" y="4246270"/>
            <a:ext cx="3307370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7830" y="5007804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Guni</a:t>
            </a:r>
            <a:endParaRPr lang="en-GB" sz="1400" dirty="0"/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7830" y="525458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Building Designer</a:t>
            </a:r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23666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9" grpId="0" build="p"/>
      <p:bldP spid="102" grpId="0" build="p"/>
      <p:bldP spid="103" grpId="0" build="p"/>
      <p:bldP spid="104" grpId="0" build="p"/>
      <p:bldP spid="105" grpId="0" build="p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1774371" y="2180822"/>
            <a:ext cx="8643258" cy="1999291"/>
          </a:xfrm>
        </p:spPr>
        <p:txBody>
          <a:bodyPr>
            <a:normAutofit/>
          </a:bodyPr>
          <a:lstStyle/>
          <a:p>
            <a:pPr algn="ctr"/>
            <a:r>
              <a:rPr lang="en-GB" sz="3600" dirty="0">
                <a:latin typeface="Source Sans Pro Light" panose="020B0403030403020204" pitchFamily="34" charset="0"/>
              </a:rPr>
              <a:t>“ In the last two years, my life has completely changed. I always think I am very lucky to have joined this great company ”</a:t>
            </a:r>
          </a:p>
        </p:txBody>
      </p:sp>
      <p:sp>
        <p:nvSpPr>
          <p:cNvPr id="16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1066801" y="693348"/>
            <a:ext cx="4901149" cy="521405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17" name="Text Placeholder 1023"/>
          <p:cNvSpPr>
            <a:spLocks noGrp="1"/>
          </p:cNvSpPr>
          <p:nvPr>
            <p:ph type="body" sz="quarter" idx="20"/>
          </p:nvPr>
        </p:nvSpPr>
        <p:spPr>
          <a:xfrm>
            <a:off x="1066799" y="1188836"/>
            <a:ext cx="4150569" cy="311150"/>
          </a:xfrm>
        </p:spPr>
        <p:txBody>
          <a:bodyPr/>
          <a:lstStyle/>
          <a:p>
            <a:r>
              <a:rPr lang="en-GB" dirty="0">
                <a:latin typeface="Source Sans Pro Ligth"/>
              </a:rPr>
              <a:t>Write your relevant text here</a:t>
            </a:r>
          </a:p>
          <a:p>
            <a:endParaRPr lang="en-GB" dirty="0">
              <a:latin typeface="Source Sans Pro Ligth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5683657" y="4631235"/>
            <a:ext cx="824687" cy="886013"/>
            <a:chOff x="5683657" y="4631235"/>
            <a:chExt cx="824687" cy="886013"/>
          </a:xfrm>
        </p:grpSpPr>
        <p:sp>
          <p:nvSpPr>
            <p:cNvPr id="18" name="Flowchart: Connector 17"/>
            <p:cNvSpPr/>
            <p:nvPr/>
          </p:nvSpPr>
          <p:spPr>
            <a:xfrm>
              <a:off x="5683658" y="4692563"/>
              <a:ext cx="824686" cy="824685"/>
            </a:xfrm>
            <a:prstGeom prst="flowChartConnector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Flowchart: Connector 18"/>
            <p:cNvSpPr/>
            <p:nvPr/>
          </p:nvSpPr>
          <p:spPr>
            <a:xfrm>
              <a:off x="5683657" y="4631235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17368" y="5643357"/>
            <a:ext cx="1769995" cy="224044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Agem</a:t>
            </a:r>
            <a:endParaRPr lang="en-GB" sz="1400" dirty="0"/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11002" y="5840129"/>
            <a:ext cx="1769995" cy="224044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(Graphic Designer)</a:t>
            </a:r>
          </a:p>
        </p:txBody>
      </p:sp>
      <p:sp>
        <p:nvSpPr>
          <p:cNvPr id="12" name="Oval 1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14931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build="p"/>
      <p:bldP spid="16" grpId="0" build="p"/>
      <p:bldP spid="17" grpId="0" build="p"/>
      <p:bldP spid="20" grpId="0" build="p"/>
      <p:bldP spid="22" grpId="0" build="p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3898900" y="3774911"/>
            <a:ext cx="8293100" cy="142120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800600" y="27559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PRODUCT DETAIL INFO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800600" y="3285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Rectangle 57"/>
          <p:cNvSpPr/>
          <p:nvPr/>
        </p:nvSpPr>
        <p:spPr>
          <a:xfrm>
            <a:off x="0" y="0"/>
            <a:ext cx="38989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Flowchart: Connector 20"/>
          <p:cNvSpPr/>
          <p:nvPr/>
        </p:nvSpPr>
        <p:spPr>
          <a:xfrm>
            <a:off x="4910136" y="5474606"/>
            <a:ext cx="715149" cy="715148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951646" y="5799455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Mrs.</a:t>
            </a:r>
            <a:r>
              <a:rPr lang="en-GB" sz="1400" dirty="0"/>
              <a:t> Sarah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951646" y="6046238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Marketing Director</a:t>
            </a:r>
          </a:p>
        </p:txBody>
      </p:sp>
      <p:sp>
        <p:nvSpPr>
          <p:cNvPr id="27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5921166" y="3760152"/>
            <a:ext cx="5204035" cy="1435962"/>
          </a:xfrm>
        </p:spPr>
        <p:txBody>
          <a:bodyPr anchor="ctr">
            <a:normAutofit/>
          </a:bodyPr>
          <a:lstStyle/>
          <a:p>
            <a:pPr>
              <a:lnSpc>
                <a:spcPct val="1100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volt.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 smtClean="0"/>
              <a:t>vol</a:t>
            </a:r>
            <a:endParaRPr lang="en-GB" dirty="0"/>
          </a:p>
        </p:txBody>
      </p:sp>
      <p:sp>
        <p:nvSpPr>
          <p:cNvPr id="28" name="Shape 1696"/>
          <p:cNvSpPr/>
          <p:nvPr/>
        </p:nvSpPr>
        <p:spPr>
          <a:xfrm>
            <a:off x="4910137" y="4149747"/>
            <a:ext cx="715149" cy="7151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45" h="21445" extrusionOk="0">
                <a:moveTo>
                  <a:pt x="8973" y="17424"/>
                </a:moveTo>
                <a:cubicBezTo>
                  <a:pt x="8228" y="17424"/>
                  <a:pt x="7682" y="16972"/>
                  <a:pt x="8203" y="14983"/>
                </a:cubicBezTo>
                <a:lnTo>
                  <a:pt x="9058" y="11458"/>
                </a:lnTo>
                <a:cubicBezTo>
                  <a:pt x="9206" y="10893"/>
                  <a:pt x="9232" y="10668"/>
                  <a:pt x="9058" y="10668"/>
                </a:cubicBezTo>
                <a:cubicBezTo>
                  <a:pt x="8835" y="10668"/>
                  <a:pt x="7868" y="11058"/>
                  <a:pt x="7296" y="11441"/>
                </a:cubicBezTo>
                <a:lnTo>
                  <a:pt x="6925" y="10832"/>
                </a:lnTo>
                <a:cubicBezTo>
                  <a:pt x="8736" y="9318"/>
                  <a:pt x="10820" y="8431"/>
                  <a:pt x="11713" y="8431"/>
                </a:cubicBezTo>
                <a:cubicBezTo>
                  <a:pt x="12458" y="8431"/>
                  <a:pt x="12581" y="9312"/>
                  <a:pt x="12210" y="10668"/>
                </a:cubicBezTo>
                <a:lnTo>
                  <a:pt x="11231" y="14373"/>
                </a:lnTo>
                <a:cubicBezTo>
                  <a:pt x="11057" y="15028"/>
                  <a:pt x="11132" y="15254"/>
                  <a:pt x="11306" y="15254"/>
                </a:cubicBezTo>
                <a:cubicBezTo>
                  <a:pt x="11529" y="15254"/>
                  <a:pt x="12261" y="14982"/>
                  <a:pt x="12980" y="14418"/>
                </a:cubicBezTo>
                <a:lnTo>
                  <a:pt x="13402" y="14982"/>
                </a:lnTo>
                <a:cubicBezTo>
                  <a:pt x="11640" y="16745"/>
                  <a:pt x="9717" y="17424"/>
                  <a:pt x="8973" y="17424"/>
                </a:cubicBezTo>
                <a:close/>
                <a:moveTo>
                  <a:pt x="11767" y="3574"/>
                </a:moveTo>
                <a:cubicBezTo>
                  <a:pt x="12858" y="3574"/>
                  <a:pt x="13179" y="4207"/>
                  <a:pt x="13179" y="4929"/>
                </a:cubicBezTo>
                <a:cubicBezTo>
                  <a:pt x="13179" y="5833"/>
                  <a:pt x="12455" y="6668"/>
                  <a:pt x="11222" y="6668"/>
                </a:cubicBezTo>
                <a:cubicBezTo>
                  <a:pt x="10189" y="6668"/>
                  <a:pt x="9698" y="6149"/>
                  <a:pt x="9727" y="5290"/>
                </a:cubicBezTo>
                <a:cubicBezTo>
                  <a:pt x="9727" y="4567"/>
                  <a:pt x="10333" y="3574"/>
                  <a:pt x="11767" y="3574"/>
                </a:cubicBezTo>
                <a:close/>
                <a:moveTo>
                  <a:pt x="10579" y="1"/>
                </a:moveTo>
                <a:cubicBezTo>
                  <a:pt x="4658" y="79"/>
                  <a:pt x="-78" y="4945"/>
                  <a:pt x="1" y="10866"/>
                </a:cubicBezTo>
                <a:cubicBezTo>
                  <a:pt x="81" y="16785"/>
                  <a:pt x="4945" y="21522"/>
                  <a:pt x="10865" y="21443"/>
                </a:cubicBezTo>
                <a:cubicBezTo>
                  <a:pt x="16786" y="21363"/>
                  <a:pt x="21522" y="16499"/>
                  <a:pt x="21443" y="10578"/>
                </a:cubicBezTo>
                <a:cubicBezTo>
                  <a:pt x="21363" y="4659"/>
                  <a:pt x="16499" y="-78"/>
                  <a:pt x="10579" y="1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" name="Oval 1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66087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68" grpId="0"/>
      <p:bldP spid="69" grpId="0" build="p"/>
      <p:bldP spid="58" grpId="0" animBg="1"/>
      <p:bldP spid="21" grpId="0" animBg="1"/>
      <p:bldP spid="22" grpId="0" build="p"/>
      <p:bldP spid="23" grpId="0" build="p"/>
      <p:bldP spid="27" grpId="0" build="p"/>
      <p:bldP spid="28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GREAT CLIENTS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568451" y="2124076"/>
            <a:ext cx="470737" cy="470737"/>
            <a:chOff x="1568451" y="2124076"/>
            <a:chExt cx="470737" cy="470737"/>
          </a:xfrm>
        </p:grpSpPr>
        <p:sp>
          <p:nvSpPr>
            <p:cNvPr id="38" name="Shape 1702"/>
            <p:cNvSpPr/>
            <p:nvPr/>
          </p:nvSpPr>
          <p:spPr>
            <a:xfrm>
              <a:off x="1568451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9" name="Shape 1709"/>
            <p:cNvSpPr/>
            <p:nvPr/>
          </p:nvSpPr>
          <p:spPr>
            <a:xfrm>
              <a:off x="1737954" y="2240864"/>
              <a:ext cx="131731" cy="2371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717717" y="2124076"/>
            <a:ext cx="470737" cy="470737"/>
            <a:chOff x="3717717" y="2124076"/>
            <a:chExt cx="470737" cy="470737"/>
          </a:xfrm>
        </p:grpSpPr>
        <p:sp>
          <p:nvSpPr>
            <p:cNvPr id="40" name="Shape 1710"/>
            <p:cNvSpPr/>
            <p:nvPr/>
          </p:nvSpPr>
          <p:spPr>
            <a:xfrm>
              <a:off x="3717717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1" name="Shape 1713"/>
            <p:cNvSpPr/>
            <p:nvPr/>
          </p:nvSpPr>
          <p:spPr>
            <a:xfrm>
              <a:off x="3817912" y="2249596"/>
              <a:ext cx="270347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866983" y="2124076"/>
            <a:ext cx="470737" cy="470737"/>
            <a:chOff x="5866983" y="2124076"/>
            <a:chExt cx="470737" cy="470737"/>
          </a:xfrm>
        </p:grpSpPr>
        <p:sp>
          <p:nvSpPr>
            <p:cNvPr id="42" name="Shape 1714"/>
            <p:cNvSpPr/>
            <p:nvPr/>
          </p:nvSpPr>
          <p:spPr>
            <a:xfrm>
              <a:off x="5866983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1717"/>
            <p:cNvSpPr/>
            <p:nvPr/>
          </p:nvSpPr>
          <p:spPr>
            <a:xfrm>
              <a:off x="5978775" y="2258328"/>
              <a:ext cx="247152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54" h="18517" extrusionOk="0">
                  <a:moveTo>
                    <a:pt x="20452" y="4444"/>
                  </a:moveTo>
                  <a:cubicBezTo>
                    <a:pt x="19302" y="11125"/>
                    <a:pt x="12887" y="16782"/>
                    <a:pt x="10956" y="18073"/>
                  </a:cubicBezTo>
                  <a:cubicBezTo>
                    <a:pt x="9026" y="19366"/>
                    <a:pt x="7266" y="17557"/>
                    <a:pt x="6626" y="16189"/>
                  </a:cubicBezTo>
                  <a:cubicBezTo>
                    <a:pt x="5895" y="14628"/>
                    <a:pt x="3704" y="6169"/>
                    <a:pt x="3131" y="5470"/>
                  </a:cubicBezTo>
                  <a:cubicBezTo>
                    <a:pt x="2556" y="4767"/>
                    <a:pt x="835" y="6169"/>
                    <a:pt x="835" y="6169"/>
                  </a:cubicBezTo>
                  <a:lnTo>
                    <a:pt x="0" y="5040"/>
                  </a:lnTo>
                  <a:cubicBezTo>
                    <a:pt x="0" y="5040"/>
                    <a:pt x="3495" y="729"/>
                    <a:pt x="6156" y="191"/>
                  </a:cubicBezTo>
                  <a:cubicBezTo>
                    <a:pt x="8977" y="-381"/>
                    <a:pt x="8973" y="4661"/>
                    <a:pt x="9651" y="7462"/>
                  </a:cubicBezTo>
                  <a:cubicBezTo>
                    <a:pt x="10307" y="10169"/>
                    <a:pt x="10748" y="11718"/>
                    <a:pt x="11320" y="11718"/>
                  </a:cubicBezTo>
                  <a:cubicBezTo>
                    <a:pt x="11895" y="11718"/>
                    <a:pt x="12990" y="10210"/>
                    <a:pt x="14190" y="7894"/>
                  </a:cubicBezTo>
                  <a:cubicBezTo>
                    <a:pt x="15392" y="5575"/>
                    <a:pt x="14139" y="3530"/>
                    <a:pt x="11791" y="4985"/>
                  </a:cubicBezTo>
                  <a:cubicBezTo>
                    <a:pt x="12730" y="-835"/>
                    <a:pt x="21600" y="-2234"/>
                    <a:pt x="20452" y="4444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016249" y="2124076"/>
            <a:ext cx="470737" cy="470737"/>
            <a:chOff x="8016249" y="2124076"/>
            <a:chExt cx="470737" cy="470737"/>
          </a:xfrm>
        </p:grpSpPr>
        <p:sp>
          <p:nvSpPr>
            <p:cNvPr id="44" name="Shape 1718"/>
            <p:cNvSpPr/>
            <p:nvPr/>
          </p:nvSpPr>
          <p:spPr>
            <a:xfrm>
              <a:off x="8016249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1721"/>
            <p:cNvSpPr/>
            <p:nvPr/>
          </p:nvSpPr>
          <p:spPr>
            <a:xfrm>
              <a:off x="8105408" y="2303210"/>
              <a:ext cx="292417" cy="1299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891" y="21600"/>
                  </a:moveTo>
                  <a:cubicBezTo>
                    <a:pt x="14290" y="21600"/>
                    <a:pt x="12180" y="16774"/>
                    <a:pt x="12180" y="10803"/>
                  </a:cubicBezTo>
                  <a:cubicBezTo>
                    <a:pt x="12180" y="4833"/>
                    <a:pt x="14290" y="0"/>
                    <a:pt x="16891" y="0"/>
                  </a:cubicBezTo>
                  <a:cubicBezTo>
                    <a:pt x="19490" y="0"/>
                    <a:pt x="21600" y="4833"/>
                    <a:pt x="21600" y="10803"/>
                  </a:cubicBezTo>
                  <a:cubicBezTo>
                    <a:pt x="21600" y="16774"/>
                    <a:pt x="19490" y="21600"/>
                    <a:pt x="16891" y="21600"/>
                  </a:cubicBezTo>
                  <a:close/>
                  <a:moveTo>
                    <a:pt x="4708" y="21600"/>
                  </a:moveTo>
                  <a:cubicBezTo>
                    <a:pt x="2107" y="21600"/>
                    <a:pt x="0" y="16774"/>
                    <a:pt x="0" y="10803"/>
                  </a:cubicBezTo>
                  <a:cubicBezTo>
                    <a:pt x="0" y="4833"/>
                    <a:pt x="2107" y="0"/>
                    <a:pt x="4708" y="0"/>
                  </a:cubicBezTo>
                  <a:cubicBezTo>
                    <a:pt x="7307" y="0"/>
                    <a:pt x="9417" y="4833"/>
                    <a:pt x="9417" y="10803"/>
                  </a:cubicBezTo>
                  <a:cubicBezTo>
                    <a:pt x="9417" y="16774"/>
                    <a:pt x="7307" y="21600"/>
                    <a:pt x="4708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10165514" y="2124076"/>
            <a:ext cx="470737" cy="470737"/>
            <a:chOff x="10165514" y="2124076"/>
            <a:chExt cx="470737" cy="470737"/>
          </a:xfrm>
        </p:grpSpPr>
        <p:sp>
          <p:nvSpPr>
            <p:cNvPr id="46" name="Shape 1722"/>
            <p:cNvSpPr/>
            <p:nvPr/>
          </p:nvSpPr>
          <p:spPr>
            <a:xfrm>
              <a:off x="10165514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1725"/>
            <p:cNvSpPr/>
            <p:nvPr/>
          </p:nvSpPr>
          <p:spPr>
            <a:xfrm>
              <a:off x="10296449" y="2256560"/>
              <a:ext cx="47261" cy="2057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36" y="21600"/>
                  </a:moveTo>
                  <a:lnTo>
                    <a:pt x="536" y="6534"/>
                  </a:lnTo>
                  <a:lnTo>
                    <a:pt x="20930" y="6534"/>
                  </a:lnTo>
                  <a:lnTo>
                    <a:pt x="20930" y="21600"/>
                  </a:lnTo>
                  <a:cubicBezTo>
                    <a:pt x="20930" y="21600"/>
                    <a:pt x="536" y="21600"/>
                    <a:pt x="536" y="21600"/>
                  </a:cubicBezTo>
                  <a:close/>
                  <a:moveTo>
                    <a:pt x="21600" y="2342"/>
                  </a:moveTo>
                  <a:cubicBezTo>
                    <a:pt x="21600" y="3638"/>
                    <a:pt x="17440" y="4684"/>
                    <a:pt x="10599" y="4684"/>
                  </a:cubicBezTo>
                  <a:cubicBezTo>
                    <a:pt x="4160" y="4684"/>
                    <a:pt x="0" y="3638"/>
                    <a:pt x="0" y="2342"/>
                  </a:cubicBezTo>
                  <a:cubicBezTo>
                    <a:pt x="0" y="1017"/>
                    <a:pt x="4294" y="0"/>
                    <a:pt x="10867" y="0"/>
                  </a:cubicBezTo>
                  <a:cubicBezTo>
                    <a:pt x="17440" y="0"/>
                    <a:pt x="21466" y="1017"/>
                    <a:pt x="21600" y="234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8" name="Shape 1726"/>
            <p:cNvSpPr/>
            <p:nvPr/>
          </p:nvSpPr>
          <p:spPr>
            <a:xfrm>
              <a:off x="10367933" y="2313747"/>
              <a:ext cx="137385" cy="1467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4" y="7216"/>
                  </a:moveTo>
                  <a:cubicBezTo>
                    <a:pt x="184" y="4582"/>
                    <a:pt x="92" y="2375"/>
                    <a:pt x="0" y="477"/>
                  </a:cubicBezTo>
                  <a:lnTo>
                    <a:pt x="6091" y="477"/>
                  </a:lnTo>
                  <a:lnTo>
                    <a:pt x="6414" y="3415"/>
                  </a:lnTo>
                  <a:lnTo>
                    <a:pt x="6552" y="3415"/>
                  </a:lnTo>
                  <a:cubicBezTo>
                    <a:pt x="7477" y="2030"/>
                    <a:pt x="9738" y="0"/>
                    <a:pt x="13522" y="0"/>
                  </a:cubicBezTo>
                  <a:cubicBezTo>
                    <a:pt x="18138" y="0"/>
                    <a:pt x="21600" y="2897"/>
                    <a:pt x="21600" y="9115"/>
                  </a:cubicBezTo>
                  <a:lnTo>
                    <a:pt x="21600" y="21600"/>
                  </a:lnTo>
                  <a:lnTo>
                    <a:pt x="14584" y="21600"/>
                  </a:lnTo>
                  <a:lnTo>
                    <a:pt x="14584" y="9896"/>
                  </a:lnTo>
                  <a:cubicBezTo>
                    <a:pt x="14584" y="7171"/>
                    <a:pt x="13568" y="5314"/>
                    <a:pt x="11028" y="5314"/>
                  </a:cubicBezTo>
                  <a:cubicBezTo>
                    <a:pt x="9092" y="5314"/>
                    <a:pt x="7938" y="6567"/>
                    <a:pt x="7430" y="7775"/>
                  </a:cubicBezTo>
                  <a:cubicBezTo>
                    <a:pt x="7246" y="8207"/>
                    <a:pt x="7200" y="8815"/>
                    <a:pt x="7200" y="9419"/>
                  </a:cubicBezTo>
                  <a:lnTo>
                    <a:pt x="7200" y="21600"/>
                  </a:lnTo>
                  <a:lnTo>
                    <a:pt x="184" y="21600"/>
                  </a:lnTo>
                  <a:cubicBezTo>
                    <a:pt x="184" y="21600"/>
                    <a:pt x="184" y="7216"/>
                    <a:pt x="184" y="721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643084" y="3943339"/>
            <a:ext cx="470737" cy="470737"/>
            <a:chOff x="2643084" y="3943339"/>
            <a:chExt cx="470737" cy="470737"/>
          </a:xfrm>
        </p:grpSpPr>
        <p:sp>
          <p:nvSpPr>
            <p:cNvPr id="49" name="Shape 1728"/>
            <p:cNvSpPr/>
            <p:nvPr/>
          </p:nvSpPr>
          <p:spPr>
            <a:xfrm>
              <a:off x="2643084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3" name="Shape 1740"/>
            <p:cNvSpPr/>
            <p:nvPr/>
          </p:nvSpPr>
          <p:spPr>
            <a:xfrm>
              <a:off x="2742768" y="4075578"/>
              <a:ext cx="271369" cy="206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903" y="11522"/>
                  </a:moveTo>
                  <a:lnTo>
                    <a:pt x="17903" y="15252"/>
                  </a:lnTo>
                  <a:cubicBezTo>
                    <a:pt x="17903" y="16077"/>
                    <a:pt x="17394" y="16744"/>
                    <a:pt x="16767" y="16744"/>
                  </a:cubicBezTo>
                  <a:cubicBezTo>
                    <a:pt x="16142" y="16744"/>
                    <a:pt x="15633" y="16077"/>
                    <a:pt x="15633" y="15252"/>
                  </a:cubicBezTo>
                  <a:lnTo>
                    <a:pt x="15633" y="11447"/>
                  </a:lnTo>
                  <a:lnTo>
                    <a:pt x="13409" y="12384"/>
                  </a:lnTo>
                  <a:lnTo>
                    <a:pt x="11935" y="11447"/>
                  </a:lnTo>
                  <a:lnTo>
                    <a:pt x="11935" y="15252"/>
                  </a:lnTo>
                  <a:cubicBezTo>
                    <a:pt x="11935" y="18753"/>
                    <a:pt x="14103" y="21600"/>
                    <a:pt x="16767" y="21600"/>
                  </a:cubicBezTo>
                  <a:cubicBezTo>
                    <a:pt x="19432" y="21600"/>
                    <a:pt x="21600" y="18753"/>
                    <a:pt x="21600" y="15252"/>
                  </a:cubicBezTo>
                  <a:lnTo>
                    <a:pt x="21600" y="11522"/>
                  </a:lnTo>
                  <a:cubicBezTo>
                    <a:pt x="21600" y="11522"/>
                    <a:pt x="17903" y="11522"/>
                    <a:pt x="17903" y="11522"/>
                  </a:cubicBezTo>
                  <a:close/>
                  <a:moveTo>
                    <a:pt x="11935" y="8042"/>
                  </a:moveTo>
                  <a:lnTo>
                    <a:pt x="13409" y="8979"/>
                  </a:lnTo>
                  <a:lnTo>
                    <a:pt x="15633" y="8042"/>
                  </a:lnTo>
                  <a:lnTo>
                    <a:pt x="15633" y="6344"/>
                  </a:lnTo>
                  <a:cubicBezTo>
                    <a:pt x="15633" y="2847"/>
                    <a:pt x="13464" y="0"/>
                    <a:pt x="10801" y="0"/>
                  </a:cubicBezTo>
                  <a:cubicBezTo>
                    <a:pt x="8136" y="0"/>
                    <a:pt x="5968" y="2847"/>
                    <a:pt x="5968" y="6344"/>
                  </a:cubicBezTo>
                  <a:lnTo>
                    <a:pt x="5968" y="15252"/>
                  </a:lnTo>
                  <a:cubicBezTo>
                    <a:pt x="5968" y="16077"/>
                    <a:pt x="5458" y="16744"/>
                    <a:pt x="4833" y="16744"/>
                  </a:cubicBezTo>
                  <a:cubicBezTo>
                    <a:pt x="4207" y="16744"/>
                    <a:pt x="3697" y="16077"/>
                    <a:pt x="3697" y="15252"/>
                  </a:cubicBezTo>
                  <a:lnTo>
                    <a:pt x="3697" y="11522"/>
                  </a:lnTo>
                  <a:lnTo>
                    <a:pt x="0" y="11522"/>
                  </a:lnTo>
                  <a:lnTo>
                    <a:pt x="0" y="15252"/>
                  </a:lnTo>
                  <a:cubicBezTo>
                    <a:pt x="0" y="18753"/>
                    <a:pt x="2168" y="21600"/>
                    <a:pt x="4833" y="21600"/>
                  </a:cubicBezTo>
                  <a:cubicBezTo>
                    <a:pt x="7497" y="21600"/>
                    <a:pt x="9665" y="18753"/>
                    <a:pt x="9665" y="15252"/>
                  </a:cubicBezTo>
                  <a:lnTo>
                    <a:pt x="9665" y="6344"/>
                  </a:lnTo>
                  <a:cubicBezTo>
                    <a:pt x="9665" y="5523"/>
                    <a:pt x="10174" y="4856"/>
                    <a:pt x="10801" y="4856"/>
                  </a:cubicBezTo>
                  <a:cubicBezTo>
                    <a:pt x="11426" y="4856"/>
                    <a:pt x="11935" y="5523"/>
                    <a:pt x="11935" y="6344"/>
                  </a:cubicBezTo>
                  <a:cubicBezTo>
                    <a:pt x="11935" y="6344"/>
                    <a:pt x="11935" y="8042"/>
                    <a:pt x="11935" y="804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4792350" y="3943339"/>
            <a:ext cx="470737" cy="470737"/>
            <a:chOff x="4792350" y="3943339"/>
            <a:chExt cx="470737" cy="470737"/>
          </a:xfrm>
        </p:grpSpPr>
        <p:sp>
          <p:nvSpPr>
            <p:cNvPr id="50" name="Shape 1731"/>
            <p:cNvSpPr/>
            <p:nvPr/>
          </p:nvSpPr>
          <p:spPr>
            <a:xfrm>
              <a:off x="4792350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744"/>
            <p:cNvSpPr/>
            <p:nvPr/>
          </p:nvSpPr>
          <p:spPr>
            <a:xfrm>
              <a:off x="4884429" y="4100015"/>
              <a:ext cx="286578" cy="1573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89" h="21600" extrusionOk="0">
                  <a:moveTo>
                    <a:pt x="7105" y="6341"/>
                  </a:moveTo>
                  <a:cubicBezTo>
                    <a:pt x="11563" y="3963"/>
                    <a:pt x="15229" y="9116"/>
                    <a:pt x="15229" y="9116"/>
                  </a:cubicBezTo>
                  <a:cubicBezTo>
                    <a:pt x="12158" y="10701"/>
                    <a:pt x="12158" y="10701"/>
                    <a:pt x="12158" y="10701"/>
                  </a:cubicBezTo>
                  <a:cubicBezTo>
                    <a:pt x="11365" y="7530"/>
                    <a:pt x="11365" y="7530"/>
                    <a:pt x="11365" y="7530"/>
                  </a:cubicBezTo>
                  <a:cubicBezTo>
                    <a:pt x="10473" y="7134"/>
                    <a:pt x="9582" y="7134"/>
                    <a:pt x="8591" y="7332"/>
                  </a:cubicBezTo>
                  <a:cubicBezTo>
                    <a:pt x="10672" y="15853"/>
                    <a:pt x="10672" y="15853"/>
                    <a:pt x="10672" y="15853"/>
                  </a:cubicBezTo>
                  <a:cubicBezTo>
                    <a:pt x="19589" y="10701"/>
                    <a:pt x="19589" y="10701"/>
                    <a:pt x="19589" y="10701"/>
                  </a:cubicBezTo>
                  <a:cubicBezTo>
                    <a:pt x="19589" y="10701"/>
                    <a:pt x="16319" y="396"/>
                    <a:pt x="6609" y="3765"/>
                  </a:cubicBezTo>
                  <a:cubicBezTo>
                    <a:pt x="6609" y="3765"/>
                    <a:pt x="6510" y="3765"/>
                    <a:pt x="6510" y="3765"/>
                  </a:cubicBezTo>
                  <a:cubicBezTo>
                    <a:pt x="5519" y="0"/>
                    <a:pt x="5519" y="0"/>
                    <a:pt x="5519" y="0"/>
                  </a:cubicBezTo>
                  <a:cubicBezTo>
                    <a:pt x="2745" y="594"/>
                    <a:pt x="2745" y="594"/>
                    <a:pt x="2745" y="594"/>
                  </a:cubicBezTo>
                  <a:cubicBezTo>
                    <a:pt x="3835" y="5350"/>
                    <a:pt x="3835" y="5350"/>
                    <a:pt x="3835" y="5350"/>
                  </a:cubicBezTo>
                  <a:cubicBezTo>
                    <a:pt x="-2011" y="10106"/>
                    <a:pt x="565" y="21600"/>
                    <a:pt x="565" y="21600"/>
                  </a:cubicBezTo>
                  <a:cubicBezTo>
                    <a:pt x="9582" y="16448"/>
                    <a:pt x="9582" y="16448"/>
                    <a:pt x="9582" y="16448"/>
                  </a:cubicBezTo>
                  <a:lnTo>
                    <a:pt x="7105" y="6341"/>
                  </a:lnTo>
                  <a:close/>
                  <a:moveTo>
                    <a:pt x="3042" y="15655"/>
                  </a:moveTo>
                  <a:cubicBezTo>
                    <a:pt x="3042" y="15655"/>
                    <a:pt x="2150" y="11890"/>
                    <a:pt x="4628" y="8521"/>
                  </a:cubicBezTo>
                  <a:cubicBezTo>
                    <a:pt x="6015" y="14070"/>
                    <a:pt x="6015" y="14070"/>
                    <a:pt x="6015" y="14070"/>
                  </a:cubicBezTo>
                  <a:lnTo>
                    <a:pt x="3042" y="15655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941616" y="3943339"/>
            <a:ext cx="470737" cy="470737"/>
            <a:chOff x="6941616" y="3943339"/>
            <a:chExt cx="470737" cy="470737"/>
          </a:xfrm>
        </p:grpSpPr>
        <p:sp>
          <p:nvSpPr>
            <p:cNvPr id="51" name="Shape 1734"/>
            <p:cNvSpPr/>
            <p:nvPr/>
          </p:nvSpPr>
          <p:spPr>
            <a:xfrm>
              <a:off x="6941616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1745"/>
            <p:cNvSpPr/>
            <p:nvPr/>
          </p:nvSpPr>
          <p:spPr>
            <a:xfrm>
              <a:off x="7046197" y="4098545"/>
              <a:ext cx="135943" cy="1623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1746"/>
            <p:cNvSpPr/>
            <p:nvPr/>
          </p:nvSpPr>
          <p:spPr>
            <a:xfrm>
              <a:off x="7188639" y="4139322"/>
              <a:ext cx="119133" cy="1258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1747"/>
            <p:cNvSpPr/>
            <p:nvPr/>
          </p:nvSpPr>
          <p:spPr>
            <a:xfrm>
              <a:off x="7216569" y="4108041"/>
              <a:ext cx="80515" cy="19550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9090881" y="3943339"/>
            <a:ext cx="470737" cy="470737"/>
            <a:chOff x="9090881" y="3943339"/>
            <a:chExt cx="470737" cy="470737"/>
          </a:xfrm>
        </p:grpSpPr>
        <p:sp>
          <p:nvSpPr>
            <p:cNvPr id="52" name="Shape 1737"/>
            <p:cNvSpPr/>
            <p:nvPr/>
          </p:nvSpPr>
          <p:spPr>
            <a:xfrm>
              <a:off x="9090881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749"/>
            <p:cNvSpPr/>
            <p:nvPr/>
          </p:nvSpPr>
          <p:spPr>
            <a:xfrm>
              <a:off x="9195463" y="4047921"/>
              <a:ext cx="261574" cy="2615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382" y="8618"/>
                  </a:moveTo>
                  <a:cubicBezTo>
                    <a:pt x="21273" y="7964"/>
                    <a:pt x="21055" y="7309"/>
                    <a:pt x="20727" y="6655"/>
                  </a:cubicBezTo>
                  <a:cubicBezTo>
                    <a:pt x="20509" y="6000"/>
                    <a:pt x="20182" y="5345"/>
                    <a:pt x="19745" y="4800"/>
                  </a:cubicBezTo>
                  <a:cubicBezTo>
                    <a:pt x="19418" y="4255"/>
                    <a:pt x="18982" y="3709"/>
                    <a:pt x="18436" y="3164"/>
                  </a:cubicBezTo>
                  <a:cubicBezTo>
                    <a:pt x="18000" y="2727"/>
                    <a:pt x="17455" y="2291"/>
                    <a:pt x="16800" y="1855"/>
                  </a:cubicBezTo>
                  <a:cubicBezTo>
                    <a:pt x="16255" y="1527"/>
                    <a:pt x="15709" y="1091"/>
                    <a:pt x="15055" y="873"/>
                  </a:cubicBezTo>
                  <a:cubicBezTo>
                    <a:pt x="14400" y="545"/>
                    <a:pt x="13636" y="436"/>
                    <a:pt x="12982" y="218"/>
                  </a:cubicBezTo>
                  <a:cubicBezTo>
                    <a:pt x="12327" y="109"/>
                    <a:pt x="11564" y="0"/>
                    <a:pt x="10800" y="0"/>
                  </a:cubicBezTo>
                  <a:cubicBezTo>
                    <a:pt x="10036" y="0"/>
                    <a:pt x="9382" y="109"/>
                    <a:pt x="8618" y="218"/>
                  </a:cubicBezTo>
                  <a:cubicBezTo>
                    <a:pt x="7964" y="436"/>
                    <a:pt x="7309" y="545"/>
                    <a:pt x="6655" y="873"/>
                  </a:cubicBezTo>
                  <a:cubicBezTo>
                    <a:pt x="6000" y="1091"/>
                    <a:pt x="5345" y="1527"/>
                    <a:pt x="4800" y="1855"/>
                  </a:cubicBezTo>
                  <a:cubicBezTo>
                    <a:pt x="4255" y="2291"/>
                    <a:pt x="3709" y="2727"/>
                    <a:pt x="3164" y="3164"/>
                  </a:cubicBezTo>
                  <a:cubicBezTo>
                    <a:pt x="2727" y="3709"/>
                    <a:pt x="2291" y="4255"/>
                    <a:pt x="1855" y="4800"/>
                  </a:cubicBezTo>
                  <a:cubicBezTo>
                    <a:pt x="1527" y="5345"/>
                    <a:pt x="1200" y="6000"/>
                    <a:pt x="873" y="6655"/>
                  </a:cubicBezTo>
                  <a:cubicBezTo>
                    <a:pt x="655" y="7309"/>
                    <a:pt x="436" y="7964"/>
                    <a:pt x="218" y="8618"/>
                  </a:cubicBezTo>
                  <a:cubicBezTo>
                    <a:pt x="109" y="9382"/>
                    <a:pt x="0" y="10036"/>
                    <a:pt x="0" y="10800"/>
                  </a:cubicBezTo>
                  <a:cubicBezTo>
                    <a:pt x="0" y="11564"/>
                    <a:pt x="109" y="12327"/>
                    <a:pt x="218" y="12982"/>
                  </a:cubicBezTo>
                  <a:cubicBezTo>
                    <a:pt x="436" y="13636"/>
                    <a:pt x="655" y="14400"/>
                    <a:pt x="873" y="15055"/>
                  </a:cubicBezTo>
                  <a:cubicBezTo>
                    <a:pt x="1200" y="15600"/>
                    <a:pt x="1527" y="16255"/>
                    <a:pt x="1855" y="16800"/>
                  </a:cubicBezTo>
                  <a:cubicBezTo>
                    <a:pt x="2291" y="17455"/>
                    <a:pt x="2727" y="18000"/>
                    <a:pt x="3164" y="18436"/>
                  </a:cubicBezTo>
                  <a:cubicBezTo>
                    <a:pt x="3709" y="18982"/>
                    <a:pt x="4255" y="19418"/>
                    <a:pt x="4800" y="19745"/>
                  </a:cubicBezTo>
                  <a:cubicBezTo>
                    <a:pt x="5345" y="20182"/>
                    <a:pt x="6000" y="20509"/>
                    <a:pt x="6655" y="20727"/>
                  </a:cubicBezTo>
                  <a:cubicBezTo>
                    <a:pt x="7309" y="21055"/>
                    <a:pt x="7964" y="21273"/>
                    <a:pt x="8618" y="21382"/>
                  </a:cubicBezTo>
                  <a:cubicBezTo>
                    <a:pt x="9382" y="21491"/>
                    <a:pt x="10036" y="21600"/>
                    <a:pt x="10800" y="21600"/>
                  </a:cubicBezTo>
                  <a:cubicBezTo>
                    <a:pt x="11564" y="21600"/>
                    <a:pt x="12327" y="21491"/>
                    <a:pt x="12982" y="21382"/>
                  </a:cubicBezTo>
                  <a:cubicBezTo>
                    <a:pt x="13636" y="21273"/>
                    <a:pt x="14400" y="21055"/>
                    <a:pt x="15055" y="20727"/>
                  </a:cubicBezTo>
                  <a:cubicBezTo>
                    <a:pt x="15709" y="20509"/>
                    <a:pt x="16255" y="20182"/>
                    <a:pt x="16800" y="19745"/>
                  </a:cubicBezTo>
                  <a:cubicBezTo>
                    <a:pt x="17455" y="19418"/>
                    <a:pt x="18000" y="18982"/>
                    <a:pt x="18436" y="18436"/>
                  </a:cubicBezTo>
                  <a:cubicBezTo>
                    <a:pt x="18982" y="18000"/>
                    <a:pt x="19418" y="17455"/>
                    <a:pt x="19745" y="16800"/>
                  </a:cubicBezTo>
                  <a:cubicBezTo>
                    <a:pt x="20182" y="16255"/>
                    <a:pt x="20509" y="15600"/>
                    <a:pt x="20727" y="15055"/>
                  </a:cubicBezTo>
                  <a:cubicBezTo>
                    <a:pt x="21055" y="14400"/>
                    <a:pt x="21273" y="13636"/>
                    <a:pt x="21382" y="12982"/>
                  </a:cubicBezTo>
                  <a:cubicBezTo>
                    <a:pt x="21491" y="12327"/>
                    <a:pt x="21600" y="11564"/>
                    <a:pt x="21600" y="10800"/>
                  </a:cubicBezTo>
                  <a:cubicBezTo>
                    <a:pt x="21600" y="10036"/>
                    <a:pt x="21491" y="9382"/>
                    <a:pt x="21382" y="8618"/>
                  </a:cubicBezTo>
                  <a:close/>
                  <a:moveTo>
                    <a:pt x="20073" y="10691"/>
                  </a:moveTo>
                  <a:cubicBezTo>
                    <a:pt x="19855" y="10691"/>
                    <a:pt x="16800" y="10036"/>
                    <a:pt x="13636" y="10473"/>
                  </a:cubicBezTo>
                  <a:cubicBezTo>
                    <a:pt x="13527" y="10255"/>
                    <a:pt x="13527" y="10145"/>
                    <a:pt x="13418" y="9927"/>
                  </a:cubicBezTo>
                  <a:cubicBezTo>
                    <a:pt x="13200" y="9491"/>
                    <a:pt x="12982" y="9055"/>
                    <a:pt x="12764" y="8618"/>
                  </a:cubicBezTo>
                  <a:cubicBezTo>
                    <a:pt x="16473" y="7091"/>
                    <a:pt x="17891" y="5018"/>
                    <a:pt x="17891" y="4909"/>
                  </a:cubicBezTo>
                  <a:cubicBezTo>
                    <a:pt x="19200" y="6545"/>
                    <a:pt x="19964" y="8509"/>
                    <a:pt x="20073" y="10691"/>
                  </a:cubicBezTo>
                  <a:close/>
                  <a:moveTo>
                    <a:pt x="16909" y="3927"/>
                  </a:moveTo>
                  <a:cubicBezTo>
                    <a:pt x="16909" y="3927"/>
                    <a:pt x="15600" y="5891"/>
                    <a:pt x="12109" y="7200"/>
                  </a:cubicBezTo>
                  <a:cubicBezTo>
                    <a:pt x="10473" y="4364"/>
                    <a:pt x="8836" y="2073"/>
                    <a:pt x="8618" y="1855"/>
                  </a:cubicBezTo>
                  <a:cubicBezTo>
                    <a:pt x="9382" y="1745"/>
                    <a:pt x="10036" y="1636"/>
                    <a:pt x="10800" y="1636"/>
                  </a:cubicBezTo>
                  <a:cubicBezTo>
                    <a:pt x="13200" y="1636"/>
                    <a:pt x="15273" y="2509"/>
                    <a:pt x="16909" y="3927"/>
                  </a:cubicBezTo>
                  <a:close/>
                  <a:moveTo>
                    <a:pt x="8618" y="1855"/>
                  </a:moveTo>
                  <a:cubicBezTo>
                    <a:pt x="8618" y="1855"/>
                    <a:pt x="8618" y="1855"/>
                    <a:pt x="8618" y="1855"/>
                  </a:cubicBezTo>
                  <a:cubicBezTo>
                    <a:pt x="8618" y="1855"/>
                    <a:pt x="8618" y="1855"/>
                    <a:pt x="8618" y="1855"/>
                  </a:cubicBezTo>
                  <a:cubicBezTo>
                    <a:pt x="8618" y="1855"/>
                    <a:pt x="8618" y="1855"/>
                    <a:pt x="8618" y="1855"/>
                  </a:cubicBezTo>
                  <a:close/>
                  <a:moveTo>
                    <a:pt x="6873" y="2509"/>
                  </a:moveTo>
                  <a:cubicBezTo>
                    <a:pt x="6982" y="2618"/>
                    <a:pt x="8727" y="4909"/>
                    <a:pt x="10255" y="7745"/>
                  </a:cubicBezTo>
                  <a:cubicBezTo>
                    <a:pt x="5891" y="8945"/>
                    <a:pt x="2073" y="8945"/>
                    <a:pt x="1855" y="8945"/>
                  </a:cubicBezTo>
                  <a:cubicBezTo>
                    <a:pt x="2400" y="6109"/>
                    <a:pt x="4364" y="3709"/>
                    <a:pt x="6873" y="2509"/>
                  </a:cubicBezTo>
                  <a:close/>
                  <a:moveTo>
                    <a:pt x="1636" y="10800"/>
                  </a:moveTo>
                  <a:cubicBezTo>
                    <a:pt x="1636" y="10691"/>
                    <a:pt x="1636" y="10582"/>
                    <a:pt x="1636" y="10473"/>
                  </a:cubicBezTo>
                  <a:cubicBezTo>
                    <a:pt x="1745" y="10473"/>
                    <a:pt x="6327" y="10582"/>
                    <a:pt x="11018" y="9164"/>
                  </a:cubicBezTo>
                  <a:cubicBezTo>
                    <a:pt x="11345" y="9709"/>
                    <a:pt x="11564" y="10255"/>
                    <a:pt x="11782" y="10800"/>
                  </a:cubicBezTo>
                  <a:cubicBezTo>
                    <a:pt x="11673" y="10800"/>
                    <a:pt x="11564" y="10800"/>
                    <a:pt x="11455" y="10909"/>
                  </a:cubicBezTo>
                  <a:cubicBezTo>
                    <a:pt x="6436" y="12545"/>
                    <a:pt x="3927" y="17018"/>
                    <a:pt x="3927" y="17018"/>
                  </a:cubicBezTo>
                  <a:cubicBezTo>
                    <a:pt x="3927" y="17018"/>
                    <a:pt x="3927" y="17018"/>
                    <a:pt x="3927" y="17018"/>
                  </a:cubicBezTo>
                  <a:cubicBezTo>
                    <a:pt x="2509" y="15382"/>
                    <a:pt x="1636" y="13200"/>
                    <a:pt x="1636" y="10800"/>
                  </a:cubicBezTo>
                  <a:close/>
                  <a:moveTo>
                    <a:pt x="10800" y="20073"/>
                  </a:moveTo>
                  <a:cubicBezTo>
                    <a:pt x="8618" y="20073"/>
                    <a:pt x="6545" y="19200"/>
                    <a:pt x="4909" y="17891"/>
                  </a:cubicBezTo>
                  <a:cubicBezTo>
                    <a:pt x="5018" y="18000"/>
                    <a:pt x="5127" y="18109"/>
                    <a:pt x="5127" y="18109"/>
                  </a:cubicBezTo>
                  <a:cubicBezTo>
                    <a:pt x="5127" y="18109"/>
                    <a:pt x="6873" y="14182"/>
                    <a:pt x="12436" y="12327"/>
                  </a:cubicBezTo>
                  <a:cubicBezTo>
                    <a:pt x="12436" y="12327"/>
                    <a:pt x="12436" y="12327"/>
                    <a:pt x="12436" y="12327"/>
                  </a:cubicBezTo>
                  <a:cubicBezTo>
                    <a:pt x="13745" y="15709"/>
                    <a:pt x="14291" y="18436"/>
                    <a:pt x="14400" y="19309"/>
                  </a:cubicBezTo>
                  <a:cubicBezTo>
                    <a:pt x="13309" y="19745"/>
                    <a:pt x="12109" y="20073"/>
                    <a:pt x="10800" y="20073"/>
                  </a:cubicBezTo>
                  <a:close/>
                  <a:moveTo>
                    <a:pt x="15927" y="18436"/>
                  </a:moveTo>
                  <a:cubicBezTo>
                    <a:pt x="15818" y="17891"/>
                    <a:pt x="15382" y="15164"/>
                    <a:pt x="14182" y="11891"/>
                  </a:cubicBezTo>
                  <a:cubicBezTo>
                    <a:pt x="17127" y="11345"/>
                    <a:pt x="19745" y="12218"/>
                    <a:pt x="19964" y="12327"/>
                  </a:cubicBezTo>
                  <a:cubicBezTo>
                    <a:pt x="19527" y="14836"/>
                    <a:pt x="18000" y="17018"/>
                    <a:pt x="15927" y="1843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21850" y="2676497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05</a:t>
            </a:r>
            <a:endParaRPr lang="en-GB" dirty="0"/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49941" y="267649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04</a:t>
            </a:r>
            <a:endParaRPr lang="en-GB" dirty="0"/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98986" y="267649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227077" y="2676495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2144" y="2678788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38339" y="451983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09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87384" y="451983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08</a:t>
            </a:r>
            <a:endParaRPr lang="en-GB" dirty="0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315475" y="4519835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07</a:t>
            </a:r>
            <a:endParaRPr lang="en-GB" dirty="0"/>
          </a:p>
        </p:txBody>
      </p:sp>
      <p:sp>
        <p:nvSpPr>
          <p:cNvPr id="8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190542" y="4522128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06</a:t>
            </a:r>
            <a:endParaRPr lang="en-GB" dirty="0"/>
          </a:p>
        </p:txBody>
      </p:sp>
      <p:sp>
        <p:nvSpPr>
          <p:cNvPr id="88" name="Shape 62"/>
          <p:cNvSpPr/>
          <p:nvPr/>
        </p:nvSpPr>
        <p:spPr>
          <a:xfrm flipH="1">
            <a:off x="1739900" y="3458424"/>
            <a:ext cx="86868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0" name="Shape 62"/>
          <p:cNvSpPr/>
          <p:nvPr/>
        </p:nvSpPr>
        <p:spPr>
          <a:xfrm flipH="1">
            <a:off x="3139440" y="5299924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pPr algn="ctr"/>
            <a:endParaRPr lang="en-GB" dirty="0"/>
          </a:p>
        </p:txBody>
      </p:sp>
      <p:sp>
        <p:nvSpPr>
          <p:cNvPr id="59" name="Oval 5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108821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2" grpId="0" build="p"/>
      <p:bldP spid="63" grpId="0" build="p"/>
      <p:bldP spid="64" grpId="0" build="p"/>
      <p:bldP spid="65" grpId="0" build="p"/>
      <p:bldP spid="66" grpId="0" build="p"/>
      <p:bldP spid="67" grpId="0" build="p"/>
      <p:bldP spid="78" grpId="0" build="p"/>
      <p:bldP spid="79" grpId="0" build="p"/>
      <p:bldP spid="87" grpId="0" build="p"/>
      <p:bldP spid="88" grpId="0" animBg="1"/>
      <p:bldP spid="90" grpId="0" animBg="1"/>
      <p:bldP spid="91" grpId="0" build="p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34424" y="2597348"/>
            <a:ext cx="3123151" cy="173950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4000" dirty="0" err="1">
                <a:latin typeface="Source Sans Pro Light" panose="020B0403030403020204" pitchFamily="34" charset="0"/>
              </a:rPr>
              <a:t>Infographics</a:t>
            </a:r>
            <a:endParaRPr lang="en-GB" sz="4000" dirty="0">
              <a:latin typeface="Source Sans Pro Light" panose="020B0403030403020204" pitchFamily="34" charset="0"/>
            </a:endParaRPr>
          </a:p>
        </p:txBody>
      </p:sp>
      <p:sp>
        <p:nvSpPr>
          <p:cNvPr id="3" name="Shape 1311"/>
          <p:cNvSpPr/>
          <p:nvPr/>
        </p:nvSpPr>
        <p:spPr>
          <a:xfrm>
            <a:off x="5600175" y="2118942"/>
            <a:ext cx="991648" cy="99157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179" y="17"/>
                </a:moveTo>
                <a:lnTo>
                  <a:pt x="12179" y="10889"/>
                </a:lnTo>
                <a:cubicBezTo>
                  <a:pt x="12179" y="11601"/>
                  <a:pt x="11602" y="12179"/>
                  <a:pt x="10888" y="12179"/>
                </a:cubicBezTo>
                <a:lnTo>
                  <a:pt x="19" y="12179"/>
                </a:lnTo>
                <a:cubicBezTo>
                  <a:pt x="714" y="17496"/>
                  <a:pt x="5256" y="21600"/>
                  <a:pt x="10760" y="21600"/>
                </a:cubicBezTo>
                <a:cubicBezTo>
                  <a:pt x="16747" y="21600"/>
                  <a:pt x="21600" y="16748"/>
                  <a:pt x="21600" y="10761"/>
                </a:cubicBezTo>
                <a:cubicBezTo>
                  <a:pt x="21600" y="5256"/>
                  <a:pt x="17494" y="714"/>
                  <a:pt x="12179" y="17"/>
                </a:cubicBezTo>
                <a:close/>
                <a:moveTo>
                  <a:pt x="9470" y="0"/>
                </a:moveTo>
                <a:cubicBezTo>
                  <a:pt x="4516" y="588"/>
                  <a:pt x="588" y="4516"/>
                  <a:pt x="0" y="9469"/>
                </a:cubicBezTo>
                <a:lnTo>
                  <a:pt x="9470" y="9469"/>
                </a:lnTo>
                <a:cubicBezTo>
                  <a:pt x="9470" y="9469"/>
                  <a:pt x="9470" y="0"/>
                  <a:pt x="9470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2309780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uild="p"/>
      <p:bldP spid="3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INFORMATION SOURCE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6" name="Freeform 12"/>
          <p:cNvSpPr>
            <a:spLocks/>
          </p:cNvSpPr>
          <p:nvPr/>
        </p:nvSpPr>
        <p:spPr bwMode="auto">
          <a:xfrm>
            <a:off x="3398838" y="2406650"/>
            <a:ext cx="2249488" cy="227171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30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30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30" y="0"/>
                  <a:pt x="230" y="0"/>
                  <a:pt x="230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30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Freeform 13"/>
          <p:cNvSpPr>
            <a:spLocks/>
          </p:cNvSpPr>
          <p:nvPr/>
        </p:nvSpPr>
        <p:spPr bwMode="auto">
          <a:xfrm>
            <a:off x="6565900" y="2406650"/>
            <a:ext cx="2249488" cy="227171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29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29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29" y="0"/>
                  <a:pt x="229" y="0"/>
                  <a:pt x="229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29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5273675" y="2700338"/>
            <a:ext cx="1666875" cy="1684338"/>
            <a:chOff x="5273675" y="2700338"/>
            <a:chExt cx="1666875" cy="1684338"/>
          </a:xfrm>
        </p:grpSpPr>
        <p:sp>
          <p:nvSpPr>
            <p:cNvPr id="18" name="Freeform 14"/>
            <p:cNvSpPr>
              <a:spLocks/>
            </p:cNvSpPr>
            <p:nvPr/>
          </p:nvSpPr>
          <p:spPr bwMode="auto">
            <a:xfrm>
              <a:off x="5273675" y="2700338"/>
              <a:ext cx="1666875" cy="1684338"/>
            </a:xfrm>
            <a:custGeom>
              <a:avLst/>
              <a:gdLst>
                <a:gd name="T0" fmla="*/ 165 w 200"/>
                <a:gd name="T1" fmla="*/ 36 h 201"/>
                <a:gd name="T2" fmla="*/ 165 w 200"/>
                <a:gd name="T3" fmla="*/ 165 h 201"/>
                <a:gd name="T4" fmla="*/ 35 w 200"/>
                <a:gd name="T5" fmla="*/ 165 h 201"/>
                <a:gd name="T6" fmla="*/ 35 w 200"/>
                <a:gd name="T7" fmla="*/ 36 h 201"/>
                <a:gd name="T8" fmla="*/ 165 w 200"/>
                <a:gd name="T9" fmla="*/ 3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0" h="201">
                  <a:moveTo>
                    <a:pt x="165" y="36"/>
                  </a:moveTo>
                  <a:cubicBezTo>
                    <a:pt x="200" y="71"/>
                    <a:pt x="200" y="129"/>
                    <a:pt x="165" y="165"/>
                  </a:cubicBezTo>
                  <a:cubicBezTo>
                    <a:pt x="129" y="201"/>
                    <a:pt x="71" y="201"/>
                    <a:pt x="35" y="165"/>
                  </a:cubicBezTo>
                  <a:cubicBezTo>
                    <a:pt x="0" y="129"/>
                    <a:pt x="0" y="71"/>
                    <a:pt x="35" y="36"/>
                  </a:cubicBezTo>
                  <a:cubicBezTo>
                    <a:pt x="71" y="0"/>
                    <a:pt x="129" y="0"/>
                    <a:pt x="165" y="3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" name="Freeform 15"/>
            <p:cNvSpPr>
              <a:spLocks noEditPoints="1"/>
            </p:cNvSpPr>
            <p:nvPr/>
          </p:nvSpPr>
          <p:spPr bwMode="auto">
            <a:xfrm>
              <a:off x="5832475" y="3336925"/>
              <a:ext cx="549275" cy="403225"/>
            </a:xfrm>
            <a:custGeom>
              <a:avLst/>
              <a:gdLst>
                <a:gd name="T0" fmla="*/ 59 w 66"/>
                <a:gd name="T1" fmla="*/ 32 h 48"/>
                <a:gd name="T2" fmla="*/ 59 w 66"/>
                <a:gd name="T3" fmla="*/ 8 h 48"/>
                <a:gd name="T4" fmla="*/ 53 w 66"/>
                <a:gd name="T5" fmla="*/ 0 h 48"/>
                <a:gd name="T6" fmla="*/ 23 w 66"/>
                <a:gd name="T7" fmla="*/ 0 h 48"/>
                <a:gd name="T8" fmla="*/ 32 w 66"/>
                <a:gd name="T9" fmla="*/ 11 h 48"/>
                <a:gd name="T10" fmla="*/ 50 w 66"/>
                <a:gd name="T11" fmla="*/ 11 h 48"/>
                <a:gd name="T12" fmla="*/ 50 w 66"/>
                <a:gd name="T13" fmla="*/ 32 h 48"/>
                <a:gd name="T14" fmla="*/ 43 w 66"/>
                <a:gd name="T15" fmla="*/ 32 h 48"/>
                <a:gd name="T16" fmla="*/ 54 w 66"/>
                <a:gd name="T17" fmla="*/ 48 h 48"/>
                <a:gd name="T18" fmla="*/ 66 w 66"/>
                <a:gd name="T19" fmla="*/ 32 h 48"/>
                <a:gd name="T20" fmla="*/ 59 w 66"/>
                <a:gd name="T21" fmla="*/ 32 h 48"/>
                <a:gd name="T22" fmla="*/ 16 w 66"/>
                <a:gd name="T23" fmla="*/ 37 h 48"/>
                <a:gd name="T24" fmla="*/ 16 w 66"/>
                <a:gd name="T25" fmla="*/ 16 h 48"/>
                <a:gd name="T26" fmla="*/ 23 w 66"/>
                <a:gd name="T27" fmla="*/ 16 h 48"/>
                <a:gd name="T28" fmla="*/ 12 w 66"/>
                <a:gd name="T29" fmla="*/ 0 h 48"/>
                <a:gd name="T30" fmla="*/ 0 w 66"/>
                <a:gd name="T31" fmla="*/ 16 h 48"/>
                <a:gd name="T32" fmla="*/ 7 w 66"/>
                <a:gd name="T33" fmla="*/ 16 h 48"/>
                <a:gd name="T34" fmla="*/ 7 w 66"/>
                <a:gd name="T35" fmla="*/ 40 h 48"/>
                <a:gd name="T36" fmla="*/ 13 w 66"/>
                <a:gd name="T37" fmla="*/ 48 h 48"/>
                <a:gd name="T38" fmla="*/ 43 w 66"/>
                <a:gd name="T39" fmla="*/ 48 h 48"/>
                <a:gd name="T40" fmla="*/ 34 w 66"/>
                <a:gd name="T41" fmla="*/ 37 h 48"/>
                <a:gd name="T42" fmla="*/ 16 w 66"/>
                <a:gd name="T43" fmla="*/ 3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6" h="48">
                  <a:moveTo>
                    <a:pt x="59" y="32"/>
                  </a:moveTo>
                  <a:cubicBezTo>
                    <a:pt x="59" y="8"/>
                    <a:pt x="59" y="8"/>
                    <a:pt x="59" y="8"/>
                  </a:cubicBezTo>
                  <a:cubicBezTo>
                    <a:pt x="59" y="4"/>
                    <a:pt x="56" y="0"/>
                    <a:pt x="5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43" y="32"/>
                    <a:pt x="43" y="32"/>
                    <a:pt x="43" y="32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66" y="32"/>
                    <a:pt x="66" y="32"/>
                    <a:pt x="66" y="32"/>
                  </a:cubicBezTo>
                  <a:cubicBezTo>
                    <a:pt x="59" y="32"/>
                    <a:pt x="59" y="32"/>
                    <a:pt x="59" y="32"/>
                  </a:cubicBezTo>
                  <a:close/>
                  <a:moveTo>
                    <a:pt x="16" y="37"/>
                  </a:moveTo>
                  <a:cubicBezTo>
                    <a:pt x="16" y="16"/>
                    <a:pt x="16" y="16"/>
                    <a:pt x="16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7" y="40"/>
                    <a:pt x="7" y="40"/>
                    <a:pt x="7" y="40"/>
                  </a:cubicBezTo>
                  <a:cubicBezTo>
                    <a:pt x="7" y="45"/>
                    <a:pt x="10" y="48"/>
                    <a:pt x="13" y="48"/>
                  </a:cubicBezTo>
                  <a:cubicBezTo>
                    <a:pt x="43" y="48"/>
                    <a:pt x="43" y="48"/>
                    <a:pt x="43" y="48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16" y="37"/>
                    <a:pt x="16" y="37"/>
                    <a:pt x="16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3415483" y="2406649"/>
            <a:ext cx="2239261" cy="2264476"/>
          </a:xfrm>
        </p:spPr>
        <p:txBody>
          <a:bodyPr anchor="ctr">
            <a:normAutofit/>
          </a:bodyPr>
          <a:lstStyle/>
          <a:p>
            <a:pPr algn="ctr"/>
            <a:r>
              <a:rPr lang="en-GB" dirty="0"/>
              <a:t>1. General Manager</a:t>
            </a:r>
          </a:p>
          <a:p>
            <a:pPr algn="ctr"/>
            <a:r>
              <a:rPr lang="en-GB" dirty="0"/>
              <a:t>2. All of Staff</a:t>
            </a:r>
          </a:p>
          <a:p>
            <a:pPr algn="ctr"/>
            <a:r>
              <a:rPr lang="en-GB" dirty="0"/>
              <a:t>3. Marketing Report</a:t>
            </a:r>
          </a:p>
          <a:p>
            <a:pPr algn="ctr"/>
            <a:r>
              <a:rPr lang="en-GB" dirty="0"/>
              <a:t>4. Annual Report</a:t>
            </a:r>
          </a:p>
          <a:p>
            <a:pPr algn="ctr"/>
            <a:r>
              <a:rPr lang="en-GB" dirty="0"/>
              <a:t>5. Human Resources</a:t>
            </a:r>
          </a:p>
        </p:txBody>
      </p:sp>
      <p:sp>
        <p:nvSpPr>
          <p:cNvPr id="12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6576764" y="2406649"/>
            <a:ext cx="2238623" cy="2264476"/>
          </a:xfrm>
        </p:spPr>
        <p:txBody>
          <a:bodyPr anchor="ctr">
            <a:normAutofit/>
          </a:bodyPr>
          <a:lstStyle/>
          <a:p>
            <a:pPr algn="ctr"/>
            <a:r>
              <a:rPr lang="en-GB" dirty="0"/>
              <a:t>1. Client Testimonial</a:t>
            </a:r>
          </a:p>
          <a:p>
            <a:pPr algn="ctr"/>
            <a:r>
              <a:rPr lang="en-GB" dirty="0"/>
              <a:t>2. Company Associations</a:t>
            </a:r>
          </a:p>
          <a:p>
            <a:pPr algn="ctr"/>
            <a:r>
              <a:rPr lang="en-GB" dirty="0"/>
              <a:t>3. Official Sources</a:t>
            </a:r>
          </a:p>
          <a:p>
            <a:pPr algn="ctr"/>
            <a:r>
              <a:rPr lang="en-GB" dirty="0"/>
              <a:t>4. Shows &amp; Meeting</a:t>
            </a:r>
          </a:p>
          <a:p>
            <a:pPr algn="ctr"/>
            <a:r>
              <a:rPr lang="en-GB" dirty="0"/>
              <a:t>5. Press Article</a:t>
            </a:r>
          </a:p>
        </p:txBody>
      </p:sp>
      <p:sp>
        <p:nvSpPr>
          <p:cNvPr id="26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54426" y="1992891"/>
            <a:ext cx="1866900" cy="254318"/>
          </a:xfrm>
        </p:spPr>
        <p:txBody>
          <a:bodyPr lIns="0">
            <a:noAutofit/>
          </a:bodyPr>
          <a:lstStyle/>
          <a:p>
            <a:r>
              <a:rPr lang="en-GB" sz="1300" dirty="0"/>
              <a:t>Internal Sources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677555" y="1992892"/>
            <a:ext cx="1866900" cy="254318"/>
          </a:xfrm>
        </p:spPr>
        <p:txBody>
          <a:bodyPr lIns="0">
            <a:noAutofit/>
          </a:bodyPr>
          <a:lstStyle/>
          <a:p>
            <a:pPr algn="r"/>
            <a:r>
              <a:rPr lang="en-GB" sz="1300" dirty="0"/>
              <a:t>External Sources</a:t>
            </a:r>
          </a:p>
        </p:txBody>
      </p:sp>
      <p:sp>
        <p:nvSpPr>
          <p:cNvPr id="20" name="Oval 1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27084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6" grpId="0" animBg="1"/>
      <p:bldP spid="17" grpId="0" animBg="1"/>
      <p:bldP spid="7" grpId="0" uiExpand="1" build="p"/>
      <p:bldP spid="12" grpId="0" uiExpand="1" build="p"/>
      <p:bldP spid="26" grpId="0" animBg="1"/>
      <p:bldP spid="27" grpId="0" build="p"/>
      <p:bldP spid="28" grpId="0" build="p"/>
      <p:bldP spid="29" grpId="0" build="p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PROBLEM SOLVING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6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972849" y="2177177"/>
            <a:ext cx="1866900" cy="254318"/>
          </a:xfrm>
        </p:spPr>
        <p:txBody>
          <a:bodyPr lIns="0">
            <a:noAutofit/>
          </a:bodyPr>
          <a:lstStyle/>
          <a:p>
            <a:r>
              <a:rPr lang="en-GB" sz="1300" dirty="0"/>
              <a:t>Problem Focus :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42194" y="2177178"/>
            <a:ext cx="1866900" cy="254318"/>
          </a:xfrm>
        </p:spPr>
        <p:txBody>
          <a:bodyPr lIns="0">
            <a:noAutofit/>
          </a:bodyPr>
          <a:lstStyle/>
          <a:p>
            <a:r>
              <a:rPr lang="en-GB" sz="1300" dirty="0"/>
              <a:t>Solution Focus :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495425" y="3838575"/>
            <a:ext cx="1536700" cy="595313"/>
            <a:chOff x="1495425" y="3838575"/>
            <a:chExt cx="1536700" cy="595313"/>
          </a:xfrm>
        </p:grpSpPr>
        <p:sp>
          <p:nvSpPr>
            <p:cNvPr id="31" name="Freeform 19"/>
            <p:cNvSpPr>
              <a:spLocks/>
            </p:cNvSpPr>
            <p:nvPr/>
          </p:nvSpPr>
          <p:spPr bwMode="auto">
            <a:xfrm>
              <a:off x="1495425" y="3838575"/>
              <a:ext cx="1536700" cy="595313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" name="Freeform 20"/>
            <p:cNvSpPr>
              <a:spLocks/>
            </p:cNvSpPr>
            <p:nvPr/>
          </p:nvSpPr>
          <p:spPr bwMode="auto">
            <a:xfrm>
              <a:off x="1709738" y="4046538"/>
              <a:ext cx="174625" cy="179388"/>
            </a:xfrm>
            <a:custGeom>
              <a:avLst/>
              <a:gdLst>
                <a:gd name="T0" fmla="*/ 11 w 40"/>
                <a:gd name="T1" fmla="*/ 41 h 41"/>
                <a:gd name="T2" fmla="*/ 4 w 40"/>
                <a:gd name="T3" fmla="*/ 38 h 41"/>
                <a:gd name="T4" fmla="*/ 5 w 40"/>
                <a:gd name="T5" fmla="*/ 23 h 41"/>
                <a:gd name="T6" fmla="*/ 25 w 40"/>
                <a:gd name="T7" fmla="*/ 3 h 41"/>
                <a:gd name="T8" fmla="*/ 32 w 40"/>
                <a:gd name="T9" fmla="*/ 1 h 41"/>
                <a:gd name="T10" fmla="*/ 37 w 40"/>
                <a:gd name="T11" fmla="*/ 6 h 41"/>
                <a:gd name="T12" fmla="*/ 35 w 40"/>
                <a:gd name="T13" fmla="*/ 13 h 41"/>
                <a:gd name="T14" fmla="*/ 16 w 40"/>
                <a:gd name="T15" fmla="*/ 33 h 41"/>
                <a:gd name="T16" fmla="*/ 12 w 40"/>
                <a:gd name="T17" fmla="*/ 34 h 41"/>
                <a:gd name="T18" fmla="*/ 9 w 40"/>
                <a:gd name="T19" fmla="*/ 33 h 41"/>
                <a:gd name="T20" fmla="*/ 10 w 40"/>
                <a:gd name="T21" fmla="*/ 26 h 41"/>
                <a:gd name="T22" fmla="*/ 23 w 40"/>
                <a:gd name="T23" fmla="*/ 13 h 41"/>
                <a:gd name="T24" fmla="*/ 25 w 40"/>
                <a:gd name="T25" fmla="*/ 13 h 41"/>
                <a:gd name="T26" fmla="*/ 25 w 40"/>
                <a:gd name="T27" fmla="*/ 15 h 41"/>
                <a:gd name="T28" fmla="*/ 12 w 40"/>
                <a:gd name="T29" fmla="*/ 28 h 41"/>
                <a:gd name="T30" fmla="*/ 11 w 40"/>
                <a:gd name="T31" fmla="*/ 31 h 41"/>
                <a:gd name="T32" fmla="*/ 12 w 40"/>
                <a:gd name="T33" fmla="*/ 32 h 41"/>
                <a:gd name="T34" fmla="*/ 14 w 40"/>
                <a:gd name="T35" fmla="*/ 30 h 41"/>
                <a:gd name="T36" fmla="*/ 33 w 40"/>
                <a:gd name="T37" fmla="*/ 11 h 41"/>
                <a:gd name="T38" fmla="*/ 35 w 40"/>
                <a:gd name="T39" fmla="*/ 7 h 41"/>
                <a:gd name="T40" fmla="*/ 31 w 40"/>
                <a:gd name="T41" fmla="*/ 3 h 41"/>
                <a:gd name="T42" fmla="*/ 27 w 40"/>
                <a:gd name="T43" fmla="*/ 5 h 41"/>
                <a:gd name="T44" fmla="*/ 7 w 40"/>
                <a:gd name="T45" fmla="*/ 25 h 41"/>
                <a:gd name="T46" fmla="*/ 6 w 40"/>
                <a:gd name="T47" fmla="*/ 36 h 41"/>
                <a:gd name="T48" fmla="*/ 17 w 40"/>
                <a:gd name="T49" fmla="*/ 35 h 41"/>
                <a:gd name="T50" fmla="*/ 37 w 40"/>
                <a:gd name="T51" fmla="*/ 15 h 41"/>
                <a:gd name="T52" fmla="*/ 39 w 40"/>
                <a:gd name="T53" fmla="*/ 15 h 41"/>
                <a:gd name="T54" fmla="*/ 39 w 40"/>
                <a:gd name="T55" fmla="*/ 17 h 41"/>
                <a:gd name="T56" fmla="*/ 19 w 40"/>
                <a:gd name="T57" fmla="*/ 37 h 41"/>
                <a:gd name="T58" fmla="*/ 11 w 40"/>
                <a:gd name="T5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1">
                  <a:moveTo>
                    <a:pt x="11" y="41"/>
                  </a:moveTo>
                  <a:cubicBezTo>
                    <a:pt x="9" y="41"/>
                    <a:pt x="6" y="40"/>
                    <a:pt x="4" y="38"/>
                  </a:cubicBezTo>
                  <a:cubicBezTo>
                    <a:pt x="1" y="34"/>
                    <a:pt x="0" y="28"/>
                    <a:pt x="5" y="23"/>
                  </a:cubicBezTo>
                  <a:cubicBezTo>
                    <a:pt x="8" y="20"/>
                    <a:pt x="19" y="9"/>
                    <a:pt x="25" y="3"/>
                  </a:cubicBezTo>
                  <a:cubicBezTo>
                    <a:pt x="27" y="1"/>
                    <a:pt x="30" y="0"/>
                    <a:pt x="32" y="1"/>
                  </a:cubicBezTo>
                  <a:cubicBezTo>
                    <a:pt x="35" y="1"/>
                    <a:pt x="37" y="3"/>
                    <a:pt x="37" y="6"/>
                  </a:cubicBezTo>
                  <a:cubicBezTo>
                    <a:pt x="38" y="8"/>
                    <a:pt x="37" y="11"/>
                    <a:pt x="35" y="1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4"/>
                    <a:pt x="13" y="34"/>
                    <a:pt x="12" y="34"/>
                  </a:cubicBezTo>
                  <a:cubicBezTo>
                    <a:pt x="11" y="35"/>
                    <a:pt x="10" y="34"/>
                    <a:pt x="9" y="33"/>
                  </a:cubicBezTo>
                  <a:cubicBezTo>
                    <a:pt x="7" y="32"/>
                    <a:pt x="7" y="29"/>
                    <a:pt x="10" y="26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24" y="12"/>
                    <a:pt x="25" y="12"/>
                    <a:pt x="25" y="13"/>
                  </a:cubicBezTo>
                  <a:cubicBezTo>
                    <a:pt x="26" y="13"/>
                    <a:pt x="26" y="14"/>
                    <a:pt x="25" y="15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0" y="30"/>
                    <a:pt x="10" y="31"/>
                    <a:pt x="11" y="31"/>
                  </a:cubicBezTo>
                  <a:cubicBezTo>
                    <a:pt x="11" y="31"/>
                    <a:pt x="11" y="32"/>
                    <a:pt x="12" y="32"/>
                  </a:cubicBezTo>
                  <a:cubicBezTo>
                    <a:pt x="12" y="31"/>
                    <a:pt x="13" y="31"/>
                    <a:pt x="14" y="30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4" y="10"/>
                    <a:pt x="35" y="8"/>
                    <a:pt x="35" y="7"/>
                  </a:cubicBezTo>
                  <a:cubicBezTo>
                    <a:pt x="34" y="5"/>
                    <a:pt x="33" y="4"/>
                    <a:pt x="31" y="3"/>
                  </a:cubicBezTo>
                  <a:cubicBezTo>
                    <a:pt x="30" y="3"/>
                    <a:pt x="28" y="4"/>
                    <a:pt x="27" y="5"/>
                  </a:cubicBezTo>
                  <a:cubicBezTo>
                    <a:pt x="21" y="11"/>
                    <a:pt x="10" y="22"/>
                    <a:pt x="7" y="25"/>
                  </a:cubicBezTo>
                  <a:cubicBezTo>
                    <a:pt x="3" y="29"/>
                    <a:pt x="4" y="33"/>
                    <a:pt x="6" y="36"/>
                  </a:cubicBezTo>
                  <a:cubicBezTo>
                    <a:pt x="9" y="38"/>
                    <a:pt x="13" y="39"/>
                    <a:pt x="17" y="35"/>
                  </a:cubicBezTo>
                  <a:cubicBezTo>
                    <a:pt x="37" y="15"/>
                    <a:pt x="37" y="15"/>
                    <a:pt x="37" y="15"/>
                  </a:cubicBezTo>
                  <a:cubicBezTo>
                    <a:pt x="38" y="14"/>
                    <a:pt x="39" y="14"/>
                    <a:pt x="39" y="15"/>
                  </a:cubicBezTo>
                  <a:cubicBezTo>
                    <a:pt x="40" y="16"/>
                    <a:pt x="40" y="17"/>
                    <a:pt x="39" y="17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6" y="40"/>
                    <a:pt x="14" y="41"/>
                    <a:pt x="11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5" name="Freeform 21"/>
          <p:cNvSpPr>
            <a:spLocks/>
          </p:cNvSpPr>
          <p:nvPr/>
        </p:nvSpPr>
        <p:spPr bwMode="auto">
          <a:xfrm>
            <a:off x="3032125" y="3689350"/>
            <a:ext cx="1536700" cy="898525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bg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4564063" y="3513138"/>
            <a:ext cx="1536700" cy="1246188"/>
            <a:chOff x="4564063" y="3513138"/>
            <a:chExt cx="1536700" cy="1246188"/>
          </a:xfrm>
        </p:grpSpPr>
        <p:sp>
          <p:nvSpPr>
            <p:cNvPr id="66" name="Freeform 22"/>
            <p:cNvSpPr>
              <a:spLocks/>
            </p:cNvSpPr>
            <p:nvPr/>
          </p:nvSpPr>
          <p:spPr bwMode="auto">
            <a:xfrm>
              <a:off x="4564063" y="3513138"/>
              <a:ext cx="1536700" cy="1246188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7" name="Freeform 23"/>
            <p:cNvSpPr>
              <a:spLocks noEditPoints="1"/>
            </p:cNvSpPr>
            <p:nvPr/>
          </p:nvSpPr>
          <p:spPr bwMode="auto">
            <a:xfrm>
              <a:off x="5180013" y="3848100"/>
              <a:ext cx="304800" cy="330200"/>
            </a:xfrm>
            <a:custGeom>
              <a:avLst/>
              <a:gdLst>
                <a:gd name="T0" fmla="*/ 35 w 70"/>
                <a:gd name="T1" fmla="*/ 34 h 75"/>
                <a:gd name="T2" fmla="*/ 23 w 70"/>
                <a:gd name="T3" fmla="*/ 63 h 75"/>
                <a:gd name="T4" fmla="*/ 35 w 70"/>
                <a:gd name="T5" fmla="*/ 75 h 75"/>
                <a:gd name="T6" fmla="*/ 47 w 70"/>
                <a:gd name="T7" fmla="*/ 63 h 75"/>
                <a:gd name="T8" fmla="*/ 36 w 70"/>
                <a:gd name="T9" fmla="*/ 34 h 75"/>
                <a:gd name="T10" fmla="*/ 35 w 70"/>
                <a:gd name="T11" fmla="*/ 34 h 75"/>
                <a:gd name="T12" fmla="*/ 58 w 70"/>
                <a:gd name="T13" fmla="*/ 1 h 75"/>
                <a:gd name="T14" fmla="*/ 58 w 70"/>
                <a:gd name="T15" fmla="*/ 1 h 75"/>
                <a:gd name="T16" fmla="*/ 46 w 70"/>
                <a:gd name="T17" fmla="*/ 30 h 75"/>
                <a:gd name="T18" fmla="*/ 58 w 70"/>
                <a:gd name="T19" fmla="*/ 42 h 75"/>
                <a:gd name="T20" fmla="*/ 70 w 70"/>
                <a:gd name="T21" fmla="*/ 30 h 75"/>
                <a:gd name="T22" fmla="*/ 58 w 70"/>
                <a:gd name="T23" fmla="*/ 1 h 75"/>
                <a:gd name="T24" fmla="*/ 13 w 70"/>
                <a:gd name="T25" fmla="*/ 1 h 75"/>
                <a:gd name="T26" fmla="*/ 12 w 70"/>
                <a:gd name="T27" fmla="*/ 1 h 75"/>
                <a:gd name="T28" fmla="*/ 0 w 70"/>
                <a:gd name="T29" fmla="*/ 30 h 75"/>
                <a:gd name="T30" fmla="*/ 12 w 70"/>
                <a:gd name="T31" fmla="*/ 42 h 75"/>
                <a:gd name="T32" fmla="*/ 24 w 70"/>
                <a:gd name="T33" fmla="*/ 30 h 75"/>
                <a:gd name="T34" fmla="*/ 13 w 70"/>
                <a:gd name="T35" fmla="*/ 1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0" h="75">
                  <a:moveTo>
                    <a:pt x="35" y="34"/>
                  </a:moveTo>
                  <a:cubicBezTo>
                    <a:pt x="33" y="49"/>
                    <a:pt x="23" y="52"/>
                    <a:pt x="23" y="63"/>
                  </a:cubicBezTo>
                  <a:cubicBezTo>
                    <a:pt x="23" y="70"/>
                    <a:pt x="29" y="75"/>
                    <a:pt x="35" y="75"/>
                  </a:cubicBezTo>
                  <a:cubicBezTo>
                    <a:pt x="42" y="75"/>
                    <a:pt x="47" y="70"/>
                    <a:pt x="47" y="63"/>
                  </a:cubicBezTo>
                  <a:cubicBezTo>
                    <a:pt x="47" y="52"/>
                    <a:pt x="37" y="49"/>
                    <a:pt x="36" y="34"/>
                  </a:cubicBezTo>
                  <a:cubicBezTo>
                    <a:pt x="35" y="33"/>
                    <a:pt x="35" y="33"/>
                    <a:pt x="35" y="34"/>
                  </a:cubicBezTo>
                  <a:close/>
                  <a:moveTo>
                    <a:pt x="58" y="1"/>
                  </a:moveTo>
                  <a:cubicBezTo>
                    <a:pt x="58" y="0"/>
                    <a:pt x="58" y="0"/>
                    <a:pt x="58" y="1"/>
                  </a:cubicBezTo>
                  <a:cubicBezTo>
                    <a:pt x="56" y="16"/>
                    <a:pt x="46" y="19"/>
                    <a:pt x="46" y="30"/>
                  </a:cubicBezTo>
                  <a:cubicBezTo>
                    <a:pt x="46" y="36"/>
                    <a:pt x="52" y="42"/>
                    <a:pt x="58" y="42"/>
                  </a:cubicBezTo>
                  <a:cubicBezTo>
                    <a:pt x="65" y="42"/>
                    <a:pt x="70" y="36"/>
                    <a:pt x="70" y="30"/>
                  </a:cubicBezTo>
                  <a:cubicBezTo>
                    <a:pt x="70" y="19"/>
                    <a:pt x="60" y="16"/>
                    <a:pt x="58" y="1"/>
                  </a:cubicBezTo>
                  <a:close/>
                  <a:moveTo>
                    <a:pt x="13" y="1"/>
                  </a:moveTo>
                  <a:cubicBezTo>
                    <a:pt x="13" y="0"/>
                    <a:pt x="12" y="0"/>
                    <a:pt x="12" y="1"/>
                  </a:cubicBezTo>
                  <a:cubicBezTo>
                    <a:pt x="10" y="16"/>
                    <a:pt x="0" y="19"/>
                    <a:pt x="0" y="30"/>
                  </a:cubicBezTo>
                  <a:cubicBezTo>
                    <a:pt x="0" y="36"/>
                    <a:pt x="6" y="42"/>
                    <a:pt x="12" y="42"/>
                  </a:cubicBezTo>
                  <a:cubicBezTo>
                    <a:pt x="19" y="42"/>
                    <a:pt x="24" y="36"/>
                    <a:pt x="24" y="30"/>
                  </a:cubicBezTo>
                  <a:cubicBezTo>
                    <a:pt x="24" y="19"/>
                    <a:pt x="14" y="16"/>
                    <a:pt x="1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096000" y="3513138"/>
            <a:ext cx="1536700" cy="1246188"/>
            <a:chOff x="6096000" y="3513138"/>
            <a:chExt cx="1536700" cy="1246188"/>
          </a:xfrm>
        </p:grpSpPr>
        <p:sp>
          <p:nvSpPr>
            <p:cNvPr id="70" name="Freeform 24"/>
            <p:cNvSpPr>
              <a:spLocks/>
            </p:cNvSpPr>
            <p:nvPr/>
          </p:nvSpPr>
          <p:spPr bwMode="auto">
            <a:xfrm>
              <a:off x="6096000" y="3513138"/>
              <a:ext cx="1536700" cy="1246188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1" name="Freeform 25"/>
            <p:cNvSpPr>
              <a:spLocks noEditPoints="1"/>
            </p:cNvSpPr>
            <p:nvPr/>
          </p:nvSpPr>
          <p:spPr bwMode="auto">
            <a:xfrm>
              <a:off x="6754813" y="3835400"/>
              <a:ext cx="192087" cy="325438"/>
            </a:xfrm>
            <a:custGeom>
              <a:avLst/>
              <a:gdLst>
                <a:gd name="T0" fmla="*/ 20 w 44"/>
                <a:gd name="T1" fmla="*/ 31 h 74"/>
                <a:gd name="T2" fmla="*/ 19 w 44"/>
                <a:gd name="T3" fmla="*/ 34 h 74"/>
                <a:gd name="T4" fmla="*/ 16 w 44"/>
                <a:gd name="T5" fmla="*/ 53 h 74"/>
                <a:gd name="T6" fmla="*/ 11 w 44"/>
                <a:gd name="T7" fmla="*/ 58 h 74"/>
                <a:gd name="T8" fmla="*/ 7 w 44"/>
                <a:gd name="T9" fmla="*/ 53 h 74"/>
                <a:gd name="T10" fmla="*/ 14 w 44"/>
                <a:gd name="T11" fmla="*/ 34 h 74"/>
                <a:gd name="T12" fmla="*/ 17 w 44"/>
                <a:gd name="T13" fmla="*/ 30 h 74"/>
                <a:gd name="T14" fmla="*/ 19 w 44"/>
                <a:gd name="T15" fmla="*/ 30 h 74"/>
                <a:gd name="T16" fmla="*/ 20 w 44"/>
                <a:gd name="T17" fmla="*/ 31 h 74"/>
                <a:gd name="T18" fmla="*/ 23 w 44"/>
                <a:gd name="T19" fmla="*/ 1 h 74"/>
                <a:gd name="T20" fmla="*/ 21 w 44"/>
                <a:gd name="T21" fmla="*/ 1 h 74"/>
                <a:gd name="T22" fmla="*/ 0 w 44"/>
                <a:gd name="T23" fmla="*/ 53 h 74"/>
                <a:gd name="T24" fmla="*/ 22 w 44"/>
                <a:gd name="T25" fmla="*/ 74 h 74"/>
                <a:gd name="T26" fmla="*/ 44 w 44"/>
                <a:gd name="T27" fmla="*/ 53 h 74"/>
                <a:gd name="T28" fmla="*/ 23 w 44"/>
                <a:gd name="T29" fmla="*/ 1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4" h="74">
                  <a:moveTo>
                    <a:pt x="20" y="31"/>
                  </a:moveTo>
                  <a:cubicBezTo>
                    <a:pt x="19" y="32"/>
                    <a:pt x="19" y="33"/>
                    <a:pt x="19" y="34"/>
                  </a:cubicBezTo>
                  <a:cubicBezTo>
                    <a:pt x="17" y="39"/>
                    <a:pt x="16" y="45"/>
                    <a:pt x="16" y="53"/>
                  </a:cubicBezTo>
                  <a:cubicBezTo>
                    <a:pt x="16" y="57"/>
                    <a:pt x="13" y="58"/>
                    <a:pt x="11" y="58"/>
                  </a:cubicBezTo>
                  <a:cubicBezTo>
                    <a:pt x="9" y="58"/>
                    <a:pt x="7" y="56"/>
                    <a:pt x="7" y="53"/>
                  </a:cubicBezTo>
                  <a:cubicBezTo>
                    <a:pt x="7" y="45"/>
                    <a:pt x="11" y="39"/>
                    <a:pt x="14" y="34"/>
                  </a:cubicBezTo>
                  <a:cubicBezTo>
                    <a:pt x="16" y="33"/>
                    <a:pt x="17" y="31"/>
                    <a:pt x="17" y="30"/>
                  </a:cubicBezTo>
                  <a:cubicBezTo>
                    <a:pt x="18" y="29"/>
                    <a:pt x="19" y="29"/>
                    <a:pt x="19" y="30"/>
                  </a:cubicBezTo>
                  <a:cubicBezTo>
                    <a:pt x="20" y="30"/>
                    <a:pt x="20" y="31"/>
                    <a:pt x="20" y="31"/>
                  </a:cubicBezTo>
                  <a:close/>
                  <a:moveTo>
                    <a:pt x="23" y="1"/>
                  </a:moveTo>
                  <a:cubicBezTo>
                    <a:pt x="23" y="0"/>
                    <a:pt x="21" y="0"/>
                    <a:pt x="21" y="1"/>
                  </a:cubicBezTo>
                  <a:cubicBezTo>
                    <a:pt x="18" y="28"/>
                    <a:pt x="0" y="34"/>
                    <a:pt x="0" y="53"/>
                  </a:cubicBezTo>
                  <a:cubicBezTo>
                    <a:pt x="0" y="65"/>
                    <a:pt x="10" y="74"/>
                    <a:pt x="22" y="74"/>
                  </a:cubicBezTo>
                  <a:cubicBezTo>
                    <a:pt x="34" y="74"/>
                    <a:pt x="44" y="65"/>
                    <a:pt x="44" y="53"/>
                  </a:cubicBezTo>
                  <a:cubicBezTo>
                    <a:pt x="44" y="34"/>
                    <a:pt x="26" y="28"/>
                    <a:pt x="2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2" name="Freeform 26"/>
          <p:cNvSpPr>
            <a:spLocks/>
          </p:cNvSpPr>
          <p:nvPr/>
        </p:nvSpPr>
        <p:spPr bwMode="auto">
          <a:xfrm>
            <a:off x="7632700" y="3689350"/>
            <a:ext cx="1536700" cy="898525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bg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9164638" y="3838575"/>
            <a:ext cx="1536700" cy="595313"/>
            <a:chOff x="9164638" y="3838575"/>
            <a:chExt cx="1536700" cy="595313"/>
          </a:xfrm>
        </p:grpSpPr>
        <p:sp>
          <p:nvSpPr>
            <p:cNvPr id="73" name="Freeform 27"/>
            <p:cNvSpPr>
              <a:spLocks/>
            </p:cNvSpPr>
            <p:nvPr/>
          </p:nvSpPr>
          <p:spPr bwMode="auto">
            <a:xfrm>
              <a:off x="9164638" y="3838575"/>
              <a:ext cx="1536700" cy="595313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4" name="Freeform 28"/>
            <p:cNvSpPr>
              <a:spLocks noEditPoints="1"/>
            </p:cNvSpPr>
            <p:nvPr/>
          </p:nvSpPr>
          <p:spPr bwMode="auto">
            <a:xfrm>
              <a:off x="9374188" y="4041775"/>
              <a:ext cx="174625" cy="176213"/>
            </a:xfrm>
            <a:custGeom>
              <a:avLst/>
              <a:gdLst>
                <a:gd name="T0" fmla="*/ 4 w 40"/>
                <a:gd name="T1" fmla="*/ 7 h 40"/>
                <a:gd name="T2" fmla="*/ 9 w 40"/>
                <a:gd name="T3" fmla="*/ 7 h 40"/>
                <a:gd name="T4" fmla="*/ 11 w 40"/>
                <a:gd name="T5" fmla="*/ 19 h 40"/>
                <a:gd name="T6" fmla="*/ 4 w 40"/>
                <a:gd name="T7" fmla="*/ 7 h 40"/>
                <a:gd name="T8" fmla="*/ 20 w 40"/>
                <a:gd name="T9" fmla="*/ 3 h 40"/>
                <a:gd name="T10" fmla="*/ 29 w 40"/>
                <a:gd name="T11" fmla="*/ 6 h 40"/>
                <a:gd name="T12" fmla="*/ 20 w 40"/>
                <a:gd name="T13" fmla="*/ 10 h 40"/>
                <a:gd name="T14" fmla="*/ 12 w 40"/>
                <a:gd name="T15" fmla="*/ 6 h 40"/>
                <a:gd name="T16" fmla="*/ 20 w 40"/>
                <a:gd name="T17" fmla="*/ 3 h 40"/>
                <a:gd name="T18" fmla="*/ 29 w 40"/>
                <a:gd name="T19" fmla="*/ 19 h 40"/>
                <a:gd name="T20" fmla="*/ 31 w 40"/>
                <a:gd name="T21" fmla="*/ 7 h 40"/>
                <a:gd name="T22" fmla="*/ 37 w 40"/>
                <a:gd name="T23" fmla="*/ 7 h 40"/>
                <a:gd name="T24" fmla="*/ 29 w 40"/>
                <a:gd name="T25" fmla="*/ 19 h 40"/>
                <a:gd name="T26" fmla="*/ 23 w 40"/>
                <a:gd name="T27" fmla="*/ 30 h 40"/>
                <a:gd name="T28" fmla="*/ 29 w 40"/>
                <a:gd name="T29" fmla="*/ 22 h 40"/>
                <a:gd name="T30" fmla="*/ 40 w 40"/>
                <a:gd name="T31" fmla="*/ 6 h 40"/>
                <a:gd name="T32" fmla="*/ 38 w 40"/>
                <a:gd name="T33" fmla="*/ 4 h 40"/>
                <a:gd name="T34" fmla="*/ 31 w 40"/>
                <a:gd name="T35" fmla="*/ 4 h 40"/>
                <a:gd name="T36" fmla="*/ 20 w 40"/>
                <a:gd name="T37" fmla="*/ 0 h 40"/>
                <a:gd name="T38" fmla="*/ 10 w 40"/>
                <a:gd name="T39" fmla="*/ 4 h 40"/>
                <a:gd name="T40" fmla="*/ 2 w 40"/>
                <a:gd name="T41" fmla="*/ 4 h 40"/>
                <a:gd name="T42" fmla="*/ 0 w 40"/>
                <a:gd name="T43" fmla="*/ 6 h 40"/>
                <a:gd name="T44" fmla="*/ 11 w 40"/>
                <a:gd name="T45" fmla="*/ 22 h 40"/>
                <a:gd name="T46" fmla="*/ 18 w 40"/>
                <a:gd name="T47" fmla="*/ 30 h 40"/>
                <a:gd name="T48" fmla="*/ 18 w 40"/>
                <a:gd name="T49" fmla="*/ 33 h 40"/>
                <a:gd name="T50" fmla="*/ 10 w 40"/>
                <a:gd name="T51" fmla="*/ 37 h 40"/>
                <a:gd name="T52" fmla="*/ 20 w 40"/>
                <a:gd name="T53" fmla="*/ 40 h 40"/>
                <a:gd name="T54" fmla="*/ 30 w 40"/>
                <a:gd name="T55" fmla="*/ 37 h 40"/>
                <a:gd name="T56" fmla="*/ 23 w 40"/>
                <a:gd name="T57" fmla="*/ 33 h 40"/>
                <a:gd name="T58" fmla="*/ 23 w 40"/>
                <a:gd name="T59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0">
                  <a:moveTo>
                    <a:pt x="4" y="7"/>
                  </a:moveTo>
                  <a:cubicBezTo>
                    <a:pt x="9" y="7"/>
                    <a:pt x="9" y="7"/>
                    <a:pt x="9" y="7"/>
                  </a:cubicBezTo>
                  <a:cubicBezTo>
                    <a:pt x="9" y="13"/>
                    <a:pt x="10" y="16"/>
                    <a:pt x="11" y="19"/>
                  </a:cubicBezTo>
                  <a:cubicBezTo>
                    <a:pt x="8" y="16"/>
                    <a:pt x="4" y="13"/>
                    <a:pt x="4" y="7"/>
                  </a:cubicBezTo>
                  <a:close/>
                  <a:moveTo>
                    <a:pt x="20" y="3"/>
                  </a:moveTo>
                  <a:cubicBezTo>
                    <a:pt x="26" y="3"/>
                    <a:pt x="29" y="5"/>
                    <a:pt x="29" y="6"/>
                  </a:cubicBezTo>
                  <a:cubicBezTo>
                    <a:pt x="29" y="7"/>
                    <a:pt x="26" y="10"/>
                    <a:pt x="20" y="10"/>
                  </a:cubicBezTo>
                  <a:cubicBezTo>
                    <a:pt x="14" y="10"/>
                    <a:pt x="12" y="7"/>
                    <a:pt x="12" y="6"/>
                  </a:cubicBezTo>
                  <a:cubicBezTo>
                    <a:pt x="12" y="5"/>
                    <a:pt x="14" y="3"/>
                    <a:pt x="20" y="3"/>
                  </a:cubicBezTo>
                  <a:close/>
                  <a:moveTo>
                    <a:pt x="29" y="19"/>
                  </a:moveTo>
                  <a:cubicBezTo>
                    <a:pt x="30" y="16"/>
                    <a:pt x="31" y="13"/>
                    <a:pt x="31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6" y="13"/>
                    <a:pt x="33" y="16"/>
                    <a:pt x="29" y="19"/>
                  </a:cubicBezTo>
                  <a:close/>
                  <a:moveTo>
                    <a:pt x="23" y="30"/>
                  </a:moveTo>
                  <a:cubicBezTo>
                    <a:pt x="23" y="27"/>
                    <a:pt x="25" y="25"/>
                    <a:pt x="29" y="22"/>
                  </a:cubicBezTo>
                  <a:cubicBezTo>
                    <a:pt x="34" y="19"/>
                    <a:pt x="40" y="15"/>
                    <a:pt x="40" y="6"/>
                  </a:cubicBezTo>
                  <a:cubicBezTo>
                    <a:pt x="40" y="5"/>
                    <a:pt x="39" y="4"/>
                    <a:pt x="38" y="4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0" y="2"/>
                    <a:pt x="27" y="0"/>
                    <a:pt x="20" y="0"/>
                  </a:cubicBezTo>
                  <a:cubicBezTo>
                    <a:pt x="14" y="0"/>
                    <a:pt x="11" y="2"/>
                    <a:pt x="1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5"/>
                    <a:pt x="0" y="6"/>
                  </a:cubicBezTo>
                  <a:cubicBezTo>
                    <a:pt x="0" y="15"/>
                    <a:pt x="6" y="19"/>
                    <a:pt x="11" y="22"/>
                  </a:cubicBezTo>
                  <a:cubicBezTo>
                    <a:pt x="15" y="25"/>
                    <a:pt x="18" y="27"/>
                    <a:pt x="18" y="30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3" y="33"/>
                    <a:pt x="10" y="35"/>
                    <a:pt x="10" y="37"/>
                  </a:cubicBezTo>
                  <a:cubicBezTo>
                    <a:pt x="10" y="39"/>
                    <a:pt x="15" y="40"/>
                    <a:pt x="20" y="40"/>
                  </a:cubicBezTo>
                  <a:cubicBezTo>
                    <a:pt x="26" y="40"/>
                    <a:pt x="30" y="39"/>
                    <a:pt x="30" y="37"/>
                  </a:cubicBezTo>
                  <a:cubicBezTo>
                    <a:pt x="30" y="35"/>
                    <a:pt x="27" y="33"/>
                    <a:pt x="23" y="33"/>
                  </a:cubicBezTo>
                  <a:cubicBezTo>
                    <a:pt x="23" y="30"/>
                    <a:pt x="23" y="30"/>
                    <a:pt x="2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3" name="Freeform 10"/>
          <p:cNvSpPr>
            <a:spLocks/>
          </p:cNvSpPr>
          <p:nvPr/>
        </p:nvSpPr>
        <p:spPr bwMode="auto">
          <a:xfrm>
            <a:off x="2972849" y="2538541"/>
            <a:ext cx="121850" cy="102354"/>
          </a:xfrm>
          <a:custGeom>
            <a:avLst/>
            <a:gdLst>
              <a:gd name="T0" fmla="*/ 0 w 75"/>
              <a:gd name="T1" fmla="*/ 41 h 63"/>
              <a:gd name="T2" fmla="*/ 18 w 75"/>
              <a:gd name="T3" fmla="*/ 63 h 63"/>
              <a:gd name="T4" fmla="*/ 74 w 75"/>
              <a:gd name="T5" fmla="*/ 4 h 63"/>
              <a:gd name="T6" fmla="*/ 75 w 75"/>
              <a:gd name="T7" fmla="*/ 0 h 63"/>
              <a:gd name="T8" fmla="*/ 20 w 75"/>
              <a:gd name="T9" fmla="*/ 41 h 63"/>
              <a:gd name="T10" fmla="*/ 0 w 75"/>
              <a:gd name="T11" fmla="*/ 24 h 63"/>
              <a:gd name="T12" fmla="*/ 0 w 75"/>
              <a:gd name="T13" fmla="*/ 41 h 63"/>
              <a:gd name="T14" fmla="*/ 0 w 75"/>
              <a:gd name="T15" fmla="*/ 41 h 63"/>
              <a:gd name="T16" fmla="*/ 0 w 75"/>
              <a:gd name="T17" fmla="*/ 41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3">
                <a:moveTo>
                  <a:pt x="0" y="41"/>
                </a:moveTo>
                <a:lnTo>
                  <a:pt x="18" y="63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4" name="Freeform 11"/>
          <p:cNvSpPr>
            <a:spLocks/>
          </p:cNvSpPr>
          <p:nvPr/>
        </p:nvSpPr>
        <p:spPr bwMode="auto">
          <a:xfrm>
            <a:off x="2972849" y="2692883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4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5" name="Freeform 12"/>
          <p:cNvSpPr>
            <a:spLocks/>
          </p:cNvSpPr>
          <p:nvPr/>
        </p:nvSpPr>
        <p:spPr bwMode="auto">
          <a:xfrm>
            <a:off x="2972849" y="2865097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3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3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232150" y="2473149"/>
            <a:ext cx="1518901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47" name="Freeform 10"/>
          <p:cNvSpPr>
            <a:spLocks/>
          </p:cNvSpPr>
          <p:nvPr/>
        </p:nvSpPr>
        <p:spPr bwMode="auto">
          <a:xfrm>
            <a:off x="7961244" y="2603487"/>
            <a:ext cx="121850" cy="102354"/>
          </a:xfrm>
          <a:custGeom>
            <a:avLst/>
            <a:gdLst>
              <a:gd name="T0" fmla="*/ 0 w 75"/>
              <a:gd name="T1" fmla="*/ 41 h 63"/>
              <a:gd name="T2" fmla="*/ 18 w 75"/>
              <a:gd name="T3" fmla="*/ 63 h 63"/>
              <a:gd name="T4" fmla="*/ 74 w 75"/>
              <a:gd name="T5" fmla="*/ 4 h 63"/>
              <a:gd name="T6" fmla="*/ 75 w 75"/>
              <a:gd name="T7" fmla="*/ 0 h 63"/>
              <a:gd name="T8" fmla="*/ 20 w 75"/>
              <a:gd name="T9" fmla="*/ 41 h 63"/>
              <a:gd name="T10" fmla="*/ 0 w 75"/>
              <a:gd name="T11" fmla="*/ 24 h 63"/>
              <a:gd name="T12" fmla="*/ 0 w 75"/>
              <a:gd name="T13" fmla="*/ 41 h 63"/>
              <a:gd name="T14" fmla="*/ 0 w 75"/>
              <a:gd name="T15" fmla="*/ 41 h 63"/>
              <a:gd name="T16" fmla="*/ 0 w 75"/>
              <a:gd name="T17" fmla="*/ 41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3">
                <a:moveTo>
                  <a:pt x="0" y="41"/>
                </a:moveTo>
                <a:lnTo>
                  <a:pt x="18" y="63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8" name="Freeform 11"/>
          <p:cNvSpPr>
            <a:spLocks/>
          </p:cNvSpPr>
          <p:nvPr/>
        </p:nvSpPr>
        <p:spPr bwMode="auto">
          <a:xfrm>
            <a:off x="7961244" y="2757829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4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9" name="Freeform 12"/>
          <p:cNvSpPr>
            <a:spLocks/>
          </p:cNvSpPr>
          <p:nvPr/>
        </p:nvSpPr>
        <p:spPr bwMode="auto">
          <a:xfrm>
            <a:off x="7961244" y="2930043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3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3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20545" y="2538095"/>
            <a:ext cx="1518901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36887" y="3689349"/>
            <a:ext cx="1522413" cy="898525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Problem </a:t>
            </a:r>
            <a:endParaRPr lang="en-GB" sz="1300" dirty="0" smtClean="0"/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 smtClean="0"/>
              <a:t>Clarification</a:t>
            </a:r>
            <a:endParaRPr lang="en-GB" sz="1300" dirty="0"/>
          </a:p>
        </p:txBody>
      </p:sp>
      <p:sp>
        <p:nvSpPr>
          <p:cNvPr id="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68824" y="4187826"/>
            <a:ext cx="1531144" cy="36671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Idea Generation</a:t>
            </a:r>
          </a:p>
        </p:txBody>
      </p:sp>
      <p:sp>
        <p:nvSpPr>
          <p:cNvPr id="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632700" y="3690143"/>
            <a:ext cx="1536700" cy="898525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Most </a:t>
            </a:r>
            <a:r>
              <a:rPr lang="en-GB" sz="1300" dirty="0" smtClean="0"/>
              <a:t>Popular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 smtClean="0"/>
              <a:t>Business</a:t>
            </a:r>
            <a:endParaRPr lang="en-GB" sz="1300" dirty="0"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038349" y="3842831"/>
            <a:ext cx="998537" cy="591057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Problem</a:t>
            </a:r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00419" y="3839117"/>
            <a:ext cx="998537" cy="591057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Solution</a:t>
            </a:r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00762" y="4187033"/>
            <a:ext cx="1531144" cy="359982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Idea Selection</a:t>
            </a:r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47050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"/>
                            </p:stCondLst>
                            <p:childTnLst>
                              <p:par>
                                <p:cTn id="88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8000"/>
                            </p:stCondLst>
                            <p:childTnLst>
                              <p:par>
                                <p:cTn id="9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5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9000"/>
                            </p:stCondLst>
                            <p:childTnLst>
                              <p:par>
                                <p:cTn id="10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6" grpId="0" animBg="1"/>
      <p:bldP spid="27" grpId="0" build="p"/>
      <p:bldP spid="28" grpId="0" build="p"/>
      <p:bldP spid="29" grpId="0" build="p"/>
      <p:bldP spid="65" grpId="0" animBg="1"/>
      <p:bldP spid="72" grpId="0" animBg="1"/>
      <p:bldP spid="43" grpId="0" animBg="1"/>
      <p:bldP spid="44" grpId="0" animBg="1"/>
      <p:bldP spid="45" grpId="0" animBg="1"/>
      <p:bldP spid="46" grpId="0" uiExpand="1" build="p"/>
      <p:bldP spid="47" grpId="0" animBg="1"/>
      <p:bldP spid="48" grpId="0" animBg="1"/>
      <p:bldP spid="49" grpId="0" animBg="1"/>
      <p:bldP spid="50" grpId="0" uiExpand="1" build="p"/>
      <p:bldP spid="51" grpId="0" uiExpand="1" build="p"/>
      <p:bldP spid="52" grpId="0" build="p"/>
      <p:bldP spid="53" grpId="0" uiExpand="1" build="p"/>
      <p:bldP spid="54" grpId="0" build="p"/>
      <p:bldP spid="55" grpId="0" build="p"/>
      <p:bldP spid="56" grpId="0" build="p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SPECIAL OFFERS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7" name="Shape 1374"/>
          <p:cNvSpPr/>
          <p:nvPr/>
        </p:nvSpPr>
        <p:spPr>
          <a:xfrm>
            <a:off x="1904561" y="2453066"/>
            <a:ext cx="1936565" cy="244944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1380"/>
          <p:cNvSpPr/>
          <p:nvPr/>
        </p:nvSpPr>
        <p:spPr>
          <a:xfrm>
            <a:off x="3841126" y="2284184"/>
            <a:ext cx="2254875" cy="2852056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Shape 1388"/>
          <p:cNvSpPr/>
          <p:nvPr/>
        </p:nvSpPr>
        <p:spPr>
          <a:xfrm>
            <a:off x="6096000" y="2284184"/>
            <a:ext cx="2254874" cy="2852056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Shape 1395"/>
          <p:cNvSpPr/>
          <p:nvPr/>
        </p:nvSpPr>
        <p:spPr>
          <a:xfrm>
            <a:off x="8350874" y="2453066"/>
            <a:ext cx="1936565" cy="244944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41125" y="2284185"/>
            <a:ext cx="2254874" cy="894440"/>
          </a:xfrm>
        </p:spPr>
        <p:txBody>
          <a:bodyPr anchor="b">
            <a:normAutofit/>
          </a:bodyPr>
          <a:lstStyle/>
          <a:p>
            <a:pPr algn="ctr"/>
            <a:r>
              <a:rPr lang="en-GB" sz="4800" dirty="0">
                <a:latin typeface="Source Sans Pro Light" panose="020B0403030403020204" pitchFamily="34" charset="0"/>
              </a:rPr>
              <a:t>90$</a:t>
            </a:r>
          </a:p>
        </p:txBody>
      </p:sp>
      <p:sp>
        <p:nvSpPr>
          <p:cNvPr id="6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04561" y="2453065"/>
            <a:ext cx="1936563" cy="631580"/>
          </a:xfrm>
        </p:spPr>
        <p:txBody>
          <a:bodyPr anchor="b">
            <a:normAutofit/>
          </a:bodyPr>
          <a:lstStyle/>
          <a:p>
            <a:pPr algn="ctr"/>
            <a:r>
              <a:rPr lang="en-GB" sz="3200" dirty="0">
                <a:latin typeface="Source Sans Pro Light" panose="020B0403030403020204" pitchFamily="34" charset="0"/>
              </a:rPr>
              <a:t>50$</a:t>
            </a:r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96000" y="2284185"/>
            <a:ext cx="2254874" cy="894440"/>
          </a:xfrm>
        </p:spPr>
        <p:txBody>
          <a:bodyPr anchor="b">
            <a:normAutofit/>
          </a:bodyPr>
          <a:lstStyle/>
          <a:p>
            <a:pPr algn="ctr"/>
            <a:r>
              <a:rPr lang="en-GB" sz="4800" dirty="0">
                <a:latin typeface="Source Sans Pro Light" panose="020B0403030403020204" pitchFamily="34" charset="0"/>
              </a:rPr>
              <a:t>95$</a:t>
            </a:r>
          </a:p>
        </p:txBody>
      </p:sp>
      <p:sp>
        <p:nvSpPr>
          <p:cNvPr id="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42300" y="2453065"/>
            <a:ext cx="1936563" cy="631580"/>
          </a:xfrm>
        </p:spPr>
        <p:txBody>
          <a:bodyPr anchor="b">
            <a:normAutofit/>
          </a:bodyPr>
          <a:lstStyle/>
          <a:p>
            <a:pPr algn="ctr"/>
            <a:r>
              <a:rPr lang="en-GB" sz="3200" dirty="0">
                <a:latin typeface="Source Sans Pro Light" panose="020B0403030403020204" pitchFamily="34" charset="0"/>
              </a:rPr>
              <a:t>45$</a:t>
            </a:r>
          </a:p>
        </p:txBody>
      </p:sp>
      <p:sp>
        <p:nvSpPr>
          <p:cNvPr id="7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04560" y="2982090"/>
            <a:ext cx="1945140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7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49697" y="3060517"/>
            <a:ext cx="2254875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7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94093" y="3060517"/>
            <a:ext cx="2254875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7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48964" y="2982090"/>
            <a:ext cx="1934667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8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02654" y="3253526"/>
            <a:ext cx="1936566" cy="1648985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47794" y="3260006"/>
            <a:ext cx="2256777" cy="1876234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6361" y="3252486"/>
            <a:ext cx="1936566" cy="1648985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90182" y="3259582"/>
            <a:ext cx="2256777" cy="1876234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5" name="Shape 62"/>
          <p:cNvSpPr/>
          <p:nvPr/>
        </p:nvSpPr>
        <p:spPr>
          <a:xfrm flipH="1" flipV="1">
            <a:off x="1898013" y="3456968"/>
            <a:ext cx="1934542" cy="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7" name="Shape 62"/>
          <p:cNvSpPr/>
          <p:nvPr/>
        </p:nvSpPr>
        <p:spPr>
          <a:xfrm flipH="1">
            <a:off x="3114040" y="5561180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753664"/>
            <a:ext cx="10058398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 smtClean="0"/>
              <a:t>hendrer</a:t>
            </a:r>
            <a:endParaRPr lang="en-GB" dirty="0"/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46959" y="2039592"/>
            <a:ext cx="1925968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9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090181" y="1808821"/>
            <a:ext cx="2256777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9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33403" y="1810179"/>
            <a:ext cx="2256777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9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96838" y="2039179"/>
            <a:ext cx="1925968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29" name="Oval 2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53</a:t>
            </a:r>
            <a:endParaRPr lang="en-GB" sz="1300" dirty="0"/>
          </a:p>
        </p:txBody>
      </p:sp>
      <p:sp>
        <p:nvSpPr>
          <p:cNvPr id="31" name="Shape 62"/>
          <p:cNvSpPr/>
          <p:nvPr/>
        </p:nvSpPr>
        <p:spPr>
          <a:xfrm flipH="1" flipV="1">
            <a:off x="3839220" y="3456968"/>
            <a:ext cx="2286000" cy="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Shape 62"/>
          <p:cNvSpPr/>
          <p:nvPr/>
        </p:nvSpPr>
        <p:spPr>
          <a:xfrm flipH="1" flipV="1">
            <a:off x="6104571" y="3456968"/>
            <a:ext cx="2248209" cy="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62"/>
          <p:cNvSpPr/>
          <p:nvPr/>
        </p:nvSpPr>
        <p:spPr>
          <a:xfrm flipH="1" flipV="1">
            <a:off x="8349089" y="3456968"/>
            <a:ext cx="1934542" cy="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305781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6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1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7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8000"/>
                            </p:stCondLst>
                            <p:childTnLst>
                              <p:par>
                                <p:cTn id="1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8500"/>
                            </p:stCondLst>
                            <p:childTnLst>
                              <p:par>
                                <p:cTn id="1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9000"/>
                            </p:stCondLst>
                            <p:childTnLst>
                              <p:par>
                                <p:cTn id="1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9500"/>
                            </p:stCondLst>
                            <p:childTnLst>
                              <p:par>
                                <p:cTn id="1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5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7" grpId="0" animBg="1"/>
      <p:bldP spid="58" grpId="0" animBg="1"/>
      <p:bldP spid="59" grpId="0" animBg="1"/>
      <p:bldP spid="60" grpId="0" animBg="1"/>
      <p:bldP spid="61" grpId="0" build="p"/>
      <p:bldP spid="62" grpId="0" build="p"/>
      <p:bldP spid="63" grpId="0" build="p"/>
      <p:bldP spid="75" grpId="0" build="p"/>
      <p:bldP spid="76" grpId="0" build="p"/>
      <p:bldP spid="77" grpId="0" build="p"/>
      <p:bldP spid="78" grpId="0" build="p"/>
      <p:bldP spid="79" grpId="0" build="p"/>
      <p:bldP spid="81" grpId="0" uiExpand="1" build="p"/>
      <p:bldP spid="82" grpId="0" uiExpand="1" build="p"/>
      <p:bldP spid="83" grpId="0" uiExpand="1" build="p"/>
      <p:bldP spid="84" grpId="0" uiExpand="1" build="p"/>
      <p:bldP spid="85" grpId="0" animBg="1"/>
      <p:bldP spid="87" grpId="0" animBg="1"/>
      <p:bldP spid="88" grpId="0" build="p"/>
      <p:bldP spid="89" grpId="0" build="p"/>
      <p:bldP spid="90" grpId="0" build="p"/>
      <p:bldP spid="91" grpId="0" build="p"/>
      <p:bldP spid="92" grpId="0" build="p"/>
      <p:bldP spid="31" grpId="0" animBg="1"/>
      <p:bldP spid="32" grpId="0" animBg="1"/>
      <p:bldP spid="33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WE HAVE GOOD PRICE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9" name="Rectangle 58"/>
          <p:cNvSpPr/>
          <p:nvPr/>
        </p:nvSpPr>
        <p:spPr>
          <a:xfrm>
            <a:off x="1066799" y="3467634"/>
            <a:ext cx="10058399" cy="87394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Shape 1523"/>
          <p:cNvSpPr/>
          <p:nvPr/>
        </p:nvSpPr>
        <p:spPr>
          <a:xfrm>
            <a:off x="7945467" y="540698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4" name="Shape 1524"/>
          <p:cNvSpPr/>
          <p:nvPr/>
        </p:nvSpPr>
        <p:spPr>
          <a:xfrm>
            <a:off x="7945467" y="574155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5" name="Shape 1525"/>
          <p:cNvSpPr/>
          <p:nvPr/>
        </p:nvSpPr>
        <p:spPr>
          <a:xfrm>
            <a:off x="5938055" y="574155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6" name="Shape 1526"/>
          <p:cNvSpPr/>
          <p:nvPr/>
        </p:nvSpPr>
        <p:spPr>
          <a:xfrm>
            <a:off x="5982426" y="543138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7" name="Shape 1527"/>
          <p:cNvSpPr/>
          <p:nvPr/>
        </p:nvSpPr>
        <p:spPr>
          <a:xfrm>
            <a:off x="3975015" y="543138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8" name="Shape 1528"/>
          <p:cNvSpPr/>
          <p:nvPr/>
        </p:nvSpPr>
        <p:spPr>
          <a:xfrm>
            <a:off x="3975015" y="5765951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9" name="Shape 1556"/>
          <p:cNvSpPr/>
          <p:nvPr/>
        </p:nvSpPr>
        <p:spPr>
          <a:xfrm>
            <a:off x="9976436" y="540698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0" name="Shape 1557"/>
          <p:cNvSpPr/>
          <p:nvPr/>
        </p:nvSpPr>
        <p:spPr>
          <a:xfrm>
            <a:off x="9976436" y="574155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473271"/>
            <a:ext cx="1976822" cy="868308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Pricing Plans</a:t>
            </a:r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656365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Certificate</a:t>
            </a:r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311591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24 H Support</a:t>
            </a:r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986570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System Maintenance</a:t>
            </a:r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662243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Design Course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68" y="4328960"/>
            <a:ext cx="1970398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Internet Access</a:t>
            </a:r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49978" y="466026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3 Times / Week</a:t>
            </a:r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56334" y="434603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5H / Day</a:t>
            </a:r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794" y="465697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4 Times / Week</a:t>
            </a:r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800" y="434274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7H / Day</a:t>
            </a:r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74" y="465846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6 Times / Week</a:t>
            </a:r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80" y="434423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10H / Day</a:t>
            </a:r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94890" y="465517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7 Times / Week</a:t>
            </a:r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01246" y="434094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24H / Day</a:t>
            </a:r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69028" y="3448401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Beginner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$100 / Year </a:t>
            </a:r>
          </a:p>
        </p:txBody>
      </p:sp>
      <p:sp>
        <p:nvSpPr>
          <p:cNvPr id="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55254" y="3447652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Standard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$200 / Year </a:t>
            </a:r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87524" y="3442352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Professional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$300 / Year </a:t>
            </a: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073750" y="3441603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Ultimate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$400 / Year 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49978" y="4978486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1 Time / Month</a:t>
            </a:r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794" y="4975194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2 Times / Month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74" y="4976686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4 Times / Month</a:t>
            </a:r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94890" y="4973394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12 Times / Month</a:t>
            </a:r>
          </a:p>
        </p:txBody>
      </p:sp>
      <p:sp>
        <p:nvSpPr>
          <p:cNvPr id="75" name="Shape 62"/>
          <p:cNvSpPr/>
          <p:nvPr/>
        </p:nvSpPr>
        <p:spPr>
          <a:xfrm flipH="1">
            <a:off x="1073150" y="2715240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507098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 smtClean="0"/>
              <a:t>vero</a:t>
            </a:r>
            <a:endParaRPr lang="en-GB" dirty="0"/>
          </a:p>
        </p:txBody>
      </p:sp>
      <p:sp>
        <p:nvSpPr>
          <p:cNvPr id="39" name="Oval 3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290813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9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78" grpId="0" animBg="1"/>
      <p:bldP spid="89" grpId="0" animBg="1"/>
      <p:bldP spid="90" grpId="0" animBg="1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47" grpId="0" build="p"/>
      <p:bldP spid="48" grpId="0" build="p"/>
      <p:bldP spid="54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animBg="1"/>
      <p:bldP spid="76" grpId="0" build="p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EQUATION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7" name="Shape 1454"/>
          <p:cNvSpPr/>
          <p:nvPr/>
        </p:nvSpPr>
        <p:spPr>
          <a:xfrm>
            <a:off x="3280996" y="3669236"/>
            <a:ext cx="566553" cy="5677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0" name="Shape 1456"/>
          <p:cNvSpPr/>
          <p:nvPr/>
        </p:nvSpPr>
        <p:spPr>
          <a:xfrm>
            <a:off x="8385524" y="3730443"/>
            <a:ext cx="566553" cy="4542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21600" y="0"/>
                </a:lnTo>
                <a:lnTo>
                  <a:pt x="21600" y="8640"/>
                </a:lnTo>
                <a:lnTo>
                  <a:pt x="0" y="8640"/>
                </a:lnTo>
                <a:cubicBezTo>
                  <a:pt x="0" y="8640"/>
                  <a:pt x="0" y="0"/>
                  <a:pt x="0" y="0"/>
                </a:cubicBezTo>
                <a:close/>
                <a:moveTo>
                  <a:pt x="0" y="12960"/>
                </a:moveTo>
                <a:lnTo>
                  <a:pt x="21600" y="12960"/>
                </a:lnTo>
                <a:lnTo>
                  <a:pt x="21600" y="21600"/>
                </a:lnTo>
                <a:lnTo>
                  <a:pt x="0" y="21600"/>
                </a:lnTo>
                <a:cubicBezTo>
                  <a:pt x="0" y="21600"/>
                  <a:pt x="0" y="12960"/>
                  <a:pt x="0" y="1296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2" name="Shape 1458"/>
          <p:cNvSpPr/>
          <p:nvPr/>
        </p:nvSpPr>
        <p:spPr>
          <a:xfrm>
            <a:off x="5815587" y="3669236"/>
            <a:ext cx="566553" cy="5677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757397" y="3302000"/>
            <a:ext cx="1329125" cy="1332010"/>
            <a:chOff x="6757397" y="3302000"/>
            <a:chExt cx="1329125" cy="1332010"/>
          </a:xfrm>
        </p:grpSpPr>
        <p:sp>
          <p:nvSpPr>
            <p:cNvPr id="83" name="Shape 1459"/>
            <p:cNvSpPr/>
            <p:nvPr/>
          </p:nvSpPr>
          <p:spPr>
            <a:xfrm>
              <a:off x="6757397" y="3302000"/>
              <a:ext cx="1329125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4" name="Shape 1460"/>
            <p:cNvSpPr/>
            <p:nvPr/>
          </p:nvSpPr>
          <p:spPr>
            <a:xfrm>
              <a:off x="7215799" y="3597480"/>
              <a:ext cx="421555" cy="4138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611767" y="3302000"/>
            <a:ext cx="1329157" cy="1332010"/>
            <a:chOff x="1611767" y="3302000"/>
            <a:chExt cx="1329157" cy="1332010"/>
          </a:xfrm>
        </p:grpSpPr>
        <p:sp>
          <p:nvSpPr>
            <p:cNvPr id="62" name="Shape 1453"/>
            <p:cNvSpPr/>
            <p:nvPr/>
          </p:nvSpPr>
          <p:spPr>
            <a:xfrm>
              <a:off x="1611767" y="3302000"/>
              <a:ext cx="1329157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5" name="Shape 1462"/>
            <p:cNvSpPr/>
            <p:nvPr/>
          </p:nvSpPr>
          <p:spPr>
            <a:xfrm>
              <a:off x="2125375" y="3608664"/>
              <a:ext cx="301940" cy="4313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110991" y="3302000"/>
            <a:ext cx="1329125" cy="1332010"/>
            <a:chOff x="4110991" y="3302000"/>
            <a:chExt cx="1329125" cy="1332010"/>
          </a:xfrm>
        </p:grpSpPr>
        <p:sp>
          <p:nvSpPr>
            <p:cNvPr id="79" name="Shape 1455"/>
            <p:cNvSpPr/>
            <p:nvPr/>
          </p:nvSpPr>
          <p:spPr>
            <a:xfrm>
              <a:off x="4110991" y="3302000"/>
              <a:ext cx="1329125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6" name="Shape 1464"/>
            <p:cNvSpPr/>
            <p:nvPr/>
          </p:nvSpPr>
          <p:spPr>
            <a:xfrm>
              <a:off x="4562947" y="3591383"/>
              <a:ext cx="425423" cy="4253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5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5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251076" y="3302000"/>
            <a:ext cx="1329157" cy="1332010"/>
            <a:chOff x="9251076" y="3302000"/>
            <a:chExt cx="1329157" cy="1332010"/>
          </a:xfrm>
        </p:grpSpPr>
        <p:sp>
          <p:nvSpPr>
            <p:cNvPr id="81" name="Shape 1457"/>
            <p:cNvSpPr/>
            <p:nvPr/>
          </p:nvSpPr>
          <p:spPr>
            <a:xfrm>
              <a:off x="9251076" y="3302000"/>
              <a:ext cx="1329157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4" y="0"/>
                    <a:pt x="21600" y="4835"/>
                    <a:pt x="21600" y="10800"/>
                  </a:cubicBezTo>
                  <a:cubicBezTo>
                    <a:pt x="21600" y="16765"/>
                    <a:pt x="16764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7" name="Shape 1467"/>
            <p:cNvSpPr/>
            <p:nvPr/>
          </p:nvSpPr>
          <p:spPr>
            <a:xfrm>
              <a:off x="9802018" y="3597480"/>
              <a:ext cx="227273" cy="4138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8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611766" y="4009449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Graphic Design</a:t>
            </a:r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110974" y="4009449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Web Design</a:t>
            </a:r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751868" y="4025221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Digital Printing</a:t>
            </a:r>
          </a:p>
        </p:txBody>
      </p:sp>
      <p:sp>
        <p:nvSpPr>
          <p:cNvPr id="10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51076" y="4025221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err="1"/>
              <a:t>TotalEarning</a:t>
            </a:r>
            <a:endParaRPr lang="en-GB" sz="1100" dirty="0"/>
          </a:p>
        </p:txBody>
      </p:sp>
      <p:sp>
        <p:nvSpPr>
          <p:cNvPr id="10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28725" y="5232774"/>
            <a:ext cx="2057233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Passive Income</a:t>
            </a:r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30118" y="5508126"/>
            <a:ext cx="2056008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702051" y="5232774"/>
            <a:ext cx="2079472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Passive Income</a:t>
            </a:r>
          </a:p>
        </p:txBody>
      </p:sp>
      <p:sp>
        <p:nvSpPr>
          <p:cNvPr id="11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03442" y="5508126"/>
            <a:ext cx="2078233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384942" y="5235073"/>
            <a:ext cx="2057233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Profit by Order</a:t>
            </a:r>
          </a:p>
        </p:txBody>
      </p:sp>
      <p:sp>
        <p:nvSpPr>
          <p:cNvPr id="1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6335" y="5510425"/>
            <a:ext cx="2056008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858268" y="5235073"/>
            <a:ext cx="2079472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Total from All Market</a:t>
            </a:r>
          </a:p>
        </p:txBody>
      </p:sp>
      <p:sp>
        <p:nvSpPr>
          <p:cNvPr id="11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59659" y="5510425"/>
            <a:ext cx="2078233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198245" y="4807542"/>
            <a:ext cx="2057233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$10.000</a:t>
            </a:r>
          </a:p>
        </p:txBody>
      </p:sp>
      <p:sp>
        <p:nvSpPr>
          <p:cNvPr id="11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671571" y="4807542"/>
            <a:ext cx="2079472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$40.000</a:t>
            </a:r>
          </a:p>
        </p:txBody>
      </p:sp>
      <p:sp>
        <p:nvSpPr>
          <p:cNvPr id="11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354462" y="4809841"/>
            <a:ext cx="2057233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$30.000</a:t>
            </a:r>
          </a:p>
        </p:txBody>
      </p:sp>
      <p:sp>
        <p:nvSpPr>
          <p:cNvPr id="1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827788" y="4809841"/>
            <a:ext cx="2079472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$80.000</a:t>
            </a:r>
          </a:p>
        </p:txBody>
      </p:sp>
      <p:sp>
        <p:nvSpPr>
          <p:cNvPr id="120" name="Shape 62"/>
          <p:cNvSpPr/>
          <p:nvPr/>
        </p:nvSpPr>
        <p:spPr>
          <a:xfrm flipH="1">
            <a:off x="1073150" y="2740640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557898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 smtClean="0"/>
              <a:t>vero</a:t>
            </a:r>
            <a:endParaRPr lang="en-GB" dirty="0"/>
          </a:p>
        </p:txBody>
      </p:sp>
      <p:sp>
        <p:nvSpPr>
          <p:cNvPr id="35" name="Oval 3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67739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0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8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9000"/>
                            </p:stCondLst>
                            <p:childTnLst>
                              <p:par>
                                <p:cTn id="9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0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7" grpId="0" animBg="1"/>
      <p:bldP spid="80" grpId="0" animBg="1"/>
      <p:bldP spid="82" grpId="0" animBg="1"/>
      <p:bldP spid="88" grpId="0" build="p"/>
      <p:bldP spid="91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build="p"/>
      <p:bldP spid="118" grpId="0" build="p"/>
      <p:bldP spid="119" grpId="0" build="p"/>
      <p:bldP spid="120" grpId="0" animBg="1"/>
      <p:bldP spid="121" grpId="0" build="p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SWOT ANALYSIS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2" name="Shape 1487"/>
          <p:cNvSpPr/>
          <p:nvPr/>
        </p:nvSpPr>
        <p:spPr>
          <a:xfrm>
            <a:off x="3009430" y="3711096"/>
            <a:ext cx="3015539" cy="1285985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3" name="Shape 1488"/>
          <p:cNvSpPr/>
          <p:nvPr/>
        </p:nvSpPr>
        <p:spPr>
          <a:xfrm>
            <a:off x="6154331" y="3711096"/>
            <a:ext cx="3015539" cy="1285985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Shape 1489"/>
          <p:cNvSpPr/>
          <p:nvPr/>
        </p:nvSpPr>
        <p:spPr>
          <a:xfrm>
            <a:off x="3009430" y="2286238"/>
            <a:ext cx="3015539" cy="1285984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1490"/>
          <p:cNvSpPr/>
          <p:nvPr/>
        </p:nvSpPr>
        <p:spPr>
          <a:xfrm>
            <a:off x="6154331" y="2286238"/>
            <a:ext cx="3015539" cy="1285984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6" name="Shape 1495"/>
          <p:cNvSpPr/>
          <p:nvPr/>
        </p:nvSpPr>
        <p:spPr>
          <a:xfrm>
            <a:off x="5323739" y="287251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7" name="Shape 1497"/>
          <p:cNvSpPr/>
          <p:nvPr/>
        </p:nvSpPr>
        <p:spPr>
          <a:xfrm>
            <a:off x="6143469" y="287251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1499"/>
          <p:cNvSpPr/>
          <p:nvPr/>
        </p:nvSpPr>
        <p:spPr>
          <a:xfrm>
            <a:off x="5323739" y="369388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Shape 1501"/>
          <p:cNvSpPr/>
          <p:nvPr/>
        </p:nvSpPr>
        <p:spPr>
          <a:xfrm>
            <a:off x="6143469" y="369388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418210" y="275134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418210" y="2550880"/>
            <a:ext cx="204096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STRENGTHS</a:t>
            </a:r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14119" y="275134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214119" y="2550880"/>
            <a:ext cx="162342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WEAKNESSES</a:t>
            </a:r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418210" y="415849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6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418210" y="3958030"/>
            <a:ext cx="204096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OPPORTUNITIES</a:t>
            </a:r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14119" y="415849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7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214119" y="3958030"/>
            <a:ext cx="162342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THREADS</a:t>
            </a:r>
          </a:p>
        </p:txBody>
      </p:sp>
      <p:sp>
        <p:nvSpPr>
          <p:cNvPr id="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318492" y="2871172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GB" sz="3600" dirty="0" smtClean="0">
                <a:latin typeface="Raleway" panose="020B0003030101060003" pitchFamily="34" charset="0"/>
              </a:rPr>
              <a:t>S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39105" y="2875935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US" sz="3600" dirty="0">
                <a:latin typeface="Raleway" panose="020B0003030101060003" pitchFamily="34" charset="0"/>
              </a:rPr>
              <a:t>W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44205" y="3698063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US" sz="3600" dirty="0">
                <a:latin typeface="Raleway" panose="020B0003030101060003" pitchFamily="34" charset="0"/>
              </a:rPr>
              <a:t>O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321916" y="3698647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US" sz="3600" dirty="0" smtClean="0">
                <a:latin typeface="Raleway" panose="020B0003030101060003" pitchFamily="34" charset="0"/>
              </a:rPr>
              <a:t>T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6" name="Shape 62"/>
          <p:cNvSpPr/>
          <p:nvPr/>
        </p:nvSpPr>
        <p:spPr>
          <a:xfrm flipH="1">
            <a:off x="3114040" y="5561180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969877" y="5796460"/>
            <a:ext cx="8280399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 smtClean="0"/>
              <a:t>hendrer</a:t>
            </a:r>
            <a:endParaRPr lang="en-GB" dirty="0"/>
          </a:p>
        </p:txBody>
      </p:sp>
      <p:sp>
        <p:nvSpPr>
          <p:cNvPr id="28" name="Oval 2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5866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5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1" grpId="0" build="p"/>
      <p:bldP spid="63" grpId="0" build="p"/>
      <p:bldP spid="64" grpId="0" build="p"/>
      <p:bldP spid="65" grpId="0" build="p"/>
      <p:bldP spid="66" grpId="0" uiExpand="1" build="p"/>
      <p:bldP spid="67" grpId="0" build="p"/>
      <p:bldP spid="70" grpId="0" uiExpand="1" build="p"/>
      <p:bldP spid="71" grpId="0" build="p"/>
      <p:bldP spid="72" grpId="0" build="p"/>
      <p:bldP spid="73" grpId="0" build="p"/>
      <p:bldP spid="74" grpId="0" build="p"/>
      <p:bldP spid="75" grpId="0" build="p"/>
      <p:bldP spid="76" grpId="0" animBg="1"/>
      <p:bldP spid="78" grpId="0" build="p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COMPETITOR ANALYSIS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1" name="Shape 1522"/>
          <p:cNvSpPr/>
          <p:nvPr/>
        </p:nvSpPr>
        <p:spPr>
          <a:xfrm flipV="1">
            <a:off x="1826224" y="5022850"/>
            <a:ext cx="4652421" cy="332884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2" name="Shape 1523"/>
          <p:cNvSpPr/>
          <p:nvPr/>
        </p:nvSpPr>
        <p:spPr>
          <a:xfrm flipV="1">
            <a:off x="1823826" y="4279731"/>
            <a:ext cx="3702877" cy="1076314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3" name="Shape 1524"/>
          <p:cNvSpPr/>
          <p:nvPr/>
        </p:nvSpPr>
        <p:spPr>
          <a:xfrm flipV="1">
            <a:off x="1825082" y="4014392"/>
            <a:ext cx="2598096" cy="1340529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1525"/>
          <p:cNvSpPr/>
          <p:nvPr/>
        </p:nvSpPr>
        <p:spPr>
          <a:xfrm flipV="1">
            <a:off x="1822564" y="3813741"/>
            <a:ext cx="1747834" cy="1543621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5" name="Shape 1526"/>
          <p:cNvSpPr/>
          <p:nvPr/>
        </p:nvSpPr>
        <p:spPr>
          <a:xfrm flipV="1">
            <a:off x="1819769" y="3723254"/>
            <a:ext cx="838351" cy="1638275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grpSp>
        <p:nvGrpSpPr>
          <p:cNvPr id="46" name="Group 1531"/>
          <p:cNvGrpSpPr/>
          <p:nvPr/>
        </p:nvGrpSpPr>
        <p:grpSpPr>
          <a:xfrm>
            <a:off x="1162050" y="2953079"/>
            <a:ext cx="1142874" cy="2702654"/>
            <a:chOff x="0" y="0"/>
            <a:chExt cx="2448612" cy="5790454"/>
          </a:xfrm>
          <a:solidFill>
            <a:schemeClr val="accent1"/>
          </a:solidFill>
        </p:grpSpPr>
        <p:sp>
          <p:nvSpPr>
            <p:cNvPr id="47" name="Shape 1527"/>
            <p:cNvSpPr/>
            <p:nvPr/>
          </p:nvSpPr>
          <p:spPr>
            <a:xfrm flipH="1">
              <a:off x="-1" y="4602505"/>
              <a:ext cx="2448614" cy="11879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8" name="Group 1530"/>
            <p:cNvGrpSpPr/>
            <p:nvPr/>
          </p:nvGrpSpPr>
          <p:grpSpPr>
            <a:xfrm flipH="1">
              <a:off x="154728" y="0"/>
              <a:ext cx="2139157" cy="5353710"/>
              <a:chOff x="0" y="0"/>
              <a:chExt cx="2139156" cy="5353709"/>
            </a:xfrm>
            <a:grpFill/>
          </p:grpSpPr>
          <p:sp>
            <p:nvSpPr>
              <p:cNvPr id="49" name="Shape 1528"/>
              <p:cNvSpPr/>
              <p:nvPr/>
            </p:nvSpPr>
            <p:spPr>
              <a:xfrm>
                <a:off x="0" y="917120"/>
                <a:ext cx="2139157" cy="443659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338" y="0"/>
                    </a:moveTo>
                    <a:cubicBezTo>
                      <a:pt x="5538" y="0"/>
                      <a:pt x="5538" y="0"/>
                      <a:pt x="5538" y="0"/>
                    </a:cubicBezTo>
                    <a:cubicBezTo>
                      <a:pt x="1662" y="0"/>
                      <a:pt x="0" y="1580"/>
                      <a:pt x="0" y="2107"/>
                    </a:cubicBezTo>
                    <a:cubicBezTo>
                      <a:pt x="0" y="9746"/>
                      <a:pt x="0" y="9746"/>
                      <a:pt x="0" y="9746"/>
                    </a:cubicBezTo>
                    <a:cubicBezTo>
                      <a:pt x="0" y="10141"/>
                      <a:pt x="831" y="10537"/>
                      <a:pt x="1938" y="10537"/>
                    </a:cubicBezTo>
                    <a:cubicBezTo>
                      <a:pt x="3046" y="10537"/>
                      <a:pt x="3600" y="10141"/>
                      <a:pt x="3600" y="9746"/>
                    </a:cubicBezTo>
                    <a:cubicBezTo>
                      <a:pt x="3600" y="3424"/>
                      <a:pt x="3600" y="3424"/>
                      <a:pt x="3600" y="3424"/>
                    </a:cubicBezTo>
                    <a:cubicBezTo>
                      <a:pt x="5262" y="3424"/>
                      <a:pt x="5262" y="3424"/>
                      <a:pt x="5262" y="3424"/>
                    </a:cubicBezTo>
                    <a:cubicBezTo>
                      <a:pt x="5262" y="9483"/>
                      <a:pt x="5262" y="9483"/>
                      <a:pt x="5262" y="9483"/>
                    </a:cubicBezTo>
                    <a:cubicBezTo>
                      <a:pt x="5262" y="9483"/>
                      <a:pt x="5262" y="9615"/>
                      <a:pt x="5262" y="9746"/>
                    </a:cubicBezTo>
                    <a:cubicBezTo>
                      <a:pt x="5262" y="20283"/>
                      <a:pt x="5262" y="20283"/>
                      <a:pt x="5262" y="20283"/>
                    </a:cubicBezTo>
                    <a:cubicBezTo>
                      <a:pt x="5262" y="21073"/>
                      <a:pt x="6369" y="21600"/>
                      <a:pt x="7754" y="21600"/>
                    </a:cubicBezTo>
                    <a:cubicBezTo>
                      <a:pt x="9138" y="21600"/>
                      <a:pt x="10246" y="21073"/>
                      <a:pt x="10246" y="20283"/>
                    </a:cubicBezTo>
                    <a:cubicBezTo>
                      <a:pt x="10246" y="10932"/>
                      <a:pt x="10246" y="10932"/>
                      <a:pt x="10246" y="10932"/>
                    </a:cubicBezTo>
                    <a:cubicBezTo>
                      <a:pt x="11354" y="10932"/>
                      <a:pt x="11354" y="10932"/>
                      <a:pt x="11354" y="10932"/>
                    </a:cubicBezTo>
                    <a:cubicBezTo>
                      <a:pt x="11354" y="20283"/>
                      <a:pt x="11354" y="20283"/>
                      <a:pt x="11354" y="20283"/>
                    </a:cubicBezTo>
                    <a:cubicBezTo>
                      <a:pt x="11354" y="21073"/>
                      <a:pt x="12462" y="21600"/>
                      <a:pt x="13846" y="21600"/>
                    </a:cubicBezTo>
                    <a:cubicBezTo>
                      <a:pt x="15231" y="21600"/>
                      <a:pt x="16338" y="21073"/>
                      <a:pt x="16338" y="20283"/>
                    </a:cubicBezTo>
                    <a:cubicBezTo>
                      <a:pt x="16338" y="3424"/>
                      <a:pt x="16338" y="3424"/>
                      <a:pt x="16338" y="3424"/>
                    </a:cubicBezTo>
                    <a:cubicBezTo>
                      <a:pt x="17723" y="3424"/>
                      <a:pt x="17723" y="3424"/>
                      <a:pt x="17723" y="3424"/>
                    </a:cubicBezTo>
                    <a:cubicBezTo>
                      <a:pt x="17723" y="9746"/>
                      <a:pt x="17723" y="9746"/>
                      <a:pt x="17723" y="9746"/>
                    </a:cubicBezTo>
                    <a:cubicBezTo>
                      <a:pt x="17723" y="10141"/>
                      <a:pt x="18554" y="10537"/>
                      <a:pt x="19662" y="10537"/>
                    </a:cubicBezTo>
                    <a:cubicBezTo>
                      <a:pt x="20769" y="10537"/>
                      <a:pt x="21600" y="10141"/>
                      <a:pt x="21600" y="9746"/>
                    </a:cubicBezTo>
                    <a:cubicBezTo>
                      <a:pt x="21600" y="1976"/>
                      <a:pt x="21600" y="1976"/>
                      <a:pt x="21600" y="1976"/>
                    </a:cubicBezTo>
                    <a:cubicBezTo>
                      <a:pt x="21600" y="1317"/>
                      <a:pt x="19938" y="0"/>
                      <a:pt x="16338" y="0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0" name="Shape 1529"/>
              <p:cNvSpPr/>
              <p:nvPr/>
            </p:nvSpPr>
            <p:spPr>
              <a:xfrm>
                <a:off x="659094" y="0"/>
                <a:ext cx="855672" cy="8368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1" name="Group 1536"/>
          <p:cNvGrpSpPr/>
          <p:nvPr/>
        </p:nvGrpSpPr>
        <p:grpSpPr>
          <a:xfrm>
            <a:off x="2428070" y="2400022"/>
            <a:ext cx="469566" cy="1175190"/>
            <a:chOff x="0" y="0"/>
            <a:chExt cx="1006045" cy="2517849"/>
          </a:xfrm>
          <a:solidFill>
            <a:schemeClr val="accent6"/>
          </a:solidFill>
        </p:grpSpPr>
        <p:sp>
          <p:nvSpPr>
            <p:cNvPr id="60" name="Shape 1534"/>
            <p:cNvSpPr/>
            <p:nvPr/>
          </p:nvSpPr>
          <p:spPr>
            <a:xfrm flipH="1">
              <a:off x="0" y="431321"/>
              <a:ext cx="1006046" cy="20865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535"/>
            <p:cNvSpPr/>
            <p:nvPr/>
          </p:nvSpPr>
          <p:spPr>
            <a:xfrm flipH="1">
              <a:off x="293651" y="0"/>
              <a:ext cx="402423" cy="3935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7" name="Group 1541"/>
          <p:cNvGrpSpPr/>
          <p:nvPr/>
        </p:nvGrpSpPr>
        <p:grpSpPr>
          <a:xfrm>
            <a:off x="3362437" y="2286000"/>
            <a:ext cx="560685" cy="1403235"/>
            <a:chOff x="0" y="0"/>
            <a:chExt cx="1201268" cy="3006437"/>
          </a:xfrm>
          <a:solidFill>
            <a:schemeClr val="accent6"/>
          </a:solidFill>
        </p:grpSpPr>
        <p:sp>
          <p:nvSpPr>
            <p:cNvPr id="79" name="Shape 1539"/>
            <p:cNvSpPr/>
            <p:nvPr/>
          </p:nvSpPr>
          <p:spPr>
            <a:xfrm flipH="1">
              <a:off x="-1" y="515019"/>
              <a:ext cx="1201270" cy="24914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1540"/>
            <p:cNvSpPr/>
            <p:nvPr/>
          </p:nvSpPr>
          <p:spPr>
            <a:xfrm flipH="1">
              <a:off x="350634" y="0"/>
              <a:ext cx="480513" cy="469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1" name="Group 1546"/>
          <p:cNvGrpSpPr/>
          <p:nvPr/>
        </p:nvGrpSpPr>
        <p:grpSpPr>
          <a:xfrm>
            <a:off x="4433203" y="2347043"/>
            <a:ext cx="634921" cy="1589027"/>
            <a:chOff x="0" y="0"/>
            <a:chExt cx="1360319" cy="3404499"/>
          </a:xfrm>
          <a:solidFill>
            <a:schemeClr val="accent6"/>
          </a:solidFill>
        </p:grpSpPr>
        <p:sp>
          <p:nvSpPr>
            <p:cNvPr id="82" name="Shape 1544"/>
            <p:cNvSpPr/>
            <p:nvPr/>
          </p:nvSpPr>
          <p:spPr>
            <a:xfrm flipH="1">
              <a:off x="0" y="583209"/>
              <a:ext cx="1360320" cy="28212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3" name="Shape 1545"/>
            <p:cNvSpPr/>
            <p:nvPr/>
          </p:nvSpPr>
          <p:spPr>
            <a:xfrm flipH="1">
              <a:off x="397059" y="0"/>
              <a:ext cx="544134" cy="5321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4" name="Group 1551"/>
          <p:cNvGrpSpPr/>
          <p:nvPr/>
        </p:nvGrpSpPr>
        <p:grpSpPr>
          <a:xfrm>
            <a:off x="5601047" y="2460635"/>
            <a:ext cx="717815" cy="1796489"/>
            <a:chOff x="0" y="0"/>
            <a:chExt cx="1537921" cy="3848987"/>
          </a:xfrm>
          <a:solidFill>
            <a:schemeClr val="accent6"/>
          </a:solidFill>
        </p:grpSpPr>
        <p:sp>
          <p:nvSpPr>
            <p:cNvPr id="85" name="Shape 1549"/>
            <p:cNvSpPr/>
            <p:nvPr/>
          </p:nvSpPr>
          <p:spPr>
            <a:xfrm flipH="1">
              <a:off x="0" y="659352"/>
              <a:ext cx="1537922" cy="3189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6" name="Shape 1550"/>
            <p:cNvSpPr/>
            <p:nvPr/>
          </p:nvSpPr>
          <p:spPr>
            <a:xfrm flipH="1">
              <a:off x="448899" y="0"/>
              <a:ext cx="615175" cy="6016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7" name="Group 1556"/>
          <p:cNvGrpSpPr/>
          <p:nvPr/>
        </p:nvGrpSpPr>
        <p:grpSpPr>
          <a:xfrm flipH="1">
            <a:off x="6563530" y="2851103"/>
            <a:ext cx="885020" cy="2214955"/>
            <a:chOff x="0" y="0"/>
            <a:chExt cx="1896159" cy="4745554"/>
          </a:xfrm>
          <a:solidFill>
            <a:schemeClr val="accent1"/>
          </a:solidFill>
        </p:grpSpPr>
        <p:sp>
          <p:nvSpPr>
            <p:cNvPr id="88" name="Shape 1554"/>
            <p:cNvSpPr/>
            <p:nvPr/>
          </p:nvSpPr>
          <p:spPr>
            <a:xfrm>
              <a:off x="0" y="812940"/>
              <a:ext cx="1896160" cy="3932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9" name="Shape 1555"/>
            <p:cNvSpPr/>
            <p:nvPr/>
          </p:nvSpPr>
          <p:spPr>
            <a:xfrm>
              <a:off x="584224" y="0"/>
              <a:ext cx="758472" cy="7418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34269" y="2572289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300" dirty="0"/>
              <a:t>Customer</a:t>
            </a:r>
          </a:p>
        </p:txBody>
      </p:sp>
      <p:sp>
        <p:nvSpPr>
          <p:cNvPr id="9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158901" y="2009677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1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180129" y="1909443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2</a:t>
            </a:r>
            <a:endParaRPr lang="en-GB" sz="1100" dirty="0"/>
          </a:p>
        </p:txBody>
      </p:sp>
      <p:sp>
        <p:nvSpPr>
          <p:cNvPr id="9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246294" y="1967982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3</a:t>
            </a:r>
            <a:endParaRPr lang="en-GB" sz="1100" dirty="0"/>
          </a:p>
        </p:txBody>
      </p:sp>
      <p:sp>
        <p:nvSpPr>
          <p:cNvPr id="9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454913" y="2084818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4</a:t>
            </a:r>
            <a:endParaRPr lang="en-GB" sz="1100" dirty="0"/>
          </a:p>
        </p:txBody>
      </p:sp>
      <p:sp>
        <p:nvSpPr>
          <p:cNvPr id="9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506821" y="2474871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Own Business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850" y="210728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1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850" y="2337299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98" name="Shape 58"/>
          <p:cNvSpPr/>
          <p:nvPr/>
        </p:nvSpPr>
        <p:spPr>
          <a:xfrm flipH="1" flipV="1">
            <a:off x="8310436" y="2132682"/>
            <a:ext cx="0" cy="338328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98674" y="2831989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</a:t>
            </a:r>
            <a:r>
              <a:rPr lang="en-GB" sz="1300" dirty="0" smtClean="0"/>
              <a:t>2</a:t>
            </a:r>
            <a:endParaRPr lang="en-GB" sz="1300" dirty="0"/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98674" y="3062006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10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850" y="358683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</a:t>
            </a:r>
            <a:r>
              <a:rPr lang="en-GB" sz="1300" dirty="0" smtClean="0"/>
              <a:t>3</a:t>
            </a:r>
            <a:endParaRPr lang="en-GB" sz="1300" dirty="0"/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850" y="3816849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98674" y="4324239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</a:t>
            </a:r>
            <a:r>
              <a:rPr lang="en-GB" sz="1300" dirty="0" smtClean="0"/>
              <a:t>4</a:t>
            </a:r>
            <a:endParaRPr lang="en-GB" sz="1300" dirty="0"/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98674" y="4554256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10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850" y="4978893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Own Business</a:t>
            </a:r>
          </a:p>
        </p:txBody>
      </p:sp>
      <p:sp>
        <p:nvSpPr>
          <p:cNvPr id="10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850" y="5208910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52" name="Oval 5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91315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8000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500"/>
                            </p:stCondLst>
                            <p:childTnLst>
                              <p:par>
                                <p:cTn id="10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900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2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1" grpId="0" animBg="1"/>
      <p:bldP spid="42" grpId="0" animBg="1"/>
      <p:bldP spid="43" grpId="0" animBg="1"/>
      <p:bldP spid="44" grpId="0" animBg="1"/>
      <p:bldP spid="45" grpId="0" animBg="1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animBg="1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COMPETITOR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4" name="Shape 1580"/>
          <p:cNvSpPr/>
          <p:nvPr/>
        </p:nvSpPr>
        <p:spPr>
          <a:xfrm>
            <a:off x="1621773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5" name="Shape 1583"/>
          <p:cNvSpPr/>
          <p:nvPr/>
        </p:nvSpPr>
        <p:spPr>
          <a:xfrm>
            <a:off x="3931177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6" name="Shape 1586"/>
          <p:cNvSpPr/>
          <p:nvPr/>
        </p:nvSpPr>
        <p:spPr>
          <a:xfrm>
            <a:off x="6227352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7" name="Shape 1589"/>
          <p:cNvSpPr/>
          <p:nvPr/>
        </p:nvSpPr>
        <p:spPr>
          <a:xfrm>
            <a:off x="8538441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0" name="Shape 1592"/>
          <p:cNvSpPr/>
          <p:nvPr/>
        </p:nvSpPr>
        <p:spPr>
          <a:xfrm>
            <a:off x="2448475" y="3374441"/>
            <a:ext cx="427779" cy="2780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281" y="13211"/>
                </a:moveTo>
                <a:cubicBezTo>
                  <a:pt x="11747" y="14381"/>
                  <a:pt x="9458" y="18011"/>
                  <a:pt x="9360" y="18165"/>
                </a:cubicBezTo>
                <a:cubicBezTo>
                  <a:pt x="9249" y="18377"/>
                  <a:pt x="8939" y="18735"/>
                  <a:pt x="8644" y="18441"/>
                </a:cubicBezTo>
                <a:cubicBezTo>
                  <a:pt x="8559" y="18357"/>
                  <a:pt x="8459" y="18187"/>
                  <a:pt x="8459" y="17853"/>
                </a:cubicBezTo>
                <a:cubicBezTo>
                  <a:pt x="8459" y="17530"/>
                  <a:pt x="8554" y="17204"/>
                  <a:pt x="8565" y="17168"/>
                </a:cubicBezTo>
                <a:lnTo>
                  <a:pt x="9680" y="13369"/>
                </a:lnTo>
                <a:cubicBezTo>
                  <a:pt x="9471" y="13239"/>
                  <a:pt x="9111" y="13015"/>
                  <a:pt x="8832" y="12829"/>
                </a:cubicBezTo>
                <a:lnTo>
                  <a:pt x="8758" y="12781"/>
                </a:lnTo>
                <a:cubicBezTo>
                  <a:pt x="8476" y="12597"/>
                  <a:pt x="8124" y="12367"/>
                  <a:pt x="8124" y="11770"/>
                </a:cubicBezTo>
                <a:cubicBezTo>
                  <a:pt x="8124" y="11484"/>
                  <a:pt x="8211" y="11152"/>
                  <a:pt x="8393" y="10758"/>
                </a:cubicBezTo>
                <a:cubicBezTo>
                  <a:pt x="8927" y="9588"/>
                  <a:pt x="11216" y="5958"/>
                  <a:pt x="11314" y="5804"/>
                </a:cubicBezTo>
                <a:cubicBezTo>
                  <a:pt x="11426" y="5592"/>
                  <a:pt x="11735" y="5234"/>
                  <a:pt x="12030" y="5528"/>
                </a:cubicBezTo>
                <a:cubicBezTo>
                  <a:pt x="12115" y="5612"/>
                  <a:pt x="12215" y="5782"/>
                  <a:pt x="12215" y="6116"/>
                </a:cubicBezTo>
                <a:cubicBezTo>
                  <a:pt x="12215" y="6438"/>
                  <a:pt x="12120" y="6765"/>
                  <a:pt x="12110" y="6801"/>
                </a:cubicBezTo>
                <a:lnTo>
                  <a:pt x="10992" y="10600"/>
                </a:lnTo>
                <a:cubicBezTo>
                  <a:pt x="11203" y="10730"/>
                  <a:pt x="11563" y="10954"/>
                  <a:pt x="11842" y="11140"/>
                </a:cubicBezTo>
                <a:lnTo>
                  <a:pt x="11916" y="11188"/>
                </a:lnTo>
                <a:cubicBezTo>
                  <a:pt x="12198" y="11372"/>
                  <a:pt x="12550" y="11602"/>
                  <a:pt x="12550" y="12201"/>
                </a:cubicBezTo>
                <a:cubicBezTo>
                  <a:pt x="12550" y="12485"/>
                  <a:pt x="12462" y="12817"/>
                  <a:pt x="12281" y="13211"/>
                </a:cubicBezTo>
                <a:close/>
                <a:moveTo>
                  <a:pt x="16430" y="6048"/>
                </a:moveTo>
                <a:cubicBezTo>
                  <a:pt x="16132" y="6048"/>
                  <a:pt x="15840" y="6088"/>
                  <a:pt x="15557" y="6162"/>
                </a:cubicBezTo>
                <a:cubicBezTo>
                  <a:pt x="14848" y="2597"/>
                  <a:pt x="12653" y="0"/>
                  <a:pt x="10054" y="0"/>
                </a:cubicBezTo>
                <a:cubicBezTo>
                  <a:pt x="6881" y="0"/>
                  <a:pt x="4310" y="3869"/>
                  <a:pt x="4310" y="8641"/>
                </a:cubicBezTo>
                <a:cubicBezTo>
                  <a:pt x="4310" y="9067"/>
                  <a:pt x="4330" y="9486"/>
                  <a:pt x="4369" y="9896"/>
                </a:cubicBezTo>
                <a:cubicBezTo>
                  <a:pt x="4217" y="9868"/>
                  <a:pt x="4064" y="9850"/>
                  <a:pt x="3906" y="9850"/>
                </a:cubicBezTo>
                <a:cubicBezTo>
                  <a:pt x="1749" y="9850"/>
                  <a:pt x="0" y="12481"/>
                  <a:pt x="0" y="15726"/>
                </a:cubicBezTo>
                <a:cubicBezTo>
                  <a:pt x="0" y="18969"/>
                  <a:pt x="1749" y="21600"/>
                  <a:pt x="3906" y="21600"/>
                </a:cubicBezTo>
                <a:lnTo>
                  <a:pt x="16430" y="21600"/>
                </a:lnTo>
                <a:cubicBezTo>
                  <a:pt x="19285" y="21600"/>
                  <a:pt x="21600" y="18119"/>
                  <a:pt x="21600" y="13823"/>
                </a:cubicBezTo>
                <a:cubicBezTo>
                  <a:pt x="21600" y="9530"/>
                  <a:pt x="19285" y="6048"/>
                  <a:pt x="16430" y="604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1" name="Shape 1625"/>
          <p:cNvSpPr/>
          <p:nvPr/>
        </p:nvSpPr>
        <p:spPr>
          <a:xfrm>
            <a:off x="4880645" y="3324425"/>
            <a:ext cx="182243" cy="3124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40" extrusionOk="0">
                <a:moveTo>
                  <a:pt x="9547" y="8995"/>
                </a:moveTo>
                <a:cubicBezTo>
                  <a:pt x="9431" y="9241"/>
                  <a:pt x="9310" y="9495"/>
                  <a:pt x="9182" y="9756"/>
                </a:cubicBezTo>
                <a:cubicBezTo>
                  <a:pt x="8409" y="11354"/>
                  <a:pt x="7531" y="13164"/>
                  <a:pt x="7531" y="15261"/>
                </a:cubicBezTo>
                <a:cubicBezTo>
                  <a:pt x="7531" y="16396"/>
                  <a:pt x="6379" y="16800"/>
                  <a:pt x="5302" y="16800"/>
                </a:cubicBezTo>
                <a:cubicBezTo>
                  <a:pt x="4071" y="16800"/>
                  <a:pt x="3070" y="16212"/>
                  <a:pt x="3070" y="15491"/>
                </a:cubicBezTo>
                <a:cubicBezTo>
                  <a:pt x="3070" y="13016"/>
                  <a:pt x="5121" y="11397"/>
                  <a:pt x="6930" y="9971"/>
                </a:cubicBezTo>
                <a:cubicBezTo>
                  <a:pt x="7496" y="9523"/>
                  <a:pt x="8031" y="9101"/>
                  <a:pt x="8465" y="8681"/>
                </a:cubicBezTo>
                <a:cubicBezTo>
                  <a:pt x="8665" y="8489"/>
                  <a:pt x="9201" y="8497"/>
                  <a:pt x="9443" y="8687"/>
                </a:cubicBezTo>
                <a:cubicBezTo>
                  <a:pt x="9559" y="8776"/>
                  <a:pt x="9596" y="8890"/>
                  <a:pt x="9547" y="8995"/>
                </a:cubicBezTo>
                <a:close/>
                <a:moveTo>
                  <a:pt x="11191" y="180"/>
                </a:moveTo>
                <a:cubicBezTo>
                  <a:pt x="11140" y="-60"/>
                  <a:pt x="10460" y="-60"/>
                  <a:pt x="10409" y="180"/>
                </a:cubicBezTo>
                <a:cubicBezTo>
                  <a:pt x="8706" y="8155"/>
                  <a:pt x="0" y="9798"/>
                  <a:pt x="0" y="15341"/>
                </a:cubicBezTo>
                <a:cubicBezTo>
                  <a:pt x="0" y="18765"/>
                  <a:pt x="4944" y="21540"/>
                  <a:pt x="10801" y="21540"/>
                </a:cubicBezTo>
                <a:cubicBezTo>
                  <a:pt x="16656" y="21540"/>
                  <a:pt x="21600" y="18765"/>
                  <a:pt x="21600" y="15341"/>
                </a:cubicBezTo>
                <a:cubicBezTo>
                  <a:pt x="21600" y="9798"/>
                  <a:pt x="12894" y="8155"/>
                  <a:pt x="11191" y="18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2" name="Shape 1628"/>
          <p:cNvSpPr/>
          <p:nvPr/>
        </p:nvSpPr>
        <p:spPr>
          <a:xfrm>
            <a:off x="7141389" y="3324426"/>
            <a:ext cx="248527" cy="3124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799" y="0"/>
                </a:moveTo>
                <a:cubicBezTo>
                  <a:pt x="4836" y="0"/>
                  <a:pt x="0" y="1447"/>
                  <a:pt x="0" y="3231"/>
                </a:cubicBezTo>
                <a:lnTo>
                  <a:pt x="0" y="4776"/>
                </a:lnTo>
                <a:cubicBezTo>
                  <a:pt x="0" y="6669"/>
                  <a:pt x="4836" y="8203"/>
                  <a:pt x="10799" y="8203"/>
                </a:cubicBezTo>
                <a:cubicBezTo>
                  <a:pt x="16764" y="8203"/>
                  <a:pt x="21600" y="6669"/>
                  <a:pt x="21600" y="4776"/>
                </a:cubicBezTo>
                <a:lnTo>
                  <a:pt x="21600" y="3231"/>
                </a:lnTo>
                <a:cubicBezTo>
                  <a:pt x="21600" y="1447"/>
                  <a:pt x="16764" y="0"/>
                  <a:pt x="10799" y="0"/>
                </a:cubicBezTo>
                <a:close/>
                <a:moveTo>
                  <a:pt x="21195" y="8008"/>
                </a:moveTo>
                <a:cubicBezTo>
                  <a:pt x="19915" y="9488"/>
                  <a:pt x="15746" y="10572"/>
                  <a:pt x="10799" y="10572"/>
                </a:cubicBezTo>
                <a:cubicBezTo>
                  <a:pt x="5856" y="10572"/>
                  <a:pt x="1685" y="9488"/>
                  <a:pt x="405" y="8008"/>
                </a:cubicBezTo>
                <a:cubicBezTo>
                  <a:pt x="141" y="7702"/>
                  <a:pt x="0" y="7868"/>
                  <a:pt x="0" y="8007"/>
                </a:cubicBezTo>
                <a:cubicBezTo>
                  <a:pt x="0" y="8144"/>
                  <a:pt x="0" y="10898"/>
                  <a:pt x="0" y="10898"/>
                </a:cubicBezTo>
                <a:cubicBezTo>
                  <a:pt x="0" y="13061"/>
                  <a:pt x="4836" y="14814"/>
                  <a:pt x="10799" y="14814"/>
                </a:cubicBezTo>
                <a:cubicBezTo>
                  <a:pt x="16764" y="14814"/>
                  <a:pt x="21600" y="13061"/>
                  <a:pt x="21600" y="10898"/>
                </a:cubicBezTo>
                <a:cubicBezTo>
                  <a:pt x="21600" y="10898"/>
                  <a:pt x="21600" y="8144"/>
                  <a:pt x="21600" y="8007"/>
                </a:cubicBezTo>
                <a:cubicBezTo>
                  <a:pt x="21600" y="7868"/>
                  <a:pt x="21459" y="7702"/>
                  <a:pt x="21195" y="8008"/>
                </a:cubicBezTo>
                <a:close/>
                <a:moveTo>
                  <a:pt x="21176" y="14285"/>
                </a:moveTo>
                <a:cubicBezTo>
                  <a:pt x="19876" y="15959"/>
                  <a:pt x="15722" y="17184"/>
                  <a:pt x="10799" y="17184"/>
                </a:cubicBezTo>
                <a:cubicBezTo>
                  <a:pt x="5878" y="17184"/>
                  <a:pt x="1724" y="15959"/>
                  <a:pt x="424" y="14285"/>
                </a:cubicBezTo>
                <a:cubicBezTo>
                  <a:pt x="147" y="13932"/>
                  <a:pt x="0" y="14121"/>
                  <a:pt x="0" y="14297"/>
                </a:cubicBezTo>
                <a:cubicBezTo>
                  <a:pt x="0" y="14472"/>
                  <a:pt x="0" y="16754"/>
                  <a:pt x="0" y="16754"/>
                </a:cubicBezTo>
                <a:cubicBezTo>
                  <a:pt x="0" y="19133"/>
                  <a:pt x="4836" y="21600"/>
                  <a:pt x="10799" y="21600"/>
                </a:cubicBezTo>
                <a:cubicBezTo>
                  <a:pt x="16764" y="21600"/>
                  <a:pt x="21600" y="19133"/>
                  <a:pt x="21600" y="16754"/>
                </a:cubicBezTo>
                <a:cubicBezTo>
                  <a:pt x="21600" y="16754"/>
                  <a:pt x="21600" y="14472"/>
                  <a:pt x="21600" y="14297"/>
                </a:cubicBezTo>
                <a:cubicBezTo>
                  <a:pt x="21600" y="14121"/>
                  <a:pt x="21453" y="13932"/>
                  <a:pt x="21176" y="1428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3" name="Shape 1631"/>
          <p:cNvSpPr/>
          <p:nvPr/>
        </p:nvSpPr>
        <p:spPr>
          <a:xfrm>
            <a:off x="9438022" y="3327428"/>
            <a:ext cx="313702" cy="30641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39" h="21600" extrusionOk="0">
                <a:moveTo>
                  <a:pt x="1949" y="4372"/>
                </a:moveTo>
                <a:lnTo>
                  <a:pt x="4697" y="1415"/>
                </a:lnTo>
                <a:lnTo>
                  <a:pt x="16741" y="1415"/>
                </a:lnTo>
                <a:lnTo>
                  <a:pt x="19491" y="4372"/>
                </a:lnTo>
                <a:cubicBezTo>
                  <a:pt x="19491" y="4372"/>
                  <a:pt x="1949" y="4372"/>
                  <a:pt x="1949" y="4372"/>
                </a:cubicBezTo>
                <a:close/>
                <a:moveTo>
                  <a:pt x="10719" y="13845"/>
                </a:moveTo>
                <a:cubicBezTo>
                  <a:pt x="6671" y="13845"/>
                  <a:pt x="5805" y="7934"/>
                  <a:pt x="5625" y="6717"/>
                </a:cubicBezTo>
                <a:lnTo>
                  <a:pt x="7914" y="6717"/>
                </a:lnTo>
                <a:cubicBezTo>
                  <a:pt x="8259" y="8493"/>
                  <a:pt x="9043" y="11531"/>
                  <a:pt x="10719" y="11531"/>
                </a:cubicBezTo>
                <a:cubicBezTo>
                  <a:pt x="12396" y="11531"/>
                  <a:pt x="13179" y="8493"/>
                  <a:pt x="13526" y="6717"/>
                </a:cubicBezTo>
                <a:lnTo>
                  <a:pt x="15815" y="6717"/>
                </a:lnTo>
                <a:cubicBezTo>
                  <a:pt x="15635" y="7934"/>
                  <a:pt x="14767" y="13845"/>
                  <a:pt x="10719" y="13845"/>
                </a:cubicBezTo>
                <a:close/>
                <a:moveTo>
                  <a:pt x="20843" y="2658"/>
                </a:moveTo>
                <a:cubicBezTo>
                  <a:pt x="20474" y="2330"/>
                  <a:pt x="18467" y="762"/>
                  <a:pt x="18092" y="429"/>
                </a:cubicBezTo>
                <a:cubicBezTo>
                  <a:pt x="17718" y="94"/>
                  <a:pt x="17131" y="0"/>
                  <a:pt x="16718" y="0"/>
                </a:cubicBezTo>
                <a:lnTo>
                  <a:pt x="4722" y="0"/>
                </a:lnTo>
                <a:cubicBezTo>
                  <a:pt x="4309" y="0"/>
                  <a:pt x="3722" y="94"/>
                  <a:pt x="3347" y="429"/>
                </a:cubicBezTo>
                <a:cubicBezTo>
                  <a:pt x="2973" y="762"/>
                  <a:pt x="965" y="2330"/>
                  <a:pt x="597" y="2658"/>
                </a:cubicBezTo>
                <a:cubicBezTo>
                  <a:pt x="228" y="2986"/>
                  <a:pt x="-80" y="3482"/>
                  <a:pt x="19" y="4189"/>
                </a:cubicBezTo>
                <a:cubicBezTo>
                  <a:pt x="118" y="4897"/>
                  <a:pt x="2433" y="20868"/>
                  <a:pt x="2433" y="20868"/>
                </a:cubicBezTo>
                <a:cubicBezTo>
                  <a:pt x="2563" y="21270"/>
                  <a:pt x="3007" y="21600"/>
                  <a:pt x="3420" y="21600"/>
                </a:cubicBezTo>
                <a:lnTo>
                  <a:pt x="18020" y="21600"/>
                </a:lnTo>
                <a:cubicBezTo>
                  <a:pt x="18433" y="21600"/>
                  <a:pt x="18877" y="21270"/>
                  <a:pt x="19007" y="20868"/>
                </a:cubicBezTo>
                <a:cubicBezTo>
                  <a:pt x="19007" y="20868"/>
                  <a:pt x="21322" y="4897"/>
                  <a:pt x="21421" y="4189"/>
                </a:cubicBezTo>
                <a:cubicBezTo>
                  <a:pt x="21520" y="3482"/>
                  <a:pt x="21212" y="2986"/>
                  <a:pt x="20843" y="265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621773" y="4272598"/>
            <a:ext cx="128588" cy="1244600"/>
            <a:chOff x="1621773" y="4272598"/>
            <a:chExt cx="128588" cy="1244600"/>
          </a:xfrm>
        </p:grpSpPr>
        <p:sp>
          <p:nvSpPr>
            <p:cNvPr id="74" name="Freeform 8"/>
            <p:cNvSpPr>
              <a:spLocks/>
            </p:cNvSpPr>
            <p:nvPr/>
          </p:nvSpPr>
          <p:spPr bwMode="auto">
            <a:xfrm>
              <a:off x="1621773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9"/>
            <p:cNvSpPr>
              <a:spLocks/>
            </p:cNvSpPr>
            <p:nvPr/>
          </p:nvSpPr>
          <p:spPr bwMode="auto">
            <a:xfrm>
              <a:off x="1621773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10"/>
            <p:cNvSpPr>
              <a:spLocks/>
            </p:cNvSpPr>
            <p:nvPr/>
          </p:nvSpPr>
          <p:spPr bwMode="auto">
            <a:xfrm>
              <a:off x="1621773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8" name="Freeform 11"/>
            <p:cNvSpPr>
              <a:spLocks/>
            </p:cNvSpPr>
            <p:nvPr/>
          </p:nvSpPr>
          <p:spPr bwMode="auto">
            <a:xfrm>
              <a:off x="1621773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7" name="Freeform 12"/>
            <p:cNvSpPr>
              <a:spLocks/>
            </p:cNvSpPr>
            <p:nvPr/>
          </p:nvSpPr>
          <p:spPr bwMode="auto">
            <a:xfrm>
              <a:off x="1621773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55783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3931177" y="4272598"/>
            <a:ext cx="128588" cy="1244600"/>
            <a:chOff x="3931177" y="4272598"/>
            <a:chExt cx="128588" cy="1244600"/>
          </a:xfrm>
          <a:solidFill>
            <a:schemeClr val="accent1"/>
          </a:solidFill>
        </p:grpSpPr>
        <p:sp>
          <p:nvSpPr>
            <p:cNvPr id="109" name="Freeform 8"/>
            <p:cNvSpPr>
              <a:spLocks/>
            </p:cNvSpPr>
            <p:nvPr/>
          </p:nvSpPr>
          <p:spPr bwMode="auto">
            <a:xfrm>
              <a:off x="3931177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0" name="Freeform 9"/>
            <p:cNvSpPr>
              <a:spLocks/>
            </p:cNvSpPr>
            <p:nvPr/>
          </p:nvSpPr>
          <p:spPr bwMode="auto">
            <a:xfrm>
              <a:off x="3931177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1" name="Freeform 10"/>
            <p:cNvSpPr>
              <a:spLocks/>
            </p:cNvSpPr>
            <p:nvPr/>
          </p:nvSpPr>
          <p:spPr bwMode="auto">
            <a:xfrm>
              <a:off x="3931177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2" name="Freeform 11"/>
            <p:cNvSpPr>
              <a:spLocks/>
            </p:cNvSpPr>
            <p:nvPr/>
          </p:nvSpPr>
          <p:spPr bwMode="auto">
            <a:xfrm>
              <a:off x="3931177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3" name="Freeform 12"/>
            <p:cNvSpPr>
              <a:spLocks/>
            </p:cNvSpPr>
            <p:nvPr/>
          </p:nvSpPr>
          <p:spPr bwMode="auto">
            <a:xfrm>
              <a:off x="3931177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65187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6227352" y="4272598"/>
            <a:ext cx="128588" cy="1244600"/>
            <a:chOff x="6227352" y="4272598"/>
            <a:chExt cx="128588" cy="1244600"/>
          </a:xfrm>
          <a:solidFill>
            <a:schemeClr val="accent1"/>
          </a:solidFill>
        </p:grpSpPr>
        <p:sp>
          <p:nvSpPr>
            <p:cNvPr id="129" name="Freeform 8"/>
            <p:cNvSpPr>
              <a:spLocks/>
            </p:cNvSpPr>
            <p:nvPr/>
          </p:nvSpPr>
          <p:spPr bwMode="auto">
            <a:xfrm>
              <a:off x="6227352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0" name="Freeform 9"/>
            <p:cNvSpPr>
              <a:spLocks/>
            </p:cNvSpPr>
            <p:nvPr/>
          </p:nvSpPr>
          <p:spPr bwMode="auto">
            <a:xfrm>
              <a:off x="6227352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1" name="Freeform 10"/>
            <p:cNvSpPr>
              <a:spLocks/>
            </p:cNvSpPr>
            <p:nvPr/>
          </p:nvSpPr>
          <p:spPr bwMode="auto">
            <a:xfrm>
              <a:off x="6227352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2" name="Freeform 11"/>
            <p:cNvSpPr>
              <a:spLocks/>
            </p:cNvSpPr>
            <p:nvPr/>
          </p:nvSpPr>
          <p:spPr bwMode="auto">
            <a:xfrm>
              <a:off x="6227352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3" name="Freeform 12"/>
            <p:cNvSpPr>
              <a:spLocks/>
            </p:cNvSpPr>
            <p:nvPr/>
          </p:nvSpPr>
          <p:spPr bwMode="auto">
            <a:xfrm>
              <a:off x="6227352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61362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8536756" y="4272598"/>
            <a:ext cx="128588" cy="1244600"/>
            <a:chOff x="8536756" y="4272598"/>
            <a:chExt cx="128588" cy="1244600"/>
          </a:xfrm>
          <a:solidFill>
            <a:schemeClr val="accent1"/>
          </a:solidFill>
        </p:grpSpPr>
        <p:sp>
          <p:nvSpPr>
            <p:cNvPr id="135" name="Freeform 8"/>
            <p:cNvSpPr>
              <a:spLocks/>
            </p:cNvSpPr>
            <p:nvPr/>
          </p:nvSpPr>
          <p:spPr bwMode="auto">
            <a:xfrm>
              <a:off x="8536756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6" name="Freeform 9"/>
            <p:cNvSpPr>
              <a:spLocks/>
            </p:cNvSpPr>
            <p:nvPr/>
          </p:nvSpPr>
          <p:spPr bwMode="auto">
            <a:xfrm>
              <a:off x="8536756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7" name="Freeform 10"/>
            <p:cNvSpPr>
              <a:spLocks/>
            </p:cNvSpPr>
            <p:nvPr/>
          </p:nvSpPr>
          <p:spPr bwMode="auto">
            <a:xfrm>
              <a:off x="8536756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8" name="Freeform 11"/>
            <p:cNvSpPr>
              <a:spLocks/>
            </p:cNvSpPr>
            <p:nvPr/>
          </p:nvSpPr>
          <p:spPr bwMode="auto">
            <a:xfrm>
              <a:off x="8536756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9" name="Freeform 12"/>
            <p:cNvSpPr>
              <a:spLocks/>
            </p:cNvSpPr>
            <p:nvPr/>
          </p:nvSpPr>
          <p:spPr bwMode="auto">
            <a:xfrm>
              <a:off x="8536756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70766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14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621772" y="2650942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1</a:t>
            </a:r>
          </a:p>
        </p:txBody>
      </p:sp>
      <p:sp>
        <p:nvSpPr>
          <p:cNvPr id="14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24562" y="2650942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</a:t>
            </a:r>
            <a:r>
              <a:rPr lang="en-GB" sz="1200" dirty="0" smtClean="0"/>
              <a:t>2</a:t>
            </a:r>
            <a:endParaRPr lang="en-GB" sz="1200" dirty="0"/>
          </a:p>
        </p:txBody>
      </p:sp>
      <p:sp>
        <p:nvSpPr>
          <p:cNvPr id="14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35191" y="2652628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</a:t>
            </a:r>
            <a:r>
              <a:rPr lang="en-GB" sz="1200" dirty="0" smtClean="0"/>
              <a:t>3</a:t>
            </a:r>
            <a:endParaRPr lang="en-GB" sz="1200" dirty="0"/>
          </a:p>
        </p:txBody>
      </p:sp>
      <p:sp>
        <p:nvSpPr>
          <p:cNvPr id="14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537981" y="2652628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</a:t>
            </a:r>
            <a:r>
              <a:rPr lang="en-GB" sz="1200" dirty="0" smtClean="0"/>
              <a:t>4</a:t>
            </a:r>
            <a:endParaRPr lang="en-GB" sz="1200" dirty="0"/>
          </a:p>
        </p:txBody>
      </p:sp>
      <p:sp>
        <p:nvSpPr>
          <p:cNvPr id="1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621772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1 Logo</a:t>
            </a:r>
          </a:p>
        </p:txBody>
      </p:sp>
      <p:sp>
        <p:nvSpPr>
          <p:cNvPr id="1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924561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2</a:t>
            </a:r>
            <a:r>
              <a:rPr lang="en-GB" sz="1100" dirty="0" smtClean="0"/>
              <a:t> </a:t>
            </a:r>
            <a:r>
              <a:rPr lang="en-GB" sz="1100" dirty="0"/>
              <a:t>Logo</a:t>
            </a:r>
          </a:p>
        </p:txBody>
      </p:sp>
      <p:sp>
        <p:nvSpPr>
          <p:cNvPr id="14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227350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3 </a:t>
            </a:r>
            <a:r>
              <a:rPr lang="en-GB" sz="1100" dirty="0"/>
              <a:t>Logo</a:t>
            </a:r>
          </a:p>
        </p:txBody>
      </p:sp>
      <p:sp>
        <p:nvSpPr>
          <p:cNvPr id="1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530139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4 </a:t>
            </a:r>
            <a:r>
              <a:rPr lang="en-GB" sz="1100" dirty="0"/>
              <a:t>Logo</a:t>
            </a:r>
          </a:p>
        </p:txBody>
      </p:sp>
      <p:sp>
        <p:nvSpPr>
          <p:cNvPr id="46" name="Oval 4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47826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1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6500"/>
                            </p:stCondLst>
                            <p:childTnLst>
                              <p:par>
                                <p:cTn id="1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4" grpId="0" animBg="1"/>
      <p:bldP spid="65" grpId="0" animBg="1"/>
      <p:bldP spid="66" grpId="0" animBg="1"/>
      <p:bldP spid="67" grpId="0" animBg="1"/>
      <p:bldP spid="70" grpId="0" animBg="1"/>
      <p:bldP spid="71" grpId="0" animBg="1"/>
      <p:bldP spid="72" grpId="0" animBg="1"/>
      <p:bldP spid="73" grpId="0" animBg="1"/>
      <p:bldP spid="108" grpId="0" uiExpand="1" build="p"/>
      <p:bldP spid="114" grpId="0" build="p"/>
      <p:bldP spid="134" grpId="0" build="p"/>
      <p:bldP spid="140" grpId="0" uiExpand="1" build="p"/>
      <p:bldP spid="141" grpId="0" build="p"/>
      <p:bldP spid="142" grpId="0" build="p"/>
      <p:bldP spid="143" grpId="0" build="p"/>
      <p:bldP spid="144" grpId="0" build="p"/>
      <p:bldP spid="145" grpId="0" build="p"/>
      <p:bldP spid="146" grpId="0" build="p"/>
      <p:bldP spid="147" grpId="0" build="p"/>
      <p:bldP spid="148" grpId="0" build="p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762794" y="1739900"/>
            <a:ext cx="7093924" cy="505969"/>
          </a:xfrm>
        </p:spPr>
        <p:txBody>
          <a:bodyPr/>
          <a:lstStyle/>
          <a:p>
            <a:pPr lvl="0"/>
            <a:r>
              <a:rPr lang="en-GB" dirty="0"/>
              <a:t>MARKET ANALYSIS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762796" y="2269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0" y="0"/>
            <a:ext cx="4122860" cy="6858000"/>
            <a:chOff x="0" y="0"/>
            <a:chExt cx="4122860" cy="6858000"/>
          </a:xfrm>
        </p:grpSpPr>
        <p:sp>
          <p:nvSpPr>
            <p:cNvPr id="27" name="Shape 1638"/>
            <p:cNvSpPr/>
            <p:nvPr/>
          </p:nvSpPr>
          <p:spPr>
            <a:xfrm>
              <a:off x="0" y="0"/>
              <a:ext cx="4122860" cy="685800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28" name="Shape 1639"/>
            <p:cNvSpPr/>
            <p:nvPr/>
          </p:nvSpPr>
          <p:spPr>
            <a:xfrm>
              <a:off x="1172976" y="2540546"/>
              <a:ext cx="1776907" cy="17769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762794" y="3155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Market Potential</a:t>
            </a:r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762794" y="3410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56640" y="3155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Market Volume</a:t>
            </a:r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56640" y="3410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762794" y="4398521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Market Share</a:t>
            </a:r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762794" y="4653938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56640" y="4398521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Price Development</a:t>
            </a:r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56640" y="4653938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8" name="Shape 62"/>
          <p:cNvSpPr/>
          <p:nvPr/>
        </p:nvSpPr>
        <p:spPr>
          <a:xfrm flipH="1" flipV="1">
            <a:off x="4784834" y="4187470"/>
            <a:ext cx="27432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2"/>
          <p:cNvSpPr/>
          <p:nvPr/>
        </p:nvSpPr>
        <p:spPr>
          <a:xfrm flipH="1" flipV="1">
            <a:off x="8361072" y="4192232"/>
            <a:ext cx="27432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8" name="Oval 1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78808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0" grpId="0" build="p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animBg="1"/>
      <p:bldP spid="39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MARKET RESEARCH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6956586" y="2350748"/>
            <a:ext cx="4168614" cy="3097552"/>
            <a:chOff x="6956586" y="2350748"/>
            <a:chExt cx="4168614" cy="3097552"/>
          </a:xfrm>
        </p:grpSpPr>
        <p:sp>
          <p:nvSpPr>
            <p:cNvPr id="86" name="Shape 1651"/>
            <p:cNvSpPr/>
            <p:nvPr/>
          </p:nvSpPr>
          <p:spPr>
            <a:xfrm flipV="1">
              <a:off x="6956586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1652"/>
            <p:cNvSpPr/>
            <p:nvPr/>
          </p:nvSpPr>
          <p:spPr>
            <a:xfrm flipV="1">
              <a:off x="7998739" y="2350748"/>
              <a:ext cx="1" cy="3097552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1653"/>
            <p:cNvSpPr/>
            <p:nvPr/>
          </p:nvSpPr>
          <p:spPr>
            <a:xfrm flipV="1">
              <a:off x="9040893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9" name="Shape 1654"/>
            <p:cNvSpPr/>
            <p:nvPr/>
          </p:nvSpPr>
          <p:spPr>
            <a:xfrm flipV="1">
              <a:off x="10083046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1655"/>
            <p:cNvSpPr/>
            <p:nvPr/>
          </p:nvSpPr>
          <p:spPr>
            <a:xfrm flipV="1">
              <a:off x="11125199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6950062" y="2626313"/>
            <a:ext cx="2560445" cy="548560"/>
            <a:chOff x="6950062" y="2626313"/>
            <a:chExt cx="2560445" cy="548560"/>
          </a:xfrm>
        </p:grpSpPr>
        <p:sp>
          <p:nvSpPr>
            <p:cNvPr id="91" name="Shape 1661"/>
            <p:cNvSpPr/>
            <p:nvPr/>
          </p:nvSpPr>
          <p:spPr>
            <a:xfrm rot="5400000">
              <a:off x="7688422" y="1887954"/>
              <a:ext cx="185843" cy="1662561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2" name="Shape 1662"/>
            <p:cNvSpPr/>
            <p:nvPr/>
          </p:nvSpPr>
          <p:spPr>
            <a:xfrm rot="5400000">
              <a:off x="8036290" y="1721134"/>
              <a:ext cx="185843" cy="2358296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3" name="Shape 1663"/>
            <p:cNvSpPr/>
            <p:nvPr/>
          </p:nvSpPr>
          <p:spPr>
            <a:xfrm rot="5400000">
              <a:off x="8137364" y="1801729"/>
              <a:ext cx="185842" cy="2560445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6950062" y="3305343"/>
            <a:ext cx="3865846" cy="548559"/>
            <a:chOff x="6950062" y="3305343"/>
            <a:chExt cx="3865846" cy="548559"/>
          </a:xfrm>
        </p:grpSpPr>
        <p:sp>
          <p:nvSpPr>
            <p:cNvPr id="94" name="Shape 1665"/>
            <p:cNvSpPr/>
            <p:nvPr/>
          </p:nvSpPr>
          <p:spPr>
            <a:xfrm rot="5400000">
              <a:off x="8519703" y="1735703"/>
              <a:ext cx="185842" cy="3325122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5" name="Shape 1666"/>
            <p:cNvSpPr/>
            <p:nvPr/>
          </p:nvSpPr>
          <p:spPr>
            <a:xfrm rot="5400000">
              <a:off x="8790065" y="1646390"/>
              <a:ext cx="185842" cy="3865845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6" name="Shape 1667"/>
            <p:cNvSpPr/>
            <p:nvPr/>
          </p:nvSpPr>
          <p:spPr>
            <a:xfrm rot="5400000">
              <a:off x="8673858" y="1944264"/>
              <a:ext cx="185842" cy="363343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950062" y="3984374"/>
            <a:ext cx="2560445" cy="548560"/>
            <a:chOff x="6950062" y="3984374"/>
            <a:chExt cx="2560445" cy="548560"/>
          </a:xfrm>
        </p:grpSpPr>
        <p:sp>
          <p:nvSpPr>
            <p:cNvPr id="97" name="Shape 1669"/>
            <p:cNvSpPr/>
            <p:nvPr/>
          </p:nvSpPr>
          <p:spPr>
            <a:xfrm rot="5400000">
              <a:off x="7688422" y="3246015"/>
              <a:ext cx="185843" cy="1662561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8" name="Shape 1670"/>
            <p:cNvSpPr/>
            <p:nvPr/>
          </p:nvSpPr>
          <p:spPr>
            <a:xfrm rot="5400000">
              <a:off x="8036290" y="3079194"/>
              <a:ext cx="185843" cy="2358297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1671"/>
            <p:cNvSpPr/>
            <p:nvPr/>
          </p:nvSpPr>
          <p:spPr>
            <a:xfrm rot="5400000">
              <a:off x="8137364" y="3159790"/>
              <a:ext cx="185842" cy="2560445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950062" y="4663404"/>
            <a:ext cx="2560445" cy="548560"/>
            <a:chOff x="6950062" y="4663404"/>
            <a:chExt cx="2560445" cy="548560"/>
          </a:xfrm>
        </p:grpSpPr>
        <p:sp>
          <p:nvSpPr>
            <p:cNvPr id="100" name="Shape 1673"/>
            <p:cNvSpPr/>
            <p:nvPr/>
          </p:nvSpPr>
          <p:spPr>
            <a:xfrm rot="5400000">
              <a:off x="7688422" y="3925045"/>
              <a:ext cx="185843" cy="1662561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1" name="Shape 1674"/>
            <p:cNvSpPr/>
            <p:nvPr/>
          </p:nvSpPr>
          <p:spPr>
            <a:xfrm rot="5400000">
              <a:off x="8036290" y="3758225"/>
              <a:ext cx="185843" cy="2358297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1675"/>
            <p:cNvSpPr/>
            <p:nvPr/>
          </p:nvSpPr>
          <p:spPr>
            <a:xfrm rot="5400000">
              <a:off x="8137364" y="3838820"/>
              <a:ext cx="185842" cy="2560445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03" name="Shape 1689"/>
          <p:cNvSpPr/>
          <p:nvPr/>
        </p:nvSpPr>
        <p:spPr>
          <a:xfrm flipH="1" flipV="1">
            <a:off x="1210285" y="4120441"/>
            <a:ext cx="4128346" cy="1"/>
          </a:xfrm>
          <a:prstGeom prst="line">
            <a:avLst/>
          </a:prstGeom>
          <a:ln w="12700">
            <a:solidFill>
              <a:schemeClr val="accent6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7" name="Group 6"/>
          <p:cNvGrpSpPr/>
          <p:nvPr/>
        </p:nvGrpSpPr>
        <p:grpSpPr>
          <a:xfrm>
            <a:off x="1793862" y="4388874"/>
            <a:ext cx="492947" cy="492947"/>
            <a:chOff x="1793862" y="4388874"/>
            <a:chExt cx="492947" cy="492947"/>
          </a:xfrm>
        </p:grpSpPr>
        <p:sp>
          <p:nvSpPr>
            <p:cNvPr id="104" name="Shape 1690"/>
            <p:cNvSpPr/>
            <p:nvPr/>
          </p:nvSpPr>
          <p:spPr>
            <a:xfrm>
              <a:off x="1793862" y="4388874"/>
              <a:ext cx="492947" cy="49294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5" name="Shape 1693"/>
            <p:cNvSpPr/>
            <p:nvPr/>
          </p:nvSpPr>
          <p:spPr>
            <a:xfrm>
              <a:off x="1971363" y="4511173"/>
              <a:ext cx="137947" cy="2483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003712" y="4394203"/>
            <a:ext cx="492948" cy="492947"/>
            <a:chOff x="3003712" y="4394203"/>
            <a:chExt cx="492948" cy="492947"/>
          </a:xfrm>
        </p:grpSpPr>
        <p:sp>
          <p:nvSpPr>
            <p:cNvPr id="106" name="Shape 1694"/>
            <p:cNvSpPr/>
            <p:nvPr/>
          </p:nvSpPr>
          <p:spPr>
            <a:xfrm>
              <a:off x="3003712" y="4394203"/>
              <a:ext cx="492948" cy="49294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1697"/>
            <p:cNvSpPr/>
            <p:nvPr/>
          </p:nvSpPr>
          <p:spPr>
            <a:xfrm>
              <a:off x="3108634" y="4525646"/>
              <a:ext cx="283103" cy="2300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224965" y="4388874"/>
            <a:ext cx="492947" cy="492947"/>
            <a:chOff x="4224965" y="4388874"/>
            <a:chExt cx="492947" cy="492947"/>
          </a:xfrm>
        </p:grpSpPr>
        <p:sp>
          <p:nvSpPr>
            <p:cNvPr id="116" name="Shape 1698"/>
            <p:cNvSpPr/>
            <p:nvPr/>
          </p:nvSpPr>
          <p:spPr>
            <a:xfrm>
              <a:off x="4224965" y="4388874"/>
              <a:ext cx="492947" cy="49294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7" name="Shape 1701"/>
            <p:cNvSpPr/>
            <p:nvPr/>
          </p:nvSpPr>
          <p:spPr>
            <a:xfrm>
              <a:off x="4334480" y="4551402"/>
              <a:ext cx="142357" cy="1700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8" name="Shape 1702"/>
            <p:cNvSpPr/>
            <p:nvPr/>
          </p:nvSpPr>
          <p:spPr>
            <a:xfrm>
              <a:off x="4483642" y="4594104"/>
              <a:ext cx="124754" cy="1317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9" name="Shape 1703"/>
            <p:cNvSpPr/>
            <p:nvPr/>
          </p:nvSpPr>
          <p:spPr>
            <a:xfrm>
              <a:off x="4512890" y="4561347"/>
              <a:ext cx="84314" cy="20473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27301" y="4930331"/>
            <a:ext cx="1214666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/>
              <a:t>Facebook</a:t>
            </a:r>
          </a:p>
        </p:txBody>
      </p:sp>
      <p:sp>
        <p:nvSpPr>
          <p:cNvPr id="12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648490" y="4928800"/>
            <a:ext cx="1214666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/>
              <a:t>Twitter</a:t>
            </a:r>
          </a:p>
        </p:txBody>
      </p:sp>
      <p:sp>
        <p:nvSpPr>
          <p:cNvPr id="12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869679" y="4933353"/>
            <a:ext cx="1214666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err="1"/>
              <a:t>Behance</a:t>
            </a:r>
            <a:endParaRPr lang="en-GB" sz="1300" dirty="0"/>
          </a:p>
        </p:txBody>
      </p:sp>
      <p:sp>
        <p:nvSpPr>
          <p:cNvPr id="12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5114" y="2631125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>
                <a:latin typeface="Source Sans Pro Light" panose="020B0403030403020204" pitchFamily="34" charset="0"/>
              </a:rPr>
              <a:t>2013</a:t>
            </a:r>
          </a:p>
        </p:txBody>
      </p:sp>
      <p:sp>
        <p:nvSpPr>
          <p:cNvPr id="12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7938" y="3301602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 smtClean="0">
                <a:latin typeface="Source Sans Pro Light" panose="020B0403030403020204" pitchFamily="34" charset="0"/>
              </a:rPr>
              <a:t>2012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12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3317" y="4670602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 smtClean="0">
                <a:latin typeface="Source Sans Pro Light" panose="020B0403030403020204" pitchFamily="34" charset="0"/>
              </a:rPr>
              <a:t>2010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1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3317" y="3991570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 smtClean="0">
                <a:latin typeface="Source Sans Pro Light" panose="020B0403030403020204" pitchFamily="34" charset="0"/>
              </a:rPr>
              <a:t>2011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12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808849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0</a:t>
            </a:r>
            <a:endParaRPr lang="en-GB" sz="1300" dirty="0"/>
          </a:p>
        </p:txBody>
      </p:sp>
      <p:sp>
        <p:nvSpPr>
          <p:cNvPr id="1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851002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25</a:t>
            </a:r>
            <a:endParaRPr lang="en-GB" sz="1300" dirty="0"/>
          </a:p>
        </p:txBody>
      </p:sp>
      <p:sp>
        <p:nvSpPr>
          <p:cNvPr id="14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893156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50</a:t>
            </a:r>
            <a:endParaRPr lang="en-GB" sz="1300" dirty="0"/>
          </a:p>
        </p:txBody>
      </p:sp>
      <p:sp>
        <p:nvSpPr>
          <p:cNvPr id="15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35309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75</a:t>
            </a:r>
            <a:endParaRPr lang="en-GB" sz="1300" dirty="0"/>
          </a:p>
        </p:txBody>
      </p:sp>
      <p:sp>
        <p:nvSpPr>
          <p:cNvPr id="15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977462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100</a:t>
            </a:r>
            <a:endParaRPr lang="en-GB" sz="1300" dirty="0"/>
          </a:p>
        </p:txBody>
      </p:sp>
      <p:sp>
        <p:nvSpPr>
          <p:cNvPr id="15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2626313"/>
            <a:ext cx="4271831" cy="120825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/>
              <a:t>kadipiscing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 smtClean="0"/>
              <a:t>exerci</a:t>
            </a:r>
            <a:endParaRPr lang="en-GB" dirty="0"/>
          </a:p>
        </p:txBody>
      </p:sp>
      <p:sp>
        <p:nvSpPr>
          <p:cNvPr id="45" name="Oval 4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03533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03" grpId="0" animBg="1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  <p:bldP spid="126" grpId="0" build="p"/>
      <p:bldP spid="127" grpId="0" build="p"/>
      <p:bldP spid="128" grpId="0" build="p"/>
      <p:bldP spid="149" grpId="0" build="p"/>
      <p:bldP spid="150" grpId="0" build="p"/>
      <p:bldP spid="151" grpId="0" build="p"/>
      <p:bldP spid="152" grpId="0" build="p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SALES REPORT BY YEAR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4213803" y="2468881"/>
            <a:ext cx="6974938" cy="1394831"/>
            <a:chOff x="4213803" y="2468881"/>
            <a:chExt cx="6974938" cy="1394831"/>
          </a:xfrm>
        </p:grpSpPr>
        <p:sp>
          <p:nvSpPr>
            <p:cNvPr id="58" name="Shape 1706"/>
            <p:cNvSpPr/>
            <p:nvPr/>
          </p:nvSpPr>
          <p:spPr>
            <a:xfrm>
              <a:off x="4213804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707"/>
            <p:cNvSpPr/>
            <p:nvPr/>
          </p:nvSpPr>
          <p:spPr>
            <a:xfrm>
              <a:off x="4709567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708"/>
            <p:cNvSpPr/>
            <p:nvPr/>
          </p:nvSpPr>
          <p:spPr>
            <a:xfrm>
              <a:off x="5205330" y="2468881"/>
              <a:ext cx="328350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709"/>
            <p:cNvSpPr/>
            <p:nvPr/>
          </p:nvSpPr>
          <p:spPr>
            <a:xfrm>
              <a:off x="5701093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710"/>
            <p:cNvSpPr/>
            <p:nvPr/>
          </p:nvSpPr>
          <p:spPr>
            <a:xfrm flipH="1" flipV="1">
              <a:off x="4213803" y="3863711"/>
              <a:ext cx="6974938" cy="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711"/>
            <p:cNvSpPr/>
            <p:nvPr/>
          </p:nvSpPr>
          <p:spPr>
            <a:xfrm>
              <a:off x="6796888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712"/>
            <p:cNvSpPr/>
            <p:nvPr/>
          </p:nvSpPr>
          <p:spPr>
            <a:xfrm>
              <a:off x="7292651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713"/>
            <p:cNvSpPr/>
            <p:nvPr/>
          </p:nvSpPr>
          <p:spPr>
            <a:xfrm>
              <a:off x="7788414" y="2468881"/>
              <a:ext cx="328350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714"/>
            <p:cNvSpPr/>
            <p:nvPr/>
          </p:nvSpPr>
          <p:spPr>
            <a:xfrm>
              <a:off x="8284178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715"/>
            <p:cNvSpPr/>
            <p:nvPr/>
          </p:nvSpPr>
          <p:spPr>
            <a:xfrm>
              <a:off x="9373102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0" name="Shape 1716"/>
            <p:cNvSpPr/>
            <p:nvPr/>
          </p:nvSpPr>
          <p:spPr>
            <a:xfrm>
              <a:off x="9868865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1717"/>
            <p:cNvSpPr/>
            <p:nvPr/>
          </p:nvSpPr>
          <p:spPr>
            <a:xfrm>
              <a:off x="10364628" y="2468881"/>
              <a:ext cx="328350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718"/>
            <p:cNvSpPr/>
            <p:nvPr/>
          </p:nvSpPr>
          <p:spPr>
            <a:xfrm>
              <a:off x="10860392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3" name="Shape 1724"/>
          <p:cNvSpPr/>
          <p:nvPr/>
        </p:nvSpPr>
        <p:spPr>
          <a:xfrm>
            <a:off x="4213804" y="2846871"/>
            <a:ext cx="328349" cy="101340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4" name="Shape 1725"/>
          <p:cNvSpPr/>
          <p:nvPr/>
        </p:nvSpPr>
        <p:spPr>
          <a:xfrm>
            <a:off x="4709567" y="3014141"/>
            <a:ext cx="328349" cy="846135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5" name="Shape 1726"/>
          <p:cNvSpPr/>
          <p:nvPr/>
        </p:nvSpPr>
        <p:spPr>
          <a:xfrm>
            <a:off x="5205330" y="2600370"/>
            <a:ext cx="328349" cy="1259906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6" name="Shape 1727"/>
          <p:cNvSpPr/>
          <p:nvPr/>
        </p:nvSpPr>
        <p:spPr>
          <a:xfrm>
            <a:off x="5701094" y="3353573"/>
            <a:ext cx="328349" cy="50670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7" name="Shape 1733"/>
          <p:cNvSpPr/>
          <p:nvPr/>
        </p:nvSpPr>
        <p:spPr>
          <a:xfrm>
            <a:off x="6796888" y="2846871"/>
            <a:ext cx="328349" cy="101340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8" name="Shape 1734"/>
          <p:cNvSpPr/>
          <p:nvPr/>
        </p:nvSpPr>
        <p:spPr>
          <a:xfrm>
            <a:off x="7292651" y="3014141"/>
            <a:ext cx="328349" cy="846135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9" name="Shape 1735"/>
          <p:cNvSpPr/>
          <p:nvPr/>
        </p:nvSpPr>
        <p:spPr>
          <a:xfrm>
            <a:off x="7788415" y="2600370"/>
            <a:ext cx="328349" cy="1259906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0" name="Shape 1736"/>
          <p:cNvSpPr/>
          <p:nvPr/>
        </p:nvSpPr>
        <p:spPr>
          <a:xfrm>
            <a:off x="8284179" y="3353573"/>
            <a:ext cx="328349" cy="50670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1" name="Shape 1742"/>
          <p:cNvSpPr/>
          <p:nvPr/>
        </p:nvSpPr>
        <p:spPr>
          <a:xfrm>
            <a:off x="9373102" y="2846871"/>
            <a:ext cx="328349" cy="101340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2" name="Shape 1743"/>
          <p:cNvSpPr/>
          <p:nvPr/>
        </p:nvSpPr>
        <p:spPr>
          <a:xfrm>
            <a:off x="9868865" y="3014141"/>
            <a:ext cx="328349" cy="846135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3" name="Shape 1744"/>
          <p:cNvSpPr/>
          <p:nvPr/>
        </p:nvSpPr>
        <p:spPr>
          <a:xfrm>
            <a:off x="10364628" y="2600370"/>
            <a:ext cx="328349" cy="1259906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4" name="Shape 1745"/>
          <p:cNvSpPr/>
          <p:nvPr/>
        </p:nvSpPr>
        <p:spPr>
          <a:xfrm>
            <a:off x="10860393" y="3353573"/>
            <a:ext cx="328349" cy="50670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5183315" y="5840558"/>
            <a:ext cx="4244581" cy="154589"/>
            <a:chOff x="5183315" y="5840558"/>
            <a:chExt cx="4244581" cy="154589"/>
          </a:xfrm>
        </p:grpSpPr>
        <p:sp>
          <p:nvSpPr>
            <p:cNvPr id="85" name="Shape 1753"/>
            <p:cNvSpPr/>
            <p:nvPr/>
          </p:nvSpPr>
          <p:spPr>
            <a:xfrm>
              <a:off x="5183315" y="5840559"/>
              <a:ext cx="154588" cy="154588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7" name="Shape 1755"/>
            <p:cNvSpPr/>
            <p:nvPr/>
          </p:nvSpPr>
          <p:spPr>
            <a:xfrm>
              <a:off x="6547957" y="5840558"/>
              <a:ext cx="154588" cy="154589"/>
            </a:xfrm>
            <a:prstGeom prst="roundRect">
              <a:avLst>
                <a:gd name="adj" fmla="val 15000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8" name="Shape 1757"/>
            <p:cNvSpPr/>
            <p:nvPr/>
          </p:nvSpPr>
          <p:spPr>
            <a:xfrm>
              <a:off x="7912601" y="5840558"/>
              <a:ext cx="154588" cy="154589"/>
            </a:xfrm>
            <a:prstGeom prst="roundRect">
              <a:avLst>
                <a:gd name="adj" fmla="val 15000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9" name="Shape 1759"/>
            <p:cNvSpPr/>
            <p:nvPr/>
          </p:nvSpPr>
          <p:spPr>
            <a:xfrm>
              <a:off x="9273308" y="5840558"/>
              <a:ext cx="154588" cy="154589"/>
            </a:xfrm>
            <a:prstGeom prst="roundRect">
              <a:avLst>
                <a:gd name="adj" fmla="val 15000"/>
              </a:avLst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434421" y="5799684"/>
            <a:ext cx="1083056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Graphic Design</a:t>
            </a:r>
          </a:p>
        </p:txBody>
      </p:sp>
      <p:sp>
        <p:nvSpPr>
          <p:cNvPr id="11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99065" y="5799684"/>
            <a:ext cx="944056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Interior Design</a:t>
            </a:r>
          </a:p>
        </p:txBody>
      </p:sp>
      <p:sp>
        <p:nvSpPr>
          <p:cNvPr id="11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163709" y="5799684"/>
            <a:ext cx="944056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Web Design</a:t>
            </a:r>
          </a:p>
        </p:txBody>
      </p:sp>
      <p:sp>
        <p:nvSpPr>
          <p:cNvPr id="11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528352" y="5799684"/>
            <a:ext cx="1032967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Digital Printing</a:t>
            </a:r>
          </a:p>
        </p:txBody>
      </p:sp>
      <p:sp>
        <p:nvSpPr>
          <p:cNvPr id="11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213802" y="4082448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500" dirty="0"/>
              <a:t>Total Sales</a:t>
            </a:r>
          </a:p>
        </p:txBody>
      </p:sp>
      <p:sp>
        <p:nvSpPr>
          <p:cNvPr id="12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213802" y="4329179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050" dirty="0"/>
              <a:t>12 </a:t>
            </a:r>
            <a:r>
              <a:rPr lang="en-GB" sz="1000" dirty="0"/>
              <a:t>Months</a:t>
            </a:r>
            <a:r>
              <a:rPr lang="en-GB" sz="1050" dirty="0"/>
              <a:t> (2012)</a:t>
            </a:r>
          </a:p>
        </p:txBody>
      </p:sp>
      <p:sp>
        <p:nvSpPr>
          <p:cNvPr id="1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96888" y="4082892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500" dirty="0"/>
              <a:t>Total Sales</a:t>
            </a:r>
          </a:p>
        </p:txBody>
      </p:sp>
      <p:sp>
        <p:nvSpPr>
          <p:cNvPr id="13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96888" y="4329623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050" dirty="0"/>
              <a:t>12 </a:t>
            </a:r>
            <a:r>
              <a:rPr lang="en-GB" sz="1000" dirty="0"/>
              <a:t>Months</a:t>
            </a:r>
            <a:r>
              <a:rPr lang="en-GB" sz="1050" dirty="0"/>
              <a:t> (</a:t>
            </a:r>
            <a:r>
              <a:rPr lang="en-GB" sz="1050" dirty="0" smtClean="0"/>
              <a:t>2013)</a:t>
            </a:r>
            <a:endParaRPr lang="en-GB" sz="1050" dirty="0"/>
          </a:p>
        </p:txBody>
      </p:sp>
      <p:sp>
        <p:nvSpPr>
          <p:cNvPr id="1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373102" y="4082448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500" dirty="0"/>
              <a:t>Total Sales</a:t>
            </a:r>
          </a:p>
        </p:txBody>
      </p:sp>
      <p:sp>
        <p:nvSpPr>
          <p:cNvPr id="13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373102" y="4329179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050" dirty="0"/>
              <a:t>12 </a:t>
            </a:r>
            <a:r>
              <a:rPr lang="en-GB" sz="1000" dirty="0"/>
              <a:t>Months</a:t>
            </a:r>
            <a:r>
              <a:rPr lang="en-GB" sz="1050" dirty="0"/>
              <a:t> (</a:t>
            </a:r>
            <a:r>
              <a:rPr lang="en-GB" sz="1050" dirty="0" smtClean="0"/>
              <a:t>2014)</a:t>
            </a:r>
            <a:endParaRPr lang="en-GB" sz="1050" dirty="0"/>
          </a:p>
        </p:txBody>
      </p:sp>
      <p:sp>
        <p:nvSpPr>
          <p:cNvPr id="1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2371043"/>
            <a:ext cx="2379555" cy="3164887"/>
          </a:xfrm>
        </p:spPr>
        <p:txBody>
          <a:bodyPr lIns="0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 smtClean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yang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/>
              <a:t>kadipiscing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 smtClean="0"/>
              <a:t>aliquam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smtClean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 smtClean="0"/>
              <a:t>venilookolorame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t,lorem</a:t>
            </a:r>
            <a:r>
              <a:rPr lang="en-GB" dirty="0" smtClean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/>
              <a:t>kadipiscing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 smtClean="0"/>
              <a:t>diam</a:t>
            </a:r>
            <a:endParaRPr lang="en-GB" dirty="0"/>
          </a:p>
        </p:txBody>
      </p:sp>
      <p:sp>
        <p:nvSpPr>
          <p:cNvPr id="1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13802" y="4789902"/>
            <a:ext cx="1815639" cy="614561"/>
          </a:xfrm>
        </p:spPr>
        <p:txBody>
          <a:bodyPr lIns="0">
            <a:normAutofit fontScale="85000" lnSpcReduction="10000"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</a:t>
            </a:r>
            <a:r>
              <a:rPr lang="en-GB" dirty="0" err="1" smtClean="0"/>
              <a:t>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 smtClean="0"/>
              <a:t>lookoloramet,lore</a:t>
            </a:r>
            <a:endParaRPr lang="en-GB" dirty="0"/>
          </a:p>
        </p:txBody>
      </p:sp>
      <p:sp>
        <p:nvSpPr>
          <p:cNvPr id="1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93452" y="4789902"/>
            <a:ext cx="1815639" cy="614561"/>
          </a:xfrm>
        </p:spPr>
        <p:txBody>
          <a:bodyPr lIns="0">
            <a:normAutofit fontScale="85000" lnSpcReduction="10000"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</a:t>
            </a:r>
            <a:r>
              <a:rPr lang="en-GB" dirty="0" err="1" smtClean="0"/>
              <a:t>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 smtClean="0"/>
              <a:t>lookoloramet,lore</a:t>
            </a:r>
            <a:endParaRPr lang="en-GB" dirty="0"/>
          </a:p>
        </p:txBody>
      </p:sp>
      <p:sp>
        <p:nvSpPr>
          <p:cNvPr id="1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101" y="4789902"/>
            <a:ext cx="1815639" cy="614561"/>
          </a:xfrm>
        </p:spPr>
        <p:txBody>
          <a:bodyPr lIns="0">
            <a:normAutofit fontScale="85000" lnSpcReduction="10000"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</a:t>
            </a:r>
            <a:r>
              <a:rPr lang="en-GB" dirty="0" err="1" smtClean="0"/>
              <a:t>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 smtClean="0"/>
              <a:t>lookoloramet,lore</a:t>
            </a:r>
            <a:endParaRPr lang="en-GB" dirty="0"/>
          </a:p>
        </p:txBody>
      </p:sp>
      <p:sp>
        <p:nvSpPr>
          <p:cNvPr id="138" name="Shape 58"/>
          <p:cNvSpPr/>
          <p:nvPr/>
        </p:nvSpPr>
        <p:spPr>
          <a:xfrm flipH="1" flipV="1">
            <a:off x="3725736" y="2461389"/>
            <a:ext cx="0" cy="28346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0" name="Oval 4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78488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500"/>
                            </p:stCondLst>
                            <p:childTnLst>
                              <p:par>
                                <p:cTn id="7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500"/>
                            </p:stCondLst>
                            <p:childTnLst>
                              <p:par>
                                <p:cTn id="9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3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6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1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7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110" grpId="0" build="p"/>
      <p:bldP spid="111" grpId="0" build="p"/>
      <p:bldP spid="112" grpId="0" build="p"/>
      <p:bldP spid="113" grpId="0" build="p"/>
      <p:bldP spid="114" grpId="0" build="p"/>
      <p:bldP spid="129" grpId="0" build="p"/>
      <p:bldP spid="130" grpId="0" build="p"/>
      <p:bldP spid="131" grpId="0" build="p"/>
      <p:bldP spid="132" grpId="0" build="p"/>
      <p:bldP spid="133" grpId="0" build="p"/>
      <p:bldP spid="134" grpId="0" uiExpand="1" build="p"/>
      <p:bldP spid="135" grpId="0" build="p"/>
      <p:bldP spid="136" grpId="0" build="p"/>
      <p:bldP spid="137" grpId="0" build="p"/>
      <p:bldP spid="138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3902498" y="2019300"/>
            <a:ext cx="5909161" cy="2436965"/>
            <a:chOff x="3902498" y="2019300"/>
            <a:chExt cx="5909161" cy="2436965"/>
          </a:xfrm>
        </p:grpSpPr>
        <p:grpSp>
          <p:nvGrpSpPr>
            <p:cNvPr id="2" name="Group 1"/>
            <p:cNvGrpSpPr/>
            <p:nvPr/>
          </p:nvGrpSpPr>
          <p:grpSpPr>
            <a:xfrm>
              <a:off x="4036002" y="2019300"/>
              <a:ext cx="5687666" cy="2436965"/>
              <a:chOff x="4036002" y="2019300"/>
              <a:chExt cx="5687666" cy="2436965"/>
            </a:xfrm>
          </p:grpSpPr>
          <p:sp>
            <p:nvSpPr>
              <p:cNvPr id="86" name="Shape 1763"/>
              <p:cNvSpPr/>
              <p:nvPr/>
            </p:nvSpPr>
            <p:spPr>
              <a:xfrm>
                <a:off x="4036002" y="2019300"/>
                <a:ext cx="1273326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7" name="Shape 1766"/>
              <p:cNvSpPr/>
              <p:nvPr/>
            </p:nvSpPr>
            <p:spPr>
              <a:xfrm>
                <a:off x="5510944" y="2019300"/>
                <a:ext cx="1267663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8" name="Shape 1769"/>
              <p:cNvSpPr/>
              <p:nvPr/>
            </p:nvSpPr>
            <p:spPr>
              <a:xfrm>
                <a:off x="6986118" y="2019300"/>
                <a:ext cx="1267663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9" name="Shape 1772"/>
              <p:cNvSpPr/>
              <p:nvPr/>
            </p:nvSpPr>
            <p:spPr>
              <a:xfrm>
                <a:off x="8456005" y="2019300"/>
                <a:ext cx="1267663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119" name="Shape 1836"/>
            <p:cNvSpPr/>
            <p:nvPr/>
          </p:nvSpPr>
          <p:spPr>
            <a:xfrm flipH="1" flipV="1">
              <a:off x="3976251" y="2534281"/>
              <a:ext cx="5835408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0" name="Shape 1837"/>
            <p:cNvSpPr/>
            <p:nvPr/>
          </p:nvSpPr>
          <p:spPr>
            <a:xfrm flipH="1" flipV="1">
              <a:off x="3976251" y="2900170"/>
              <a:ext cx="5835408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1" name="Shape 1838"/>
            <p:cNvSpPr/>
            <p:nvPr/>
          </p:nvSpPr>
          <p:spPr>
            <a:xfrm flipH="1" flipV="1">
              <a:off x="3902498" y="3054835"/>
              <a:ext cx="5835408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2" name="Shape 1839"/>
            <p:cNvSpPr/>
            <p:nvPr/>
          </p:nvSpPr>
          <p:spPr>
            <a:xfrm flipH="1" flipV="1">
              <a:off x="3902498" y="3420725"/>
              <a:ext cx="5835408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3" name="Shape 1840"/>
            <p:cNvSpPr/>
            <p:nvPr/>
          </p:nvSpPr>
          <p:spPr>
            <a:xfrm flipH="1" flipV="1">
              <a:off x="3902498" y="3573671"/>
              <a:ext cx="5835408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4" name="Shape 1841"/>
            <p:cNvSpPr/>
            <p:nvPr/>
          </p:nvSpPr>
          <p:spPr>
            <a:xfrm flipH="1" flipV="1">
              <a:off x="3902498" y="3939561"/>
              <a:ext cx="5835408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5" name="Shape 1842"/>
            <p:cNvSpPr/>
            <p:nvPr/>
          </p:nvSpPr>
          <p:spPr>
            <a:xfrm flipH="1" flipV="1">
              <a:off x="3902498" y="4094459"/>
              <a:ext cx="5835408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MARKETING TARGET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5" name="Group 4"/>
          <p:cNvGrpSpPr/>
          <p:nvPr/>
        </p:nvGrpSpPr>
        <p:grpSpPr>
          <a:xfrm>
            <a:off x="4036383" y="2539111"/>
            <a:ext cx="1267663" cy="1917153"/>
            <a:chOff x="4036383" y="2539111"/>
            <a:chExt cx="1267663" cy="1917153"/>
          </a:xfrm>
        </p:grpSpPr>
        <p:sp>
          <p:nvSpPr>
            <p:cNvPr id="90" name="Shape 1779"/>
            <p:cNvSpPr/>
            <p:nvPr/>
          </p:nvSpPr>
          <p:spPr>
            <a:xfrm>
              <a:off x="4036383" y="2539111"/>
              <a:ext cx="126766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1" name="Shape 1780"/>
            <p:cNvSpPr/>
            <p:nvPr/>
          </p:nvSpPr>
          <p:spPr>
            <a:xfrm>
              <a:off x="4036383" y="3058922"/>
              <a:ext cx="628550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2" name="Shape 1781"/>
            <p:cNvSpPr/>
            <p:nvPr/>
          </p:nvSpPr>
          <p:spPr>
            <a:xfrm>
              <a:off x="4036383" y="3578733"/>
              <a:ext cx="760598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3" name="Shape 1782"/>
            <p:cNvSpPr/>
            <p:nvPr/>
          </p:nvSpPr>
          <p:spPr>
            <a:xfrm>
              <a:off x="4036383" y="4098544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5510944" y="2539111"/>
            <a:ext cx="1267663" cy="1917153"/>
            <a:chOff x="5510944" y="2539111"/>
            <a:chExt cx="1267663" cy="1917153"/>
          </a:xfrm>
        </p:grpSpPr>
        <p:sp>
          <p:nvSpPr>
            <p:cNvPr id="94" name="Shape 1783"/>
            <p:cNvSpPr/>
            <p:nvPr/>
          </p:nvSpPr>
          <p:spPr>
            <a:xfrm>
              <a:off x="5510944" y="2539111"/>
              <a:ext cx="62854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5" name="Shape 1784"/>
            <p:cNvSpPr/>
            <p:nvPr/>
          </p:nvSpPr>
          <p:spPr>
            <a:xfrm>
              <a:off x="5510944" y="3058922"/>
              <a:ext cx="126766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6" name="Shape 1785"/>
            <p:cNvSpPr/>
            <p:nvPr/>
          </p:nvSpPr>
          <p:spPr>
            <a:xfrm>
              <a:off x="5510944" y="3578733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7" name="Shape 1786"/>
            <p:cNvSpPr/>
            <p:nvPr/>
          </p:nvSpPr>
          <p:spPr>
            <a:xfrm>
              <a:off x="5510944" y="4098544"/>
              <a:ext cx="9560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986118" y="2539111"/>
            <a:ext cx="1267662" cy="1917153"/>
            <a:chOff x="6986118" y="2539111"/>
            <a:chExt cx="1267662" cy="1917153"/>
          </a:xfrm>
        </p:grpSpPr>
        <p:sp>
          <p:nvSpPr>
            <p:cNvPr id="98" name="Shape 1787"/>
            <p:cNvSpPr/>
            <p:nvPr/>
          </p:nvSpPr>
          <p:spPr>
            <a:xfrm>
              <a:off x="6986118" y="2539111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9" name="Shape 1788"/>
            <p:cNvSpPr/>
            <p:nvPr/>
          </p:nvSpPr>
          <p:spPr>
            <a:xfrm>
              <a:off x="6986118" y="3058922"/>
              <a:ext cx="62854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0" name="Shape 1789"/>
            <p:cNvSpPr/>
            <p:nvPr/>
          </p:nvSpPr>
          <p:spPr>
            <a:xfrm>
              <a:off x="6986118" y="3578733"/>
              <a:ext cx="9560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1" name="Shape 1790"/>
            <p:cNvSpPr/>
            <p:nvPr/>
          </p:nvSpPr>
          <p:spPr>
            <a:xfrm>
              <a:off x="6986118" y="4098544"/>
              <a:ext cx="1267662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8455251" y="2539111"/>
            <a:ext cx="1103923" cy="1917153"/>
            <a:chOff x="8455251" y="2539111"/>
            <a:chExt cx="1103923" cy="1917153"/>
          </a:xfrm>
        </p:grpSpPr>
        <p:sp>
          <p:nvSpPr>
            <p:cNvPr id="102" name="Shape 1791"/>
            <p:cNvSpPr/>
            <p:nvPr/>
          </p:nvSpPr>
          <p:spPr>
            <a:xfrm>
              <a:off x="8455251" y="2539111"/>
              <a:ext cx="62854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3" name="Shape 1792"/>
            <p:cNvSpPr/>
            <p:nvPr/>
          </p:nvSpPr>
          <p:spPr>
            <a:xfrm>
              <a:off x="8455251" y="3058922"/>
              <a:ext cx="9560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4" name="Shape 1793"/>
            <p:cNvSpPr/>
            <p:nvPr/>
          </p:nvSpPr>
          <p:spPr>
            <a:xfrm>
              <a:off x="8455251" y="3578733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5" name="Shape 1794"/>
            <p:cNvSpPr/>
            <p:nvPr/>
          </p:nvSpPr>
          <p:spPr>
            <a:xfrm>
              <a:off x="8455251" y="4098544"/>
              <a:ext cx="5176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563473" y="2539117"/>
            <a:ext cx="1249482" cy="1917142"/>
            <a:chOff x="2563473" y="2539117"/>
            <a:chExt cx="1249482" cy="1917142"/>
          </a:xfrm>
        </p:grpSpPr>
        <p:sp>
          <p:nvSpPr>
            <p:cNvPr id="106" name="Shape 1795"/>
            <p:cNvSpPr/>
            <p:nvPr/>
          </p:nvSpPr>
          <p:spPr>
            <a:xfrm>
              <a:off x="2563473" y="2539117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1798"/>
            <p:cNvSpPr/>
            <p:nvPr/>
          </p:nvSpPr>
          <p:spPr>
            <a:xfrm>
              <a:off x="2563473" y="3058925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6" name="Shape 1801"/>
            <p:cNvSpPr/>
            <p:nvPr/>
          </p:nvSpPr>
          <p:spPr>
            <a:xfrm>
              <a:off x="2563473" y="3578733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7" name="Shape 1804"/>
            <p:cNvSpPr/>
            <p:nvPr/>
          </p:nvSpPr>
          <p:spPr>
            <a:xfrm>
              <a:off x="2563473" y="4098541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2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953000" y="2542914"/>
            <a:ext cx="350433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100%</a:t>
            </a:r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335766" y="3063469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467225" y="358313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70%</a:t>
            </a:r>
          </a:p>
        </p:txBody>
      </p:sp>
      <p:sp>
        <p:nvSpPr>
          <p:cNvPr id="13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01292" y="4101302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4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809737" y="2541873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4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448851" y="3062715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100%</a:t>
            </a:r>
          </a:p>
        </p:txBody>
      </p:sp>
      <p:sp>
        <p:nvSpPr>
          <p:cNvPr id="14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85111" y="358313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4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34765" y="4094459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80%</a:t>
            </a:r>
          </a:p>
        </p:txBody>
      </p:sp>
      <p:sp>
        <p:nvSpPr>
          <p:cNvPr id="1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760285" y="2540002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81249" y="3064446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611928" y="358313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80%</a:t>
            </a:r>
          </a:p>
        </p:txBody>
      </p:sp>
      <p:sp>
        <p:nvSpPr>
          <p:cNvPr id="1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24024" y="410130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100%</a:t>
            </a:r>
          </a:p>
        </p:txBody>
      </p:sp>
      <p:sp>
        <p:nvSpPr>
          <p:cNvPr id="15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29418" y="3580750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643124" y="410130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40%</a:t>
            </a:r>
          </a:p>
        </p:txBody>
      </p:sp>
      <p:sp>
        <p:nvSpPr>
          <p:cNvPr id="1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081524" y="3061300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80%</a:t>
            </a:r>
          </a:p>
        </p:txBody>
      </p:sp>
      <p:sp>
        <p:nvSpPr>
          <p:cNvPr id="1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754044" y="2542914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5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85163" y="3068530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Web Design</a:t>
            </a:r>
          </a:p>
        </p:txBody>
      </p:sp>
      <p:sp>
        <p:nvSpPr>
          <p:cNvPr id="15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4318" y="2538418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Print Template</a:t>
            </a:r>
          </a:p>
        </p:txBody>
      </p:sp>
      <p:sp>
        <p:nvSpPr>
          <p:cNvPr id="15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9409" y="4114407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Adobe Plugin</a:t>
            </a:r>
          </a:p>
        </p:txBody>
      </p:sp>
      <p:sp>
        <p:nvSpPr>
          <p:cNvPr id="15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68564" y="3584295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Product </a:t>
            </a:r>
            <a:r>
              <a:rPr lang="en-GB" sz="1100" dirty="0" err="1"/>
              <a:t>Mockup</a:t>
            </a:r>
            <a:endParaRPr lang="en-GB" sz="1100" dirty="0"/>
          </a:p>
        </p:txBody>
      </p:sp>
      <p:sp>
        <p:nvSpPr>
          <p:cNvPr id="15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036001" y="2013727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Europe</a:t>
            </a:r>
          </a:p>
        </p:txBody>
      </p:sp>
      <p:sp>
        <p:nvSpPr>
          <p:cNvPr id="15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505777" y="2013727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Asia</a:t>
            </a:r>
          </a:p>
        </p:txBody>
      </p:sp>
      <p:sp>
        <p:nvSpPr>
          <p:cNvPr id="16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984599" y="2016911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Africa</a:t>
            </a:r>
          </a:p>
        </p:txBody>
      </p:sp>
      <p:sp>
        <p:nvSpPr>
          <p:cNvPr id="16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54375" y="2016911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America</a:t>
            </a:r>
          </a:p>
        </p:txBody>
      </p:sp>
      <p:sp>
        <p:nvSpPr>
          <p:cNvPr id="1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36700" y="5668354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36700" y="5417777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Europe</a:t>
            </a:r>
          </a:p>
        </p:txBody>
      </p:sp>
      <p:sp>
        <p:nvSpPr>
          <p:cNvPr id="1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95125" y="5668354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95125" y="5417777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Asia</a:t>
            </a:r>
          </a:p>
        </p:txBody>
      </p:sp>
      <p:sp>
        <p:nvSpPr>
          <p:cNvPr id="1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01438" y="5633797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01438" y="5383220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Africa</a:t>
            </a:r>
          </a:p>
        </p:txBody>
      </p:sp>
      <p:sp>
        <p:nvSpPr>
          <p:cNvPr id="1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59863" y="5633797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59863" y="5383220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America</a:t>
            </a:r>
          </a:p>
        </p:txBody>
      </p:sp>
      <p:sp>
        <p:nvSpPr>
          <p:cNvPr id="174" name="Shape 62"/>
          <p:cNvSpPr/>
          <p:nvPr/>
        </p:nvSpPr>
        <p:spPr>
          <a:xfrm flipH="1" flipV="1">
            <a:off x="1480260" y="5068993"/>
            <a:ext cx="941832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Oval 6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67252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0" dur="500"/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500"/>
                            </p:stCondLst>
                            <p:childTnLst>
                              <p:par>
                                <p:cTn id="7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40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3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4500"/>
                            </p:stCondLst>
                            <p:childTnLst>
                              <p:par>
                                <p:cTn id="9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6" dur="500"/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500"/>
                            </p:stCondLst>
                            <p:childTnLst>
                              <p:par>
                                <p:cTn id="1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6000"/>
                            </p:stCondLst>
                            <p:childTnLst>
                              <p:par>
                                <p:cTn id="1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9" dur="500"/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26" grpId="0" build="p"/>
      <p:bldP spid="127" grpId="0" build="p"/>
      <p:bldP spid="128" grpId="0" build="p"/>
      <p:bldP spid="139" grpId="0" build="p"/>
      <p:bldP spid="140" grpId="0" build="p"/>
      <p:bldP spid="141" grpId="0" build="p"/>
      <p:bldP spid="142" grpId="0" build="p"/>
      <p:bldP spid="145" grpId="0" build="p"/>
      <p:bldP spid="146" grpId="0" build="p"/>
      <p:bldP spid="147" grpId="0" build="p"/>
      <p:bldP spid="148" grpId="0" build="p"/>
      <p:bldP spid="149" grpId="0" build="p"/>
      <p:bldP spid="150" grpId="0" build="p"/>
      <p:bldP spid="151" grpId="0" build="p"/>
      <p:bldP spid="152" grpId="0" build="p"/>
      <p:bldP spid="153" grpId="0" build="p"/>
      <p:bldP spid="154" grpId="0" build="p"/>
      <p:bldP spid="155" grpId="0" build="p"/>
      <p:bldP spid="156" grpId="0" build="p"/>
      <p:bldP spid="157" grpId="0" build="p"/>
      <p:bldP spid="158" grpId="0" build="p"/>
      <p:bldP spid="159" grpId="0" build="p"/>
      <p:bldP spid="160" grpId="0" build="p"/>
      <p:bldP spid="161" grpId="0" build="p"/>
      <p:bldP spid="162" grpId="0" build="p"/>
      <p:bldP spid="163" grpId="0" build="p"/>
      <p:bldP spid="164" grpId="0" build="p"/>
      <p:bldP spid="165" grpId="0" build="p"/>
      <p:bldP spid="170" grpId="0" build="p"/>
      <p:bldP spid="171" grpId="0" build="p"/>
      <p:bldP spid="172" grpId="0" build="p"/>
      <p:bldP spid="173" grpId="0" build="p"/>
      <p:bldP spid="174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MARKETING TARGET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07" name="Shape 1848"/>
          <p:cNvSpPr/>
          <p:nvPr/>
        </p:nvSpPr>
        <p:spPr>
          <a:xfrm>
            <a:off x="9124266" y="2406454"/>
            <a:ext cx="280224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8" name="Shape 1849"/>
          <p:cNvSpPr/>
          <p:nvPr/>
        </p:nvSpPr>
        <p:spPr>
          <a:xfrm>
            <a:off x="2787508" y="2406454"/>
            <a:ext cx="280225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9" name="Shape 1850"/>
          <p:cNvSpPr/>
          <p:nvPr/>
        </p:nvSpPr>
        <p:spPr>
          <a:xfrm>
            <a:off x="4899761" y="2406454"/>
            <a:ext cx="280225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0" name="Shape 1851"/>
          <p:cNvSpPr/>
          <p:nvPr/>
        </p:nvSpPr>
        <p:spPr>
          <a:xfrm>
            <a:off x="7012014" y="2406454"/>
            <a:ext cx="280225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1" name="Shape 1852"/>
          <p:cNvSpPr/>
          <p:nvPr/>
        </p:nvSpPr>
        <p:spPr>
          <a:xfrm>
            <a:off x="4899761" y="2873494"/>
            <a:ext cx="280225" cy="133440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2" name="Shape 1853"/>
          <p:cNvSpPr/>
          <p:nvPr/>
        </p:nvSpPr>
        <p:spPr>
          <a:xfrm>
            <a:off x="7012014" y="3073654"/>
            <a:ext cx="280225" cy="113424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3" name="Shape 1854"/>
          <p:cNvSpPr/>
          <p:nvPr/>
        </p:nvSpPr>
        <p:spPr>
          <a:xfrm>
            <a:off x="9124267" y="2606614"/>
            <a:ext cx="280225" cy="160128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4" name="Shape 1855"/>
          <p:cNvSpPr/>
          <p:nvPr/>
        </p:nvSpPr>
        <p:spPr>
          <a:xfrm>
            <a:off x="2787508" y="2606614"/>
            <a:ext cx="280225" cy="160128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8" name="Shape 1856"/>
          <p:cNvSpPr/>
          <p:nvPr/>
        </p:nvSpPr>
        <p:spPr>
          <a:xfrm>
            <a:off x="2581169" y="2651130"/>
            <a:ext cx="692904" cy="250453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29" name="Shape 1859"/>
          <p:cNvSpPr/>
          <p:nvPr/>
        </p:nvSpPr>
        <p:spPr>
          <a:xfrm>
            <a:off x="4693422" y="2918784"/>
            <a:ext cx="692904" cy="250453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0" name="Shape 1862"/>
          <p:cNvSpPr/>
          <p:nvPr/>
        </p:nvSpPr>
        <p:spPr>
          <a:xfrm>
            <a:off x="6805674" y="3117917"/>
            <a:ext cx="692904" cy="250453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1" name="Shape 1865"/>
          <p:cNvSpPr/>
          <p:nvPr/>
        </p:nvSpPr>
        <p:spPr>
          <a:xfrm>
            <a:off x="8917927" y="2654562"/>
            <a:ext cx="692904" cy="250453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132" name="Group 1870"/>
          <p:cNvGrpSpPr/>
          <p:nvPr/>
        </p:nvGrpSpPr>
        <p:grpSpPr>
          <a:xfrm>
            <a:off x="2527300" y="3807573"/>
            <a:ext cx="800640" cy="800640"/>
            <a:chOff x="0" y="0"/>
            <a:chExt cx="1956635" cy="1956635"/>
          </a:xfrm>
        </p:grpSpPr>
        <p:sp>
          <p:nvSpPr>
            <p:cNvPr id="133" name="Shape 1868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4" name="Shape 1869"/>
            <p:cNvSpPr/>
            <p:nvPr/>
          </p:nvSpPr>
          <p:spPr>
            <a:xfrm>
              <a:off x="548440" y="624550"/>
              <a:ext cx="859755" cy="7075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55"/>
                    <a:pt x="0" y="1310"/>
                  </a:cubicBezTo>
                  <a:cubicBezTo>
                    <a:pt x="0" y="1310"/>
                    <a:pt x="0" y="1305"/>
                    <a:pt x="0" y="20290"/>
                  </a:cubicBezTo>
                  <a:cubicBezTo>
                    <a:pt x="0" y="20945"/>
                    <a:pt x="544" y="21600"/>
                    <a:pt x="1084" y="21600"/>
                  </a:cubicBezTo>
                  <a:cubicBezTo>
                    <a:pt x="1084" y="21600"/>
                    <a:pt x="1084" y="21600"/>
                    <a:pt x="20522" y="21600"/>
                  </a:cubicBezTo>
                  <a:cubicBezTo>
                    <a:pt x="21062" y="21600"/>
                    <a:pt x="21600" y="20945"/>
                    <a:pt x="21600" y="20290"/>
                  </a:cubicBezTo>
                  <a:lnTo>
                    <a:pt x="21600" y="1310"/>
                  </a:lnTo>
                  <a:cubicBezTo>
                    <a:pt x="21600" y="655"/>
                    <a:pt x="21062" y="0"/>
                    <a:pt x="20522" y="0"/>
                  </a:cubicBezTo>
                  <a:cubicBezTo>
                    <a:pt x="20522" y="0"/>
                    <a:pt x="20522" y="0"/>
                    <a:pt x="1084" y="0"/>
                  </a:cubicBezTo>
                  <a:close/>
                  <a:moveTo>
                    <a:pt x="1376" y="2627"/>
                  </a:moveTo>
                  <a:lnTo>
                    <a:pt x="20187" y="2627"/>
                  </a:lnTo>
                  <a:lnTo>
                    <a:pt x="20187" y="17723"/>
                  </a:lnTo>
                  <a:lnTo>
                    <a:pt x="1376" y="17723"/>
                  </a:lnTo>
                  <a:lnTo>
                    <a:pt x="1376" y="2627"/>
                  </a:lnTo>
                  <a:close/>
                  <a:moveTo>
                    <a:pt x="10803" y="19180"/>
                  </a:moveTo>
                  <a:cubicBezTo>
                    <a:pt x="10956" y="19180"/>
                    <a:pt x="11106" y="19253"/>
                    <a:pt x="11223" y="19395"/>
                  </a:cubicBezTo>
                  <a:cubicBezTo>
                    <a:pt x="11457" y="19679"/>
                    <a:pt x="11457" y="20140"/>
                    <a:pt x="11223" y="20423"/>
                  </a:cubicBezTo>
                  <a:cubicBezTo>
                    <a:pt x="10990" y="20707"/>
                    <a:pt x="10610" y="20707"/>
                    <a:pt x="10377" y="20423"/>
                  </a:cubicBezTo>
                  <a:cubicBezTo>
                    <a:pt x="10143" y="20139"/>
                    <a:pt x="10143" y="19679"/>
                    <a:pt x="10377" y="19395"/>
                  </a:cubicBezTo>
                  <a:cubicBezTo>
                    <a:pt x="10494" y="19253"/>
                    <a:pt x="10650" y="19180"/>
                    <a:pt x="10803" y="1918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35" name="Group 1876"/>
          <p:cNvGrpSpPr/>
          <p:nvPr/>
        </p:nvGrpSpPr>
        <p:grpSpPr>
          <a:xfrm>
            <a:off x="4639553" y="3807573"/>
            <a:ext cx="800640" cy="800640"/>
            <a:chOff x="0" y="0"/>
            <a:chExt cx="1956635" cy="1956635"/>
          </a:xfrm>
        </p:grpSpPr>
        <p:sp>
          <p:nvSpPr>
            <p:cNvPr id="136" name="Shape 1874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7" name="Shape 1875"/>
            <p:cNvSpPr/>
            <p:nvPr/>
          </p:nvSpPr>
          <p:spPr>
            <a:xfrm>
              <a:off x="548440" y="547260"/>
              <a:ext cx="859755" cy="8621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89" h="19689" extrusionOk="0">
                  <a:moveTo>
                    <a:pt x="16823" y="2867"/>
                  </a:moveTo>
                  <a:cubicBezTo>
                    <a:pt x="12836" y="-955"/>
                    <a:pt x="6688" y="-955"/>
                    <a:pt x="2867" y="2867"/>
                  </a:cubicBezTo>
                  <a:cubicBezTo>
                    <a:pt x="-955" y="6688"/>
                    <a:pt x="-955" y="13002"/>
                    <a:pt x="2867" y="16823"/>
                  </a:cubicBezTo>
                  <a:cubicBezTo>
                    <a:pt x="6688" y="20645"/>
                    <a:pt x="12836" y="20645"/>
                    <a:pt x="16823" y="16823"/>
                  </a:cubicBezTo>
                  <a:cubicBezTo>
                    <a:pt x="20645" y="13002"/>
                    <a:pt x="20645" y="6688"/>
                    <a:pt x="16823" y="2867"/>
                  </a:cubicBezTo>
                  <a:close/>
                  <a:moveTo>
                    <a:pt x="11507" y="12670"/>
                  </a:moveTo>
                  <a:cubicBezTo>
                    <a:pt x="6522" y="15494"/>
                    <a:pt x="6522" y="15494"/>
                    <a:pt x="6522" y="15494"/>
                  </a:cubicBezTo>
                  <a:cubicBezTo>
                    <a:pt x="6522" y="9845"/>
                    <a:pt x="6522" y="9845"/>
                    <a:pt x="6522" y="9845"/>
                  </a:cubicBezTo>
                  <a:cubicBezTo>
                    <a:pt x="6522" y="4030"/>
                    <a:pt x="6522" y="4030"/>
                    <a:pt x="6522" y="4030"/>
                  </a:cubicBezTo>
                  <a:cubicBezTo>
                    <a:pt x="11507" y="7020"/>
                    <a:pt x="11507" y="7020"/>
                    <a:pt x="11507" y="7020"/>
                  </a:cubicBezTo>
                  <a:cubicBezTo>
                    <a:pt x="16325" y="9845"/>
                    <a:pt x="16325" y="9845"/>
                    <a:pt x="16325" y="9845"/>
                  </a:cubicBezTo>
                  <a:lnTo>
                    <a:pt x="11507" y="1267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38" name="Group 1882"/>
          <p:cNvGrpSpPr/>
          <p:nvPr/>
        </p:nvGrpSpPr>
        <p:grpSpPr>
          <a:xfrm>
            <a:off x="6751806" y="3807573"/>
            <a:ext cx="800640" cy="800640"/>
            <a:chOff x="0" y="0"/>
            <a:chExt cx="1956635" cy="1956635"/>
          </a:xfrm>
        </p:grpSpPr>
        <p:sp>
          <p:nvSpPr>
            <p:cNvPr id="143" name="Shape 1880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4" name="Shape 1881"/>
            <p:cNvSpPr/>
            <p:nvPr/>
          </p:nvSpPr>
          <p:spPr>
            <a:xfrm>
              <a:off x="548440" y="617235"/>
              <a:ext cx="859755" cy="7221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46"/>
                    <a:pt x="0" y="1290"/>
                  </a:cubicBezTo>
                  <a:cubicBezTo>
                    <a:pt x="0" y="1290"/>
                    <a:pt x="0" y="1284"/>
                    <a:pt x="0" y="18025"/>
                  </a:cubicBezTo>
                  <a:cubicBezTo>
                    <a:pt x="0" y="18669"/>
                    <a:pt x="544" y="19315"/>
                    <a:pt x="1084" y="19315"/>
                  </a:cubicBezTo>
                  <a:cubicBezTo>
                    <a:pt x="1084" y="19315"/>
                    <a:pt x="7178" y="19315"/>
                    <a:pt x="8088" y="19315"/>
                  </a:cubicBezTo>
                  <a:lnTo>
                    <a:pt x="8088" y="20310"/>
                  </a:lnTo>
                  <a:lnTo>
                    <a:pt x="3802" y="20310"/>
                  </a:lnTo>
                  <a:lnTo>
                    <a:pt x="3802" y="21600"/>
                  </a:lnTo>
                  <a:lnTo>
                    <a:pt x="17798" y="21600"/>
                  </a:lnTo>
                  <a:lnTo>
                    <a:pt x="17798" y="20310"/>
                  </a:lnTo>
                  <a:lnTo>
                    <a:pt x="13518" y="20310"/>
                  </a:lnTo>
                  <a:lnTo>
                    <a:pt x="13518" y="19315"/>
                  </a:lnTo>
                  <a:cubicBezTo>
                    <a:pt x="16383" y="19315"/>
                    <a:pt x="13517" y="19315"/>
                    <a:pt x="20516" y="19315"/>
                  </a:cubicBezTo>
                  <a:cubicBezTo>
                    <a:pt x="21056" y="19315"/>
                    <a:pt x="21600" y="18669"/>
                    <a:pt x="21600" y="18025"/>
                  </a:cubicBezTo>
                  <a:lnTo>
                    <a:pt x="21600" y="1290"/>
                  </a:lnTo>
                  <a:cubicBezTo>
                    <a:pt x="21600" y="646"/>
                    <a:pt x="21056" y="0"/>
                    <a:pt x="20516" y="0"/>
                  </a:cubicBezTo>
                  <a:cubicBezTo>
                    <a:pt x="20516" y="0"/>
                    <a:pt x="20520" y="0"/>
                    <a:pt x="1084" y="0"/>
                  </a:cubicBezTo>
                  <a:close/>
                  <a:moveTo>
                    <a:pt x="1344" y="1564"/>
                  </a:moveTo>
                  <a:lnTo>
                    <a:pt x="20256" y="1564"/>
                  </a:lnTo>
                  <a:lnTo>
                    <a:pt x="20256" y="15171"/>
                  </a:lnTo>
                  <a:lnTo>
                    <a:pt x="1344" y="15171"/>
                  </a:lnTo>
                  <a:lnTo>
                    <a:pt x="1344" y="1564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66" name="Group 1888"/>
          <p:cNvGrpSpPr/>
          <p:nvPr/>
        </p:nvGrpSpPr>
        <p:grpSpPr>
          <a:xfrm>
            <a:off x="8864058" y="3807573"/>
            <a:ext cx="800641" cy="800640"/>
            <a:chOff x="0" y="0"/>
            <a:chExt cx="1956635" cy="1956635"/>
          </a:xfrm>
        </p:grpSpPr>
        <p:sp>
          <p:nvSpPr>
            <p:cNvPr id="167" name="Shape 1886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68" name="Shape 1887"/>
            <p:cNvSpPr/>
            <p:nvPr/>
          </p:nvSpPr>
          <p:spPr>
            <a:xfrm>
              <a:off x="766760" y="605869"/>
              <a:ext cx="425310" cy="7450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2" y="0"/>
                  </a:moveTo>
                  <a:cubicBezTo>
                    <a:pt x="1082" y="0"/>
                    <a:pt x="0" y="617"/>
                    <a:pt x="0" y="1234"/>
                  </a:cubicBezTo>
                  <a:cubicBezTo>
                    <a:pt x="0" y="1234"/>
                    <a:pt x="0" y="1233"/>
                    <a:pt x="0" y="20366"/>
                  </a:cubicBezTo>
                  <a:cubicBezTo>
                    <a:pt x="0" y="20983"/>
                    <a:pt x="1082" y="21600"/>
                    <a:pt x="2162" y="21600"/>
                  </a:cubicBezTo>
                  <a:cubicBezTo>
                    <a:pt x="2162" y="21600"/>
                    <a:pt x="2155" y="21600"/>
                    <a:pt x="19438" y="21600"/>
                  </a:cubicBezTo>
                  <a:cubicBezTo>
                    <a:pt x="20518" y="21600"/>
                    <a:pt x="21600" y="20983"/>
                    <a:pt x="21600" y="20366"/>
                  </a:cubicBezTo>
                  <a:lnTo>
                    <a:pt x="21600" y="1234"/>
                  </a:lnTo>
                  <a:cubicBezTo>
                    <a:pt x="21600" y="617"/>
                    <a:pt x="20518" y="0"/>
                    <a:pt x="19438" y="0"/>
                  </a:cubicBezTo>
                  <a:cubicBezTo>
                    <a:pt x="19438" y="0"/>
                    <a:pt x="19445" y="0"/>
                    <a:pt x="2162" y="0"/>
                  </a:cubicBezTo>
                  <a:close/>
                  <a:moveTo>
                    <a:pt x="1721" y="2783"/>
                  </a:moveTo>
                  <a:lnTo>
                    <a:pt x="19879" y="2783"/>
                  </a:lnTo>
                  <a:lnTo>
                    <a:pt x="19879" y="16965"/>
                  </a:lnTo>
                  <a:lnTo>
                    <a:pt x="1721" y="16965"/>
                  </a:lnTo>
                  <a:lnTo>
                    <a:pt x="1721" y="2783"/>
                  </a:lnTo>
                  <a:close/>
                  <a:moveTo>
                    <a:pt x="10800" y="18810"/>
                  </a:moveTo>
                  <a:cubicBezTo>
                    <a:pt x="11113" y="18810"/>
                    <a:pt x="11422" y="18882"/>
                    <a:pt x="11660" y="19018"/>
                  </a:cubicBezTo>
                  <a:cubicBezTo>
                    <a:pt x="12138" y="19291"/>
                    <a:pt x="12138" y="19728"/>
                    <a:pt x="11660" y="20000"/>
                  </a:cubicBezTo>
                  <a:cubicBezTo>
                    <a:pt x="11183" y="20273"/>
                    <a:pt x="10417" y="20273"/>
                    <a:pt x="9940" y="20000"/>
                  </a:cubicBezTo>
                  <a:cubicBezTo>
                    <a:pt x="9462" y="19728"/>
                    <a:pt x="9462" y="19291"/>
                    <a:pt x="9940" y="19018"/>
                  </a:cubicBezTo>
                  <a:cubicBezTo>
                    <a:pt x="10178" y="18882"/>
                    <a:pt x="10487" y="18810"/>
                    <a:pt x="10800" y="1881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6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103451" y="5160359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79626" y="4909782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Tablet</a:t>
            </a:r>
          </a:p>
        </p:txBody>
      </p:sp>
      <p:sp>
        <p:nvSpPr>
          <p:cNvPr id="1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09424" y="5160359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endParaRPr lang="en-GB" dirty="0"/>
          </a:p>
        </p:txBody>
      </p:sp>
      <p:sp>
        <p:nvSpPr>
          <p:cNvPr id="1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85599" y="4909782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Video Player</a:t>
            </a:r>
          </a:p>
        </p:txBody>
      </p:sp>
      <p:sp>
        <p:nvSpPr>
          <p:cNvPr id="1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20463" y="5125802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endParaRPr lang="en-GB" dirty="0"/>
          </a:p>
        </p:txBody>
      </p:sp>
      <p:sp>
        <p:nvSpPr>
          <p:cNvPr id="1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196638" y="4875225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Computer</a:t>
            </a:r>
          </a:p>
        </p:txBody>
      </p:sp>
      <p:sp>
        <p:nvSpPr>
          <p:cNvPr id="1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53438" y="5125802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endParaRPr lang="en-GB" dirty="0"/>
          </a:p>
        </p:txBody>
      </p:sp>
      <p:sp>
        <p:nvSpPr>
          <p:cNvPr id="1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29613" y="4875225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Phone</a:t>
            </a:r>
          </a:p>
        </p:txBody>
      </p:sp>
      <p:sp>
        <p:nvSpPr>
          <p:cNvPr id="18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81167" y="2651130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80%</a:t>
            </a:r>
          </a:p>
        </p:txBody>
      </p:sp>
      <p:sp>
        <p:nvSpPr>
          <p:cNvPr id="18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695614" y="2920365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60%</a:t>
            </a:r>
          </a:p>
        </p:txBody>
      </p:sp>
      <p:sp>
        <p:nvSpPr>
          <p:cNvPr id="18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809830" y="3116991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50%</a:t>
            </a:r>
          </a:p>
        </p:txBody>
      </p:sp>
      <p:sp>
        <p:nvSpPr>
          <p:cNvPr id="18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17925" y="2651130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80%</a:t>
            </a:r>
          </a:p>
        </p:txBody>
      </p:sp>
      <p:sp>
        <p:nvSpPr>
          <p:cNvPr id="42" name="Oval 4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70883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6" dur="500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8" dur="500"/>
                                        <p:tgtEl>
                                          <p:spTgt spid="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animBg="1"/>
      <p:bldP spid="118" grpId="0" animBg="1"/>
      <p:bldP spid="129" grpId="0" animBg="1"/>
      <p:bldP spid="130" grpId="0" animBg="1"/>
      <p:bldP spid="131" grpId="0" animBg="1"/>
      <p:bldP spid="169" grpId="0" build="p"/>
      <p:bldP spid="175" grpId="0" build="p"/>
      <p:bldP spid="176" grpId="0" build="p"/>
      <p:bldP spid="177" grpId="0" build="p"/>
      <p:bldP spid="178" grpId="0" build="p"/>
      <p:bldP spid="179" grpId="0" build="p"/>
      <p:bldP spid="180" grpId="0" build="p"/>
      <p:bldP spid="181" grpId="0" build="p"/>
      <p:bldP spid="182" grpId="0" build="p"/>
      <p:bldP spid="183" grpId="0" build="p"/>
      <p:bldP spid="184" grpId="0" build="p"/>
      <p:bldP spid="185" grpId="0" build="p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STRATEGY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" name="Oval 1"/>
          <p:cNvSpPr/>
          <p:nvPr/>
        </p:nvSpPr>
        <p:spPr>
          <a:xfrm>
            <a:off x="4595102" y="1908761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5864907" y="1913830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4595102" y="3042641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5864907" y="3047710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5511218" y="2633312"/>
            <a:ext cx="1083172" cy="1095342"/>
          </a:xfrm>
          <a:prstGeom prst="ellipse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799" y="2012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 smtClean="0"/>
              <a:t>Vision</a:t>
            </a:r>
            <a:endParaRPr lang="en-GB" sz="1300" dirty="0"/>
          </a:p>
        </p:txBody>
      </p:sp>
      <p:sp>
        <p:nvSpPr>
          <p:cNvPr id="1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799" y="2267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799" y="375015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Initiatives</a:t>
            </a:r>
          </a:p>
        </p:txBody>
      </p:sp>
      <p:sp>
        <p:nvSpPr>
          <p:cNvPr id="2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799" y="4005569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yang </a:t>
            </a:r>
            <a:r>
              <a:rPr lang="en-GB" dirty="0" err="1" smtClean="0"/>
              <a:t>lon</a:t>
            </a:r>
            <a:r>
              <a:rPr lang="en-GB" dirty="0"/>
              <a:t> </a:t>
            </a:r>
            <a:r>
              <a:rPr lang="en-GB" dirty="0" err="1" smtClean="0"/>
              <a:t>mitaunokookoloramet,lor</a:t>
            </a:r>
            <a:r>
              <a:rPr lang="en-GB" dirty="0" smtClean="0"/>
              <a:t> </a:t>
            </a:r>
            <a:r>
              <a:rPr lang="en-GB" dirty="0" err="1" smtClean="0"/>
              <a:t>kolor</a:t>
            </a:r>
            <a:r>
              <a:rPr lang="en-GB" dirty="0" smtClean="0"/>
              <a:t> </a:t>
            </a:r>
            <a:r>
              <a:rPr lang="en-GB" dirty="0" err="1" smtClean="0"/>
              <a:t>rusiaem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23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39067" y="2012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Strategies</a:t>
            </a:r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39067" y="2267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2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39067" y="375015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Goals</a:t>
            </a:r>
          </a:p>
        </p:txBody>
      </p:sp>
      <p:sp>
        <p:nvSpPr>
          <p:cNvPr id="3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39067" y="4005569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yang </a:t>
            </a:r>
            <a:r>
              <a:rPr lang="en-GB" dirty="0" err="1" smtClean="0"/>
              <a:t>lon</a:t>
            </a:r>
            <a:r>
              <a:rPr lang="en-GB" dirty="0"/>
              <a:t> </a:t>
            </a:r>
            <a:r>
              <a:rPr lang="en-GB" dirty="0" err="1" smtClean="0"/>
              <a:t>mitaunokookoloramet,lor</a:t>
            </a:r>
            <a:r>
              <a:rPr lang="en-GB" dirty="0" smtClean="0"/>
              <a:t> </a:t>
            </a:r>
            <a:r>
              <a:rPr lang="en-GB" dirty="0" err="1" smtClean="0"/>
              <a:t>kolor</a:t>
            </a:r>
            <a:r>
              <a:rPr lang="en-GB" dirty="0" smtClean="0"/>
              <a:t> </a:t>
            </a:r>
            <a:r>
              <a:rPr lang="en-GB" dirty="0" err="1" smtClean="0"/>
              <a:t>rusiaem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3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83340" y="2267927"/>
            <a:ext cx="543950" cy="363247"/>
          </a:xfrm>
        </p:spPr>
        <p:txBody>
          <a:bodyPr anchor="t">
            <a:normAutofit/>
          </a:bodyPr>
          <a:lstStyle/>
          <a:p>
            <a:r>
              <a:rPr lang="en-GB" sz="1200" dirty="0" smtClean="0"/>
              <a:t>Vision</a:t>
            </a:r>
            <a:endParaRPr lang="en-GB" sz="1200" dirty="0"/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495597" y="2263974"/>
            <a:ext cx="750092" cy="363247"/>
          </a:xfrm>
        </p:spPr>
        <p:txBody>
          <a:bodyPr anchor="t">
            <a:normAutofit/>
          </a:bodyPr>
          <a:lstStyle/>
          <a:p>
            <a:pPr algn="r"/>
            <a:r>
              <a:rPr lang="en-GB" sz="1200" dirty="0"/>
              <a:t>Strategies</a:t>
            </a:r>
          </a:p>
        </p:txBody>
      </p:sp>
      <p:sp>
        <p:nvSpPr>
          <p:cNvPr id="3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83340" y="3976725"/>
            <a:ext cx="979116" cy="363247"/>
          </a:xfrm>
        </p:spPr>
        <p:txBody>
          <a:bodyPr anchor="t">
            <a:normAutofit/>
          </a:bodyPr>
          <a:lstStyle/>
          <a:p>
            <a:r>
              <a:rPr lang="en-GB" sz="1200" dirty="0"/>
              <a:t>Initiatives</a:t>
            </a:r>
          </a:p>
        </p:txBody>
      </p:sp>
      <p:sp>
        <p:nvSpPr>
          <p:cNvPr id="3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451147" y="4059857"/>
            <a:ext cx="790948" cy="363247"/>
          </a:xfrm>
        </p:spPr>
        <p:txBody>
          <a:bodyPr anchor="t">
            <a:normAutofit/>
          </a:bodyPr>
          <a:lstStyle/>
          <a:p>
            <a:pPr algn="r"/>
            <a:r>
              <a:rPr lang="en-GB" sz="1200" dirty="0"/>
              <a:t>Goals</a:t>
            </a:r>
          </a:p>
        </p:txBody>
      </p:sp>
      <p:sp>
        <p:nvSpPr>
          <p:cNvPr id="3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511218" y="2637929"/>
            <a:ext cx="1083172" cy="1084302"/>
          </a:xfrm>
        </p:spPr>
        <p:txBody>
          <a:bodyPr anchor="ctr">
            <a:noAutofit/>
          </a:bodyPr>
          <a:lstStyle/>
          <a:p>
            <a:pPr algn="ctr">
              <a:lnSpc>
                <a:spcPts val="600"/>
              </a:lnSpc>
            </a:pPr>
            <a:r>
              <a:rPr lang="en-GB" sz="1200" dirty="0" smtClean="0"/>
              <a:t>Corporate</a:t>
            </a:r>
          </a:p>
          <a:p>
            <a:pPr algn="ctr">
              <a:lnSpc>
                <a:spcPts val="600"/>
              </a:lnSpc>
            </a:pPr>
            <a:r>
              <a:rPr lang="en-GB" sz="1200" dirty="0" smtClean="0"/>
              <a:t>Strategy</a:t>
            </a:r>
            <a:endParaRPr lang="en-GB" sz="1200" dirty="0"/>
          </a:p>
        </p:txBody>
      </p:sp>
      <p:sp>
        <p:nvSpPr>
          <p:cNvPr id="37" name="Shape 62"/>
          <p:cNvSpPr/>
          <p:nvPr/>
        </p:nvSpPr>
        <p:spPr>
          <a:xfrm flipH="1" flipV="1">
            <a:off x="1066798" y="3316393"/>
            <a:ext cx="262232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2"/>
          <p:cNvSpPr/>
          <p:nvPr/>
        </p:nvSpPr>
        <p:spPr>
          <a:xfrm flipH="1" flipV="1">
            <a:off x="8339067" y="3348855"/>
            <a:ext cx="262232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84530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3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" grpId="0" animBg="1"/>
      <p:bldP spid="12" grpId="0" animBg="1"/>
      <p:bldP spid="13" grpId="0" animBg="1"/>
      <p:bldP spid="14" grpId="0" animBg="1"/>
      <p:bldP spid="15" grpId="0" animBg="1"/>
      <p:bldP spid="11" grpId="0" build="p"/>
      <p:bldP spid="16" grpId="0" build="p"/>
      <p:bldP spid="19" grpId="0" build="p"/>
      <p:bldP spid="20" grpId="0" build="p"/>
      <p:bldP spid="23" grpId="0" animBg="1"/>
      <p:bldP spid="26" grpId="0" build="p"/>
      <p:bldP spid="27" grpId="0" build="p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5" grpId="0" uiExpand="1" build="p"/>
      <p:bldP spid="37" grpId="0" animBg="1"/>
      <p:bldP spid="39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STRATEGY MAP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3187700"/>
            <a:ext cx="2324100" cy="1185862"/>
            <a:chOff x="1066800" y="3187700"/>
            <a:chExt cx="2324100" cy="1185862"/>
          </a:xfrm>
        </p:grpSpPr>
        <p:sp>
          <p:nvSpPr>
            <p:cNvPr id="6" name="Freeform 7"/>
            <p:cNvSpPr>
              <a:spLocks/>
            </p:cNvSpPr>
            <p:nvPr/>
          </p:nvSpPr>
          <p:spPr bwMode="auto">
            <a:xfrm>
              <a:off x="1066800" y="31877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Shape 451"/>
            <p:cNvSpPr/>
            <p:nvPr/>
          </p:nvSpPr>
          <p:spPr>
            <a:xfrm>
              <a:off x="1252538" y="3331997"/>
              <a:ext cx="375827" cy="2497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24" extrusionOk="0">
                  <a:moveTo>
                    <a:pt x="18596" y="5942"/>
                  </a:moveTo>
                  <a:cubicBezTo>
                    <a:pt x="18295" y="7132"/>
                    <a:pt x="17976" y="8348"/>
                    <a:pt x="17696" y="9399"/>
                  </a:cubicBezTo>
                  <a:cubicBezTo>
                    <a:pt x="18794" y="11734"/>
                    <a:pt x="19440" y="14666"/>
                    <a:pt x="19440" y="17887"/>
                  </a:cubicBezTo>
                  <a:cubicBezTo>
                    <a:pt x="19440" y="18391"/>
                    <a:pt x="19426" y="18896"/>
                    <a:pt x="19394" y="19390"/>
                  </a:cubicBezTo>
                  <a:cubicBezTo>
                    <a:pt x="19341" y="20265"/>
                    <a:pt x="19778" y="21038"/>
                    <a:pt x="20372" y="21116"/>
                  </a:cubicBezTo>
                  <a:cubicBezTo>
                    <a:pt x="20405" y="21122"/>
                    <a:pt x="20439" y="21124"/>
                    <a:pt x="20471" y="21124"/>
                  </a:cubicBezTo>
                  <a:cubicBezTo>
                    <a:pt x="21024" y="21124"/>
                    <a:pt x="21495" y="20502"/>
                    <a:pt x="21545" y="19677"/>
                  </a:cubicBezTo>
                  <a:cubicBezTo>
                    <a:pt x="21582" y="19089"/>
                    <a:pt x="21600" y="18486"/>
                    <a:pt x="21600" y="17887"/>
                  </a:cubicBezTo>
                  <a:cubicBezTo>
                    <a:pt x="21600" y="13196"/>
                    <a:pt x="20463" y="9004"/>
                    <a:pt x="18596" y="5942"/>
                  </a:cubicBezTo>
                  <a:close/>
                  <a:moveTo>
                    <a:pt x="10801" y="3957"/>
                  </a:moveTo>
                  <a:cubicBezTo>
                    <a:pt x="11273" y="3957"/>
                    <a:pt x="11734" y="4016"/>
                    <a:pt x="12183" y="4127"/>
                  </a:cubicBezTo>
                  <a:cubicBezTo>
                    <a:pt x="12656" y="3256"/>
                    <a:pt x="13186" y="2296"/>
                    <a:pt x="13702" y="1383"/>
                  </a:cubicBezTo>
                  <a:cubicBezTo>
                    <a:pt x="12781" y="990"/>
                    <a:pt x="11810" y="778"/>
                    <a:pt x="10801" y="778"/>
                  </a:cubicBezTo>
                  <a:cubicBezTo>
                    <a:pt x="4744" y="778"/>
                    <a:pt x="0" y="8292"/>
                    <a:pt x="0" y="17887"/>
                  </a:cubicBezTo>
                  <a:cubicBezTo>
                    <a:pt x="0" y="18477"/>
                    <a:pt x="18" y="19068"/>
                    <a:pt x="53" y="19643"/>
                  </a:cubicBezTo>
                  <a:cubicBezTo>
                    <a:pt x="105" y="20519"/>
                    <a:pt x="636" y="21162"/>
                    <a:pt x="1225" y="21086"/>
                  </a:cubicBezTo>
                  <a:cubicBezTo>
                    <a:pt x="1818" y="21007"/>
                    <a:pt x="2258" y="20236"/>
                    <a:pt x="2204" y="19361"/>
                  </a:cubicBezTo>
                  <a:cubicBezTo>
                    <a:pt x="2174" y="18879"/>
                    <a:pt x="2160" y="18383"/>
                    <a:pt x="2160" y="17887"/>
                  </a:cubicBezTo>
                  <a:cubicBezTo>
                    <a:pt x="2160" y="10076"/>
                    <a:pt x="5955" y="3957"/>
                    <a:pt x="10801" y="3957"/>
                  </a:cubicBezTo>
                  <a:close/>
                  <a:moveTo>
                    <a:pt x="8778" y="16036"/>
                  </a:moveTo>
                  <a:cubicBezTo>
                    <a:pt x="8032" y="17937"/>
                    <a:pt x="8535" y="19501"/>
                    <a:pt x="9569" y="20379"/>
                  </a:cubicBezTo>
                  <a:cubicBezTo>
                    <a:pt x="10602" y="21258"/>
                    <a:pt x="11773" y="21116"/>
                    <a:pt x="12519" y="19216"/>
                  </a:cubicBezTo>
                  <a:cubicBezTo>
                    <a:pt x="13265" y="17315"/>
                    <a:pt x="17970" y="355"/>
                    <a:pt x="17561" y="6"/>
                  </a:cubicBezTo>
                  <a:cubicBezTo>
                    <a:pt x="17151" y="-342"/>
                    <a:pt x="9524" y="14136"/>
                    <a:pt x="8778" y="1603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66800" y="4533900"/>
            <a:ext cx="2324100" cy="1185862"/>
            <a:chOff x="1066800" y="4533900"/>
            <a:chExt cx="2324100" cy="1185862"/>
          </a:xfrm>
        </p:grpSpPr>
        <p:sp>
          <p:nvSpPr>
            <p:cNvPr id="8" name="Freeform 9"/>
            <p:cNvSpPr>
              <a:spLocks/>
            </p:cNvSpPr>
            <p:nvPr/>
          </p:nvSpPr>
          <p:spPr bwMode="auto">
            <a:xfrm>
              <a:off x="1066800" y="45339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Shape 455"/>
            <p:cNvSpPr/>
            <p:nvPr/>
          </p:nvSpPr>
          <p:spPr>
            <a:xfrm>
              <a:off x="1252538" y="4826475"/>
              <a:ext cx="296862" cy="3037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551238" y="3187700"/>
            <a:ext cx="2324100" cy="1185862"/>
            <a:chOff x="3551238" y="3187700"/>
            <a:chExt cx="2324100" cy="1185862"/>
          </a:xfrm>
        </p:grpSpPr>
        <p:sp>
          <p:nvSpPr>
            <p:cNvPr id="7" name="Freeform 8"/>
            <p:cNvSpPr>
              <a:spLocks/>
            </p:cNvSpPr>
            <p:nvPr/>
          </p:nvSpPr>
          <p:spPr bwMode="auto">
            <a:xfrm>
              <a:off x="3551238" y="31877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grpSp>
          <p:nvGrpSpPr>
            <p:cNvPr id="32" name="Group 460"/>
            <p:cNvGrpSpPr/>
            <p:nvPr/>
          </p:nvGrpSpPr>
          <p:grpSpPr>
            <a:xfrm>
              <a:off x="3738535" y="3331997"/>
              <a:ext cx="218517" cy="306553"/>
              <a:chOff x="0" y="0"/>
              <a:chExt cx="473202" cy="663846"/>
            </a:xfrm>
          </p:grpSpPr>
          <p:sp>
            <p:nvSpPr>
              <p:cNvPr id="33" name="Shape 458"/>
              <p:cNvSpPr/>
              <p:nvPr/>
            </p:nvSpPr>
            <p:spPr>
              <a:xfrm>
                <a:off x="141458" y="565821"/>
                <a:ext cx="190286" cy="980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4" name="Shape 459"/>
              <p:cNvSpPr/>
              <p:nvPr/>
            </p:nvSpPr>
            <p:spPr>
              <a:xfrm>
                <a:off x="-1" y="0"/>
                <a:ext cx="473204" cy="5374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3551238" y="4533900"/>
            <a:ext cx="2324100" cy="1185862"/>
            <a:chOff x="3551238" y="4533900"/>
            <a:chExt cx="2324100" cy="1185862"/>
          </a:xfrm>
        </p:grpSpPr>
        <p:sp>
          <p:nvSpPr>
            <p:cNvPr id="9" name="Freeform 10"/>
            <p:cNvSpPr>
              <a:spLocks/>
            </p:cNvSpPr>
            <p:nvPr/>
          </p:nvSpPr>
          <p:spPr bwMode="auto">
            <a:xfrm>
              <a:off x="3551238" y="45339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" name="Shape 463"/>
            <p:cNvSpPr/>
            <p:nvPr/>
          </p:nvSpPr>
          <p:spPr>
            <a:xfrm>
              <a:off x="3738535" y="4826475"/>
              <a:ext cx="296256" cy="2962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679" y="19547"/>
                  </a:moveTo>
                  <a:lnTo>
                    <a:pt x="11679" y="14693"/>
                  </a:lnTo>
                  <a:lnTo>
                    <a:pt x="9921" y="14693"/>
                  </a:lnTo>
                  <a:lnTo>
                    <a:pt x="9921" y="19547"/>
                  </a:lnTo>
                  <a:cubicBezTo>
                    <a:pt x="5768" y="19134"/>
                    <a:pt x="2465" y="15832"/>
                    <a:pt x="2052" y="11679"/>
                  </a:cubicBezTo>
                  <a:lnTo>
                    <a:pt x="6907" y="11679"/>
                  </a:lnTo>
                  <a:lnTo>
                    <a:pt x="6907" y="9921"/>
                  </a:lnTo>
                  <a:lnTo>
                    <a:pt x="2052" y="9921"/>
                  </a:lnTo>
                  <a:cubicBezTo>
                    <a:pt x="2465" y="5768"/>
                    <a:pt x="5768" y="2466"/>
                    <a:pt x="9921" y="2054"/>
                  </a:cubicBezTo>
                  <a:lnTo>
                    <a:pt x="9921" y="6907"/>
                  </a:lnTo>
                  <a:lnTo>
                    <a:pt x="11679" y="6907"/>
                  </a:lnTo>
                  <a:lnTo>
                    <a:pt x="11679" y="2054"/>
                  </a:lnTo>
                  <a:cubicBezTo>
                    <a:pt x="15832" y="2466"/>
                    <a:pt x="19135" y="5768"/>
                    <a:pt x="19548" y="9921"/>
                  </a:cubicBezTo>
                  <a:lnTo>
                    <a:pt x="14693" y="9921"/>
                  </a:lnTo>
                  <a:lnTo>
                    <a:pt x="14693" y="11679"/>
                  </a:lnTo>
                  <a:lnTo>
                    <a:pt x="19548" y="11679"/>
                  </a:lnTo>
                  <a:cubicBezTo>
                    <a:pt x="19135" y="15832"/>
                    <a:pt x="15832" y="19134"/>
                    <a:pt x="11679" y="19547"/>
                  </a:cubicBezTo>
                  <a:close/>
                  <a:moveTo>
                    <a:pt x="10799" y="0"/>
                  </a:moveTo>
                  <a:cubicBezTo>
                    <a:pt x="4835" y="0"/>
                    <a:pt x="0" y="4836"/>
                    <a:pt x="0" y="10800"/>
                  </a:cubicBezTo>
                  <a:cubicBezTo>
                    <a:pt x="0" y="16765"/>
                    <a:pt x="4835" y="21600"/>
                    <a:pt x="10799" y="21600"/>
                  </a:cubicBezTo>
                  <a:cubicBezTo>
                    <a:pt x="16765" y="21600"/>
                    <a:pt x="21600" y="16765"/>
                    <a:pt x="21600" y="10800"/>
                  </a:cubicBezTo>
                  <a:cubicBezTo>
                    <a:pt x="21600" y="4836"/>
                    <a:pt x="16765" y="0"/>
                    <a:pt x="10799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6491818" y="3581724"/>
            <a:ext cx="121850" cy="427285"/>
            <a:chOff x="6491818" y="3581724"/>
            <a:chExt cx="121850" cy="427285"/>
          </a:xfrm>
        </p:grpSpPr>
        <p:sp>
          <p:nvSpPr>
            <p:cNvPr id="29" name="Freeform 10"/>
            <p:cNvSpPr>
              <a:spLocks/>
            </p:cNvSpPr>
            <p:nvPr/>
          </p:nvSpPr>
          <p:spPr bwMode="auto">
            <a:xfrm>
              <a:off x="6491818" y="3581724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11"/>
            <p:cNvSpPr>
              <a:spLocks/>
            </p:cNvSpPr>
            <p:nvPr/>
          </p:nvSpPr>
          <p:spPr bwMode="auto">
            <a:xfrm>
              <a:off x="6491818" y="373606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7" name="Freeform 12"/>
            <p:cNvSpPr>
              <a:spLocks/>
            </p:cNvSpPr>
            <p:nvPr/>
          </p:nvSpPr>
          <p:spPr bwMode="auto">
            <a:xfrm>
              <a:off x="6491818" y="390828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8983826" y="3581724"/>
            <a:ext cx="121850" cy="427285"/>
            <a:chOff x="8983826" y="3581724"/>
            <a:chExt cx="121850" cy="427285"/>
          </a:xfrm>
        </p:grpSpPr>
        <p:sp>
          <p:nvSpPr>
            <p:cNvPr id="41" name="Freeform 10"/>
            <p:cNvSpPr>
              <a:spLocks/>
            </p:cNvSpPr>
            <p:nvPr/>
          </p:nvSpPr>
          <p:spPr bwMode="auto">
            <a:xfrm>
              <a:off x="8983826" y="3581724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" name="Freeform 11"/>
            <p:cNvSpPr>
              <a:spLocks/>
            </p:cNvSpPr>
            <p:nvPr/>
          </p:nvSpPr>
          <p:spPr bwMode="auto">
            <a:xfrm>
              <a:off x="8983826" y="373606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3" name="Freeform 12"/>
            <p:cNvSpPr>
              <a:spLocks/>
            </p:cNvSpPr>
            <p:nvPr/>
          </p:nvSpPr>
          <p:spPr bwMode="auto">
            <a:xfrm>
              <a:off x="8983826" y="390828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6490192" y="4941178"/>
            <a:ext cx="121850" cy="427285"/>
            <a:chOff x="6490192" y="4941178"/>
            <a:chExt cx="121850" cy="427285"/>
          </a:xfrm>
        </p:grpSpPr>
        <p:sp>
          <p:nvSpPr>
            <p:cNvPr id="47" name="Freeform 10"/>
            <p:cNvSpPr>
              <a:spLocks/>
            </p:cNvSpPr>
            <p:nvPr/>
          </p:nvSpPr>
          <p:spPr bwMode="auto">
            <a:xfrm>
              <a:off x="6490192" y="4941178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Freeform 11"/>
            <p:cNvSpPr>
              <a:spLocks/>
            </p:cNvSpPr>
            <p:nvPr/>
          </p:nvSpPr>
          <p:spPr bwMode="auto">
            <a:xfrm>
              <a:off x="6490192" y="509552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" name="Freeform 12"/>
            <p:cNvSpPr>
              <a:spLocks/>
            </p:cNvSpPr>
            <p:nvPr/>
          </p:nvSpPr>
          <p:spPr bwMode="auto">
            <a:xfrm>
              <a:off x="6490192" y="526773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8982200" y="4943359"/>
            <a:ext cx="121850" cy="427285"/>
            <a:chOff x="8982200" y="4943359"/>
            <a:chExt cx="121850" cy="427285"/>
          </a:xfrm>
        </p:grpSpPr>
        <p:sp>
          <p:nvSpPr>
            <p:cNvPr id="53" name="Freeform 10"/>
            <p:cNvSpPr>
              <a:spLocks/>
            </p:cNvSpPr>
            <p:nvPr/>
          </p:nvSpPr>
          <p:spPr bwMode="auto">
            <a:xfrm>
              <a:off x="8982200" y="494335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4" name="Freeform 11"/>
            <p:cNvSpPr>
              <a:spLocks/>
            </p:cNvSpPr>
            <p:nvPr/>
          </p:nvSpPr>
          <p:spPr bwMode="auto">
            <a:xfrm>
              <a:off x="8982200" y="509770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5" name="Freeform 12"/>
            <p:cNvSpPr>
              <a:spLocks/>
            </p:cNvSpPr>
            <p:nvPr/>
          </p:nvSpPr>
          <p:spPr bwMode="auto">
            <a:xfrm>
              <a:off x="8982200" y="5269915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490192" y="3153469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Vision</a:t>
            </a:r>
          </a:p>
        </p:txBody>
      </p:sp>
      <p:sp>
        <p:nvSpPr>
          <p:cNvPr id="6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982200" y="3172368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Initiatives</a:t>
            </a:r>
            <a:endParaRPr lang="en-GB" sz="1300" dirty="0"/>
          </a:p>
        </p:txBody>
      </p:sp>
      <p:sp>
        <p:nvSpPr>
          <p:cNvPr id="6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490192" y="4505778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Strategies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982200" y="4524677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Goals</a:t>
            </a:r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252538" y="3908280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VISION</a:t>
            </a:r>
            <a:endParaRPr lang="en-GB" dirty="0"/>
          </a:p>
        </p:txBody>
      </p: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59972" y="3908135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INITIATIVES</a:t>
            </a:r>
            <a:endParaRPr lang="en-GB" dirty="0"/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252538" y="5283236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STRATEGIES</a:t>
            </a:r>
            <a:endParaRPr lang="en-GB" dirty="0"/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59972" y="5283091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GOALS</a:t>
            </a:r>
            <a:endParaRPr lang="en-GB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51119" y="3516332"/>
            <a:ext cx="1889419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r>
              <a:rPr lang="en-GB" sz="1000" dirty="0" smtClean="0"/>
              <a:t> </a:t>
            </a:r>
            <a:r>
              <a:rPr lang="en-GB" sz="1000" dirty="0" err="1" smtClean="0"/>
              <a:t>aku</a:t>
            </a:r>
            <a:r>
              <a:rPr lang="en-GB" sz="1000" dirty="0" smtClean="0"/>
              <a:t> </a:t>
            </a:r>
            <a:r>
              <a:rPr lang="en-GB" sz="1000" dirty="0" err="1" smtClean="0"/>
              <a:t>tak</a:t>
            </a:r>
            <a:r>
              <a:rPr lang="en-GB" sz="1000" dirty="0" smtClean="0"/>
              <a:t> </a:t>
            </a:r>
            <a:r>
              <a:rPr lang="en-GB" sz="1000" dirty="0" err="1" smtClean="0"/>
              <a:t>mau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43127" y="3515063"/>
            <a:ext cx="1908895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 smtClean="0"/>
              <a:t>About Us </a:t>
            </a:r>
            <a:r>
              <a:rPr lang="pl-PL" sz="1000" dirty="0"/>
              <a:t>itu pasti tapi aku tak </a:t>
            </a:r>
            <a:r>
              <a:rPr lang="pl-PL" sz="1000" dirty="0" smtClean="0"/>
              <a:t>mau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43127" y="4875992"/>
            <a:ext cx="1908895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 smtClean="0"/>
              <a:t>About Us</a:t>
            </a:r>
            <a:r>
              <a:rPr lang="pl-PL" sz="1000" dirty="0"/>
              <a:t>itu pasti tapi aku tak </a:t>
            </a:r>
            <a:r>
              <a:rPr lang="pl-PL" sz="1000" dirty="0" smtClean="0"/>
              <a:t>mau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47628" y="4869343"/>
            <a:ext cx="1908895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 smtClean="0"/>
              <a:t>About U</a:t>
            </a:r>
            <a:r>
              <a:rPr lang="pl-PL" sz="1000" dirty="0"/>
              <a:t>itu pasti tapi aku tak </a:t>
            </a:r>
            <a:r>
              <a:rPr lang="pl-PL" sz="1000" dirty="0" smtClean="0"/>
              <a:t>mau</a:t>
            </a:r>
            <a:r>
              <a:rPr lang="en-GB" sz="1000" dirty="0" smtClean="0"/>
              <a:t>s</a:t>
            </a:r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40" name="Shape 62"/>
          <p:cNvSpPr/>
          <p:nvPr/>
        </p:nvSpPr>
        <p:spPr>
          <a:xfrm flipH="1">
            <a:off x="1066799" y="2704579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0" y="179443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45" name="Oval 4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129641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build="p"/>
      <p:bldP spid="40" grpId="0" animBg="1"/>
      <p:bldP spid="44" grpId="0" build="p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CHANGE IN MARKETING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7067550" y="2532698"/>
            <a:ext cx="4057650" cy="965513"/>
            <a:chOff x="7067550" y="2532698"/>
            <a:chExt cx="4057650" cy="965513"/>
          </a:xfrm>
        </p:grpSpPr>
        <p:sp>
          <p:nvSpPr>
            <p:cNvPr id="19" name="Rectangle 18"/>
            <p:cNvSpPr/>
            <p:nvPr/>
          </p:nvSpPr>
          <p:spPr>
            <a:xfrm>
              <a:off x="7071360" y="2903852"/>
              <a:ext cx="4042409" cy="594359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Freeform 7"/>
            <p:cNvSpPr>
              <a:spLocks/>
            </p:cNvSpPr>
            <p:nvPr/>
          </p:nvSpPr>
          <p:spPr bwMode="auto">
            <a:xfrm>
              <a:off x="7067550" y="2532698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066800" y="2532698"/>
            <a:ext cx="4057650" cy="970597"/>
            <a:chOff x="1066800" y="2532698"/>
            <a:chExt cx="4057650" cy="970597"/>
          </a:xfrm>
        </p:grpSpPr>
        <p:sp>
          <p:nvSpPr>
            <p:cNvPr id="2" name="Rectangle 1"/>
            <p:cNvSpPr/>
            <p:nvPr/>
          </p:nvSpPr>
          <p:spPr>
            <a:xfrm>
              <a:off x="1066800" y="2908936"/>
              <a:ext cx="4042409" cy="594359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3" name="Freeform 8"/>
            <p:cNvSpPr>
              <a:spLocks/>
            </p:cNvSpPr>
            <p:nvPr/>
          </p:nvSpPr>
          <p:spPr bwMode="auto">
            <a:xfrm>
              <a:off x="1066800" y="2532698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" name="Freeform 9"/>
          <p:cNvSpPr>
            <a:spLocks/>
          </p:cNvSpPr>
          <p:nvPr/>
        </p:nvSpPr>
        <p:spPr bwMode="auto">
          <a:xfrm>
            <a:off x="5483225" y="2804160"/>
            <a:ext cx="1225550" cy="612775"/>
          </a:xfrm>
          <a:custGeom>
            <a:avLst/>
            <a:gdLst>
              <a:gd name="T0" fmla="*/ 0 w 772"/>
              <a:gd name="T1" fmla="*/ 125 h 386"/>
              <a:gd name="T2" fmla="*/ 345 w 772"/>
              <a:gd name="T3" fmla="*/ 125 h 386"/>
              <a:gd name="T4" fmla="*/ 345 w 772"/>
              <a:gd name="T5" fmla="*/ 0 h 386"/>
              <a:gd name="T6" fmla="*/ 772 w 772"/>
              <a:gd name="T7" fmla="*/ 193 h 386"/>
              <a:gd name="T8" fmla="*/ 345 w 772"/>
              <a:gd name="T9" fmla="*/ 386 h 386"/>
              <a:gd name="T10" fmla="*/ 345 w 772"/>
              <a:gd name="T11" fmla="*/ 262 h 386"/>
              <a:gd name="T12" fmla="*/ 0 w 772"/>
              <a:gd name="T13" fmla="*/ 262 h 386"/>
              <a:gd name="T14" fmla="*/ 0 w 772"/>
              <a:gd name="T15" fmla="*/ 125 h 386"/>
              <a:gd name="T16" fmla="*/ 0 w 772"/>
              <a:gd name="T17" fmla="*/ 125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6">
                <a:moveTo>
                  <a:pt x="0" y="125"/>
                </a:moveTo>
                <a:lnTo>
                  <a:pt x="345" y="125"/>
                </a:lnTo>
                <a:lnTo>
                  <a:pt x="345" y="0"/>
                </a:lnTo>
                <a:lnTo>
                  <a:pt x="772" y="193"/>
                </a:lnTo>
                <a:lnTo>
                  <a:pt x="345" y="386"/>
                </a:lnTo>
                <a:lnTo>
                  <a:pt x="345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7" name="Group 6"/>
          <p:cNvGrpSpPr/>
          <p:nvPr/>
        </p:nvGrpSpPr>
        <p:grpSpPr>
          <a:xfrm>
            <a:off x="7077709" y="3789955"/>
            <a:ext cx="4057650" cy="968942"/>
            <a:chOff x="7067550" y="3793173"/>
            <a:chExt cx="4057650" cy="968942"/>
          </a:xfrm>
        </p:grpSpPr>
        <p:sp>
          <p:nvSpPr>
            <p:cNvPr id="20" name="Rectangle 19"/>
            <p:cNvSpPr/>
            <p:nvPr/>
          </p:nvSpPr>
          <p:spPr>
            <a:xfrm>
              <a:off x="7067550" y="4167756"/>
              <a:ext cx="4053839" cy="594359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Freeform 10"/>
            <p:cNvSpPr>
              <a:spLocks/>
            </p:cNvSpPr>
            <p:nvPr/>
          </p:nvSpPr>
          <p:spPr bwMode="auto">
            <a:xfrm>
              <a:off x="7067550" y="3793173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62990" y="3793173"/>
            <a:ext cx="4061460" cy="974026"/>
            <a:chOff x="1062990" y="3793173"/>
            <a:chExt cx="4061460" cy="974026"/>
          </a:xfrm>
        </p:grpSpPr>
        <p:sp>
          <p:nvSpPr>
            <p:cNvPr id="17" name="Rectangle 16"/>
            <p:cNvSpPr/>
            <p:nvPr/>
          </p:nvSpPr>
          <p:spPr>
            <a:xfrm>
              <a:off x="1062990" y="4172840"/>
              <a:ext cx="4053840" cy="594359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Freeform 11"/>
            <p:cNvSpPr>
              <a:spLocks/>
            </p:cNvSpPr>
            <p:nvPr/>
          </p:nvSpPr>
          <p:spPr bwMode="auto">
            <a:xfrm>
              <a:off x="1066800" y="3793173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29" name="Freeform 12"/>
          <p:cNvSpPr>
            <a:spLocks/>
          </p:cNvSpPr>
          <p:nvPr/>
        </p:nvSpPr>
        <p:spPr bwMode="auto">
          <a:xfrm>
            <a:off x="5483225" y="4063048"/>
            <a:ext cx="1225550" cy="614363"/>
          </a:xfrm>
          <a:custGeom>
            <a:avLst/>
            <a:gdLst>
              <a:gd name="T0" fmla="*/ 0 w 772"/>
              <a:gd name="T1" fmla="*/ 126 h 387"/>
              <a:gd name="T2" fmla="*/ 345 w 772"/>
              <a:gd name="T3" fmla="*/ 126 h 387"/>
              <a:gd name="T4" fmla="*/ 345 w 772"/>
              <a:gd name="T5" fmla="*/ 0 h 387"/>
              <a:gd name="T6" fmla="*/ 772 w 772"/>
              <a:gd name="T7" fmla="*/ 193 h 387"/>
              <a:gd name="T8" fmla="*/ 345 w 772"/>
              <a:gd name="T9" fmla="*/ 387 h 387"/>
              <a:gd name="T10" fmla="*/ 345 w 772"/>
              <a:gd name="T11" fmla="*/ 262 h 387"/>
              <a:gd name="T12" fmla="*/ 0 w 772"/>
              <a:gd name="T13" fmla="*/ 262 h 387"/>
              <a:gd name="T14" fmla="*/ 0 w 772"/>
              <a:gd name="T15" fmla="*/ 126 h 387"/>
              <a:gd name="T16" fmla="*/ 0 w 772"/>
              <a:gd name="T17" fmla="*/ 126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6"/>
                </a:moveTo>
                <a:lnTo>
                  <a:pt x="345" y="126"/>
                </a:lnTo>
                <a:lnTo>
                  <a:pt x="345" y="0"/>
                </a:lnTo>
                <a:lnTo>
                  <a:pt x="772" y="193"/>
                </a:lnTo>
                <a:lnTo>
                  <a:pt x="345" y="387"/>
                </a:lnTo>
                <a:lnTo>
                  <a:pt x="345" y="262"/>
                </a:lnTo>
                <a:lnTo>
                  <a:pt x="0" y="262"/>
                </a:lnTo>
                <a:lnTo>
                  <a:pt x="0" y="126"/>
                </a:lnTo>
                <a:lnTo>
                  <a:pt x="0" y="126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8" name="Group 7"/>
          <p:cNvGrpSpPr/>
          <p:nvPr/>
        </p:nvGrpSpPr>
        <p:grpSpPr>
          <a:xfrm>
            <a:off x="7067550" y="5048885"/>
            <a:ext cx="4057650" cy="970597"/>
            <a:chOff x="7067550" y="5048885"/>
            <a:chExt cx="4057650" cy="970597"/>
          </a:xfrm>
        </p:grpSpPr>
        <p:sp>
          <p:nvSpPr>
            <p:cNvPr id="21" name="Rectangle 20"/>
            <p:cNvSpPr/>
            <p:nvPr/>
          </p:nvSpPr>
          <p:spPr>
            <a:xfrm>
              <a:off x="7077709" y="5425123"/>
              <a:ext cx="4042409" cy="594359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Freeform 13"/>
            <p:cNvSpPr>
              <a:spLocks/>
            </p:cNvSpPr>
            <p:nvPr/>
          </p:nvSpPr>
          <p:spPr bwMode="auto">
            <a:xfrm>
              <a:off x="7067550" y="5048885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061719" y="5048885"/>
            <a:ext cx="4062731" cy="975681"/>
            <a:chOff x="1061719" y="5048885"/>
            <a:chExt cx="4062731" cy="975681"/>
          </a:xfrm>
        </p:grpSpPr>
        <p:sp>
          <p:nvSpPr>
            <p:cNvPr id="18" name="Rectangle 17"/>
            <p:cNvSpPr/>
            <p:nvPr/>
          </p:nvSpPr>
          <p:spPr>
            <a:xfrm>
              <a:off x="1061719" y="5430207"/>
              <a:ext cx="4053840" cy="594359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Freeform 14"/>
            <p:cNvSpPr>
              <a:spLocks/>
            </p:cNvSpPr>
            <p:nvPr/>
          </p:nvSpPr>
          <p:spPr bwMode="auto">
            <a:xfrm>
              <a:off x="1066800" y="5048885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4" name="Freeform 15"/>
          <p:cNvSpPr>
            <a:spLocks/>
          </p:cNvSpPr>
          <p:nvPr/>
        </p:nvSpPr>
        <p:spPr bwMode="auto">
          <a:xfrm>
            <a:off x="5483225" y="5318760"/>
            <a:ext cx="1225550" cy="614363"/>
          </a:xfrm>
          <a:custGeom>
            <a:avLst/>
            <a:gdLst>
              <a:gd name="T0" fmla="*/ 0 w 772"/>
              <a:gd name="T1" fmla="*/ 125 h 387"/>
              <a:gd name="T2" fmla="*/ 344 w 772"/>
              <a:gd name="T3" fmla="*/ 125 h 387"/>
              <a:gd name="T4" fmla="*/ 344 w 772"/>
              <a:gd name="T5" fmla="*/ 0 h 387"/>
              <a:gd name="T6" fmla="*/ 772 w 772"/>
              <a:gd name="T7" fmla="*/ 194 h 387"/>
              <a:gd name="T8" fmla="*/ 344 w 772"/>
              <a:gd name="T9" fmla="*/ 387 h 387"/>
              <a:gd name="T10" fmla="*/ 344 w 772"/>
              <a:gd name="T11" fmla="*/ 262 h 387"/>
              <a:gd name="T12" fmla="*/ 0 w 772"/>
              <a:gd name="T13" fmla="*/ 262 h 387"/>
              <a:gd name="T14" fmla="*/ 0 w 772"/>
              <a:gd name="T15" fmla="*/ 125 h 387"/>
              <a:gd name="T16" fmla="*/ 0 w 772"/>
              <a:gd name="T17" fmla="*/ 125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5"/>
                </a:moveTo>
                <a:lnTo>
                  <a:pt x="344" y="125"/>
                </a:lnTo>
                <a:lnTo>
                  <a:pt x="344" y="0"/>
                </a:lnTo>
                <a:lnTo>
                  <a:pt x="772" y="194"/>
                </a:lnTo>
                <a:lnTo>
                  <a:pt x="344" y="387"/>
                </a:lnTo>
                <a:lnTo>
                  <a:pt x="344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2527614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Sale of Production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2920049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58545" y="3790311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Product Quality</a:t>
            </a:r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545" y="4182746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8071" y="5044749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Product Function</a:t>
            </a:r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8071" y="5437184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74536" y="5053642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Client Satisfied</a:t>
            </a:r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74536" y="5446077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68820" y="3789955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Client Review</a:t>
            </a:r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8820" y="4182390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62469" y="2526272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Maximization of Client Value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2469" y="2918707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544" y="2123952"/>
            <a:ext cx="1818005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Service Orientation</a:t>
            </a:r>
          </a:p>
          <a:p>
            <a:endParaRPr lang="en-GB" sz="1200" dirty="0"/>
          </a:p>
        </p:txBody>
      </p:sp>
      <p:sp>
        <p:nvSpPr>
          <p:cNvPr id="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92837" y="2123952"/>
            <a:ext cx="1818005" cy="254318"/>
          </a:xfrm>
        </p:spPr>
        <p:txBody>
          <a:bodyPr lIns="0">
            <a:noAutofit/>
          </a:bodyPr>
          <a:lstStyle/>
          <a:p>
            <a:pPr algn="r"/>
            <a:r>
              <a:rPr lang="en-GB" sz="1400" dirty="0"/>
              <a:t>Client Orientation</a:t>
            </a:r>
          </a:p>
        </p:txBody>
      </p:sp>
      <p:sp>
        <p:nvSpPr>
          <p:cNvPr id="42" name="Oval 4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8721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4" grpId="0" animBg="1"/>
      <p:bldP spid="29" grpId="0" animBg="1"/>
      <p:bldP spid="64" grpId="0" animBg="1"/>
      <p:bldP spid="22" grpId="0" build="p"/>
      <p:bldP spid="23" grpId="0" build="p"/>
      <p:bldP spid="26" grpId="0" build="p"/>
      <p:bldP spid="27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GENERAL TRIGGERS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" name="Freeform 7"/>
          <p:cNvSpPr>
            <a:spLocks/>
          </p:cNvSpPr>
          <p:nvPr/>
        </p:nvSpPr>
        <p:spPr bwMode="auto">
          <a:xfrm>
            <a:off x="4975118" y="2411573"/>
            <a:ext cx="2247995" cy="2250666"/>
          </a:xfrm>
          <a:custGeom>
            <a:avLst/>
            <a:gdLst>
              <a:gd name="T0" fmla="*/ 1148 w 1396"/>
              <a:gd name="T1" fmla="*/ 248 h 1396"/>
              <a:gd name="T2" fmla="*/ 1148 w 1396"/>
              <a:gd name="T3" fmla="*/ 1148 h 1396"/>
              <a:gd name="T4" fmla="*/ 248 w 1396"/>
              <a:gd name="T5" fmla="*/ 1148 h 1396"/>
              <a:gd name="T6" fmla="*/ 248 w 1396"/>
              <a:gd name="T7" fmla="*/ 248 h 1396"/>
              <a:gd name="T8" fmla="*/ 1148 w 1396"/>
              <a:gd name="T9" fmla="*/ 248 h 13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96" h="1396">
                <a:moveTo>
                  <a:pt x="1148" y="248"/>
                </a:moveTo>
                <a:cubicBezTo>
                  <a:pt x="1396" y="497"/>
                  <a:pt x="1396" y="899"/>
                  <a:pt x="1148" y="1148"/>
                </a:cubicBezTo>
                <a:cubicBezTo>
                  <a:pt x="900" y="1396"/>
                  <a:pt x="497" y="1396"/>
                  <a:pt x="248" y="1148"/>
                </a:cubicBezTo>
                <a:cubicBezTo>
                  <a:pt x="0" y="899"/>
                  <a:pt x="0" y="497"/>
                  <a:pt x="248" y="248"/>
                </a:cubicBezTo>
                <a:cubicBezTo>
                  <a:pt x="497" y="0"/>
                  <a:pt x="900" y="0"/>
                  <a:pt x="1148" y="2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Line 8"/>
          <p:cNvSpPr>
            <a:spLocks noChangeShapeType="1"/>
          </p:cNvSpPr>
          <p:nvPr/>
        </p:nvSpPr>
        <p:spPr bwMode="auto">
          <a:xfrm flipH="1">
            <a:off x="7222222" y="3536906"/>
            <a:ext cx="1596299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Line 9"/>
          <p:cNvSpPr>
            <a:spLocks noChangeShapeType="1"/>
          </p:cNvSpPr>
          <p:nvPr/>
        </p:nvSpPr>
        <p:spPr bwMode="auto">
          <a:xfrm flipH="1">
            <a:off x="7110936" y="248546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Line 10"/>
          <p:cNvSpPr>
            <a:spLocks noChangeShapeType="1"/>
          </p:cNvSpPr>
          <p:nvPr/>
        </p:nvSpPr>
        <p:spPr bwMode="auto">
          <a:xfrm flipH="1" flipV="1">
            <a:off x="7110936" y="405327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Freeform 11"/>
          <p:cNvSpPr>
            <a:spLocks/>
          </p:cNvSpPr>
          <p:nvPr/>
        </p:nvSpPr>
        <p:spPr bwMode="auto">
          <a:xfrm>
            <a:off x="8776677" y="3101552"/>
            <a:ext cx="869818" cy="870709"/>
          </a:xfrm>
          <a:custGeom>
            <a:avLst/>
            <a:gdLst>
              <a:gd name="T0" fmla="*/ 444 w 540"/>
              <a:gd name="T1" fmla="*/ 96 h 540"/>
              <a:gd name="T2" fmla="*/ 444 w 540"/>
              <a:gd name="T3" fmla="*/ 444 h 540"/>
              <a:gd name="T4" fmla="*/ 96 w 540"/>
              <a:gd name="T5" fmla="*/ 444 h 540"/>
              <a:gd name="T6" fmla="*/ 96 w 540"/>
              <a:gd name="T7" fmla="*/ 96 h 540"/>
              <a:gd name="T8" fmla="*/ 444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444" y="96"/>
                </a:moveTo>
                <a:cubicBezTo>
                  <a:pt x="540" y="192"/>
                  <a:pt x="540" y="348"/>
                  <a:pt x="444" y="444"/>
                </a:cubicBezTo>
                <a:cubicBezTo>
                  <a:pt x="348" y="540"/>
                  <a:pt x="192" y="540"/>
                  <a:pt x="96" y="444"/>
                </a:cubicBezTo>
                <a:cubicBezTo>
                  <a:pt x="0" y="348"/>
                  <a:pt x="0" y="192"/>
                  <a:pt x="96" y="96"/>
                </a:cubicBezTo>
                <a:cubicBezTo>
                  <a:pt x="192" y="0"/>
                  <a:pt x="348" y="0"/>
                  <a:pt x="444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Freeform 12"/>
          <p:cNvSpPr>
            <a:spLocks/>
          </p:cNvSpPr>
          <p:nvPr/>
        </p:nvSpPr>
        <p:spPr bwMode="auto">
          <a:xfrm>
            <a:off x="8426791" y="2045662"/>
            <a:ext cx="868037" cy="868928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7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7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Freeform 13"/>
          <p:cNvSpPr>
            <a:spLocks/>
          </p:cNvSpPr>
          <p:nvPr/>
        </p:nvSpPr>
        <p:spPr bwMode="auto">
          <a:xfrm>
            <a:off x="8426791" y="4159222"/>
            <a:ext cx="868037" cy="868928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8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8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Line 14"/>
          <p:cNvSpPr>
            <a:spLocks noChangeShapeType="1"/>
          </p:cNvSpPr>
          <p:nvPr/>
        </p:nvSpPr>
        <p:spPr bwMode="auto">
          <a:xfrm>
            <a:off x="3373478" y="3536906"/>
            <a:ext cx="1596299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Line 15"/>
          <p:cNvSpPr>
            <a:spLocks noChangeShapeType="1"/>
          </p:cNvSpPr>
          <p:nvPr/>
        </p:nvSpPr>
        <p:spPr bwMode="auto">
          <a:xfrm>
            <a:off x="3373478" y="248546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9" name="Line 16"/>
          <p:cNvSpPr>
            <a:spLocks noChangeShapeType="1"/>
          </p:cNvSpPr>
          <p:nvPr/>
        </p:nvSpPr>
        <p:spPr bwMode="auto">
          <a:xfrm flipV="1">
            <a:off x="3373478" y="405327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" name="Freeform 17"/>
          <p:cNvSpPr>
            <a:spLocks/>
          </p:cNvSpPr>
          <p:nvPr/>
        </p:nvSpPr>
        <p:spPr bwMode="auto">
          <a:xfrm>
            <a:off x="2545504" y="3101552"/>
            <a:ext cx="869818" cy="870709"/>
          </a:xfrm>
          <a:custGeom>
            <a:avLst/>
            <a:gdLst>
              <a:gd name="T0" fmla="*/ 96 w 540"/>
              <a:gd name="T1" fmla="*/ 96 h 540"/>
              <a:gd name="T2" fmla="*/ 96 w 540"/>
              <a:gd name="T3" fmla="*/ 444 h 540"/>
              <a:gd name="T4" fmla="*/ 444 w 540"/>
              <a:gd name="T5" fmla="*/ 444 h 540"/>
              <a:gd name="T6" fmla="*/ 444 w 540"/>
              <a:gd name="T7" fmla="*/ 96 h 540"/>
              <a:gd name="T8" fmla="*/ 96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96" y="96"/>
                </a:moveTo>
                <a:cubicBezTo>
                  <a:pt x="0" y="192"/>
                  <a:pt x="0" y="348"/>
                  <a:pt x="96" y="444"/>
                </a:cubicBezTo>
                <a:cubicBezTo>
                  <a:pt x="192" y="540"/>
                  <a:pt x="348" y="540"/>
                  <a:pt x="444" y="444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1" name="Freeform 18"/>
          <p:cNvSpPr>
            <a:spLocks/>
          </p:cNvSpPr>
          <p:nvPr/>
        </p:nvSpPr>
        <p:spPr bwMode="auto">
          <a:xfrm>
            <a:off x="2897170" y="2045662"/>
            <a:ext cx="869818" cy="868928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7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7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Freeform 19"/>
          <p:cNvSpPr>
            <a:spLocks/>
          </p:cNvSpPr>
          <p:nvPr/>
        </p:nvSpPr>
        <p:spPr bwMode="auto">
          <a:xfrm>
            <a:off x="2897170" y="4159222"/>
            <a:ext cx="869818" cy="868928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8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3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81064" y="2516200"/>
            <a:ext cx="2026655" cy="2031648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650" dirty="0"/>
              <a:t>Principle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650" dirty="0"/>
              <a:t>of Ultimate</a:t>
            </a:r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45246" y="2085724"/>
            <a:ext cx="775854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Awesome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 </a:t>
            </a:r>
            <a:r>
              <a:rPr lang="en-GB" sz="900" dirty="0"/>
              <a:t>Work</a:t>
            </a: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89128" y="3141089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Smart &amp; </a:t>
            </a:r>
            <a:endParaRPr lang="en-GB" sz="900" dirty="0" smtClean="0"/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Clean</a:t>
            </a:r>
            <a:endParaRPr lang="en-GB" sz="900" dirty="0"/>
          </a:p>
        </p:txBody>
      </p:sp>
      <p:sp>
        <p:nvSpPr>
          <p:cNvPr id="7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42170" y="4203329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High Item Quality</a:t>
            </a:r>
          </a:p>
        </p:txBody>
      </p:sp>
      <p:sp>
        <p:nvSpPr>
          <p:cNvPr id="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469384" y="4198566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Smart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 </a:t>
            </a:r>
            <a:r>
              <a:rPr lang="en-GB" sz="900" dirty="0"/>
              <a:t>Product</a:t>
            </a:r>
          </a:p>
        </p:txBody>
      </p:sp>
      <p:sp>
        <p:nvSpPr>
          <p:cNvPr id="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815717" y="3142972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Expert Pro Team</a:t>
            </a:r>
          </a:p>
        </p:txBody>
      </p:sp>
      <p:sp>
        <p:nvSpPr>
          <p:cNvPr id="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464862" y="2090919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Open Innovation</a:t>
            </a:r>
          </a:p>
        </p:txBody>
      </p:sp>
      <p:sp>
        <p:nvSpPr>
          <p:cNvPr id="28" name="Oval 2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72254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5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0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6" grpId="0" build="p"/>
      <p:bldP spid="56" grpId="0" uiExpand="1" build="p"/>
      <p:bldP spid="67" grpId="0" build="p"/>
      <p:bldP spid="70" grpId="0" build="p"/>
      <p:bldP spid="71" grpId="0" build="p"/>
      <p:bldP spid="72" grpId="0" uiExpand="1" build="p"/>
      <p:bldP spid="73" grpId="0" build="p"/>
      <p:bldP spid="74" grpId="0" build="p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SUCCESS &amp; FAILURE FACTORS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0" name="Shape 357"/>
          <p:cNvSpPr/>
          <p:nvPr/>
        </p:nvSpPr>
        <p:spPr>
          <a:xfrm>
            <a:off x="1066800" y="2267711"/>
            <a:ext cx="4573983" cy="6410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1" name="Shape 359"/>
          <p:cNvSpPr/>
          <p:nvPr/>
        </p:nvSpPr>
        <p:spPr>
          <a:xfrm>
            <a:off x="4872941" y="2446479"/>
            <a:ext cx="336124" cy="28356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4" name="Shape 360"/>
          <p:cNvSpPr/>
          <p:nvPr/>
        </p:nvSpPr>
        <p:spPr>
          <a:xfrm>
            <a:off x="6556702" y="2267711"/>
            <a:ext cx="4573984" cy="6410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5" name="Shape 362"/>
          <p:cNvSpPr/>
          <p:nvPr/>
        </p:nvSpPr>
        <p:spPr>
          <a:xfrm>
            <a:off x="10563028" y="2477300"/>
            <a:ext cx="205171" cy="2219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6" name="Shape 368"/>
          <p:cNvSpPr/>
          <p:nvPr/>
        </p:nvSpPr>
        <p:spPr>
          <a:xfrm>
            <a:off x="7011667" y="4419300"/>
            <a:ext cx="91385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7" name="Shape 369"/>
          <p:cNvSpPr/>
          <p:nvPr/>
        </p:nvSpPr>
        <p:spPr>
          <a:xfrm>
            <a:off x="1442649" y="4416422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4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437886" y="2436954"/>
            <a:ext cx="3003337" cy="317873"/>
          </a:xfrm>
        </p:spPr>
        <p:txBody>
          <a:bodyPr>
            <a:normAutofit/>
          </a:bodyPr>
          <a:lstStyle/>
          <a:p>
            <a:r>
              <a:rPr lang="en-GB" sz="1400" dirty="0"/>
              <a:t>Factors for Success</a:t>
            </a:r>
          </a:p>
        </p:txBody>
      </p:sp>
      <p:sp>
        <p:nvSpPr>
          <p:cNvPr id="5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006905" y="2436954"/>
            <a:ext cx="2942312" cy="293087"/>
          </a:xfrm>
        </p:spPr>
        <p:txBody>
          <a:bodyPr>
            <a:normAutofit/>
          </a:bodyPr>
          <a:lstStyle/>
          <a:p>
            <a:r>
              <a:rPr lang="en-GB" sz="1400" dirty="0"/>
              <a:t>Factors for Failures</a:t>
            </a:r>
          </a:p>
        </p:txBody>
      </p:sp>
      <p:sp>
        <p:nvSpPr>
          <p:cNvPr id="5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158546"/>
            <a:ext cx="4573983" cy="817189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jitem</a:t>
            </a:r>
            <a:r>
              <a:rPr lang="en-GB" dirty="0"/>
              <a:t> 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0552" y="3158546"/>
            <a:ext cx="4573983" cy="817189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jitem</a:t>
            </a:r>
            <a:r>
              <a:rPr lang="en-GB" dirty="0"/>
              <a:t> 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5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4324379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Clear vision and forward looking conception</a:t>
            </a:r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4324379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Imprecise, unclear vision</a:t>
            </a:r>
          </a:p>
        </p:txBody>
      </p:sp>
      <p:sp>
        <p:nvSpPr>
          <p:cNvPr id="60" name="Shape 368"/>
          <p:cNvSpPr/>
          <p:nvPr/>
        </p:nvSpPr>
        <p:spPr>
          <a:xfrm>
            <a:off x="7011667" y="4722356"/>
            <a:ext cx="91385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1" name="Shape 369"/>
          <p:cNvSpPr/>
          <p:nvPr/>
        </p:nvSpPr>
        <p:spPr>
          <a:xfrm>
            <a:off x="1442649" y="4719478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46274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Integrative approach</a:t>
            </a:r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46274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Short time horizon</a:t>
            </a:r>
          </a:p>
        </p:txBody>
      </p:sp>
      <p:sp>
        <p:nvSpPr>
          <p:cNvPr id="64" name="Shape 368"/>
          <p:cNvSpPr/>
          <p:nvPr/>
        </p:nvSpPr>
        <p:spPr>
          <a:xfrm>
            <a:off x="7011667" y="5027156"/>
            <a:ext cx="91385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5" name="Shape 369"/>
          <p:cNvSpPr/>
          <p:nvPr/>
        </p:nvSpPr>
        <p:spPr>
          <a:xfrm>
            <a:off x="1442649" y="5024278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49322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Introduction of cultural change</a:t>
            </a:r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49322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Missing Courage </a:t>
            </a:r>
          </a:p>
        </p:txBody>
      </p:sp>
      <p:sp>
        <p:nvSpPr>
          <p:cNvPr id="70" name="Shape 368"/>
          <p:cNvSpPr/>
          <p:nvPr/>
        </p:nvSpPr>
        <p:spPr>
          <a:xfrm>
            <a:off x="7011666" y="5322431"/>
            <a:ext cx="91386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1" name="Shape 369"/>
          <p:cNvSpPr/>
          <p:nvPr/>
        </p:nvSpPr>
        <p:spPr>
          <a:xfrm>
            <a:off x="1442649" y="531955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52275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Concrete target values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52275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Only partial optimisation attempts</a:t>
            </a:r>
          </a:p>
        </p:txBody>
      </p:sp>
      <p:sp>
        <p:nvSpPr>
          <p:cNvPr id="74" name="Shape 368"/>
          <p:cNvSpPr/>
          <p:nvPr/>
        </p:nvSpPr>
        <p:spPr>
          <a:xfrm>
            <a:off x="7011666" y="5627231"/>
            <a:ext cx="91386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5" name="Shape 369"/>
          <p:cNvSpPr/>
          <p:nvPr/>
        </p:nvSpPr>
        <p:spPr>
          <a:xfrm>
            <a:off x="1442649" y="562435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55323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Top management commitment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55323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Lack of grasp or problem</a:t>
            </a:r>
          </a:p>
        </p:txBody>
      </p:sp>
      <p:sp>
        <p:nvSpPr>
          <p:cNvPr id="78" name="Shape 58"/>
          <p:cNvSpPr/>
          <p:nvPr/>
        </p:nvSpPr>
        <p:spPr>
          <a:xfrm flipH="1" flipV="1">
            <a:off x="6092592" y="2267710"/>
            <a:ext cx="3407" cy="3508249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Oval 3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37227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0" grpId="0" animBg="1"/>
      <p:bldP spid="41" grpId="0" animBg="1"/>
      <p:bldP spid="44" grpId="0" animBg="1"/>
      <p:bldP spid="45" grpId="0" animBg="1"/>
      <p:bldP spid="46" grpId="0" animBg="1"/>
      <p:bldP spid="47" grpId="0" animBg="1"/>
      <p:bldP spid="54" grpId="0" build="p"/>
      <p:bldP spid="55" grpId="0" build="p"/>
      <p:bldP spid="56" grpId="0" build="p"/>
      <p:bldP spid="57" grpId="0" build="p"/>
      <p:bldP spid="58" grpId="0" build="p"/>
      <p:bldP spid="59" grpId="0" build="p"/>
      <p:bldP spid="60" grpId="0" animBg="1"/>
      <p:bldP spid="61" grpId="0" animBg="1"/>
      <p:bldP spid="62" grpId="0" build="p"/>
      <p:bldP spid="63" grpId="0" build="p"/>
      <p:bldP spid="64" grpId="0" animBg="1"/>
      <p:bldP spid="65" grpId="0" animBg="1"/>
      <p:bldP spid="66" grpId="0" build="p"/>
      <p:bldP spid="67" grpId="0" build="p"/>
      <p:bldP spid="70" grpId="0" animBg="1"/>
      <p:bldP spid="71" grpId="0" animBg="1"/>
      <p:bldP spid="72" grpId="0" build="p"/>
      <p:bldP spid="73" grpId="0" build="p"/>
      <p:bldP spid="74" grpId="0" animBg="1"/>
      <p:bldP spid="75" grpId="0" animBg="1"/>
      <p:bldP spid="76" grpId="0" build="p"/>
      <p:bldP spid="77" grpId="0" build="p"/>
      <p:bldP spid="78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MOBILE APP DEVELOPMENT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49" name="Group 386"/>
          <p:cNvGrpSpPr/>
          <p:nvPr/>
        </p:nvGrpSpPr>
        <p:grpSpPr>
          <a:xfrm>
            <a:off x="4232950" y="2610845"/>
            <a:ext cx="1850505" cy="448260"/>
            <a:chOff x="0" y="-2"/>
            <a:chExt cx="3756374" cy="909932"/>
          </a:xfrm>
        </p:grpSpPr>
        <p:sp>
          <p:nvSpPr>
            <p:cNvPr id="50" name="Shape 384"/>
            <p:cNvSpPr/>
            <p:nvPr/>
          </p:nvSpPr>
          <p:spPr>
            <a:xfrm rot="10800000">
              <a:off x="629951" y="-2"/>
              <a:ext cx="3126423" cy="7724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1" name="Shape 385"/>
            <p:cNvSpPr/>
            <p:nvPr/>
          </p:nvSpPr>
          <p:spPr>
            <a:xfrm rot="10800000">
              <a:off x="0" y="8748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2" name="Group 389"/>
          <p:cNvGrpSpPr/>
          <p:nvPr/>
        </p:nvGrpSpPr>
        <p:grpSpPr>
          <a:xfrm>
            <a:off x="4232950" y="3047611"/>
            <a:ext cx="1850505" cy="379296"/>
            <a:chOff x="0" y="0"/>
            <a:chExt cx="3756374" cy="769940"/>
          </a:xfrm>
        </p:grpSpPr>
        <p:sp>
          <p:nvSpPr>
            <p:cNvPr id="53" name="Shape 387"/>
            <p:cNvSpPr/>
            <p:nvPr/>
          </p:nvSpPr>
          <p:spPr>
            <a:xfrm rot="10800000">
              <a:off x="629951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388"/>
            <p:cNvSpPr/>
            <p:nvPr/>
          </p:nvSpPr>
          <p:spPr>
            <a:xfrm rot="10800000">
              <a:off x="0" y="8748"/>
              <a:ext cx="629952" cy="761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0" name="Group 392"/>
          <p:cNvGrpSpPr/>
          <p:nvPr/>
        </p:nvGrpSpPr>
        <p:grpSpPr>
          <a:xfrm>
            <a:off x="4232950" y="3867982"/>
            <a:ext cx="1850505" cy="443950"/>
            <a:chOff x="0" y="0"/>
            <a:chExt cx="3756374" cy="901180"/>
          </a:xfrm>
        </p:grpSpPr>
        <p:sp>
          <p:nvSpPr>
            <p:cNvPr id="81" name="Shape 390"/>
            <p:cNvSpPr/>
            <p:nvPr/>
          </p:nvSpPr>
          <p:spPr>
            <a:xfrm rot="10800000">
              <a:off x="629951" y="13124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2" name="Shape 391"/>
            <p:cNvSpPr/>
            <p:nvPr/>
          </p:nvSpPr>
          <p:spPr>
            <a:xfrm rot="10800000">
              <a:off x="0" y="-1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3" name="Group 395"/>
          <p:cNvGrpSpPr/>
          <p:nvPr/>
        </p:nvGrpSpPr>
        <p:grpSpPr>
          <a:xfrm>
            <a:off x="4232950" y="3484376"/>
            <a:ext cx="1850505" cy="390790"/>
            <a:chOff x="0" y="0"/>
            <a:chExt cx="3756374" cy="793271"/>
          </a:xfrm>
        </p:grpSpPr>
        <p:sp>
          <p:nvSpPr>
            <p:cNvPr id="84" name="Shape 393"/>
            <p:cNvSpPr/>
            <p:nvPr/>
          </p:nvSpPr>
          <p:spPr>
            <a:xfrm rot="10800000">
              <a:off x="629951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5" name="Shape 394"/>
            <p:cNvSpPr/>
            <p:nvPr/>
          </p:nvSpPr>
          <p:spPr>
            <a:xfrm rot="10800000">
              <a:off x="0" y="5832"/>
              <a:ext cx="629952" cy="7874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6" name="Group 398"/>
          <p:cNvGrpSpPr/>
          <p:nvPr/>
        </p:nvGrpSpPr>
        <p:grpSpPr>
          <a:xfrm>
            <a:off x="1066801" y="3863672"/>
            <a:ext cx="1850505" cy="448259"/>
            <a:chOff x="0" y="0"/>
            <a:chExt cx="3756374" cy="909929"/>
          </a:xfrm>
        </p:grpSpPr>
        <p:sp>
          <p:nvSpPr>
            <p:cNvPr id="87" name="Shape 396"/>
            <p:cNvSpPr/>
            <p:nvPr/>
          </p:nvSpPr>
          <p:spPr>
            <a:xfrm>
              <a:off x="0" y="139989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397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9" name="Group 401"/>
          <p:cNvGrpSpPr/>
          <p:nvPr/>
        </p:nvGrpSpPr>
        <p:grpSpPr>
          <a:xfrm>
            <a:off x="1066801" y="3495870"/>
            <a:ext cx="1850505" cy="379296"/>
            <a:chOff x="0" y="0"/>
            <a:chExt cx="3756374" cy="769940"/>
          </a:xfrm>
        </p:grpSpPr>
        <p:sp>
          <p:nvSpPr>
            <p:cNvPr id="90" name="Shape 399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1" name="Shape 400"/>
            <p:cNvSpPr/>
            <p:nvPr/>
          </p:nvSpPr>
          <p:spPr>
            <a:xfrm>
              <a:off x="3126423" y="0"/>
              <a:ext cx="629952" cy="761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2" name="Group 404"/>
          <p:cNvGrpSpPr/>
          <p:nvPr/>
        </p:nvGrpSpPr>
        <p:grpSpPr>
          <a:xfrm>
            <a:off x="1066801" y="2610846"/>
            <a:ext cx="1850505" cy="443950"/>
            <a:chOff x="0" y="0"/>
            <a:chExt cx="3756374" cy="901180"/>
          </a:xfrm>
        </p:grpSpPr>
        <p:sp>
          <p:nvSpPr>
            <p:cNvPr id="93" name="Shape 402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4" name="Shape 403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5" name="Group 407"/>
          <p:cNvGrpSpPr/>
          <p:nvPr/>
        </p:nvGrpSpPr>
        <p:grpSpPr>
          <a:xfrm>
            <a:off x="1066801" y="3047611"/>
            <a:ext cx="1850505" cy="390790"/>
            <a:chOff x="0" y="0"/>
            <a:chExt cx="3756374" cy="793271"/>
          </a:xfrm>
        </p:grpSpPr>
        <p:sp>
          <p:nvSpPr>
            <p:cNvPr id="96" name="Shape 405"/>
            <p:cNvSpPr/>
            <p:nvPr/>
          </p:nvSpPr>
          <p:spPr>
            <a:xfrm>
              <a:off x="0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7" name="Shape 406"/>
            <p:cNvSpPr/>
            <p:nvPr/>
          </p:nvSpPr>
          <p:spPr>
            <a:xfrm>
              <a:off x="3126423" y="0"/>
              <a:ext cx="629952" cy="7874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8" name="Shape 408"/>
          <p:cNvSpPr/>
          <p:nvPr/>
        </p:nvSpPr>
        <p:spPr>
          <a:xfrm>
            <a:off x="2852982" y="2089272"/>
            <a:ext cx="1446907" cy="27334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99" name="Group 414"/>
          <p:cNvGrpSpPr/>
          <p:nvPr/>
        </p:nvGrpSpPr>
        <p:grpSpPr>
          <a:xfrm>
            <a:off x="3136561" y="2940216"/>
            <a:ext cx="877133" cy="1030852"/>
            <a:chOff x="0" y="0"/>
            <a:chExt cx="1780508" cy="2092545"/>
          </a:xfrm>
          <a:solidFill>
            <a:schemeClr val="accent5"/>
          </a:solidFill>
        </p:grpSpPr>
        <p:sp>
          <p:nvSpPr>
            <p:cNvPr id="100" name="Shape 411"/>
            <p:cNvSpPr/>
            <p:nvPr/>
          </p:nvSpPr>
          <p:spPr>
            <a:xfrm>
              <a:off x="0" y="0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1" name="Shape 412"/>
            <p:cNvSpPr/>
            <p:nvPr/>
          </p:nvSpPr>
          <p:spPr>
            <a:xfrm>
              <a:off x="809289" y="566502"/>
              <a:ext cx="971220" cy="9711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413"/>
            <p:cNvSpPr/>
            <p:nvPr/>
          </p:nvSpPr>
          <p:spPr>
            <a:xfrm>
              <a:off x="0" y="1121398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3" name="Group 429"/>
          <p:cNvGrpSpPr/>
          <p:nvPr/>
        </p:nvGrpSpPr>
        <p:grpSpPr>
          <a:xfrm>
            <a:off x="7138225" y="2523257"/>
            <a:ext cx="289518" cy="289518"/>
            <a:chOff x="0" y="0"/>
            <a:chExt cx="587697" cy="587697"/>
          </a:xfrm>
        </p:grpSpPr>
        <p:sp>
          <p:nvSpPr>
            <p:cNvPr id="104" name="Shape 42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5" name="Shape 428"/>
            <p:cNvSpPr/>
            <p:nvPr/>
          </p:nvSpPr>
          <p:spPr>
            <a:xfrm>
              <a:off x="180592" y="151554"/>
              <a:ext cx="226513" cy="2845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5" h="21072" extrusionOk="0">
                  <a:moveTo>
                    <a:pt x="17468" y="6506"/>
                  </a:moveTo>
                  <a:cubicBezTo>
                    <a:pt x="16410" y="7763"/>
                    <a:pt x="15333" y="6878"/>
                    <a:pt x="13824" y="5996"/>
                  </a:cubicBezTo>
                  <a:cubicBezTo>
                    <a:pt x="12317" y="5116"/>
                    <a:pt x="10950" y="4575"/>
                    <a:pt x="12006" y="3318"/>
                  </a:cubicBezTo>
                  <a:cubicBezTo>
                    <a:pt x="13062" y="2059"/>
                    <a:pt x="15140" y="1754"/>
                    <a:pt x="16648" y="2634"/>
                  </a:cubicBezTo>
                  <a:cubicBezTo>
                    <a:pt x="18155" y="3515"/>
                    <a:pt x="18522" y="5248"/>
                    <a:pt x="17468" y="6506"/>
                  </a:cubicBezTo>
                  <a:close/>
                  <a:moveTo>
                    <a:pt x="20868" y="4865"/>
                  </a:moveTo>
                  <a:cubicBezTo>
                    <a:pt x="20191" y="1663"/>
                    <a:pt x="16530" y="-474"/>
                    <a:pt x="12691" y="90"/>
                  </a:cubicBezTo>
                  <a:cubicBezTo>
                    <a:pt x="8853" y="655"/>
                    <a:pt x="5613" y="3118"/>
                    <a:pt x="6290" y="6320"/>
                  </a:cubicBezTo>
                  <a:cubicBezTo>
                    <a:pt x="6436" y="7009"/>
                    <a:pt x="6840" y="8088"/>
                    <a:pt x="7318" y="8862"/>
                  </a:cubicBezTo>
                  <a:lnTo>
                    <a:pt x="346" y="17166"/>
                  </a:lnTo>
                  <a:cubicBezTo>
                    <a:pt x="90" y="17473"/>
                    <a:pt x="-56" y="18024"/>
                    <a:pt x="20" y="18392"/>
                  </a:cubicBezTo>
                  <a:lnTo>
                    <a:pt x="470" y="20511"/>
                  </a:lnTo>
                  <a:cubicBezTo>
                    <a:pt x="547" y="20879"/>
                    <a:pt x="971" y="21126"/>
                    <a:pt x="1412" y="21061"/>
                  </a:cubicBezTo>
                  <a:lnTo>
                    <a:pt x="3454" y="20761"/>
                  </a:lnTo>
                  <a:cubicBezTo>
                    <a:pt x="3895" y="20696"/>
                    <a:pt x="4457" y="20387"/>
                    <a:pt x="4700" y="20072"/>
                  </a:cubicBezTo>
                  <a:lnTo>
                    <a:pt x="7456" y="16513"/>
                  </a:lnTo>
                  <a:lnTo>
                    <a:pt x="7480" y="16490"/>
                  </a:lnTo>
                  <a:lnTo>
                    <a:pt x="9346" y="16216"/>
                  </a:lnTo>
                  <a:lnTo>
                    <a:pt x="12566" y="12046"/>
                  </a:lnTo>
                  <a:cubicBezTo>
                    <a:pt x="13623" y="12195"/>
                    <a:pt x="15142" y="12146"/>
                    <a:pt x="16039" y="12013"/>
                  </a:cubicBezTo>
                  <a:cubicBezTo>
                    <a:pt x="19878" y="11449"/>
                    <a:pt x="21544" y="8068"/>
                    <a:pt x="20868" y="486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6" name="Group 434"/>
          <p:cNvGrpSpPr/>
          <p:nvPr/>
        </p:nvGrpSpPr>
        <p:grpSpPr>
          <a:xfrm>
            <a:off x="7138225" y="3370094"/>
            <a:ext cx="289518" cy="289518"/>
            <a:chOff x="0" y="0"/>
            <a:chExt cx="587698" cy="587698"/>
          </a:xfrm>
        </p:grpSpPr>
        <p:sp>
          <p:nvSpPr>
            <p:cNvPr id="107" name="Shape 432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8" name="Shape 433"/>
            <p:cNvSpPr/>
            <p:nvPr/>
          </p:nvSpPr>
          <p:spPr>
            <a:xfrm>
              <a:off x="126801" y="156267"/>
              <a:ext cx="334098" cy="2171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9" name="Group 439"/>
          <p:cNvGrpSpPr/>
          <p:nvPr/>
        </p:nvGrpSpPr>
        <p:grpSpPr>
          <a:xfrm>
            <a:off x="7138225" y="4214709"/>
            <a:ext cx="289518" cy="289518"/>
            <a:chOff x="0" y="0"/>
            <a:chExt cx="587698" cy="587698"/>
          </a:xfrm>
        </p:grpSpPr>
        <p:sp>
          <p:nvSpPr>
            <p:cNvPr id="110" name="Shape 43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1" name="Shape 438"/>
            <p:cNvSpPr/>
            <p:nvPr/>
          </p:nvSpPr>
          <p:spPr>
            <a:xfrm>
              <a:off x="153289" y="146633"/>
              <a:ext cx="290634" cy="2557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2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679397" y="2482698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Secure Coding</a:t>
            </a:r>
          </a:p>
        </p:txBody>
      </p:sp>
      <p:sp>
        <p:nvSpPr>
          <p:cNvPr id="4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79397" y="2738115"/>
            <a:ext cx="3339122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endParaRPr lang="en-GB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679397" y="3305057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Host for You</a:t>
            </a:r>
          </a:p>
        </p:txBody>
      </p:sp>
      <p:sp>
        <p:nvSpPr>
          <p:cNvPr id="5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79397" y="3560474"/>
            <a:ext cx="3339122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endParaRPr lang="en-GB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679397" y="4138699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24H Supports</a:t>
            </a:r>
          </a:p>
        </p:txBody>
      </p:sp>
      <p:sp>
        <p:nvSpPr>
          <p:cNvPr id="5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79397" y="4394116"/>
            <a:ext cx="3339122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endParaRPr lang="en-GB" dirty="0"/>
          </a:p>
        </p:txBody>
      </p:sp>
      <p:sp>
        <p:nvSpPr>
          <p:cNvPr id="5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0902" y="2610846"/>
            <a:ext cx="1540173" cy="376426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Online Market App</a:t>
            </a:r>
          </a:p>
        </p:txBody>
      </p:sp>
      <p:sp>
        <p:nvSpPr>
          <p:cNvPr id="5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2813" y="3048869"/>
            <a:ext cx="1540173" cy="376426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Graphic Design App</a:t>
            </a:r>
          </a:p>
        </p:txBody>
      </p:sp>
      <p:sp>
        <p:nvSpPr>
          <p:cNvPr id="5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0901" y="3484604"/>
            <a:ext cx="1540173" cy="386251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Life Style App</a:t>
            </a:r>
          </a:p>
        </p:txBody>
      </p:sp>
      <p:sp>
        <p:nvSpPr>
          <p:cNvPr id="6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0901" y="3932999"/>
            <a:ext cx="1540173" cy="386251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Multimedia App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0681" y="2608030"/>
            <a:ext cx="1540173" cy="376426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Social Media App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2592" y="3046053"/>
            <a:ext cx="1540173" cy="376426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Office App</a:t>
            </a:r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0680" y="3481788"/>
            <a:ext cx="1540173" cy="386251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Game App</a:t>
            </a:r>
          </a:p>
        </p:txBody>
      </p:sp>
      <p:sp>
        <p:nvSpPr>
          <p:cNvPr id="6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0680" y="3930183"/>
            <a:ext cx="1540173" cy="386251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Accounting App</a:t>
            </a:r>
          </a:p>
        </p:txBody>
      </p:sp>
      <p:sp>
        <p:nvSpPr>
          <p:cNvPr id="6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138226" y="2089272"/>
            <a:ext cx="3620262" cy="298379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en-GB" sz="1800" dirty="0">
                <a:latin typeface="Raleway" panose="020B0003030101060003" pitchFamily="34" charset="0"/>
              </a:rPr>
              <a:t>GUARANTY FOR APP :</a:t>
            </a:r>
          </a:p>
        </p:txBody>
      </p:sp>
      <p:sp>
        <p:nvSpPr>
          <p:cNvPr id="66" name="Shape 58"/>
          <p:cNvSpPr/>
          <p:nvPr/>
        </p:nvSpPr>
        <p:spPr>
          <a:xfrm flipH="1" flipV="1">
            <a:off x="6608636" y="2136893"/>
            <a:ext cx="0" cy="2721574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7" name="Oval 6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11712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98" grpId="0" animBg="1"/>
      <p:bldP spid="112" grpId="0" animBg="1"/>
      <p:bldP spid="113" grpId="0" build="p"/>
      <p:bldP spid="46" grpId="0" build="p"/>
      <p:bldP spid="47" grpId="0" build="p"/>
      <p:bldP spid="48" grpId="0" build="p"/>
      <p:bldP spid="54" grpId="0" build="p"/>
      <p:bldP spid="55" grpId="0" build="p"/>
      <p:bldP spid="56" grpId="0" build="p"/>
      <p:bldP spid="57" grpId="0" build="p"/>
      <p:bldP spid="58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031274" y="1739900"/>
            <a:ext cx="7093924" cy="505969"/>
          </a:xfrm>
        </p:spPr>
        <p:txBody>
          <a:bodyPr/>
          <a:lstStyle/>
          <a:p>
            <a:pPr lvl="0"/>
            <a:r>
              <a:rPr lang="en-GB" dirty="0"/>
              <a:t>MOBILE SHOWCASE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031276" y="2269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8" name="Shape 447"/>
          <p:cNvSpPr/>
          <p:nvPr/>
        </p:nvSpPr>
        <p:spPr>
          <a:xfrm>
            <a:off x="1076700" y="1797666"/>
            <a:ext cx="2194057" cy="4144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9" name="Shape 62"/>
          <p:cNvSpPr/>
          <p:nvPr/>
        </p:nvSpPr>
        <p:spPr>
          <a:xfrm flipH="1">
            <a:off x="4031274" y="5071324"/>
            <a:ext cx="7093925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4031275" y="5408951"/>
            <a:ext cx="7093923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</a:p>
        </p:txBody>
      </p:sp>
      <p:sp>
        <p:nvSpPr>
          <p:cNvPr id="121" name="Shape 369"/>
          <p:cNvSpPr/>
          <p:nvPr/>
        </p:nvSpPr>
        <p:spPr>
          <a:xfrm>
            <a:off x="4650917" y="3145025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052982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Clear vision and forward looking conception</a:t>
            </a:r>
          </a:p>
        </p:txBody>
      </p:sp>
      <p:sp>
        <p:nvSpPr>
          <p:cNvPr id="123" name="Shape 369"/>
          <p:cNvSpPr/>
          <p:nvPr/>
        </p:nvSpPr>
        <p:spPr>
          <a:xfrm>
            <a:off x="4650917" y="3448081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356038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Integrative approach</a:t>
            </a:r>
          </a:p>
        </p:txBody>
      </p:sp>
      <p:sp>
        <p:nvSpPr>
          <p:cNvPr id="125" name="Shape 369"/>
          <p:cNvSpPr/>
          <p:nvPr/>
        </p:nvSpPr>
        <p:spPr>
          <a:xfrm>
            <a:off x="4650917" y="3752881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660838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Introduction of cultural change</a:t>
            </a:r>
          </a:p>
        </p:txBody>
      </p:sp>
      <p:sp>
        <p:nvSpPr>
          <p:cNvPr id="127" name="Shape 369"/>
          <p:cNvSpPr/>
          <p:nvPr/>
        </p:nvSpPr>
        <p:spPr>
          <a:xfrm>
            <a:off x="4650917" y="4048156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956113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Concrete target values</a:t>
            </a:r>
          </a:p>
        </p:txBody>
      </p:sp>
      <p:sp>
        <p:nvSpPr>
          <p:cNvPr id="129" name="Shape 369"/>
          <p:cNvSpPr/>
          <p:nvPr/>
        </p:nvSpPr>
        <p:spPr>
          <a:xfrm>
            <a:off x="4650917" y="4352956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3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4260913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Top management commitment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203832" y="2131710"/>
            <a:ext cx="1958468" cy="345470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13847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8" grpId="0" animBg="1"/>
      <p:bldP spid="119" grpId="0" animBg="1"/>
      <p:bldP spid="120" grpId="0" build="p"/>
      <p:bldP spid="121" grpId="0" animBg="1"/>
      <p:bldP spid="122" grpId="0" build="p"/>
      <p:bldP spid="123" grpId="0" animBg="1"/>
      <p:bldP spid="124" grpId="0" build="p"/>
      <p:bldP spid="125" grpId="0" animBg="1"/>
      <p:bldP spid="126" grpId="0" build="p"/>
      <p:bldP spid="127" grpId="0" animBg="1"/>
      <p:bldP spid="128" grpId="0" build="p"/>
      <p:bldP spid="129" grpId="0" animBg="1"/>
      <p:bldP spid="130" grpId="0" build="p"/>
      <p:bldP spid="19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DESKTOP SHOWCASE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1" name="Shape 1055"/>
          <p:cNvSpPr/>
          <p:nvPr/>
        </p:nvSpPr>
        <p:spPr>
          <a:xfrm>
            <a:off x="6945966" y="3381989"/>
            <a:ext cx="277794" cy="2777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2" name="Shape 1058"/>
          <p:cNvSpPr/>
          <p:nvPr/>
        </p:nvSpPr>
        <p:spPr>
          <a:xfrm>
            <a:off x="6945966" y="4313449"/>
            <a:ext cx="277794" cy="2777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3" name="Shape 1061"/>
          <p:cNvSpPr/>
          <p:nvPr/>
        </p:nvSpPr>
        <p:spPr>
          <a:xfrm>
            <a:off x="6945966" y="5242776"/>
            <a:ext cx="277794" cy="2777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0" y="3359150"/>
            <a:ext cx="1866900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Secure Coding</a:t>
            </a:r>
          </a:p>
        </p:txBody>
      </p:sp>
      <p:sp>
        <p:nvSpPr>
          <p:cNvPr id="4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29" y="3613478"/>
            <a:ext cx="3618969" cy="590222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/>
              <a:t>lontext</a:t>
            </a:r>
            <a:r>
              <a:rPr lang="en-GB" dirty="0"/>
              <a:t>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2" y="4283384"/>
            <a:ext cx="1866900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Host for You</a:t>
            </a:r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1" y="4537712"/>
            <a:ext cx="3618969" cy="590222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/>
              <a:t>lontext</a:t>
            </a:r>
            <a:r>
              <a:rPr lang="en-GB" dirty="0"/>
              <a:t>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5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0" y="5224109"/>
            <a:ext cx="1866900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24H Supports</a:t>
            </a:r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29" y="5478437"/>
            <a:ext cx="3618969" cy="590222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/>
              <a:t>lontext</a:t>
            </a:r>
            <a:r>
              <a:rPr lang="en-GB" dirty="0"/>
              <a:t>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45965" y="3381989"/>
            <a:ext cx="277794" cy="277794"/>
          </a:xfrm>
        </p:spPr>
        <p:txBody>
          <a:bodyPr wrap="square" lIns="0" tIns="0" bIns="0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01</a:t>
            </a:r>
            <a:endParaRPr lang="en-GB" sz="900" dirty="0"/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49053" y="4313449"/>
            <a:ext cx="277794" cy="277794"/>
          </a:xfrm>
        </p:spPr>
        <p:txBody>
          <a:bodyPr wrap="square" lIns="0" tIns="0" bIns="0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02</a:t>
            </a:r>
            <a:endParaRPr lang="en-GB" sz="900" dirty="0"/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45965" y="5242776"/>
            <a:ext cx="277794" cy="277794"/>
          </a:xfrm>
        </p:spPr>
        <p:txBody>
          <a:bodyPr wrap="square" lIns="0" tIns="0" bIns="0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03</a:t>
            </a:r>
            <a:endParaRPr lang="en-GB" sz="900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3774830"/>
            <a:ext cx="1992046" cy="1533730"/>
            <a:chOff x="1066800" y="3774830"/>
            <a:chExt cx="1992046" cy="1533730"/>
          </a:xfrm>
        </p:grpSpPr>
        <p:grpSp>
          <p:nvGrpSpPr>
            <p:cNvPr id="35" name="Group 1041"/>
            <p:cNvGrpSpPr/>
            <p:nvPr/>
          </p:nvGrpSpPr>
          <p:grpSpPr>
            <a:xfrm>
              <a:off x="1066800" y="3774830"/>
              <a:ext cx="1992046" cy="1533730"/>
              <a:chOff x="0" y="0"/>
              <a:chExt cx="4214350" cy="3244741"/>
            </a:xfrm>
          </p:grpSpPr>
          <p:sp>
            <p:nvSpPr>
              <p:cNvPr id="36" name="Shape 1039"/>
              <p:cNvSpPr/>
              <p:nvPr/>
            </p:nvSpPr>
            <p:spPr>
              <a:xfrm>
                <a:off x="1451298" y="2637870"/>
                <a:ext cx="1321256" cy="60687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7" name="Shape 1040"/>
              <p:cNvSpPr/>
              <p:nvPr/>
            </p:nvSpPr>
            <p:spPr>
              <a:xfrm>
                <a:off x="0" y="0"/>
                <a:ext cx="4214351" cy="25754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7" name="Rectangle 56"/>
            <p:cNvSpPr/>
            <p:nvPr/>
          </p:nvSpPr>
          <p:spPr>
            <a:xfrm>
              <a:off x="1137504" y="3857625"/>
              <a:ext cx="1664684" cy="105111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02189" y="3352800"/>
            <a:ext cx="3420206" cy="2633309"/>
            <a:chOff x="2802189" y="3352800"/>
            <a:chExt cx="3420206" cy="2633309"/>
          </a:xfrm>
        </p:grpSpPr>
        <p:grpSp>
          <p:nvGrpSpPr>
            <p:cNvPr id="38" name="Group 1046"/>
            <p:cNvGrpSpPr/>
            <p:nvPr/>
          </p:nvGrpSpPr>
          <p:grpSpPr>
            <a:xfrm>
              <a:off x="2802189" y="3352800"/>
              <a:ext cx="3420206" cy="2633309"/>
              <a:chOff x="0" y="0"/>
              <a:chExt cx="7235753" cy="5571000"/>
            </a:xfrm>
          </p:grpSpPr>
          <p:sp>
            <p:nvSpPr>
              <p:cNvPr id="39" name="Shape 1044"/>
              <p:cNvSpPr/>
              <p:nvPr/>
            </p:nvSpPr>
            <p:spPr>
              <a:xfrm>
                <a:off x="2491781" y="4529045"/>
                <a:ext cx="2268505" cy="10419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40" name="Shape 1045"/>
              <p:cNvSpPr/>
              <p:nvPr/>
            </p:nvSpPr>
            <p:spPr>
              <a:xfrm>
                <a:off x="0" y="0"/>
                <a:ext cx="7235754" cy="44218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8" name="Rectangle 57"/>
            <p:cNvSpPr/>
            <p:nvPr/>
          </p:nvSpPr>
          <p:spPr>
            <a:xfrm>
              <a:off x="2921160" y="3501836"/>
              <a:ext cx="3174840" cy="1800374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9" name="Shape 62"/>
          <p:cNvSpPr/>
          <p:nvPr/>
        </p:nvSpPr>
        <p:spPr>
          <a:xfrm flipH="1">
            <a:off x="1066799" y="2818879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0" y="190873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8" name="Oval 2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20743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1" grpId="0" animBg="1"/>
      <p:bldP spid="42" grpId="0" animBg="1"/>
      <p:bldP spid="43" grpId="0" animBg="1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9" grpId="0" animBg="1"/>
      <p:bldP spid="60" grpId="0" build="p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TOOLS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9" name="Freeform 20"/>
          <p:cNvSpPr>
            <a:spLocks noEditPoints="1"/>
          </p:cNvSpPr>
          <p:nvPr/>
        </p:nvSpPr>
        <p:spPr bwMode="auto">
          <a:xfrm>
            <a:off x="5219701" y="2005013"/>
            <a:ext cx="2133600" cy="2139950"/>
          </a:xfrm>
          <a:custGeom>
            <a:avLst/>
            <a:gdLst>
              <a:gd name="T0" fmla="*/ 700 w 1360"/>
              <a:gd name="T1" fmla="*/ 971 h 1362"/>
              <a:gd name="T2" fmla="*/ 390 w 1360"/>
              <a:gd name="T3" fmla="*/ 702 h 1362"/>
              <a:gd name="T4" fmla="*/ 660 w 1360"/>
              <a:gd name="T5" fmla="*/ 392 h 1362"/>
              <a:gd name="T6" fmla="*/ 970 w 1360"/>
              <a:gd name="T7" fmla="*/ 661 h 1362"/>
              <a:gd name="T8" fmla="*/ 700 w 1360"/>
              <a:gd name="T9" fmla="*/ 971 h 1362"/>
              <a:gd name="T10" fmla="*/ 1218 w 1360"/>
              <a:gd name="T11" fmla="*/ 644 h 1362"/>
              <a:gd name="T12" fmla="*/ 1333 w 1360"/>
              <a:gd name="T13" fmla="*/ 441 h 1362"/>
              <a:gd name="T14" fmla="*/ 1269 w 1360"/>
              <a:gd name="T15" fmla="*/ 312 h 1362"/>
              <a:gd name="T16" fmla="*/ 1049 w 1360"/>
              <a:gd name="T17" fmla="*/ 257 h 1362"/>
              <a:gd name="T18" fmla="*/ 979 w 1360"/>
              <a:gd name="T19" fmla="*/ 46 h 1362"/>
              <a:gd name="T20" fmla="*/ 843 w 1360"/>
              <a:gd name="T21" fmla="*/ 0 h 1362"/>
              <a:gd name="T22" fmla="*/ 642 w 1360"/>
              <a:gd name="T23" fmla="*/ 143 h 1362"/>
              <a:gd name="T24" fmla="*/ 424 w 1360"/>
              <a:gd name="T25" fmla="*/ 30 h 1362"/>
              <a:gd name="T26" fmla="*/ 295 w 1360"/>
              <a:gd name="T27" fmla="*/ 94 h 1362"/>
              <a:gd name="T28" fmla="*/ 256 w 1360"/>
              <a:gd name="T29" fmla="*/ 313 h 1362"/>
              <a:gd name="T30" fmla="*/ 46 w 1360"/>
              <a:gd name="T31" fmla="*/ 398 h 1362"/>
              <a:gd name="T32" fmla="*/ 0 w 1360"/>
              <a:gd name="T33" fmla="*/ 534 h 1362"/>
              <a:gd name="T34" fmla="*/ 142 w 1360"/>
              <a:gd name="T35" fmla="*/ 719 h 1362"/>
              <a:gd name="T36" fmla="*/ 29 w 1360"/>
              <a:gd name="T37" fmla="*/ 937 h 1362"/>
              <a:gd name="T38" fmla="*/ 93 w 1360"/>
              <a:gd name="T39" fmla="*/ 1066 h 1362"/>
              <a:gd name="T40" fmla="*/ 311 w 1360"/>
              <a:gd name="T41" fmla="*/ 1105 h 1362"/>
              <a:gd name="T42" fmla="*/ 381 w 1360"/>
              <a:gd name="T43" fmla="*/ 1316 h 1362"/>
              <a:gd name="T44" fmla="*/ 517 w 1360"/>
              <a:gd name="T45" fmla="*/ 1362 h 1362"/>
              <a:gd name="T46" fmla="*/ 718 w 1360"/>
              <a:gd name="T47" fmla="*/ 1219 h 1362"/>
              <a:gd name="T48" fmla="*/ 936 w 1360"/>
              <a:gd name="T49" fmla="*/ 1333 h 1362"/>
              <a:gd name="T50" fmla="*/ 1065 w 1360"/>
              <a:gd name="T51" fmla="*/ 1269 h 1362"/>
              <a:gd name="T52" fmla="*/ 1104 w 1360"/>
              <a:gd name="T53" fmla="*/ 1050 h 1362"/>
              <a:gd name="T54" fmla="*/ 1314 w 1360"/>
              <a:gd name="T55" fmla="*/ 965 h 1362"/>
              <a:gd name="T56" fmla="*/ 1360 w 1360"/>
              <a:gd name="T57" fmla="*/ 828 h 1362"/>
              <a:gd name="T58" fmla="*/ 1218 w 1360"/>
              <a:gd name="T59" fmla="*/ 644 h 1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360" h="1362">
                <a:moveTo>
                  <a:pt x="700" y="971"/>
                </a:moveTo>
                <a:cubicBezTo>
                  <a:pt x="540" y="982"/>
                  <a:pt x="402" y="861"/>
                  <a:pt x="390" y="702"/>
                </a:cubicBezTo>
                <a:cubicBezTo>
                  <a:pt x="379" y="541"/>
                  <a:pt x="500" y="403"/>
                  <a:pt x="660" y="392"/>
                </a:cubicBezTo>
                <a:cubicBezTo>
                  <a:pt x="820" y="380"/>
                  <a:pt x="959" y="501"/>
                  <a:pt x="970" y="661"/>
                </a:cubicBezTo>
                <a:cubicBezTo>
                  <a:pt x="981" y="821"/>
                  <a:pt x="860" y="960"/>
                  <a:pt x="700" y="971"/>
                </a:cubicBezTo>
                <a:close/>
                <a:moveTo>
                  <a:pt x="1218" y="644"/>
                </a:moveTo>
                <a:cubicBezTo>
                  <a:pt x="1212" y="561"/>
                  <a:pt x="1259" y="491"/>
                  <a:pt x="1333" y="441"/>
                </a:cubicBezTo>
                <a:cubicBezTo>
                  <a:pt x="1316" y="396"/>
                  <a:pt x="1294" y="352"/>
                  <a:pt x="1269" y="312"/>
                </a:cubicBezTo>
                <a:cubicBezTo>
                  <a:pt x="1184" y="341"/>
                  <a:pt x="1111" y="312"/>
                  <a:pt x="1049" y="257"/>
                </a:cubicBezTo>
                <a:cubicBezTo>
                  <a:pt x="986" y="203"/>
                  <a:pt x="963" y="134"/>
                  <a:pt x="979" y="46"/>
                </a:cubicBezTo>
                <a:cubicBezTo>
                  <a:pt x="936" y="26"/>
                  <a:pt x="890" y="11"/>
                  <a:pt x="843" y="0"/>
                </a:cubicBezTo>
                <a:cubicBezTo>
                  <a:pt x="803" y="81"/>
                  <a:pt x="726" y="137"/>
                  <a:pt x="642" y="143"/>
                </a:cubicBezTo>
                <a:cubicBezTo>
                  <a:pt x="559" y="149"/>
                  <a:pt x="474" y="104"/>
                  <a:pt x="424" y="30"/>
                </a:cubicBezTo>
                <a:cubicBezTo>
                  <a:pt x="379" y="47"/>
                  <a:pt x="335" y="68"/>
                  <a:pt x="295" y="94"/>
                </a:cubicBezTo>
                <a:cubicBezTo>
                  <a:pt x="324" y="179"/>
                  <a:pt x="311" y="250"/>
                  <a:pt x="256" y="313"/>
                </a:cubicBezTo>
                <a:cubicBezTo>
                  <a:pt x="201" y="376"/>
                  <a:pt x="134" y="414"/>
                  <a:pt x="46" y="398"/>
                </a:cubicBezTo>
                <a:cubicBezTo>
                  <a:pt x="26" y="441"/>
                  <a:pt x="11" y="487"/>
                  <a:pt x="0" y="534"/>
                </a:cubicBezTo>
                <a:cubicBezTo>
                  <a:pt x="81" y="574"/>
                  <a:pt x="136" y="636"/>
                  <a:pt x="142" y="719"/>
                </a:cubicBezTo>
                <a:cubicBezTo>
                  <a:pt x="148" y="802"/>
                  <a:pt x="102" y="887"/>
                  <a:pt x="29" y="937"/>
                </a:cubicBezTo>
                <a:cubicBezTo>
                  <a:pt x="46" y="983"/>
                  <a:pt x="67" y="1026"/>
                  <a:pt x="93" y="1066"/>
                </a:cubicBezTo>
                <a:cubicBezTo>
                  <a:pt x="178" y="1037"/>
                  <a:pt x="249" y="1050"/>
                  <a:pt x="311" y="1105"/>
                </a:cubicBezTo>
                <a:cubicBezTo>
                  <a:pt x="374" y="1160"/>
                  <a:pt x="397" y="1229"/>
                  <a:pt x="381" y="1316"/>
                </a:cubicBezTo>
                <a:cubicBezTo>
                  <a:pt x="424" y="1336"/>
                  <a:pt x="470" y="1351"/>
                  <a:pt x="517" y="1362"/>
                </a:cubicBezTo>
                <a:cubicBezTo>
                  <a:pt x="557" y="1282"/>
                  <a:pt x="635" y="1225"/>
                  <a:pt x="718" y="1219"/>
                </a:cubicBezTo>
                <a:cubicBezTo>
                  <a:pt x="801" y="1213"/>
                  <a:pt x="886" y="1259"/>
                  <a:pt x="936" y="1333"/>
                </a:cubicBezTo>
                <a:cubicBezTo>
                  <a:pt x="982" y="1316"/>
                  <a:pt x="1025" y="1294"/>
                  <a:pt x="1065" y="1269"/>
                </a:cubicBezTo>
                <a:cubicBezTo>
                  <a:pt x="1036" y="1184"/>
                  <a:pt x="1049" y="1113"/>
                  <a:pt x="1104" y="1050"/>
                </a:cubicBezTo>
                <a:cubicBezTo>
                  <a:pt x="1159" y="987"/>
                  <a:pt x="1226" y="948"/>
                  <a:pt x="1314" y="965"/>
                </a:cubicBezTo>
                <a:cubicBezTo>
                  <a:pt x="1334" y="921"/>
                  <a:pt x="1349" y="876"/>
                  <a:pt x="1360" y="828"/>
                </a:cubicBezTo>
                <a:cubicBezTo>
                  <a:pt x="1280" y="789"/>
                  <a:pt x="1224" y="727"/>
                  <a:pt x="1218" y="64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0" name="Freeform 21"/>
          <p:cNvSpPr>
            <a:spLocks/>
          </p:cNvSpPr>
          <p:nvPr/>
        </p:nvSpPr>
        <p:spPr bwMode="auto">
          <a:xfrm>
            <a:off x="5559426" y="2346325"/>
            <a:ext cx="1455738" cy="1458913"/>
          </a:xfrm>
          <a:custGeom>
            <a:avLst/>
            <a:gdLst>
              <a:gd name="T0" fmla="*/ 763 w 928"/>
              <a:gd name="T1" fmla="*/ 165 h 929"/>
              <a:gd name="T2" fmla="*/ 763 w 928"/>
              <a:gd name="T3" fmla="*/ 763 h 929"/>
              <a:gd name="T4" fmla="*/ 165 w 928"/>
              <a:gd name="T5" fmla="*/ 763 h 929"/>
              <a:gd name="T6" fmla="*/ 165 w 928"/>
              <a:gd name="T7" fmla="*/ 165 h 929"/>
              <a:gd name="T8" fmla="*/ 763 w 928"/>
              <a:gd name="T9" fmla="*/ 165 h 9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28" h="929">
                <a:moveTo>
                  <a:pt x="763" y="165"/>
                </a:moveTo>
                <a:cubicBezTo>
                  <a:pt x="928" y="330"/>
                  <a:pt x="928" y="598"/>
                  <a:pt x="763" y="763"/>
                </a:cubicBezTo>
                <a:cubicBezTo>
                  <a:pt x="598" y="929"/>
                  <a:pt x="330" y="929"/>
                  <a:pt x="165" y="763"/>
                </a:cubicBezTo>
                <a:cubicBezTo>
                  <a:pt x="0" y="598"/>
                  <a:pt x="0" y="330"/>
                  <a:pt x="165" y="165"/>
                </a:cubicBezTo>
                <a:cubicBezTo>
                  <a:pt x="330" y="0"/>
                  <a:pt x="598" y="0"/>
                  <a:pt x="763" y="1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1" name="Freeform 22"/>
          <p:cNvSpPr>
            <a:spLocks noEditPoints="1"/>
          </p:cNvSpPr>
          <p:nvPr/>
        </p:nvSpPr>
        <p:spPr bwMode="auto">
          <a:xfrm>
            <a:off x="3084513" y="3084513"/>
            <a:ext cx="928688" cy="930275"/>
          </a:xfrm>
          <a:custGeom>
            <a:avLst/>
            <a:gdLst>
              <a:gd name="T0" fmla="*/ 296 w 592"/>
              <a:gd name="T1" fmla="*/ 425 h 592"/>
              <a:gd name="T2" fmla="*/ 167 w 592"/>
              <a:gd name="T3" fmla="*/ 296 h 592"/>
              <a:gd name="T4" fmla="*/ 296 w 592"/>
              <a:gd name="T5" fmla="*/ 167 h 592"/>
              <a:gd name="T6" fmla="*/ 425 w 592"/>
              <a:gd name="T7" fmla="*/ 296 h 592"/>
              <a:gd name="T8" fmla="*/ 296 w 592"/>
              <a:gd name="T9" fmla="*/ 425 h 592"/>
              <a:gd name="T10" fmla="*/ 535 w 592"/>
              <a:gd name="T11" fmla="*/ 296 h 592"/>
              <a:gd name="T12" fmla="*/ 592 w 592"/>
              <a:gd name="T13" fmla="*/ 210 h 592"/>
              <a:gd name="T14" fmla="*/ 568 w 592"/>
              <a:gd name="T15" fmla="*/ 151 h 592"/>
              <a:gd name="T16" fmla="*/ 472 w 592"/>
              <a:gd name="T17" fmla="*/ 120 h 592"/>
              <a:gd name="T18" fmla="*/ 448 w 592"/>
              <a:gd name="T19" fmla="*/ 24 h 592"/>
              <a:gd name="T20" fmla="*/ 389 w 592"/>
              <a:gd name="T21" fmla="*/ 0 h 592"/>
              <a:gd name="T22" fmla="*/ 296 w 592"/>
              <a:gd name="T23" fmla="*/ 57 h 592"/>
              <a:gd name="T24" fmla="*/ 203 w 592"/>
              <a:gd name="T25" fmla="*/ 0 h 592"/>
              <a:gd name="T26" fmla="*/ 144 w 592"/>
              <a:gd name="T27" fmla="*/ 24 h 592"/>
              <a:gd name="T28" fmla="*/ 120 w 592"/>
              <a:gd name="T29" fmla="*/ 120 h 592"/>
              <a:gd name="T30" fmla="*/ 24 w 592"/>
              <a:gd name="T31" fmla="*/ 151 h 592"/>
              <a:gd name="T32" fmla="*/ 0 w 592"/>
              <a:gd name="T33" fmla="*/ 210 h 592"/>
              <a:gd name="T34" fmla="*/ 57 w 592"/>
              <a:gd name="T35" fmla="*/ 296 h 592"/>
              <a:gd name="T36" fmla="*/ 0 w 592"/>
              <a:gd name="T37" fmla="*/ 389 h 592"/>
              <a:gd name="T38" fmla="*/ 24 w 592"/>
              <a:gd name="T39" fmla="*/ 448 h 592"/>
              <a:gd name="T40" fmla="*/ 120 w 592"/>
              <a:gd name="T41" fmla="*/ 472 h 592"/>
              <a:gd name="T42" fmla="*/ 144 w 592"/>
              <a:gd name="T43" fmla="*/ 568 h 592"/>
              <a:gd name="T44" fmla="*/ 203 w 592"/>
              <a:gd name="T45" fmla="*/ 592 h 592"/>
              <a:gd name="T46" fmla="*/ 296 w 592"/>
              <a:gd name="T47" fmla="*/ 535 h 592"/>
              <a:gd name="T48" fmla="*/ 389 w 592"/>
              <a:gd name="T49" fmla="*/ 592 h 592"/>
              <a:gd name="T50" fmla="*/ 448 w 592"/>
              <a:gd name="T51" fmla="*/ 568 h 592"/>
              <a:gd name="T52" fmla="*/ 472 w 592"/>
              <a:gd name="T53" fmla="*/ 472 h 592"/>
              <a:gd name="T54" fmla="*/ 568 w 592"/>
              <a:gd name="T55" fmla="*/ 441 h 592"/>
              <a:gd name="T56" fmla="*/ 592 w 592"/>
              <a:gd name="T57" fmla="*/ 382 h 592"/>
              <a:gd name="T58" fmla="*/ 535 w 592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2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2" y="210"/>
                </a:cubicBezTo>
                <a:cubicBezTo>
                  <a:pt x="586" y="189"/>
                  <a:pt x="578" y="169"/>
                  <a:pt x="568" y="151"/>
                </a:cubicBezTo>
                <a:cubicBezTo>
                  <a:pt x="529" y="161"/>
                  <a:pt x="498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29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2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3" y="146"/>
                  <a:pt x="62" y="161"/>
                  <a:pt x="24" y="151"/>
                </a:cubicBezTo>
                <a:cubicBezTo>
                  <a:pt x="14" y="169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29"/>
                  <a:pt x="24" y="448"/>
                </a:cubicBezTo>
                <a:cubicBezTo>
                  <a:pt x="62" y="438"/>
                  <a:pt x="93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2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29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8" y="446"/>
                  <a:pt x="529" y="431"/>
                  <a:pt x="568" y="441"/>
                </a:cubicBezTo>
                <a:cubicBezTo>
                  <a:pt x="578" y="422"/>
                  <a:pt x="586" y="403"/>
                  <a:pt x="592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4" name="Freeform 23"/>
          <p:cNvSpPr>
            <a:spLocks/>
          </p:cNvSpPr>
          <p:nvPr/>
        </p:nvSpPr>
        <p:spPr bwMode="auto">
          <a:xfrm>
            <a:off x="3225801" y="3225800"/>
            <a:ext cx="646113" cy="647700"/>
          </a:xfrm>
          <a:custGeom>
            <a:avLst/>
            <a:gdLst>
              <a:gd name="T0" fmla="*/ 338 w 412"/>
              <a:gd name="T1" fmla="*/ 73 h 412"/>
              <a:gd name="T2" fmla="*/ 338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8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8" y="73"/>
                </a:moveTo>
                <a:cubicBezTo>
                  <a:pt x="412" y="147"/>
                  <a:pt x="412" y="265"/>
                  <a:pt x="338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8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5" name="Freeform 24"/>
          <p:cNvSpPr>
            <a:spLocks noEditPoints="1"/>
          </p:cNvSpPr>
          <p:nvPr/>
        </p:nvSpPr>
        <p:spPr bwMode="auto">
          <a:xfrm>
            <a:off x="3868738" y="2200275"/>
            <a:ext cx="1331913" cy="1336675"/>
          </a:xfrm>
          <a:custGeom>
            <a:avLst/>
            <a:gdLst>
              <a:gd name="T0" fmla="*/ 437 w 849"/>
              <a:gd name="T1" fmla="*/ 606 h 851"/>
              <a:gd name="T2" fmla="*/ 243 w 849"/>
              <a:gd name="T3" fmla="*/ 438 h 851"/>
              <a:gd name="T4" fmla="*/ 411 w 849"/>
              <a:gd name="T5" fmla="*/ 245 h 851"/>
              <a:gd name="T6" fmla="*/ 605 w 849"/>
              <a:gd name="T7" fmla="*/ 413 h 851"/>
              <a:gd name="T8" fmla="*/ 437 w 849"/>
              <a:gd name="T9" fmla="*/ 606 h 851"/>
              <a:gd name="T10" fmla="*/ 760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4 w 849"/>
              <a:gd name="T17" fmla="*/ 161 h 851"/>
              <a:gd name="T18" fmla="*/ 611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4 w 849"/>
              <a:gd name="T25" fmla="*/ 19 h 851"/>
              <a:gd name="T26" fmla="*/ 184 w 849"/>
              <a:gd name="T27" fmla="*/ 59 h 851"/>
              <a:gd name="T28" fmla="*/ 159 w 849"/>
              <a:gd name="T29" fmla="*/ 195 h 851"/>
              <a:gd name="T30" fmla="*/ 28 w 849"/>
              <a:gd name="T31" fmla="*/ 248 h 851"/>
              <a:gd name="T32" fmla="*/ 0 w 849"/>
              <a:gd name="T33" fmla="*/ 334 h 851"/>
              <a:gd name="T34" fmla="*/ 88 w 849"/>
              <a:gd name="T35" fmla="*/ 449 h 851"/>
              <a:gd name="T36" fmla="*/ 17 w 849"/>
              <a:gd name="T37" fmla="*/ 586 h 851"/>
              <a:gd name="T38" fmla="*/ 57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2 w 849"/>
              <a:gd name="T45" fmla="*/ 851 h 851"/>
              <a:gd name="T46" fmla="*/ 448 w 849"/>
              <a:gd name="T47" fmla="*/ 762 h 851"/>
              <a:gd name="T48" fmla="*/ 584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0 w 849"/>
              <a:gd name="T55" fmla="*/ 603 h 851"/>
              <a:gd name="T56" fmla="*/ 849 w 849"/>
              <a:gd name="T57" fmla="*/ 517 h 851"/>
              <a:gd name="T58" fmla="*/ 760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0" y="538"/>
                  <a:pt x="243" y="438"/>
                </a:cubicBezTo>
                <a:cubicBezTo>
                  <a:pt x="236" y="338"/>
                  <a:pt x="312" y="252"/>
                  <a:pt x="411" y="245"/>
                </a:cubicBezTo>
                <a:cubicBezTo>
                  <a:pt x="511" y="238"/>
                  <a:pt x="598" y="313"/>
                  <a:pt x="605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0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1" y="247"/>
                  <a:pt x="808" y="220"/>
                  <a:pt x="792" y="195"/>
                </a:cubicBezTo>
                <a:cubicBezTo>
                  <a:pt x="739" y="213"/>
                  <a:pt x="694" y="195"/>
                  <a:pt x="654" y="161"/>
                </a:cubicBezTo>
                <a:cubicBezTo>
                  <a:pt x="615" y="127"/>
                  <a:pt x="601" y="84"/>
                  <a:pt x="611" y="29"/>
                </a:cubicBezTo>
                <a:cubicBezTo>
                  <a:pt x="584" y="16"/>
                  <a:pt x="556" y="7"/>
                  <a:pt x="526" y="0"/>
                </a:cubicBezTo>
                <a:cubicBezTo>
                  <a:pt x="501" y="50"/>
                  <a:pt x="453" y="86"/>
                  <a:pt x="401" y="89"/>
                </a:cubicBezTo>
                <a:cubicBezTo>
                  <a:pt x="349" y="93"/>
                  <a:pt x="296" y="65"/>
                  <a:pt x="264" y="19"/>
                </a:cubicBezTo>
                <a:cubicBezTo>
                  <a:pt x="236" y="29"/>
                  <a:pt x="209" y="43"/>
                  <a:pt x="184" y="59"/>
                </a:cubicBezTo>
                <a:cubicBezTo>
                  <a:pt x="202" y="111"/>
                  <a:pt x="193" y="156"/>
                  <a:pt x="159" y="195"/>
                </a:cubicBezTo>
                <a:cubicBezTo>
                  <a:pt x="125" y="235"/>
                  <a:pt x="83" y="259"/>
                  <a:pt x="28" y="248"/>
                </a:cubicBezTo>
                <a:cubicBezTo>
                  <a:pt x="16" y="275"/>
                  <a:pt x="6" y="304"/>
                  <a:pt x="0" y="334"/>
                </a:cubicBezTo>
                <a:cubicBezTo>
                  <a:pt x="50" y="358"/>
                  <a:pt x="84" y="397"/>
                  <a:pt x="88" y="449"/>
                </a:cubicBezTo>
                <a:cubicBezTo>
                  <a:pt x="92" y="501"/>
                  <a:pt x="63" y="554"/>
                  <a:pt x="17" y="586"/>
                </a:cubicBezTo>
                <a:cubicBezTo>
                  <a:pt x="28" y="614"/>
                  <a:pt x="41" y="641"/>
                  <a:pt x="57" y="666"/>
                </a:cubicBezTo>
                <a:cubicBezTo>
                  <a:pt x="110" y="648"/>
                  <a:pt x="155" y="656"/>
                  <a:pt x="194" y="690"/>
                </a:cubicBezTo>
                <a:cubicBezTo>
                  <a:pt x="233" y="725"/>
                  <a:pt x="247" y="767"/>
                  <a:pt x="237" y="822"/>
                </a:cubicBezTo>
                <a:cubicBezTo>
                  <a:pt x="264" y="835"/>
                  <a:pt x="293" y="844"/>
                  <a:pt x="322" y="851"/>
                </a:cubicBezTo>
                <a:cubicBezTo>
                  <a:pt x="347" y="801"/>
                  <a:pt x="396" y="765"/>
                  <a:pt x="448" y="762"/>
                </a:cubicBezTo>
                <a:cubicBezTo>
                  <a:pt x="500" y="758"/>
                  <a:pt x="553" y="786"/>
                  <a:pt x="584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40"/>
                  <a:pt x="655" y="695"/>
                  <a:pt x="689" y="656"/>
                </a:cubicBezTo>
                <a:cubicBezTo>
                  <a:pt x="723" y="616"/>
                  <a:pt x="765" y="592"/>
                  <a:pt x="820" y="603"/>
                </a:cubicBezTo>
                <a:cubicBezTo>
                  <a:pt x="833" y="576"/>
                  <a:pt x="842" y="547"/>
                  <a:pt x="849" y="517"/>
                </a:cubicBezTo>
                <a:cubicBezTo>
                  <a:pt x="799" y="493"/>
                  <a:pt x="764" y="454"/>
                  <a:pt x="760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6" name="Freeform 25"/>
          <p:cNvSpPr>
            <a:spLocks/>
          </p:cNvSpPr>
          <p:nvPr/>
        </p:nvSpPr>
        <p:spPr bwMode="auto">
          <a:xfrm>
            <a:off x="4079876" y="2411413"/>
            <a:ext cx="909638" cy="912813"/>
          </a:xfrm>
          <a:custGeom>
            <a:avLst/>
            <a:gdLst>
              <a:gd name="T0" fmla="*/ 477 w 580"/>
              <a:gd name="T1" fmla="*/ 103 h 581"/>
              <a:gd name="T2" fmla="*/ 477 w 580"/>
              <a:gd name="T3" fmla="*/ 477 h 581"/>
              <a:gd name="T4" fmla="*/ 103 w 580"/>
              <a:gd name="T5" fmla="*/ 477 h 581"/>
              <a:gd name="T6" fmla="*/ 103 w 580"/>
              <a:gd name="T7" fmla="*/ 103 h 581"/>
              <a:gd name="T8" fmla="*/ 477 w 580"/>
              <a:gd name="T9" fmla="*/ 103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1">
                <a:moveTo>
                  <a:pt x="477" y="103"/>
                </a:moveTo>
                <a:cubicBezTo>
                  <a:pt x="580" y="207"/>
                  <a:pt x="580" y="374"/>
                  <a:pt x="477" y="477"/>
                </a:cubicBezTo>
                <a:cubicBezTo>
                  <a:pt x="374" y="581"/>
                  <a:pt x="207" y="581"/>
                  <a:pt x="103" y="477"/>
                </a:cubicBezTo>
                <a:cubicBezTo>
                  <a:pt x="0" y="374"/>
                  <a:pt x="0" y="207"/>
                  <a:pt x="103" y="103"/>
                </a:cubicBezTo>
                <a:cubicBezTo>
                  <a:pt x="207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7" name="Freeform 26"/>
          <p:cNvSpPr>
            <a:spLocks noEditPoints="1"/>
          </p:cNvSpPr>
          <p:nvPr/>
        </p:nvSpPr>
        <p:spPr bwMode="auto">
          <a:xfrm>
            <a:off x="4221163" y="3519488"/>
            <a:ext cx="1333500" cy="1336675"/>
          </a:xfrm>
          <a:custGeom>
            <a:avLst/>
            <a:gdLst>
              <a:gd name="T0" fmla="*/ 438 w 850"/>
              <a:gd name="T1" fmla="*/ 607 h 851"/>
              <a:gd name="T2" fmla="*/ 244 w 850"/>
              <a:gd name="T3" fmla="*/ 438 h 851"/>
              <a:gd name="T4" fmla="*/ 412 w 850"/>
              <a:gd name="T5" fmla="*/ 245 h 851"/>
              <a:gd name="T6" fmla="*/ 606 w 850"/>
              <a:gd name="T7" fmla="*/ 413 h 851"/>
              <a:gd name="T8" fmla="*/ 438 w 850"/>
              <a:gd name="T9" fmla="*/ 607 h 851"/>
              <a:gd name="T10" fmla="*/ 761 w 850"/>
              <a:gd name="T11" fmla="*/ 402 h 851"/>
              <a:gd name="T12" fmla="*/ 833 w 850"/>
              <a:gd name="T13" fmla="*/ 275 h 851"/>
              <a:gd name="T14" fmla="*/ 793 w 850"/>
              <a:gd name="T15" fmla="*/ 195 h 851"/>
              <a:gd name="T16" fmla="*/ 655 w 850"/>
              <a:gd name="T17" fmla="*/ 161 h 851"/>
              <a:gd name="T18" fmla="*/ 612 w 850"/>
              <a:gd name="T19" fmla="*/ 29 h 851"/>
              <a:gd name="T20" fmla="*/ 527 w 850"/>
              <a:gd name="T21" fmla="*/ 0 h 851"/>
              <a:gd name="T22" fmla="*/ 402 w 850"/>
              <a:gd name="T23" fmla="*/ 90 h 851"/>
              <a:gd name="T24" fmla="*/ 265 w 850"/>
              <a:gd name="T25" fmla="*/ 19 h 851"/>
              <a:gd name="T26" fmla="*/ 185 w 850"/>
              <a:gd name="T27" fmla="*/ 59 h 851"/>
              <a:gd name="T28" fmla="*/ 160 w 850"/>
              <a:gd name="T29" fmla="*/ 195 h 851"/>
              <a:gd name="T30" fmla="*/ 29 w 850"/>
              <a:gd name="T31" fmla="*/ 248 h 851"/>
              <a:gd name="T32" fmla="*/ 0 w 850"/>
              <a:gd name="T33" fmla="*/ 334 h 851"/>
              <a:gd name="T34" fmla="*/ 89 w 850"/>
              <a:gd name="T35" fmla="*/ 449 h 851"/>
              <a:gd name="T36" fmla="*/ 18 w 850"/>
              <a:gd name="T37" fmla="*/ 586 h 851"/>
              <a:gd name="T38" fmla="*/ 58 w 850"/>
              <a:gd name="T39" fmla="*/ 666 h 851"/>
              <a:gd name="T40" fmla="*/ 195 w 850"/>
              <a:gd name="T41" fmla="*/ 691 h 851"/>
              <a:gd name="T42" fmla="*/ 238 w 850"/>
              <a:gd name="T43" fmla="*/ 822 h 851"/>
              <a:gd name="T44" fmla="*/ 323 w 850"/>
              <a:gd name="T45" fmla="*/ 851 h 851"/>
              <a:gd name="T46" fmla="*/ 449 w 850"/>
              <a:gd name="T47" fmla="*/ 762 h 851"/>
              <a:gd name="T48" fmla="*/ 585 w 850"/>
              <a:gd name="T49" fmla="*/ 833 h 851"/>
              <a:gd name="T50" fmla="*/ 666 w 850"/>
              <a:gd name="T51" fmla="*/ 793 h 851"/>
              <a:gd name="T52" fmla="*/ 690 w 850"/>
              <a:gd name="T53" fmla="*/ 656 h 851"/>
              <a:gd name="T54" fmla="*/ 821 w 850"/>
              <a:gd name="T55" fmla="*/ 603 h 851"/>
              <a:gd name="T56" fmla="*/ 850 w 850"/>
              <a:gd name="T57" fmla="*/ 518 h 851"/>
              <a:gd name="T58" fmla="*/ 761 w 850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50" h="851">
                <a:moveTo>
                  <a:pt x="438" y="607"/>
                </a:moveTo>
                <a:cubicBezTo>
                  <a:pt x="338" y="614"/>
                  <a:pt x="251" y="538"/>
                  <a:pt x="244" y="438"/>
                </a:cubicBezTo>
                <a:cubicBezTo>
                  <a:pt x="237" y="338"/>
                  <a:pt x="312" y="252"/>
                  <a:pt x="412" y="245"/>
                </a:cubicBezTo>
                <a:cubicBezTo>
                  <a:pt x="512" y="238"/>
                  <a:pt x="599" y="313"/>
                  <a:pt x="606" y="413"/>
                </a:cubicBezTo>
                <a:cubicBezTo>
                  <a:pt x="613" y="513"/>
                  <a:pt x="538" y="600"/>
                  <a:pt x="438" y="607"/>
                </a:cubicBezTo>
                <a:close/>
                <a:moveTo>
                  <a:pt x="761" y="402"/>
                </a:moveTo>
                <a:cubicBezTo>
                  <a:pt x="758" y="350"/>
                  <a:pt x="787" y="307"/>
                  <a:pt x="833" y="275"/>
                </a:cubicBezTo>
                <a:cubicBezTo>
                  <a:pt x="822" y="247"/>
                  <a:pt x="809" y="220"/>
                  <a:pt x="793" y="195"/>
                </a:cubicBezTo>
                <a:cubicBezTo>
                  <a:pt x="740" y="213"/>
                  <a:pt x="695" y="195"/>
                  <a:pt x="655" y="161"/>
                </a:cubicBezTo>
                <a:cubicBezTo>
                  <a:pt x="616" y="127"/>
                  <a:pt x="602" y="84"/>
                  <a:pt x="612" y="29"/>
                </a:cubicBezTo>
                <a:cubicBezTo>
                  <a:pt x="585" y="16"/>
                  <a:pt x="557" y="7"/>
                  <a:pt x="527" y="0"/>
                </a:cubicBezTo>
                <a:cubicBezTo>
                  <a:pt x="502" y="50"/>
                  <a:pt x="453" y="86"/>
                  <a:pt x="402" y="90"/>
                </a:cubicBezTo>
                <a:cubicBezTo>
                  <a:pt x="350" y="93"/>
                  <a:pt x="297" y="65"/>
                  <a:pt x="265" y="19"/>
                </a:cubicBezTo>
                <a:cubicBezTo>
                  <a:pt x="237" y="29"/>
                  <a:pt x="210" y="43"/>
                  <a:pt x="185" y="59"/>
                </a:cubicBezTo>
                <a:cubicBezTo>
                  <a:pt x="202" y="112"/>
                  <a:pt x="194" y="156"/>
                  <a:pt x="160" y="195"/>
                </a:cubicBezTo>
                <a:cubicBezTo>
                  <a:pt x="126" y="235"/>
                  <a:pt x="84" y="259"/>
                  <a:pt x="29" y="248"/>
                </a:cubicBezTo>
                <a:cubicBezTo>
                  <a:pt x="17" y="276"/>
                  <a:pt x="7" y="304"/>
                  <a:pt x="0" y="334"/>
                </a:cubicBezTo>
                <a:cubicBezTo>
                  <a:pt x="51" y="358"/>
                  <a:pt x="85" y="397"/>
                  <a:pt x="89" y="449"/>
                </a:cubicBezTo>
                <a:cubicBezTo>
                  <a:pt x="93" y="501"/>
                  <a:pt x="64" y="554"/>
                  <a:pt x="18" y="586"/>
                </a:cubicBezTo>
                <a:cubicBezTo>
                  <a:pt x="29" y="614"/>
                  <a:pt x="42" y="641"/>
                  <a:pt x="58" y="666"/>
                </a:cubicBezTo>
                <a:cubicBezTo>
                  <a:pt x="111" y="648"/>
                  <a:pt x="156" y="656"/>
                  <a:pt x="195" y="691"/>
                </a:cubicBezTo>
                <a:cubicBezTo>
                  <a:pt x="234" y="725"/>
                  <a:pt x="248" y="768"/>
                  <a:pt x="238" y="822"/>
                </a:cubicBezTo>
                <a:cubicBezTo>
                  <a:pt x="265" y="835"/>
                  <a:pt x="294" y="844"/>
                  <a:pt x="323" y="851"/>
                </a:cubicBezTo>
                <a:cubicBezTo>
                  <a:pt x="348" y="801"/>
                  <a:pt x="397" y="765"/>
                  <a:pt x="449" y="762"/>
                </a:cubicBezTo>
                <a:cubicBezTo>
                  <a:pt x="500" y="758"/>
                  <a:pt x="554" y="786"/>
                  <a:pt x="585" y="833"/>
                </a:cubicBezTo>
                <a:cubicBezTo>
                  <a:pt x="613" y="822"/>
                  <a:pt x="640" y="809"/>
                  <a:pt x="666" y="793"/>
                </a:cubicBezTo>
                <a:cubicBezTo>
                  <a:pt x="648" y="740"/>
                  <a:pt x="656" y="695"/>
                  <a:pt x="690" y="656"/>
                </a:cubicBezTo>
                <a:cubicBezTo>
                  <a:pt x="724" y="617"/>
                  <a:pt x="766" y="592"/>
                  <a:pt x="821" y="603"/>
                </a:cubicBezTo>
                <a:cubicBezTo>
                  <a:pt x="833" y="576"/>
                  <a:pt x="843" y="547"/>
                  <a:pt x="850" y="518"/>
                </a:cubicBezTo>
                <a:cubicBezTo>
                  <a:pt x="800" y="493"/>
                  <a:pt x="765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0" name="Freeform 27"/>
          <p:cNvSpPr>
            <a:spLocks/>
          </p:cNvSpPr>
          <p:nvPr/>
        </p:nvSpPr>
        <p:spPr bwMode="auto">
          <a:xfrm>
            <a:off x="4432301" y="3732213"/>
            <a:ext cx="909638" cy="911225"/>
          </a:xfrm>
          <a:custGeom>
            <a:avLst/>
            <a:gdLst>
              <a:gd name="T0" fmla="*/ 477 w 580"/>
              <a:gd name="T1" fmla="*/ 103 h 580"/>
              <a:gd name="T2" fmla="*/ 477 w 580"/>
              <a:gd name="T3" fmla="*/ 477 h 580"/>
              <a:gd name="T4" fmla="*/ 103 w 580"/>
              <a:gd name="T5" fmla="*/ 477 h 580"/>
              <a:gd name="T6" fmla="*/ 103 w 580"/>
              <a:gd name="T7" fmla="*/ 103 h 580"/>
              <a:gd name="T8" fmla="*/ 477 w 580"/>
              <a:gd name="T9" fmla="*/ 103 h 5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0">
                <a:moveTo>
                  <a:pt x="477" y="103"/>
                </a:moveTo>
                <a:cubicBezTo>
                  <a:pt x="580" y="206"/>
                  <a:pt x="580" y="373"/>
                  <a:pt x="477" y="477"/>
                </a:cubicBezTo>
                <a:cubicBezTo>
                  <a:pt x="374" y="580"/>
                  <a:pt x="206" y="580"/>
                  <a:pt x="103" y="477"/>
                </a:cubicBezTo>
                <a:cubicBezTo>
                  <a:pt x="0" y="373"/>
                  <a:pt x="0" y="206"/>
                  <a:pt x="103" y="103"/>
                </a:cubicBezTo>
                <a:cubicBezTo>
                  <a:pt x="206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Freeform 28"/>
          <p:cNvSpPr>
            <a:spLocks noEditPoints="1"/>
          </p:cNvSpPr>
          <p:nvPr/>
        </p:nvSpPr>
        <p:spPr bwMode="auto">
          <a:xfrm>
            <a:off x="7212013" y="3227388"/>
            <a:ext cx="1331913" cy="1336675"/>
          </a:xfrm>
          <a:custGeom>
            <a:avLst/>
            <a:gdLst>
              <a:gd name="T0" fmla="*/ 437 w 849"/>
              <a:gd name="T1" fmla="*/ 606 h 851"/>
              <a:gd name="T2" fmla="*/ 244 w 849"/>
              <a:gd name="T3" fmla="*/ 438 h 851"/>
              <a:gd name="T4" fmla="*/ 412 w 849"/>
              <a:gd name="T5" fmla="*/ 244 h 851"/>
              <a:gd name="T6" fmla="*/ 606 w 849"/>
              <a:gd name="T7" fmla="*/ 413 h 851"/>
              <a:gd name="T8" fmla="*/ 437 w 849"/>
              <a:gd name="T9" fmla="*/ 606 h 851"/>
              <a:gd name="T10" fmla="*/ 761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5 w 849"/>
              <a:gd name="T17" fmla="*/ 160 h 851"/>
              <a:gd name="T18" fmla="*/ 612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5 w 849"/>
              <a:gd name="T25" fmla="*/ 18 h 851"/>
              <a:gd name="T26" fmla="*/ 184 w 849"/>
              <a:gd name="T27" fmla="*/ 58 h 851"/>
              <a:gd name="T28" fmla="*/ 160 w 849"/>
              <a:gd name="T29" fmla="*/ 195 h 851"/>
              <a:gd name="T30" fmla="*/ 28 w 849"/>
              <a:gd name="T31" fmla="*/ 248 h 851"/>
              <a:gd name="T32" fmla="*/ 0 w 849"/>
              <a:gd name="T33" fmla="*/ 333 h 851"/>
              <a:gd name="T34" fmla="*/ 88 w 849"/>
              <a:gd name="T35" fmla="*/ 449 h 851"/>
              <a:gd name="T36" fmla="*/ 17 w 849"/>
              <a:gd name="T37" fmla="*/ 585 h 851"/>
              <a:gd name="T38" fmla="*/ 58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3 w 849"/>
              <a:gd name="T45" fmla="*/ 851 h 851"/>
              <a:gd name="T46" fmla="*/ 448 w 849"/>
              <a:gd name="T47" fmla="*/ 761 h 851"/>
              <a:gd name="T48" fmla="*/ 585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1 w 849"/>
              <a:gd name="T55" fmla="*/ 603 h 851"/>
              <a:gd name="T56" fmla="*/ 849 w 849"/>
              <a:gd name="T57" fmla="*/ 517 h 851"/>
              <a:gd name="T58" fmla="*/ 761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1" y="538"/>
                  <a:pt x="244" y="438"/>
                </a:cubicBezTo>
                <a:cubicBezTo>
                  <a:pt x="237" y="338"/>
                  <a:pt x="312" y="251"/>
                  <a:pt x="412" y="244"/>
                </a:cubicBezTo>
                <a:cubicBezTo>
                  <a:pt x="512" y="237"/>
                  <a:pt x="599" y="313"/>
                  <a:pt x="606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1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2" y="247"/>
                  <a:pt x="808" y="220"/>
                  <a:pt x="792" y="195"/>
                </a:cubicBezTo>
                <a:cubicBezTo>
                  <a:pt x="739" y="213"/>
                  <a:pt x="694" y="195"/>
                  <a:pt x="655" y="160"/>
                </a:cubicBezTo>
                <a:cubicBezTo>
                  <a:pt x="616" y="126"/>
                  <a:pt x="601" y="83"/>
                  <a:pt x="612" y="29"/>
                </a:cubicBezTo>
                <a:cubicBezTo>
                  <a:pt x="585" y="16"/>
                  <a:pt x="556" y="7"/>
                  <a:pt x="526" y="0"/>
                </a:cubicBezTo>
                <a:cubicBezTo>
                  <a:pt x="502" y="50"/>
                  <a:pt x="453" y="86"/>
                  <a:pt x="401" y="89"/>
                </a:cubicBezTo>
                <a:cubicBezTo>
                  <a:pt x="349" y="93"/>
                  <a:pt x="296" y="64"/>
                  <a:pt x="265" y="18"/>
                </a:cubicBezTo>
                <a:cubicBezTo>
                  <a:pt x="236" y="29"/>
                  <a:pt x="209" y="42"/>
                  <a:pt x="184" y="58"/>
                </a:cubicBezTo>
                <a:cubicBezTo>
                  <a:pt x="202" y="111"/>
                  <a:pt x="194" y="156"/>
                  <a:pt x="160" y="195"/>
                </a:cubicBezTo>
                <a:cubicBezTo>
                  <a:pt x="125" y="234"/>
                  <a:pt x="83" y="259"/>
                  <a:pt x="28" y="248"/>
                </a:cubicBezTo>
                <a:cubicBezTo>
                  <a:pt x="16" y="275"/>
                  <a:pt x="6" y="304"/>
                  <a:pt x="0" y="333"/>
                </a:cubicBezTo>
                <a:cubicBezTo>
                  <a:pt x="50" y="358"/>
                  <a:pt x="85" y="397"/>
                  <a:pt x="88" y="449"/>
                </a:cubicBezTo>
                <a:cubicBezTo>
                  <a:pt x="92" y="501"/>
                  <a:pt x="64" y="554"/>
                  <a:pt x="17" y="585"/>
                </a:cubicBezTo>
                <a:cubicBezTo>
                  <a:pt x="28" y="614"/>
                  <a:pt x="42" y="641"/>
                  <a:pt x="58" y="666"/>
                </a:cubicBezTo>
                <a:cubicBezTo>
                  <a:pt x="111" y="648"/>
                  <a:pt x="155" y="656"/>
                  <a:pt x="194" y="690"/>
                </a:cubicBezTo>
                <a:cubicBezTo>
                  <a:pt x="233" y="724"/>
                  <a:pt x="248" y="767"/>
                  <a:pt x="237" y="822"/>
                </a:cubicBezTo>
                <a:cubicBezTo>
                  <a:pt x="265" y="834"/>
                  <a:pt x="293" y="844"/>
                  <a:pt x="323" y="851"/>
                </a:cubicBezTo>
                <a:cubicBezTo>
                  <a:pt x="348" y="801"/>
                  <a:pt x="396" y="765"/>
                  <a:pt x="448" y="761"/>
                </a:cubicBezTo>
                <a:cubicBezTo>
                  <a:pt x="500" y="758"/>
                  <a:pt x="553" y="786"/>
                  <a:pt x="585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39"/>
                  <a:pt x="655" y="695"/>
                  <a:pt x="689" y="656"/>
                </a:cubicBezTo>
                <a:cubicBezTo>
                  <a:pt x="724" y="616"/>
                  <a:pt x="766" y="592"/>
                  <a:pt x="821" y="603"/>
                </a:cubicBezTo>
                <a:cubicBezTo>
                  <a:pt x="833" y="575"/>
                  <a:pt x="843" y="547"/>
                  <a:pt x="849" y="517"/>
                </a:cubicBezTo>
                <a:cubicBezTo>
                  <a:pt x="799" y="492"/>
                  <a:pt x="764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2" name="Freeform 29"/>
          <p:cNvSpPr>
            <a:spLocks/>
          </p:cNvSpPr>
          <p:nvPr/>
        </p:nvSpPr>
        <p:spPr bwMode="auto">
          <a:xfrm>
            <a:off x="7421563" y="3438525"/>
            <a:ext cx="911225" cy="912813"/>
          </a:xfrm>
          <a:custGeom>
            <a:avLst/>
            <a:gdLst>
              <a:gd name="T0" fmla="*/ 477 w 581"/>
              <a:gd name="T1" fmla="*/ 104 h 581"/>
              <a:gd name="T2" fmla="*/ 477 w 581"/>
              <a:gd name="T3" fmla="*/ 477 h 581"/>
              <a:gd name="T4" fmla="*/ 104 w 581"/>
              <a:gd name="T5" fmla="*/ 477 h 581"/>
              <a:gd name="T6" fmla="*/ 104 w 581"/>
              <a:gd name="T7" fmla="*/ 104 h 581"/>
              <a:gd name="T8" fmla="*/ 477 w 581"/>
              <a:gd name="T9" fmla="*/ 104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1" h="581">
                <a:moveTo>
                  <a:pt x="477" y="104"/>
                </a:moveTo>
                <a:cubicBezTo>
                  <a:pt x="581" y="207"/>
                  <a:pt x="581" y="374"/>
                  <a:pt x="477" y="477"/>
                </a:cubicBezTo>
                <a:cubicBezTo>
                  <a:pt x="374" y="581"/>
                  <a:pt x="207" y="581"/>
                  <a:pt x="104" y="477"/>
                </a:cubicBezTo>
                <a:cubicBezTo>
                  <a:pt x="0" y="374"/>
                  <a:pt x="0" y="207"/>
                  <a:pt x="104" y="104"/>
                </a:cubicBezTo>
                <a:cubicBezTo>
                  <a:pt x="207" y="0"/>
                  <a:pt x="374" y="0"/>
                  <a:pt x="477" y="104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3" name="Freeform 30"/>
          <p:cNvSpPr>
            <a:spLocks noEditPoints="1"/>
          </p:cNvSpPr>
          <p:nvPr/>
        </p:nvSpPr>
        <p:spPr bwMode="auto">
          <a:xfrm>
            <a:off x="8388351" y="2740025"/>
            <a:ext cx="930275" cy="930275"/>
          </a:xfrm>
          <a:custGeom>
            <a:avLst/>
            <a:gdLst>
              <a:gd name="T0" fmla="*/ 296 w 593"/>
              <a:gd name="T1" fmla="*/ 425 h 592"/>
              <a:gd name="T2" fmla="*/ 167 w 593"/>
              <a:gd name="T3" fmla="*/ 296 h 592"/>
              <a:gd name="T4" fmla="*/ 296 w 593"/>
              <a:gd name="T5" fmla="*/ 167 h 592"/>
              <a:gd name="T6" fmla="*/ 425 w 593"/>
              <a:gd name="T7" fmla="*/ 296 h 592"/>
              <a:gd name="T8" fmla="*/ 296 w 593"/>
              <a:gd name="T9" fmla="*/ 425 h 592"/>
              <a:gd name="T10" fmla="*/ 535 w 593"/>
              <a:gd name="T11" fmla="*/ 296 h 592"/>
              <a:gd name="T12" fmla="*/ 593 w 593"/>
              <a:gd name="T13" fmla="*/ 210 h 592"/>
              <a:gd name="T14" fmla="*/ 568 w 593"/>
              <a:gd name="T15" fmla="*/ 151 h 592"/>
              <a:gd name="T16" fmla="*/ 472 w 593"/>
              <a:gd name="T17" fmla="*/ 120 h 592"/>
              <a:gd name="T18" fmla="*/ 448 w 593"/>
              <a:gd name="T19" fmla="*/ 24 h 592"/>
              <a:gd name="T20" fmla="*/ 389 w 593"/>
              <a:gd name="T21" fmla="*/ 0 h 592"/>
              <a:gd name="T22" fmla="*/ 296 w 593"/>
              <a:gd name="T23" fmla="*/ 57 h 592"/>
              <a:gd name="T24" fmla="*/ 203 w 593"/>
              <a:gd name="T25" fmla="*/ 0 h 592"/>
              <a:gd name="T26" fmla="*/ 144 w 593"/>
              <a:gd name="T27" fmla="*/ 24 h 592"/>
              <a:gd name="T28" fmla="*/ 120 w 593"/>
              <a:gd name="T29" fmla="*/ 120 h 592"/>
              <a:gd name="T30" fmla="*/ 24 w 593"/>
              <a:gd name="T31" fmla="*/ 151 h 592"/>
              <a:gd name="T32" fmla="*/ 0 w 593"/>
              <a:gd name="T33" fmla="*/ 210 h 592"/>
              <a:gd name="T34" fmla="*/ 57 w 593"/>
              <a:gd name="T35" fmla="*/ 296 h 592"/>
              <a:gd name="T36" fmla="*/ 0 w 593"/>
              <a:gd name="T37" fmla="*/ 389 h 592"/>
              <a:gd name="T38" fmla="*/ 24 w 593"/>
              <a:gd name="T39" fmla="*/ 448 h 592"/>
              <a:gd name="T40" fmla="*/ 120 w 593"/>
              <a:gd name="T41" fmla="*/ 472 h 592"/>
              <a:gd name="T42" fmla="*/ 144 w 593"/>
              <a:gd name="T43" fmla="*/ 568 h 592"/>
              <a:gd name="T44" fmla="*/ 203 w 593"/>
              <a:gd name="T45" fmla="*/ 592 h 592"/>
              <a:gd name="T46" fmla="*/ 296 w 593"/>
              <a:gd name="T47" fmla="*/ 535 h 592"/>
              <a:gd name="T48" fmla="*/ 389 w 593"/>
              <a:gd name="T49" fmla="*/ 592 h 592"/>
              <a:gd name="T50" fmla="*/ 448 w 593"/>
              <a:gd name="T51" fmla="*/ 568 h 592"/>
              <a:gd name="T52" fmla="*/ 472 w 593"/>
              <a:gd name="T53" fmla="*/ 472 h 592"/>
              <a:gd name="T54" fmla="*/ 568 w 593"/>
              <a:gd name="T55" fmla="*/ 441 h 592"/>
              <a:gd name="T56" fmla="*/ 593 w 593"/>
              <a:gd name="T57" fmla="*/ 382 h 592"/>
              <a:gd name="T58" fmla="*/ 535 w 593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3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3" y="210"/>
                </a:cubicBezTo>
                <a:cubicBezTo>
                  <a:pt x="586" y="189"/>
                  <a:pt x="578" y="170"/>
                  <a:pt x="568" y="151"/>
                </a:cubicBezTo>
                <a:cubicBezTo>
                  <a:pt x="530" y="161"/>
                  <a:pt x="499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30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3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4" y="146"/>
                  <a:pt x="63" y="161"/>
                  <a:pt x="24" y="151"/>
                </a:cubicBezTo>
                <a:cubicBezTo>
                  <a:pt x="14" y="170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30"/>
                  <a:pt x="24" y="448"/>
                </a:cubicBezTo>
                <a:cubicBezTo>
                  <a:pt x="63" y="438"/>
                  <a:pt x="94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3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30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9" y="446"/>
                  <a:pt x="530" y="431"/>
                  <a:pt x="568" y="441"/>
                </a:cubicBezTo>
                <a:cubicBezTo>
                  <a:pt x="578" y="423"/>
                  <a:pt x="586" y="403"/>
                  <a:pt x="593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31"/>
          <p:cNvSpPr>
            <a:spLocks/>
          </p:cNvSpPr>
          <p:nvPr/>
        </p:nvSpPr>
        <p:spPr bwMode="auto">
          <a:xfrm>
            <a:off x="8529638" y="2881313"/>
            <a:ext cx="646113" cy="647700"/>
          </a:xfrm>
          <a:custGeom>
            <a:avLst/>
            <a:gdLst>
              <a:gd name="T0" fmla="*/ 339 w 412"/>
              <a:gd name="T1" fmla="*/ 73 h 412"/>
              <a:gd name="T2" fmla="*/ 339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9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9" y="73"/>
                </a:moveTo>
                <a:cubicBezTo>
                  <a:pt x="412" y="147"/>
                  <a:pt x="412" y="265"/>
                  <a:pt x="339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9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46371" y="1979453"/>
            <a:ext cx="2105025" cy="212030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800" dirty="0"/>
              <a:t>Ultimate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800" dirty="0"/>
              <a:t>Management</a:t>
            </a:r>
          </a:p>
        </p:txBody>
      </p:sp>
      <p:sp>
        <p:nvSpPr>
          <p:cNvPr id="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40272" y="3191702"/>
            <a:ext cx="1301750" cy="135400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Tools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83271" y="2733052"/>
            <a:ext cx="940787" cy="899976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Process</a:t>
            </a:r>
          </a:p>
        </p:txBody>
      </p:sp>
      <p:sp>
        <p:nvSpPr>
          <p:cNvPr id="1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230513" y="3511108"/>
            <a:ext cx="1301750" cy="1303054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Strategy</a:t>
            </a:r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84298" y="2157994"/>
            <a:ext cx="1323974" cy="1337874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Structure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97497" y="3062481"/>
            <a:ext cx="915388" cy="928686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Culture</a:t>
            </a:r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19332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0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5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" grpId="0" animBg="1"/>
      <p:bldP spid="8" grpId="0" build="p"/>
      <p:bldP spid="29" grpId="0" animBg="1"/>
      <p:bldP spid="30" grpId="0" animBg="1"/>
      <p:bldP spid="31" grpId="0" animBg="1"/>
      <p:bldP spid="64" grpId="0" animBg="1"/>
      <p:bldP spid="65" grpId="0" animBg="1"/>
      <p:bldP spid="66" grpId="0" animBg="1"/>
      <p:bldP spid="67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9" grpId="0" uiExpand="1" build="p"/>
      <p:bldP spid="10" grpId="0" build="p"/>
      <p:bldP spid="11" grpId="0" build="p"/>
      <p:bldP spid="12" grpId="0" build="p"/>
      <p:bldP spid="13" grpId="0" build="p"/>
      <p:bldP spid="14" grpId="0" build="p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ACTION RESEARCH STEPS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" name="Shape 857"/>
          <p:cNvSpPr/>
          <p:nvPr/>
        </p:nvSpPr>
        <p:spPr>
          <a:xfrm>
            <a:off x="1066800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" name="Shape 860"/>
          <p:cNvSpPr/>
          <p:nvPr/>
        </p:nvSpPr>
        <p:spPr>
          <a:xfrm>
            <a:off x="3170405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" name="Shape 863"/>
          <p:cNvSpPr/>
          <p:nvPr/>
        </p:nvSpPr>
        <p:spPr>
          <a:xfrm>
            <a:off x="5274010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" name="Shape 866"/>
          <p:cNvSpPr/>
          <p:nvPr/>
        </p:nvSpPr>
        <p:spPr>
          <a:xfrm>
            <a:off x="7377615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" name="Shape 869"/>
          <p:cNvSpPr/>
          <p:nvPr/>
        </p:nvSpPr>
        <p:spPr>
          <a:xfrm>
            <a:off x="9481220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" name="Shape 874"/>
          <p:cNvSpPr/>
          <p:nvPr/>
        </p:nvSpPr>
        <p:spPr>
          <a:xfrm flipH="1" flipV="1">
            <a:off x="1888788" y="3960311"/>
            <a:ext cx="4207211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" name="Shape 875"/>
          <p:cNvSpPr/>
          <p:nvPr/>
        </p:nvSpPr>
        <p:spPr>
          <a:xfrm flipH="1" flipV="1">
            <a:off x="3992393" y="3960311"/>
            <a:ext cx="2097887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" name="Shape 876"/>
          <p:cNvSpPr/>
          <p:nvPr/>
        </p:nvSpPr>
        <p:spPr>
          <a:xfrm flipV="1">
            <a:off x="6095999" y="3960311"/>
            <a:ext cx="0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6" name="Shape 877"/>
          <p:cNvSpPr/>
          <p:nvPr/>
        </p:nvSpPr>
        <p:spPr>
          <a:xfrm flipV="1">
            <a:off x="6095265" y="3960311"/>
            <a:ext cx="2104339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7" name="Shape 878"/>
          <p:cNvSpPr/>
          <p:nvPr/>
        </p:nvSpPr>
        <p:spPr>
          <a:xfrm flipV="1">
            <a:off x="6095999" y="3960311"/>
            <a:ext cx="4207211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5779158" y="4303118"/>
            <a:ext cx="611825" cy="611825"/>
            <a:chOff x="5779158" y="4303118"/>
            <a:chExt cx="611825" cy="611825"/>
          </a:xfrm>
        </p:grpSpPr>
        <p:sp>
          <p:nvSpPr>
            <p:cNvPr id="18" name="Shape 880"/>
            <p:cNvSpPr/>
            <p:nvPr/>
          </p:nvSpPr>
          <p:spPr>
            <a:xfrm>
              <a:off x="5779158" y="4303118"/>
              <a:ext cx="611825" cy="6118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881"/>
            <p:cNvSpPr/>
            <p:nvPr/>
          </p:nvSpPr>
          <p:spPr>
            <a:xfrm rot="5400000">
              <a:off x="5955279" y="4468311"/>
              <a:ext cx="281440" cy="281439"/>
            </a:xfrm>
            <a:prstGeom prst="rightArrow">
              <a:avLst>
                <a:gd name="adj1" fmla="val 32000"/>
                <a:gd name="adj2" fmla="val 640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0" name="Shape 62"/>
          <p:cNvSpPr/>
          <p:nvPr/>
        </p:nvSpPr>
        <p:spPr>
          <a:xfrm flipH="1">
            <a:off x="1076325" y="18498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6326" y="2187454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387614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Diagnosis</a:t>
            </a:r>
          </a:p>
        </p:txBody>
      </p:sp>
      <p:sp>
        <p:nvSpPr>
          <p:cNvPr id="2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175356" y="3381128"/>
            <a:ext cx="1643977" cy="572696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74012" y="3381127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Feedback</a:t>
            </a:r>
          </a:p>
        </p:txBody>
      </p:sp>
      <p:sp>
        <p:nvSpPr>
          <p:cNvPr id="2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372664" y="3387614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Act</a:t>
            </a:r>
          </a:p>
        </p:txBody>
      </p:sp>
      <p:sp>
        <p:nvSpPr>
          <p:cNvPr id="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481223" y="3380706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Evaluation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717800" y="5194383"/>
            <a:ext cx="6769100" cy="1130257"/>
          </a:xfrm>
        </p:spPr>
        <p:txBody>
          <a:bodyPr>
            <a:noAutofit/>
          </a:bodyPr>
          <a:lstStyle/>
          <a:p>
            <a:pPr algn="ctr"/>
            <a:r>
              <a:rPr lang="en-GB" sz="2800" dirty="0" err="1">
                <a:latin typeface="Source Sans Pro Light" panose="020B0403030403020204" pitchFamily="34" charset="0"/>
              </a:rPr>
              <a:t>Lorem</a:t>
            </a:r>
            <a:r>
              <a:rPr lang="en-GB" sz="2800" dirty="0">
                <a:latin typeface="Source Sans Pro Light" panose="020B0403030403020204" pitchFamily="34" charset="0"/>
              </a:rPr>
              <a:t> </a:t>
            </a:r>
            <a:r>
              <a:rPr lang="en-GB" sz="2800" dirty="0" err="1">
                <a:latin typeface="Source Sans Pro Light" panose="020B0403030403020204" pitchFamily="34" charset="0"/>
              </a:rPr>
              <a:t>ipsum</a:t>
            </a:r>
            <a:r>
              <a:rPr lang="en-GB" sz="2800" dirty="0">
                <a:latin typeface="Source Sans Pro Light" panose="020B0403030403020204" pitchFamily="34" charset="0"/>
              </a:rPr>
              <a:t>  We look forward to a rewarding partnership with you </a:t>
            </a:r>
            <a:r>
              <a:rPr lang="en-GB" sz="2800" dirty="0" err="1">
                <a:latin typeface="Source Sans Pro Light" panose="020B0403030403020204" pitchFamily="34" charset="0"/>
              </a:rPr>
              <a:t>babeh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30" name="Oval 2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15574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0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5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20" grpId="0" animBg="1"/>
      <p:bldP spid="21" grpId="0" build="p"/>
      <p:bldP spid="22" grpId="0" build="p"/>
      <p:bldP spid="23" grpId="0" build="p"/>
      <p:bldP spid="26" grpId="0" build="p"/>
      <p:bldP spid="27" grpId="0" build="p"/>
      <p:bldP spid="28" grpId="0" build="p"/>
      <p:bldP spid="29" grpId="0" build="p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BUSINESS TREND 2014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6" name="Shape 1138"/>
          <p:cNvSpPr/>
          <p:nvPr/>
        </p:nvSpPr>
        <p:spPr>
          <a:xfrm>
            <a:off x="5022474" y="2741218"/>
            <a:ext cx="2147051" cy="24804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lnTo>
                  <a:pt x="21600" y="5400"/>
                </a:lnTo>
                <a:lnTo>
                  <a:pt x="21600" y="16200"/>
                </a:lnTo>
                <a:lnTo>
                  <a:pt x="10800" y="21600"/>
                </a:lnTo>
                <a:lnTo>
                  <a:pt x="0" y="162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5824157" y="2463798"/>
            <a:ext cx="543686" cy="543961"/>
            <a:chOff x="5824157" y="2463798"/>
            <a:chExt cx="543686" cy="543961"/>
          </a:xfrm>
        </p:grpSpPr>
        <p:sp>
          <p:nvSpPr>
            <p:cNvPr id="47" name="Shape 1139"/>
            <p:cNvSpPr/>
            <p:nvPr/>
          </p:nvSpPr>
          <p:spPr>
            <a:xfrm>
              <a:off x="5824157" y="2463798"/>
              <a:ext cx="543686" cy="543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140"/>
            <p:cNvSpPr/>
            <p:nvPr/>
          </p:nvSpPr>
          <p:spPr>
            <a:xfrm>
              <a:off x="5966913" y="2587841"/>
              <a:ext cx="258174" cy="2565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6900652" y="3089352"/>
            <a:ext cx="543686" cy="543962"/>
            <a:chOff x="6900652" y="3089352"/>
            <a:chExt cx="543686" cy="543962"/>
          </a:xfrm>
        </p:grpSpPr>
        <p:sp>
          <p:nvSpPr>
            <p:cNvPr id="62" name="Shape 1142"/>
            <p:cNvSpPr/>
            <p:nvPr/>
          </p:nvSpPr>
          <p:spPr>
            <a:xfrm>
              <a:off x="6900652" y="3089352"/>
              <a:ext cx="543686" cy="5439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143"/>
            <p:cNvSpPr/>
            <p:nvPr/>
          </p:nvSpPr>
          <p:spPr>
            <a:xfrm>
              <a:off x="7063154" y="3233068"/>
              <a:ext cx="212741" cy="2565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8" h="21600" extrusionOk="0">
                  <a:moveTo>
                    <a:pt x="10585" y="5651"/>
                  </a:moveTo>
                  <a:cubicBezTo>
                    <a:pt x="5710" y="5648"/>
                    <a:pt x="2252" y="4179"/>
                    <a:pt x="2252" y="3629"/>
                  </a:cubicBezTo>
                  <a:cubicBezTo>
                    <a:pt x="2250" y="3083"/>
                    <a:pt x="5710" y="1611"/>
                    <a:pt x="10585" y="1615"/>
                  </a:cubicBezTo>
                  <a:cubicBezTo>
                    <a:pt x="15458" y="1611"/>
                    <a:pt x="18918" y="3083"/>
                    <a:pt x="18916" y="3629"/>
                  </a:cubicBezTo>
                  <a:cubicBezTo>
                    <a:pt x="18916" y="4179"/>
                    <a:pt x="15458" y="5648"/>
                    <a:pt x="10585" y="5651"/>
                  </a:cubicBezTo>
                  <a:close/>
                  <a:moveTo>
                    <a:pt x="10585" y="0"/>
                  </a:moveTo>
                  <a:cubicBezTo>
                    <a:pt x="3924" y="0"/>
                    <a:pt x="-216" y="1857"/>
                    <a:pt x="9" y="3364"/>
                  </a:cubicBezTo>
                  <a:lnTo>
                    <a:pt x="2252" y="18994"/>
                  </a:lnTo>
                  <a:cubicBezTo>
                    <a:pt x="2342" y="19602"/>
                    <a:pt x="5710" y="21597"/>
                    <a:pt x="10585" y="21600"/>
                  </a:cubicBezTo>
                  <a:cubicBezTo>
                    <a:pt x="15458" y="21597"/>
                    <a:pt x="18826" y="19602"/>
                    <a:pt x="18916" y="18994"/>
                  </a:cubicBezTo>
                  <a:lnTo>
                    <a:pt x="21159" y="3364"/>
                  </a:lnTo>
                  <a:cubicBezTo>
                    <a:pt x="21384" y="1857"/>
                    <a:pt x="17246" y="0"/>
                    <a:pt x="10585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4" name="Shape 1146"/>
          <p:cNvSpPr/>
          <p:nvPr/>
        </p:nvSpPr>
        <p:spPr>
          <a:xfrm>
            <a:off x="5822741" y="3405348"/>
            <a:ext cx="483507" cy="543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959" extrusionOk="0">
                <a:moveTo>
                  <a:pt x="4049" y="7519"/>
                </a:moveTo>
                <a:cubicBezTo>
                  <a:pt x="3162" y="7519"/>
                  <a:pt x="0" y="7985"/>
                  <a:pt x="0" y="11154"/>
                </a:cubicBezTo>
                <a:lnTo>
                  <a:pt x="0" y="16799"/>
                </a:lnTo>
                <a:cubicBezTo>
                  <a:pt x="0" y="19968"/>
                  <a:pt x="3162" y="20318"/>
                  <a:pt x="4049" y="20318"/>
                </a:cubicBezTo>
                <a:cubicBezTo>
                  <a:pt x="4937" y="20318"/>
                  <a:pt x="2699" y="19651"/>
                  <a:pt x="2699" y="17687"/>
                </a:cubicBezTo>
                <a:lnTo>
                  <a:pt x="2699" y="10267"/>
                </a:lnTo>
                <a:cubicBezTo>
                  <a:pt x="2699" y="8207"/>
                  <a:pt x="4937" y="7519"/>
                  <a:pt x="4049" y="7519"/>
                </a:cubicBezTo>
                <a:close/>
                <a:moveTo>
                  <a:pt x="15725" y="7408"/>
                </a:moveTo>
                <a:cubicBezTo>
                  <a:pt x="15548" y="6995"/>
                  <a:pt x="20503" y="3177"/>
                  <a:pt x="17612" y="83"/>
                </a:cubicBezTo>
                <a:cubicBezTo>
                  <a:pt x="16934" y="-641"/>
                  <a:pt x="14641" y="3547"/>
                  <a:pt x="11381" y="5443"/>
                </a:cubicBezTo>
                <a:cubicBezTo>
                  <a:pt x="9583" y="6489"/>
                  <a:pt x="5399" y="8716"/>
                  <a:pt x="5399" y="9946"/>
                </a:cubicBezTo>
                <a:lnTo>
                  <a:pt x="5399" y="17911"/>
                </a:lnTo>
                <a:cubicBezTo>
                  <a:pt x="5399" y="19392"/>
                  <a:pt x="12033" y="20959"/>
                  <a:pt x="17076" y="20959"/>
                </a:cubicBezTo>
                <a:cubicBezTo>
                  <a:pt x="18923" y="20959"/>
                  <a:pt x="21600" y="10974"/>
                  <a:pt x="21600" y="9387"/>
                </a:cubicBezTo>
                <a:cubicBezTo>
                  <a:pt x="21600" y="7795"/>
                  <a:pt x="15902" y="7823"/>
                  <a:pt x="15725" y="7408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6" name="Group 5"/>
          <p:cNvGrpSpPr/>
          <p:nvPr/>
        </p:nvGrpSpPr>
        <p:grpSpPr>
          <a:xfrm>
            <a:off x="6900652" y="4345900"/>
            <a:ext cx="543686" cy="543961"/>
            <a:chOff x="6900652" y="4345900"/>
            <a:chExt cx="543686" cy="543961"/>
          </a:xfrm>
        </p:grpSpPr>
        <p:sp>
          <p:nvSpPr>
            <p:cNvPr id="65" name="Shape 1148"/>
            <p:cNvSpPr/>
            <p:nvPr/>
          </p:nvSpPr>
          <p:spPr>
            <a:xfrm>
              <a:off x="6900652" y="4345900"/>
              <a:ext cx="543686" cy="543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149"/>
            <p:cNvSpPr/>
            <p:nvPr/>
          </p:nvSpPr>
          <p:spPr>
            <a:xfrm>
              <a:off x="7028179" y="4528324"/>
              <a:ext cx="253576" cy="2039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0" h="21363" extrusionOk="0">
                  <a:moveTo>
                    <a:pt x="7274" y="21020"/>
                  </a:moveTo>
                  <a:cubicBezTo>
                    <a:pt x="7274" y="21376"/>
                    <a:pt x="7435" y="21475"/>
                    <a:pt x="7659" y="21222"/>
                  </a:cubicBezTo>
                  <a:cubicBezTo>
                    <a:pt x="7951" y="20894"/>
                    <a:pt x="10973" y="17529"/>
                    <a:pt x="10973" y="17529"/>
                  </a:cubicBezTo>
                  <a:lnTo>
                    <a:pt x="7274" y="15153"/>
                  </a:lnTo>
                  <a:cubicBezTo>
                    <a:pt x="7274" y="15153"/>
                    <a:pt x="7274" y="21020"/>
                    <a:pt x="7274" y="21020"/>
                  </a:cubicBezTo>
                  <a:close/>
                  <a:moveTo>
                    <a:pt x="20812" y="50"/>
                  </a:moveTo>
                  <a:cubicBezTo>
                    <a:pt x="20412" y="224"/>
                    <a:pt x="667" y="8860"/>
                    <a:pt x="277" y="9030"/>
                  </a:cubicBezTo>
                  <a:cubicBezTo>
                    <a:pt x="-53" y="9174"/>
                    <a:pt x="-126" y="9528"/>
                    <a:pt x="266" y="9723"/>
                  </a:cubicBezTo>
                  <a:cubicBezTo>
                    <a:pt x="733" y="9955"/>
                    <a:pt x="4681" y="11919"/>
                    <a:pt x="4681" y="11919"/>
                  </a:cubicBezTo>
                  <a:lnTo>
                    <a:pt x="4681" y="11919"/>
                  </a:lnTo>
                  <a:lnTo>
                    <a:pt x="7298" y="13221"/>
                  </a:lnTo>
                  <a:cubicBezTo>
                    <a:pt x="7298" y="13221"/>
                    <a:pt x="19903" y="1732"/>
                    <a:pt x="20073" y="1577"/>
                  </a:cubicBezTo>
                  <a:cubicBezTo>
                    <a:pt x="20246" y="1420"/>
                    <a:pt x="20443" y="1713"/>
                    <a:pt x="20319" y="1881"/>
                  </a:cubicBezTo>
                  <a:cubicBezTo>
                    <a:pt x="20194" y="2050"/>
                    <a:pt x="11163" y="14170"/>
                    <a:pt x="11163" y="14170"/>
                  </a:cubicBezTo>
                  <a:cubicBezTo>
                    <a:pt x="11163" y="14170"/>
                    <a:pt x="11163" y="14170"/>
                    <a:pt x="11163" y="14171"/>
                  </a:cubicBezTo>
                  <a:lnTo>
                    <a:pt x="10637" y="14898"/>
                  </a:lnTo>
                  <a:lnTo>
                    <a:pt x="11333" y="15363"/>
                  </a:lnTo>
                  <a:lnTo>
                    <a:pt x="11333" y="15363"/>
                  </a:lnTo>
                  <a:cubicBezTo>
                    <a:pt x="11333" y="15363"/>
                    <a:pt x="16742" y="18976"/>
                    <a:pt x="17127" y="19234"/>
                  </a:cubicBezTo>
                  <a:cubicBezTo>
                    <a:pt x="17464" y="19459"/>
                    <a:pt x="17904" y="19272"/>
                    <a:pt x="18001" y="18750"/>
                  </a:cubicBezTo>
                  <a:cubicBezTo>
                    <a:pt x="18117" y="18135"/>
                    <a:pt x="21310" y="1052"/>
                    <a:pt x="21382" y="671"/>
                  </a:cubicBezTo>
                  <a:cubicBezTo>
                    <a:pt x="21474" y="177"/>
                    <a:pt x="21211" y="-125"/>
                    <a:pt x="20812" y="5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824157" y="4955136"/>
            <a:ext cx="543686" cy="543962"/>
            <a:chOff x="5824157" y="4955136"/>
            <a:chExt cx="543686" cy="543962"/>
          </a:xfrm>
        </p:grpSpPr>
        <p:sp>
          <p:nvSpPr>
            <p:cNvPr id="67" name="Shape 1151"/>
            <p:cNvSpPr/>
            <p:nvPr/>
          </p:nvSpPr>
          <p:spPr>
            <a:xfrm>
              <a:off x="5824157" y="4955136"/>
              <a:ext cx="543686" cy="5439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0" name="Shape 1152"/>
            <p:cNvSpPr/>
            <p:nvPr/>
          </p:nvSpPr>
          <p:spPr>
            <a:xfrm>
              <a:off x="5969212" y="5100329"/>
              <a:ext cx="253576" cy="2535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747662" y="3105671"/>
            <a:ext cx="543686" cy="543962"/>
            <a:chOff x="4747662" y="3105671"/>
            <a:chExt cx="543686" cy="543962"/>
          </a:xfrm>
        </p:grpSpPr>
        <p:sp>
          <p:nvSpPr>
            <p:cNvPr id="73" name="Shape 1157"/>
            <p:cNvSpPr/>
            <p:nvPr/>
          </p:nvSpPr>
          <p:spPr>
            <a:xfrm>
              <a:off x="4747662" y="3105671"/>
              <a:ext cx="543686" cy="5439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158"/>
            <p:cNvSpPr/>
            <p:nvPr/>
          </p:nvSpPr>
          <p:spPr>
            <a:xfrm>
              <a:off x="4895686" y="3234418"/>
              <a:ext cx="198520" cy="2565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7" h="21205" extrusionOk="0">
                  <a:moveTo>
                    <a:pt x="5865" y="2548"/>
                  </a:moveTo>
                  <a:lnTo>
                    <a:pt x="5867" y="15695"/>
                  </a:lnTo>
                  <a:cubicBezTo>
                    <a:pt x="4944" y="15546"/>
                    <a:pt x="3872" y="15602"/>
                    <a:pt x="2808" y="15909"/>
                  </a:cubicBezTo>
                  <a:cubicBezTo>
                    <a:pt x="413" y="16599"/>
                    <a:pt x="-431" y="18279"/>
                    <a:pt x="203" y="19659"/>
                  </a:cubicBezTo>
                  <a:cubicBezTo>
                    <a:pt x="839" y="21041"/>
                    <a:pt x="2710" y="21600"/>
                    <a:pt x="5104" y="20909"/>
                  </a:cubicBezTo>
                  <a:cubicBezTo>
                    <a:pt x="7137" y="20323"/>
                    <a:pt x="8468" y="19024"/>
                    <a:pt x="8434" y="17799"/>
                  </a:cubicBezTo>
                  <a:cubicBezTo>
                    <a:pt x="8434" y="17799"/>
                    <a:pt x="8434" y="10827"/>
                    <a:pt x="8434" y="6940"/>
                  </a:cubicBezTo>
                  <a:lnTo>
                    <a:pt x="18567" y="5136"/>
                  </a:lnTo>
                  <a:lnTo>
                    <a:pt x="18567" y="13479"/>
                  </a:lnTo>
                  <a:cubicBezTo>
                    <a:pt x="17645" y="13330"/>
                    <a:pt x="16572" y="13386"/>
                    <a:pt x="15509" y="13693"/>
                  </a:cubicBezTo>
                  <a:cubicBezTo>
                    <a:pt x="13115" y="14384"/>
                    <a:pt x="12270" y="16064"/>
                    <a:pt x="12905" y="17443"/>
                  </a:cubicBezTo>
                  <a:cubicBezTo>
                    <a:pt x="13539" y="18825"/>
                    <a:pt x="15411" y="19384"/>
                    <a:pt x="17806" y="18694"/>
                  </a:cubicBezTo>
                  <a:cubicBezTo>
                    <a:pt x="19839" y="18107"/>
                    <a:pt x="21169" y="16808"/>
                    <a:pt x="21136" y="15583"/>
                  </a:cubicBezTo>
                  <a:lnTo>
                    <a:pt x="21136" y="0"/>
                  </a:lnTo>
                  <a:cubicBezTo>
                    <a:pt x="21136" y="0"/>
                    <a:pt x="5865" y="2548"/>
                    <a:pt x="5865" y="25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61306" y="2108031"/>
            <a:ext cx="2662448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13100" y="3280048"/>
            <a:ext cx="2706966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630218" y="3027206"/>
            <a:ext cx="1889848" cy="254318"/>
          </a:xfrm>
        </p:spPr>
        <p:txBody>
          <a:bodyPr lIns="0" anchor="ctr">
            <a:noAutofit/>
          </a:bodyPr>
          <a:lstStyle/>
          <a:p>
            <a:pPr algn="r"/>
            <a:r>
              <a:rPr lang="en-GB" sz="1400" dirty="0"/>
              <a:t>Karaoke</a:t>
            </a:r>
          </a:p>
        </p:txBody>
      </p: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61306" y="1828879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Digital Printing</a:t>
            </a:r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3129" y="3344003"/>
            <a:ext cx="2662448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3129" y="3064851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Coffee Shop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0033" y="4591667"/>
            <a:ext cx="2662448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0033" y="4312515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Advertising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45704" y="4543628"/>
            <a:ext cx="2706966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662822" y="4290786"/>
            <a:ext cx="1889848" cy="254318"/>
          </a:xfrm>
        </p:spPr>
        <p:txBody>
          <a:bodyPr lIns="0" anchor="ctr">
            <a:noAutofit/>
          </a:bodyPr>
          <a:lstStyle/>
          <a:p>
            <a:pPr algn="r"/>
            <a:r>
              <a:rPr lang="en-GB" sz="1400" dirty="0"/>
              <a:t>Travel</a:t>
            </a:r>
          </a:p>
        </p:txBody>
      </p:sp>
      <p:sp>
        <p:nvSpPr>
          <p:cNvPr id="8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911641" y="5519313"/>
            <a:ext cx="2706966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</a:p>
        </p:txBody>
      </p:sp>
      <p:sp>
        <p:nvSpPr>
          <p:cNvPr id="8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28759" y="5266471"/>
            <a:ext cx="1889848" cy="254318"/>
          </a:xfrm>
        </p:spPr>
        <p:txBody>
          <a:bodyPr lIns="0" anchor="ctr">
            <a:noAutofit/>
          </a:bodyPr>
          <a:lstStyle/>
          <a:p>
            <a:pPr algn="r"/>
            <a:r>
              <a:rPr lang="en-GB" sz="1400" dirty="0"/>
              <a:t>Marketing Agent</a:t>
            </a:r>
          </a:p>
        </p:txBody>
      </p:sp>
      <p:sp>
        <p:nvSpPr>
          <p:cNvPr id="8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22474" y="3807169"/>
            <a:ext cx="2147051" cy="898525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Most Popular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Business</a:t>
            </a:r>
          </a:p>
        </p:txBody>
      </p:sp>
      <p:sp>
        <p:nvSpPr>
          <p:cNvPr id="33" name="Oval 3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74</a:t>
            </a:r>
            <a:endParaRPr lang="en-GB" sz="1300" dirty="0"/>
          </a:p>
        </p:txBody>
      </p:sp>
      <p:grpSp>
        <p:nvGrpSpPr>
          <p:cNvPr id="5" name="Group 4"/>
          <p:cNvGrpSpPr/>
          <p:nvPr/>
        </p:nvGrpSpPr>
        <p:grpSpPr>
          <a:xfrm>
            <a:off x="4747662" y="4345900"/>
            <a:ext cx="543686" cy="543961"/>
            <a:chOff x="4747662" y="4345900"/>
            <a:chExt cx="543686" cy="543961"/>
          </a:xfrm>
        </p:grpSpPr>
        <p:sp>
          <p:nvSpPr>
            <p:cNvPr id="71" name="Shape 1154"/>
            <p:cNvSpPr/>
            <p:nvPr/>
          </p:nvSpPr>
          <p:spPr>
            <a:xfrm>
              <a:off x="4747662" y="4345900"/>
              <a:ext cx="543686" cy="543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155"/>
            <p:cNvSpPr/>
            <p:nvPr/>
          </p:nvSpPr>
          <p:spPr>
            <a:xfrm>
              <a:off x="4895687" y="4491092"/>
              <a:ext cx="253577" cy="2535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856385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9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0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1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6" grpId="0" animBg="1"/>
      <p:bldP spid="64" grpId="0" animBg="1"/>
      <p:bldP spid="75" grpId="0" build="p"/>
      <p:bldP spid="76" grpId="0" build="p"/>
      <p:bldP spid="77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7" grpId="0" build="p"/>
      <p:bldP spid="88" grpId="0" build="p"/>
      <p:bldP spid="89" grpId="0" uiExpand="1" build="p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PYRAMID SUCCESS STEPS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8" name="Shape 462"/>
          <p:cNvSpPr/>
          <p:nvPr/>
        </p:nvSpPr>
        <p:spPr>
          <a:xfrm>
            <a:off x="2012948" y="2867049"/>
            <a:ext cx="1866900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5400" y="0"/>
                </a:lnTo>
                <a:lnTo>
                  <a:pt x="162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114" name="Shape 463"/>
          <p:cNvSpPr/>
          <p:nvPr/>
        </p:nvSpPr>
        <p:spPr>
          <a:xfrm>
            <a:off x="1546224" y="3489745"/>
            <a:ext cx="2800355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3600" y="0"/>
                </a:lnTo>
                <a:lnTo>
                  <a:pt x="180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115" name="Shape 464"/>
          <p:cNvSpPr/>
          <p:nvPr/>
        </p:nvSpPr>
        <p:spPr>
          <a:xfrm>
            <a:off x="1079500" y="4112439"/>
            <a:ext cx="3733800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2700" y="0"/>
                </a:lnTo>
                <a:lnTo>
                  <a:pt x="189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116" name="Shape 465"/>
          <p:cNvSpPr/>
          <p:nvPr/>
        </p:nvSpPr>
        <p:spPr>
          <a:xfrm>
            <a:off x="2479678" y="2244355"/>
            <a:ext cx="933450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0800" y="0"/>
                </a:lnTo>
                <a:lnTo>
                  <a:pt x="108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0" name="Shape 482"/>
          <p:cNvSpPr/>
          <p:nvPr/>
        </p:nvSpPr>
        <p:spPr>
          <a:xfrm>
            <a:off x="2864537" y="2550050"/>
            <a:ext cx="163723" cy="16737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121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2012948" y="2867049"/>
            <a:ext cx="1866901" cy="622695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/>
              <a:t>Focus</a:t>
            </a:r>
          </a:p>
        </p:txBody>
      </p:sp>
      <p:sp>
        <p:nvSpPr>
          <p:cNvPr id="124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079501" y="4112440"/>
            <a:ext cx="3733800" cy="622695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/>
              <a:t>Confident</a:t>
            </a:r>
          </a:p>
        </p:txBody>
      </p:sp>
      <p:sp>
        <p:nvSpPr>
          <p:cNvPr id="12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546224" y="3489743"/>
            <a:ext cx="2800355" cy="622695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err="1"/>
              <a:t>Creatives</a:t>
            </a:r>
            <a:endParaRPr lang="en-GB" sz="1400" dirty="0"/>
          </a:p>
        </p:txBody>
      </p:sp>
      <p:sp>
        <p:nvSpPr>
          <p:cNvPr id="126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128" name="Shape 58"/>
          <p:cNvSpPr/>
          <p:nvPr/>
        </p:nvSpPr>
        <p:spPr>
          <a:xfrm flipH="1" flipV="1">
            <a:off x="5337172" y="2218954"/>
            <a:ext cx="3407" cy="256032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3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23177" y="3959635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Creative</a:t>
            </a:r>
          </a:p>
        </p:txBody>
      </p:sp>
      <p:sp>
        <p:nvSpPr>
          <p:cNvPr id="1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23177" y="4215052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</a:p>
          <a:p>
            <a:endParaRPr lang="en-GB" dirty="0"/>
          </a:p>
        </p:txBody>
      </p:sp>
      <p:sp>
        <p:nvSpPr>
          <p:cNvPr id="1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689671" y="3959635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Success</a:t>
            </a:r>
          </a:p>
        </p:txBody>
      </p:sp>
      <p:sp>
        <p:nvSpPr>
          <p:cNvPr id="1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89671" y="4215052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do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loramet,lorem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32298" y="2191166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Confident</a:t>
            </a:r>
          </a:p>
        </p:txBody>
      </p: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32298" y="2446583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</a:p>
          <a:p>
            <a:endParaRPr lang="en-GB" dirty="0"/>
          </a:p>
        </p:txBody>
      </p:sp>
      <p:sp>
        <p:nvSpPr>
          <p:cNvPr id="1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698792" y="2191166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Focus</a:t>
            </a:r>
          </a:p>
        </p:txBody>
      </p:sp>
      <p:sp>
        <p:nvSpPr>
          <p:cNvPr id="1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98792" y="2446583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do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loramet,lorem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43" name="Shape 62"/>
          <p:cNvSpPr/>
          <p:nvPr/>
        </p:nvSpPr>
        <p:spPr>
          <a:xfrm flipH="1" flipV="1">
            <a:off x="5823177" y="3490346"/>
            <a:ext cx="244464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4" name="Shape 62"/>
          <p:cNvSpPr/>
          <p:nvPr/>
        </p:nvSpPr>
        <p:spPr>
          <a:xfrm flipH="1" flipV="1">
            <a:off x="8680550" y="3489743"/>
            <a:ext cx="244464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Oval 2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8878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8" grpId="0" animBg="1"/>
      <p:bldP spid="114" grpId="0" animBg="1"/>
      <p:bldP spid="115" grpId="0" animBg="1"/>
      <p:bldP spid="116" grpId="0" animBg="1"/>
      <p:bldP spid="120" grpId="0" animBg="1"/>
      <p:bldP spid="121" grpId="0" build="p"/>
      <p:bldP spid="124" grpId="0" build="p"/>
      <p:bldP spid="125" grpId="0" build="p"/>
      <p:bldP spid="126" grpId="0" animBg="1"/>
      <p:bldP spid="127" grpId="0" build="p"/>
      <p:bldP spid="128" grpId="0" animBg="1"/>
      <p:bldP spid="135" grpId="0" build="p"/>
      <p:bldP spid="136" grpId="0" build="p"/>
      <p:bldP spid="137" grpId="0" build="p"/>
      <p:bldP spid="138" grpId="0" build="p"/>
      <p:bldP spid="139" grpId="0" build="p"/>
      <p:bldP spid="140" grpId="0" build="p"/>
      <p:bldP spid="141" grpId="0" build="p"/>
      <p:bldP spid="142" grpId="0" build="p"/>
      <p:bldP spid="143" grpId="0" animBg="1"/>
      <p:bldP spid="144" grpId="0" animBg="1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SUCCESS PROCESS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85849" y="4729379"/>
            <a:ext cx="1641130" cy="573539"/>
            <a:chOff x="1085849" y="4729379"/>
            <a:chExt cx="1641130" cy="573539"/>
          </a:xfrm>
        </p:grpSpPr>
        <p:sp>
          <p:nvSpPr>
            <p:cNvPr id="40" name="Shape 489"/>
            <p:cNvSpPr/>
            <p:nvPr/>
          </p:nvSpPr>
          <p:spPr>
            <a:xfrm>
              <a:off x="1085849" y="4729379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2" name="Shape 491"/>
            <p:cNvSpPr/>
            <p:nvPr/>
          </p:nvSpPr>
          <p:spPr>
            <a:xfrm>
              <a:off x="2279180" y="4882764"/>
              <a:ext cx="260689" cy="2667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285768" y="3582302"/>
            <a:ext cx="1641130" cy="573539"/>
            <a:chOff x="5285768" y="3582302"/>
            <a:chExt cx="1641130" cy="573539"/>
          </a:xfrm>
        </p:grpSpPr>
        <p:sp>
          <p:nvSpPr>
            <p:cNvPr id="44" name="Shape 493"/>
            <p:cNvSpPr/>
            <p:nvPr/>
          </p:nvSpPr>
          <p:spPr>
            <a:xfrm>
              <a:off x="5285768" y="3582302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6" name="Shape 495"/>
            <p:cNvSpPr/>
            <p:nvPr/>
          </p:nvSpPr>
          <p:spPr>
            <a:xfrm>
              <a:off x="6458040" y="3759133"/>
              <a:ext cx="224553" cy="2198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385728" y="3008764"/>
            <a:ext cx="1641130" cy="573539"/>
            <a:chOff x="7385728" y="3008764"/>
            <a:chExt cx="1641130" cy="573539"/>
          </a:xfrm>
        </p:grpSpPr>
        <p:sp>
          <p:nvSpPr>
            <p:cNvPr id="48" name="Shape 497"/>
            <p:cNvSpPr/>
            <p:nvPr/>
          </p:nvSpPr>
          <p:spPr>
            <a:xfrm>
              <a:off x="7385728" y="3008764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50" name="Group 501"/>
            <p:cNvGrpSpPr/>
            <p:nvPr/>
          </p:nvGrpSpPr>
          <p:grpSpPr>
            <a:xfrm>
              <a:off x="8580198" y="3155057"/>
              <a:ext cx="202354" cy="280952"/>
              <a:chOff x="0" y="0"/>
              <a:chExt cx="420765" cy="584199"/>
            </a:xfrm>
          </p:grpSpPr>
          <p:sp>
            <p:nvSpPr>
              <p:cNvPr id="51" name="Shape 499"/>
              <p:cNvSpPr/>
              <p:nvPr/>
            </p:nvSpPr>
            <p:spPr>
              <a:xfrm>
                <a:off x="125783" y="497037"/>
                <a:ext cx="169200" cy="8716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2" name="Shape 500"/>
              <p:cNvSpPr/>
              <p:nvPr/>
            </p:nvSpPr>
            <p:spPr>
              <a:xfrm>
                <a:off x="-1" y="0"/>
                <a:ext cx="420767" cy="4779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9485688" y="2435226"/>
            <a:ext cx="1641130" cy="573539"/>
            <a:chOff x="9485688" y="2435226"/>
            <a:chExt cx="1641130" cy="573539"/>
          </a:xfrm>
        </p:grpSpPr>
        <p:sp>
          <p:nvSpPr>
            <p:cNvPr id="54" name="Shape 503"/>
            <p:cNvSpPr/>
            <p:nvPr/>
          </p:nvSpPr>
          <p:spPr>
            <a:xfrm>
              <a:off x="9485688" y="2435226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505"/>
            <p:cNvSpPr/>
            <p:nvPr/>
          </p:nvSpPr>
          <p:spPr>
            <a:xfrm>
              <a:off x="10653649" y="2604053"/>
              <a:ext cx="230744" cy="2358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185808" y="4155841"/>
            <a:ext cx="1641130" cy="573539"/>
            <a:chOff x="3185808" y="4155841"/>
            <a:chExt cx="1641130" cy="573539"/>
          </a:xfrm>
        </p:grpSpPr>
        <p:sp>
          <p:nvSpPr>
            <p:cNvPr id="58" name="Shape 507"/>
            <p:cNvSpPr/>
            <p:nvPr/>
          </p:nvSpPr>
          <p:spPr>
            <a:xfrm>
              <a:off x="3185808" y="4155841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509"/>
            <p:cNvSpPr/>
            <p:nvPr/>
          </p:nvSpPr>
          <p:spPr>
            <a:xfrm>
              <a:off x="4354083" y="4328328"/>
              <a:ext cx="228549" cy="2285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85849" y="5596183"/>
            <a:ext cx="1641130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185808" y="5016148"/>
            <a:ext cx="1653484" cy="89570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ate </a:t>
            </a:r>
            <a:r>
              <a:rPr lang="en-GB" dirty="0" err="1" smtClean="0"/>
              <a:t>satet</a:t>
            </a:r>
            <a:r>
              <a:rPr lang="en-GB" dirty="0" smtClean="0"/>
              <a:t>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merempokm</a:t>
            </a:r>
            <a:endParaRPr lang="en-GB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85767" y="4439462"/>
            <a:ext cx="1665564" cy="863455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kupiken</a:t>
            </a:r>
            <a:r>
              <a:rPr lang="en-GB" dirty="0" smtClean="0"/>
              <a:t> </a:t>
            </a:r>
            <a:r>
              <a:rPr lang="en-GB" dirty="0" err="1" smtClean="0"/>
              <a:t>lagenyui</a:t>
            </a:r>
            <a:r>
              <a:rPr lang="en-GB" dirty="0" smtClean="0"/>
              <a:t> </a:t>
            </a:r>
            <a:r>
              <a:rPr lang="en-GB" dirty="0" err="1" smtClean="0"/>
              <a:t>holio</a:t>
            </a:r>
            <a:r>
              <a:rPr lang="en-GB" dirty="0" smtClean="0"/>
              <a:t> </a:t>
            </a:r>
            <a:r>
              <a:rPr lang="en-GB" dirty="0" err="1" smtClean="0"/>
              <a:t>pajan</a:t>
            </a:r>
            <a:endParaRPr lang="en-GB" dirty="0"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385726" y="3845469"/>
            <a:ext cx="1665563" cy="130406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long</a:t>
            </a:r>
            <a:r>
              <a:rPr lang="en-GB" dirty="0" smtClean="0"/>
              <a:t> </a:t>
            </a:r>
            <a:r>
              <a:rPr lang="en-GB" dirty="0" err="1" smtClean="0"/>
              <a:t>lage</a:t>
            </a:r>
            <a:r>
              <a:rPr lang="en-GB" dirty="0" smtClean="0"/>
              <a:t> </a:t>
            </a:r>
            <a:r>
              <a:rPr lang="en-GB" dirty="0" err="1" smtClean="0"/>
              <a:t>ntui</a:t>
            </a:r>
            <a:endParaRPr lang="en-GB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485685" y="3221858"/>
            <a:ext cx="1628916" cy="166090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longm</a:t>
            </a:r>
            <a:r>
              <a:rPr lang="en-GB" dirty="0" smtClean="0"/>
              <a:t>  long </a:t>
            </a:r>
            <a:r>
              <a:rPr lang="en-GB" dirty="0" err="1" smtClean="0"/>
              <a:t>gethat</a:t>
            </a:r>
            <a:r>
              <a:rPr lang="en-GB" dirty="0" smtClean="0"/>
              <a:t> jai </a:t>
            </a:r>
            <a:r>
              <a:rPr lang="en-GB" dirty="0" err="1" smtClean="0"/>
              <a:t>lagoe</a:t>
            </a:r>
            <a:r>
              <a:rPr lang="en-GB" dirty="0" smtClean="0"/>
              <a:t>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meu</a:t>
            </a:r>
            <a:r>
              <a:rPr lang="en-GB" dirty="0" smtClean="0"/>
              <a:t> </a:t>
            </a:r>
            <a:r>
              <a:rPr lang="en-GB" dirty="0" err="1" smtClean="0"/>
              <a:t>taketik</a:t>
            </a:r>
            <a:r>
              <a:rPr lang="en-GB" dirty="0" smtClean="0"/>
              <a:t> le </a:t>
            </a:r>
            <a:r>
              <a:rPr lang="en-GB" dirty="0" err="1" smtClean="0"/>
              <a:t>pih</a:t>
            </a:r>
            <a:r>
              <a:rPr lang="en-GB" dirty="0" smtClean="0"/>
              <a:t> </a:t>
            </a:r>
            <a:r>
              <a:rPr lang="en-GB" dirty="0" err="1" smtClean="0"/>
              <a:t>oi</a:t>
            </a:r>
            <a:endParaRPr lang="en-GB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1081" y="2435226"/>
            <a:ext cx="5142654" cy="573538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longm</a:t>
            </a:r>
            <a:r>
              <a:rPr lang="en-GB" dirty="0" smtClean="0"/>
              <a:t>  long </a:t>
            </a:r>
            <a:r>
              <a:rPr lang="en-GB" dirty="0" err="1" smtClean="0"/>
              <a:t>gethat</a:t>
            </a:r>
            <a:r>
              <a:rPr lang="en-GB" dirty="0" smtClean="0"/>
              <a:t> jai </a:t>
            </a:r>
            <a:r>
              <a:rPr lang="en-GB" dirty="0" err="1" smtClean="0"/>
              <a:t>lagoe</a:t>
            </a:r>
            <a:r>
              <a:rPr lang="en-GB" dirty="0" smtClean="0"/>
              <a:t>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meu</a:t>
            </a:r>
            <a:r>
              <a:rPr lang="en-GB" dirty="0" smtClean="0"/>
              <a:t> </a:t>
            </a:r>
            <a:r>
              <a:rPr lang="en-GB" dirty="0" err="1" smtClean="0"/>
              <a:t>taketik</a:t>
            </a:r>
            <a:r>
              <a:rPr lang="en-GB" dirty="0" smtClean="0"/>
              <a:t> le </a:t>
            </a:r>
            <a:r>
              <a:rPr lang="en-GB" dirty="0" err="1" smtClean="0"/>
              <a:t>pih</a:t>
            </a:r>
            <a:r>
              <a:rPr lang="en-GB" dirty="0" smtClean="0"/>
              <a:t> </a:t>
            </a:r>
            <a:r>
              <a:rPr lang="en-GB" dirty="0" err="1" smtClean="0"/>
              <a:t>oi</a:t>
            </a:r>
            <a:r>
              <a:rPr lang="en-GB" dirty="0" smtClean="0"/>
              <a:t> head shoot </a:t>
            </a:r>
            <a:r>
              <a:rPr lang="en-GB" dirty="0" err="1" smtClean="0"/>
              <a:t>breo</a:t>
            </a:r>
            <a:endParaRPr lang="en-GB" dirty="0"/>
          </a:p>
        </p:txBody>
      </p:sp>
      <p:sp>
        <p:nvSpPr>
          <p:cNvPr id="71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066800" y="4729380"/>
            <a:ext cx="1660179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 smtClean="0"/>
              <a:t>Start</a:t>
            </a:r>
            <a:endParaRPr lang="en-GB" sz="1400" dirty="0"/>
          </a:p>
        </p:txBody>
      </p:sp>
      <p:sp>
        <p:nvSpPr>
          <p:cNvPr id="72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3185808" y="4147323"/>
            <a:ext cx="1641129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Sketch</a:t>
            </a:r>
          </a:p>
        </p:txBody>
      </p:sp>
      <p:sp>
        <p:nvSpPr>
          <p:cNvPr id="73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5285764" y="3573785"/>
            <a:ext cx="1630800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Design</a:t>
            </a:r>
          </a:p>
        </p:txBody>
      </p:sp>
      <p:sp>
        <p:nvSpPr>
          <p:cNvPr id="74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384916" y="3007868"/>
            <a:ext cx="1630800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Creative</a:t>
            </a:r>
          </a:p>
        </p:txBody>
      </p:sp>
      <p:sp>
        <p:nvSpPr>
          <p:cNvPr id="7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9488564" y="2434330"/>
            <a:ext cx="1630800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Success</a:t>
            </a:r>
          </a:p>
        </p:txBody>
      </p:sp>
      <p:sp>
        <p:nvSpPr>
          <p:cNvPr id="76" name="Shape 58"/>
          <p:cNvSpPr/>
          <p:nvPr/>
        </p:nvSpPr>
        <p:spPr>
          <a:xfrm flipH="1" flipV="1">
            <a:off x="2948513" y="4199079"/>
            <a:ext cx="3407" cy="18288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7" name="Shape 58"/>
          <p:cNvSpPr/>
          <p:nvPr/>
        </p:nvSpPr>
        <p:spPr>
          <a:xfrm flipH="1" flipV="1">
            <a:off x="5048472" y="3596772"/>
            <a:ext cx="3407" cy="201168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9" name="Shape 58"/>
          <p:cNvSpPr/>
          <p:nvPr/>
        </p:nvSpPr>
        <p:spPr>
          <a:xfrm flipH="1" flipV="1">
            <a:off x="7154633" y="3046413"/>
            <a:ext cx="3407" cy="201168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0" name="Shape 58"/>
          <p:cNvSpPr/>
          <p:nvPr/>
        </p:nvSpPr>
        <p:spPr>
          <a:xfrm flipH="1" flipV="1">
            <a:off x="9237973" y="2467715"/>
            <a:ext cx="3407" cy="22860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Oval 3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47892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2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7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2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2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0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3" grpId="0" build="p"/>
      <p:bldP spid="64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6" grpId="0" animBg="1"/>
      <p:bldP spid="77" grpId="0" animBg="1"/>
      <p:bldP spid="79" grpId="0" animBg="1"/>
      <p:bldP spid="80" grpId="0" animBg="1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SUCCESS PROCESS SAMPLE TWO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8" name="Shape 1240"/>
          <p:cNvSpPr/>
          <p:nvPr/>
        </p:nvSpPr>
        <p:spPr>
          <a:xfrm>
            <a:off x="5342023" y="3176971"/>
            <a:ext cx="246504" cy="2575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9" name="Shape 1241"/>
          <p:cNvSpPr/>
          <p:nvPr/>
        </p:nvSpPr>
        <p:spPr>
          <a:xfrm rot="17700000">
            <a:off x="4970146" y="3260174"/>
            <a:ext cx="1107444" cy="12672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50" name="Shape 1242"/>
          <p:cNvSpPr/>
          <p:nvPr/>
        </p:nvSpPr>
        <p:spPr>
          <a:xfrm>
            <a:off x="7071979" y="2729270"/>
            <a:ext cx="320584" cy="3349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243"/>
          <p:cNvSpPr/>
          <p:nvPr/>
        </p:nvSpPr>
        <p:spPr>
          <a:xfrm rot="17700000">
            <a:off x="6764133" y="2930572"/>
            <a:ext cx="1107443" cy="12672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52" name="Shape 1244"/>
          <p:cNvSpPr/>
          <p:nvPr/>
        </p:nvSpPr>
        <p:spPr>
          <a:xfrm>
            <a:off x="8876483" y="2247899"/>
            <a:ext cx="397021" cy="4147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245"/>
          <p:cNvSpPr/>
          <p:nvPr/>
        </p:nvSpPr>
        <p:spPr>
          <a:xfrm rot="17700000">
            <a:off x="8596656" y="2526826"/>
            <a:ext cx="1107444" cy="12672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grpSp>
        <p:nvGrpSpPr>
          <p:cNvPr id="54" name="Group 1249"/>
          <p:cNvGrpSpPr/>
          <p:nvPr/>
        </p:nvGrpSpPr>
        <p:grpSpPr>
          <a:xfrm>
            <a:off x="4041710" y="4312576"/>
            <a:ext cx="1255718" cy="709365"/>
            <a:chOff x="0" y="0"/>
            <a:chExt cx="2594980" cy="1465924"/>
          </a:xfrm>
        </p:grpSpPr>
        <p:sp>
          <p:nvSpPr>
            <p:cNvPr id="55" name="Shape 1247"/>
            <p:cNvSpPr/>
            <p:nvPr/>
          </p:nvSpPr>
          <p:spPr>
            <a:xfrm>
              <a:off x="0" y="0"/>
              <a:ext cx="2594981" cy="1465925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1248"/>
            <p:cNvSpPr/>
            <p:nvPr/>
          </p:nvSpPr>
          <p:spPr>
            <a:xfrm>
              <a:off x="1026457" y="455608"/>
              <a:ext cx="542066" cy="5547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7" name="Group 1259"/>
          <p:cNvGrpSpPr/>
          <p:nvPr/>
        </p:nvGrpSpPr>
        <p:grpSpPr>
          <a:xfrm>
            <a:off x="5874234" y="3957895"/>
            <a:ext cx="1255718" cy="1064047"/>
            <a:chOff x="0" y="0"/>
            <a:chExt cx="2594980" cy="2198884"/>
          </a:xfrm>
        </p:grpSpPr>
        <p:sp>
          <p:nvSpPr>
            <p:cNvPr id="58" name="Shape 1257"/>
            <p:cNvSpPr/>
            <p:nvPr/>
          </p:nvSpPr>
          <p:spPr>
            <a:xfrm>
              <a:off x="0" y="0"/>
              <a:ext cx="2594981" cy="2198885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258"/>
            <p:cNvSpPr/>
            <p:nvPr/>
          </p:nvSpPr>
          <p:spPr>
            <a:xfrm>
              <a:off x="864881" y="721066"/>
              <a:ext cx="865219" cy="6921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143" y="10800"/>
                  </a:moveTo>
                  <a:cubicBezTo>
                    <a:pt x="17065" y="10800"/>
                    <a:pt x="16800" y="11898"/>
                    <a:pt x="16709" y="12419"/>
                  </a:cubicBezTo>
                  <a:cubicBezTo>
                    <a:pt x="16115" y="15817"/>
                    <a:pt x="13696" y="18359"/>
                    <a:pt x="10800" y="18359"/>
                  </a:cubicBezTo>
                  <a:cubicBezTo>
                    <a:pt x="9130" y="18359"/>
                    <a:pt x="7618" y="17514"/>
                    <a:pt x="6524" y="16146"/>
                  </a:cubicBezTo>
                  <a:cubicBezTo>
                    <a:pt x="6018" y="15513"/>
                    <a:pt x="5198" y="15513"/>
                    <a:pt x="4691" y="16146"/>
                  </a:cubicBezTo>
                  <a:cubicBezTo>
                    <a:pt x="4185" y="16779"/>
                    <a:pt x="4185" y="17804"/>
                    <a:pt x="4691" y="18437"/>
                  </a:cubicBezTo>
                  <a:cubicBezTo>
                    <a:pt x="6255" y="20391"/>
                    <a:pt x="8415" y="21600"/>
                    <a:pt x="10800" y="21600"/>
                  </a:cubicBezTo>
                  <a:cubicBezTo>
                    <a:pt x="14669" y="21600"/>
                    <a:pt x="17943" y="18421"/>
                    <a:pt x="19043" y="14039"/>
                  </a:cubicBezTo>
                  <a:lnTo>
                    <a:pt x="21600" y="14039"/>
                  </a:lnTo>
                  <a:lnTo>
                    <a:pt x="21600" y="10800"/>
                  </a:lnTo>
                  <a:cubicBezTo>
                    <a:pt x="21600" y="10800"/>
                    <a:pt x="18143" y="10800"/>
                    <a:pt x="18143" y="10800"/>
                  </a:cubicBezTo>
                  <a:close/>
                  <a:moveTo>
                    <a:pt x="4891" y="9180"/>
                  </a:moveTo>
                  <a:cubicBezTo>
                    <a:pt x="5484" y="5783"/>
                    <a:pt x="7904" y="3240"/>
                    <a:pt x="10800" y="3240"/>
                  </a:cubicBezTo>
                  <a:cubicBezTo>
                    <a:pt x="12470" y="3240"/>
                    <a:pt x="13982" y="4086"/>
                    <a:pt x="15076" y="5454"/>
                  </a:cubicBezTo>
                  <a:cubicBezTo>
                    <a:pt x="15582" y="6086"/>
                    <a:pt x="16404" y="6086"/>
                    <a:pt x="16909" y="5454"/>
                  </a:cubicBezTo>
                  <a:cubicBezTo>
                    <a:pt x="17415" y="4821"/>
                    <a:pt x="17415" y="3796"/>
                    <a:pt x="16909" y="3163"/>
                  </a:cubicBezTo>
                  <a:cubicBezTo>
                    <a:pt x="15346" y="1209"/>
                    <a:pt x="13186" y="0"/>
                    <a:pt x="10800" y="0"/>
                  </a:cubicBezTo>
                  <a:cubicBezTo>
                    <a:pt x="6931" y="0"/>
                    <a:pt x="3658" y="3178"/>
                    <a:pt x="2557" y="7560"/>
                  </a:cubicBezTo>
                  <a:lnTo>
                    <a:pt x="0" y="7560"/>
                  </a:lnTo>
                  <a:lnTo>
                    <a:pt x="0" y="10800"/>
                  </a:lnTo>
                  <a:lnTo>
                    <a:pt x="3457" y="10800"/>
                  </a:lnTo>
                  <a:cubicBezTo>
                    <a:pt x="4535" y="10800"/>
                    <a:pt x="4800" y="9702"/>
                    <a:pt x="4891" y="9180"/>
                  </a:cubicBezTo>
                  <a:close/>
                  <a:moveTo>
                    <a:pt x="7343" y="10800"/>
                  </a:moveTo>
                  <a:cubicBezTo>
                    <a:pt x="7343" y="13185"/>
                    <a:pt x="8891" y="15120"/>
                    <a:pt x="10800" y="15120"/>
                  </a:cubicBezTo>
                  <a:cubicBezTo>
                    <a:pt x="12709" y="15120"/>
                    <a:pt x="14255" y="13185"/>
                    <a:pt x="14255" y="10800"/>
                  </a:cubicBezTo>
                  <a:cubicBezTo>
                    <a:pt x="14255" y="8415"/>
                    <a:pt x="12709" y="6480"/>
                    <a:pt x="10800" y="6480"/>
                  </a:cubicBezTo>
                  <a:cubicBezTo>
                    <a:pt x="8891" y="6480"/>
                    <a:pt x="7343" y="8415"/>
                    <a:pt x="7343" y="108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0" name="Group 1262"/>
          <p:cNvGrpSpPr/>
          <p:nvPr/>
        </p:nvGrpSpPr>
        <p:grpSpPr>
          <a:xfrm>
            <a:off x="7706758" y="3603213"/>
            <a:ext cx="1255718" cy="1418728"/>
            <a:chOff x="0" y="0"/>
            <a:chExt cx="2594980" cy="2931845"/>
          </a:xfrm>
        </p:grpSpPr>
        <p:sp>
          <p:nvSpPr>
            <p:cNvPr id="78" name="Shape 1260"/>
            <p:cNvSpPr/>
            <p:nvPr/>
          </p:nvSpPr>
          <p:spPr>
            <a:xfrm>
              <a:off x="0" y="0"/>
              <a:ext cx="2594981" cy="293184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1261"/>
            <p:cNvSpPr/>
            <p:nvPr/>
          </p:nvSpPr>
          <p:spPr>
            <a:xfrm>
              <a:off x="927568" y="1117472"/>
              <a:ext cx="739844" cy="7244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0" name="Group 1265"/>
          <p:cNvGrpSpPr/>
          <p:nvPr/>
        </p:nvGrpSpPr>
        <p:grpSpPr>
          <a:xfrm>
            <a:off x="9539281" y="3174610"/>
            <a:ext cx="1255718" cy="1832524"/>
            <a:chOff x="0" y="0"/>
            <a:chExt cx="2594980" cy="3786968"/>
          </a:xfrm>
        </p:grpSpPr>
        <p:sp>
          <p:nvSpPr>
            <p:cNvPr id="91" name="Shape 1263"/>
            <p:cNvSpPr/>
            <p:nvPr/>
          </p:nvSpPr>
          <p:spPr>
            <a:xfrm>
              <a:off x="0" y="0"/>
              <a:ext cx="2594981" cy="3786969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2" name="Shape 1264"/>
            <p:cNvSpPr/>
            <p:nvPr/>
          </p:nvSpPr>
          <p:spPr>
            <a:xfrm>
              <a:off x="927568" y="1515131"/>
              <a:ext cx="739844" cy="7563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0" y="2552700"/>
            <a:ext cx="1829215" cy="3733800"/>
          </a:xfrm>
        </p:spPr>
        <p:txBody>
          <a:bodyPr lIns="0">
            <a:normAutofit/>
          </a:bodyPr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 smtClean="0"/>
              <a:t>commodo</a:t>
            </a:r>
            <a:r>
              <a:rPr lang="en-GB" dirty="0" smtClean="0"/>
              <a:t> </a:t>
            </a:r>
            <a:r>
              <a:rPr lang="en-GB" dirty="0" err="1" smtClean="0"/>
              <a:t>conse</a:t>
            </a:r>
            <a:r>
              <a:rPr lang="en-GB" dirty="0" smtClean="0"/>
              <a:t> </a:t>
            </a:r>
            <a:r>
              <a:rPr lang="en-GB" dirty="0" err="1" smtClean="0"/>
              <a:t>saket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kuh</a:t>
            </a:r>
            <a:r>
              <a:rPr lang="en-GB" dirty="0" smtClean="0"/>
              <a:t> hat</a:t>
            </a:r>
            <a:endParaRPr lang="en-GB" dirty="0"/>
          </a:p>
        </p:txBody>
      </p:sp>
      <p:sp>
        <p:nvSpPr>
          <p:cNvPr id="94" name="Shape 58"/>
          <p:cNvSpPr/>
          <p:nvPr/>
        </p:nvSpPr>
        <p:spPr>
          <a:xfrm flipV="1">
            <a:off x="3466844" y="2674252"/>
            <a:ext cx="3848" cy="32918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43629" y="5455502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43629" y="5204925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Start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74234" y="5455502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74234" y="5204925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Confident</a:t>
            </a:r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04839" y="5458926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04839" y="5208349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Design</a:t>
            </a:r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35444" y="5458926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35444" y="5208349"/>
            <a:ext cx="1889848" cy="254318"/>
          </a:xfrm>
        </p:spPr>
        <p:txBody>
          <a:bodyPr lIns="0" anchor="ctr">
            <a:no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1400" dirty="0">
                <a:solidFill>
                  <a:srgbClr val="A6AAA9"/>
                </a:solidFill>
              </a:rPr>
              <a:t>Success</a:t>
            </a:r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45217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4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5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5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93" grpId="0" uiExpand="1" build="p"/>
      <p:bldP spid="94" grpId="0" animBg="1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WORKFLOW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3405342" y="3342701"/>
            <a:ext cx="1542121" cy="1542121"/>
            <a:chOff x="3405342" y="3342701"/>
            <a:chExt cx="1542121" cy="1542121"/>
          </a:xfrm>
        </p:grpSpPr>
        <p:sp>
          <p:nvSpPr>
            <p:cNvPr id="43" name="Shape 1273"/>
            <p:cNvSpPr/>
            <p:nvPr/>
          </p:nvSpPr>
          <p:spPr>
            <a:xfrm>
              <a:off x="3405342" y="3342701"/>
              <a:ext cx="1542121" cy="15421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4" name="Shape 1274"/>
            <p:cNvSpPr/>
            <p:nvPr/>
          </p:nvSpPr>
          <p:spPr>
            <a:xfrm>
              <a:off x="3869661" y="3775145"/>
              <a:ext cx="613483" cy="3748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65" y="8100"/>
                  </a:moveTo>
                  <a:cubicBezTo>
                    <a:pt x="20965" y="8100"/>
                    <a:pt x="20075" y="8100"/>
                    <a:pt x="19567" y="8100"/>
                  </a:cubicBezTo>
                  <a:cubicBezTo>
                    <a:pt x="18932" y="5192"/>
                    <a:pt x="17534" y="3115"/>
                    <a:pt x="15755" y="2285"/>
                  </a:cubicBezTo>
                  <a:cubicBezTo>
                    <a:pt x="15755" y="1662"/>
                    <a:pt x="15755" y="1038"/>
                    <a:pt x="15755" y="1038"/>
                  </a:cubicBezTo>
                  <a:cubicBezTo>
                    <a:pt x="15755" y="415"/>
                    <a:pt x="15374" y="0"/>
                    <a:pt x="15120" y="0"/>
                  </a:cubicBezTo>
                  <a:cubicBezTo>
                    <a:pt x="13341" y="0"/>
                    <a:pt x="13341" y="0"/>
                    <a:pt x="13341" y="0"/>
                  </a:cubicBezTo>
                  <a:cubicBezTo>
                    <a:pt x="12960" y="0"/>
                    <a:pt x="12706" y="415"/>
                    <a:pt x="12706" y="1038"/>
                  </a:cubicBezTo>
                  <a:cubicBezTo>
                    <a:pt x="12706" y="4777"/>
                    <a:pt x="12706" y="4777"/>
                    <a:pt x="12706" y="4777"/>
                  </a:cubicBezTo>
                  <a:cubicBezTo>
                    <a:pt x="10800" y="4777"/>
                    <a:pt x="10800" y="4777"/>
                    <a:pt x="10800" y="4777"/>
                  </a:cubicBezTo>
                  <a:cubicBezTo>
                    <a:pt x="10419" y="4777"/>
                    <a:pt x="10165" y="5192"/>
                    <a:pt x="10165" y="5815"/>
                  </a:cubicBezTo>
                  <a:cubicBezTo>
                    <a:pt x="10165" y="6438"/>
                    <a:pt x="10419" y="6854"/>
                    <a:pt x="10800" y="6854"/>
                  </a:cubicBezTo>
                  <a:cubicBezTo>
                    <a:pt x="12706" y="6854"/>
                    <a:pt x="12706" y="6854"/>
                    <a:pt x="12706" y="6854"/>
                  </a:cubicBezTo>
                  <a:cubicBezTo>
                    <a:pt x="12706" y="14331"/>
                    <a:pt x="12706" y="14331"/>
                    <a:pt x="12706" y="14331"/>
                  </a:cubicBezTo>
                  <a:cubicBezTo>
                    <a:pt x="10800" y="14331"/>
                    <a:pt x="10800" y="14331"/>
                    <a:pt x="10800" y="14331"/>
                  </a:cubicBezTo>
                  <a:cubicBezTo>
                    <a:pt x="10419" y="14331"/>
                    <a:pt x="10165" y="14954"/>
                    <a:pt x="10165" y="15369"/>
                  </a:cubicBezTo>
                  <a:cubicBezTo>
                    <a:pt x="10165" y="15992"/>
                    <a:pt x="10419" y="16408"/>
                    <a:pt x="10800" y="16408"/>
                  </a:cubicBezTo>
                  <a:cubicBezTo>
                    <a:pt x="12706" y="16408"/>
                    <a:pt x="12706" y="16408"/>
                    <a:pt x="12706" y="16408"/>
                  </a:cubicBezTo>
                  <a:cubicBezTo>
                    <a:pt x="12706" y="20562"/>
                    <a:pt x="12706" y="20562"/>
                    <a:pt x="12706" y="20562"/>
                  </a:cubicBezTo>
                  <a:cubicBezTo>
                    <a:pt x="12706" y="20977"/>
                    <a:pt x="12960" y="21600"/>
                    <a:pt x="13341" y="21600"/>
                  </a:cubicBezTo>
                  <a:cubicBezTo>
                    <a:pt x="15120" y="21600"/>
                    <a:pt x="15120" y="21600"/>
                    <a:pt x="15120" y="21600"/>
                  </a:cubicBezTo>
                  <a:cubicBezTo>
                    <a:pt x="15374" y="21600"/>
                    <a:pt x="15755" y="20977"/>
                    <a:pt x="15755" y="20562"/>
                  </a:cubicBezTo>
                  <a:cubicBezTo>
                    <a:pt x="15755" y="20562"/>
                    <a:pt x="15755" y="19731"/>
                    <a:pt x="15755" y="19108"/>
                  </a:cubicBezTo>
                  <a:cubicBezTo>
                    <a:pt x="17534" y="18485"/>
                    <a:pt x="18932" y="16200"/>
                    <a:pt x="19567" y="13292"/>
                  </a:cubicBezTo>
                  <a:cubicBezTo>
                    <a:pt x="20075" y="13292"/>
                    <a:pt x="20965" y="13292"/>
                    <a:pt x="20965" y="13292"/>
                  </a:cubicBezTo>
                  <a:cubicBezTo>
                    <a:pt x="21346" y="13292"/>
                    <a:pt x="21600" y="12877"/>
                    <a:pt x="21600" y="12254"/>
                  </a:cubicBezTo>
                  <a:cubicBezTo>
                    <a:pt x="21600" y="9138"/>
                    <a:pt x="21600" y="9138"/>
                    <a:pt x="21600" y="9138"/>
                  </a:cubicBezTo>
                  <a:cubicBezTo>
                    <a:pt x="21600" y="8723"/>
                    <a:pt x="21346" y="8100"/>
                    <a:pt x="20965" y="8100"/>
                  </a:cubicBezTo>
                  <a:close/>
                  <a:moveTo>
                    <a:pt x="8259" y="0"/>
                  </a:moveTo>
                  <a:cubicBezTo>
                    <a:pt x="6480" y="0"/>
                    <a:pt x="6480" y="0"/>
                    <a:pt x="6480" y="0"/>
                  </a:cubicBezTo>
                  <a:cubicBezTo>
                    <a:pt x="6226" y="0"/>
                    <a:pt x="5845" y="415"/>
                    <a:pt x="5845" y="1038"/>
                  </a:cubicBezTo>
                  <a:cubicBezTo>
                    <a:pt x="5845" y="1038"/>
                    <a:pt x="5845" y="1662"/>
                    <a:pt x="5845" y="2285"/>
                  </a:cubicBezTo>
                  <a:cubicBezTo>
                    <a:pt x="4066" y="3115"/>
                    <a:pt x="2668" y="5192"/>
                    <a:pt x="2033" y="8100"/>
                  </a:cubicBezTo>
                  <a:cubicBezTo>
                    <a:pt x="1525" y="8100"/>
                    <a:pt x="635" y="8100"/>
                    <a:pt x="635" y="8100"/>
                  </a:cubicBezTo>
                  <a:cubicBezTo>
                    <a:pt x="254" y="8100"/>
                    <a:pt x="0" y="8723"/>
                    <a:pt x="0" y="9138"/>
                  </a:cubicBezTo>
                  <a:cubicBezTo>
                    <a:pt x="0" y="12254"/>
                    <a:pt x="0" y="12254"/>
                    <a:pt x="0" y="12254"/>
                  </a:cubicBezTo>
                  <a:cubicBezTo>
                    <a:pt x="0" y="12877"/>
                    <a:pt x="254" y="13292"/>
                    <a:pt x="635" y="13292"/>
                  </a:cubicBezTo>
                  <a:cubicBezTo>
                    <a:pt x="635" y="13292"/>
                    <a:pt x="1525" y="13292"/>
                    <a:pt x="2033" y="13292"/>
                  </a:cubicBezTo>
                  <a:cubicBezTo>
                    <a:pt x="2668" y="16200"/>
                    <a:pt x="4066" y="18485"/>
                    <a:pt x="5845" y="19108"/>
                  </a:cubicBezTo>
                  <a:cubicBezTo>
                    <a:pt x="5845" y="19731"/>
                    <a:pt x="5845" y="20562"/>
                    <a:pt x="5845" y="20562"/>
                  </a:cubicBezTo>
                  <a:cubicBezTo>
                    <a:pt x="5845" y="20977"/>
                    <a:pt x="6226" y="21600"/>
                    <a:pt x="6480" y="21600"/>
                  </a:cubicBezTo>
                  <a:cubicBezTo>
                    <a:pt x="8259" y="21600"/>
                    <a:pt x="8259" y="21600"/>
                    <a:pt x="8259" y="21600"/>
                  </a:cubicBezTo>
                  <a:cubicBezTo>
                    <a:pt x="8640" y="21600"/>
                    <a:pt x="8894" y="20977"/>
                    <a:pt x="8894" y="20562"/>
                  </a:cubicBezTo>
                  <a:cubicBezTo>
                    <a:pt x="8894" y="16408"/>
                    <a:pt x="8894" y="16408"/>
                    <a:pt x="8894" y="16408"/>
                  </a:cubicBezTo>
                  <a:cubicBezTo>
                    <a:pt x="6861" y="16408"/>
                    <a:pt x="6861" y="16408"/>
                    <a:pt x="6861" y="16408"/>
                  </a:cubicBezTo>
                  <a:cubicBezTo>
                    <a:pt x="6480" y="16408"/>
                    <a:pt x="6226" y="15992"/>
                    <a:pt x="6226" y="15369"/>
                  </a:cubicBezTo>
                  <a:cubicBezTo>
                    <a:pt x="6226" y="14954"/>
                    <a:pt x="6480" y="14331"/>
                    <a:pt x="6861" y="14331"/>
                  </a:cubicBezTo>
                  <a:cubicBezTo>
                    <a:pt x="8894" y="14331"/>
                    <a:pt x="8894" y="14331"/>
                    <a:pt x="8894" y="14331"/>
                  </a:cubicBezTo>
                  <a:cubicBezTo>
                    <a:pt x="8894" y="6854"/>
                    <a:pt x="8894" y="6854"/>
                    <a:pt x="8894" y="6854"/>
                  </a:cubicBezTo>
                  <a:cubicBezTo>
                    <a:pt x="6861" y="6854"/>
                    <a:pt x="6861" y="6854"/>
                    <a:pt x="6861" y="6854"/>
                  </a:cubicBezTo>
                  <a:cubicBezTo>
                    <a:pt x="6480" y="6854"/>
                    <a:pt x="6226" y="6438"/>
                    <a:pt x="6226" y="5815"/>
                  </a:cubicBezTo>
                  <a:cubicBezTo>
                    <a:pt x="6226" y="5192"/>
                    <a:pt x="6480" y="4777"/>
                    <a:pt x="6861" y="4777"/>
                  </a:cubicBezTo>
                  <a:cubicBezTo>
                    <a:pt x="8894" y="4777"/>
                    <a:pt x="8894" y="4777"/>
                    <a:pt x="8894" y="4777"/>
                  </a:cubicBezTo>
                  <a:cubicBezTo>
                    <a:pt x="8894" y="1038"/>
                    <a:pt x="8894" y="1038"/>
                    <a:pt x="8894" y="1038"/>
                  </a:cubicBezTo>
                  <a:cubicBezTo>
                    <a:pt x="8894" y="415"/>
                    <a:pt x="8640" y="0"/>
                    <a:pt x="8259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332451" y="1892374"/>
            <a:ext cx="2033978" cy="2033978"/>
            <a:chOff x="4332451" y="1892374"/>
            <a:chExt cx="2033978" cy="2033978"/>
          </a:xfrm>
        </p:grpSpPr>
        <p:sp>
          <p:nvSpPr>
            <p:cNvPr id="45" name="Shape 1277"/>
            <p:cNvSpPr/>
            <p:nvPr/>
          </p:nvSpPr>
          <p:spPr>
            <a:xfrm>
              <a:off x="4332451" y="1892374"/>
              <a:ext cx="2033978" cy="20339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6" name="Group 1280"/>
            <p:cNvGrpSpPr/>
            <p:nvPr/>
          </p:nvGrpSpPr>
          <p:grpSpPr>
            <a:xfrm>
              <a:off x="5000770" y="2412011"/>
              <a:ext cx="697339" cy="536990"/>
              <a:chOff x="0" y="0"/>
              <a:chExt cx="1467689" cy="1130203"/>
            </a:xfrm>
          </p:grpSpPr>
          <p:sp>
            <p:nvSpPr>
              <p:cNvPr id="47" name="Shape 1278"/>
              <p:cNvSpPr/>
              <p:nvPr/>
            </p:nvSpPr>
            <p:spPr>
              <a:xfrm>
                <a:off x="504688" y="918289"/>
                <a:ext cx="461137" cy="2119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1" name="Shape 1279"/>
              <p:cNvSpPr/>
              <p:nvPr/>
            </p:nvSpPr>
            <p:spPr>
              <a:xfrm>
                <a:off x="0" y="0"/>
                <a:ext cx="1467690" cy="8973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5948005" y="2562462"/>
            <a:ext cx="2349898" cy="2349898"/>
            <a:chOff x="5948005" y="2562462"/>
            <a:chExt cx="2349898" cy="2349898"/>
          </a:xfrm>
        </p:grpSpPr>
        <p:sp>
          <p:nvSpPr>
            <p:cNvPr id="62" name="Shape 1283"/>
            <p:cNvSpPr/>
            <p:nvPr/>
          </p:nvSpPr>
          <p:spPr>
            <a:xfrm>
              <a:off x="5948005" y="2562462"/>
              <a:ext cx="2349898" cy="23498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63" name="Group 1286"/>
            <p:cNvGrpSpPr/>
            <p:nvPr/>
          </p:nvGrpSpPr>
          <p:grpSpPr>
            <a:xfrm>
              <a:off x="6777201" y="3194542"/>
              <a:ext cx="691507" cy="687129"/>
              <a:chOff x="0" y="0"/>
              <a:chExt cx="1455414" cy="1446200"/>
            </a:xfrm>
          </p:grpSpPr>
          <p:sp>
            <p:nvSpPr>
              <p:cNvPr id="64" name="Shape 1284"/>
              <p:cNvSpPr/>
              <p:nvPr/>
            </p:nvSpPr>
            <p:spPr>
              <a:xfrm>
                <a:off x="0" y="0"/>
                <a:ext cx="1413962" cy="11191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28" y="19713"/>
                    </a:moveTo>
                    <a:cubicBezTo>
                      <a:pt x="1828" y="4194"/>
                      <a:pt x="1828" y="4194"/>
                      <a:pt x="1828" y="4194"/>
                    </a:cubicBezTo>
                    <a:cubicBezTo>
                      <a:pt x="20271" y="4194"/>
                      <a:pt x="20271" y="4194"/>
                      <a:pt x="20271" y="4194"/>
                    </a:cubicBezTo>
                    <a:cubicBezTo>
                      <a:pt x="20271" y="8808"/>
                      <a:pt x="20271" y="8808"/>
                      <a:pt x="20271" y="8808"/>
                    </a:cubicBezTo>
                    <a:cubicBezTo>
                      <a:pt x="20769" y="9437"/>
                      <a:pt x="21268" y="10066"/>
                      <a:pt x="21600" y="10695"/>
                    </a:cubicBezTo>
                    <a:cubicBezTo>
                      <a:pt x="21600" y="419"/>
                      <a:pt x="21600" y="419"/>
                      <a:pt x="21600" y="419"/>
                    </a:cubicBezTo>
                    <a:cubicBezTo>
                      <a:pt x="21600" y="210"/>
                      <a:pt x="21434" y="0"/>
                      <a:pt x="21268" y="0"/>
                    </a:cubicBezTo>
                    <a:cubicBezTo>
                      <a:pt x="498" y="0"/>
                      <a:pt x="498" y="0"/>
                      <a:pt x="498" y="0"/>
                    </a:cubicBezTo>
                    <a:cubicBezTo>
                      <a:pt x="166" y="0"/>
                      <a:pt x="0" y="210"/>
                      <a:pt x="0" y="419"/>
                    </a:cubicBezTo>
                    <a:cubicBezTo>
                      <a:pt x="0" y="21181"/>
                      <a:pt x="0" y="21181"/>
                      <a:pt x="0" y="21181"/>
                    </a:cubicBezTo>
                    <a:cubicBezTo>
                      <a:pt x="0" y="21390"/>
                      <a:pt x="166" y="21600"/>
                      <a:pt x="498" y="21600"/>
                    </a:cubicBezTo>
                    <a:cubicBezTo>
                      <a:pt x="5649" y="21600"/>
                      <a:pt x="5649" y="21600"/>
                      <a:pt x="5649" y="21600"/>
                    </a:cubicBezTo>
                    <a:cubicBezTo>
                      <a:pt x="5483" y="20971"/>
                      <a:pt x="5317" y="20342"/>
                      <a:pt x="5317" y="19713"/>
                    </a:cubicBezTo>
                    <a:lnTo>
                      <a:pt x="1828" y="19713"/>
                    </a:lnTo>
                    <a:close/>
                    <a:moveTo>
                      <a:pt x="17778" y="629"/>
                    </a:moveTo>
                    <a:cubicBezTo>
                      <a:pt x="19772" y="629"/>
                      <a:pt x="19772" y="629"/>
                      <a:pt x="19772" y="629"/>
                    </a:cubicBezTo>
                    <a:cubicBezTo>
                      <a:pt x="19772" y="3146"/>
                      <a:pt x="19772" y="3146"/>
                      <a:pt x="19772" y="3146"/>
                    </a:cubicBezTo>
                    <a:cubicBezTo>
                      <a:pt x="17778" y="3146"/>
                      <a:pt x="17778" y="3146"/>
                      <a:pt x="17778" y="3146"/>
                    </a:cubicBezTo>
                    <a:lnTo>
                      <a:pt x="17778" y="629"/>
                    </a:lnTo>
                    <a:close/>
                    <a:moveTo>
                      <a:pt x="14788" y="629"/>
                    </a:moveTo>
                    <a:cubicBezTo>
                      <a:pt x="16782" y="629"/>
                      <a:pt x="16782" y="629"/>
                      <a:pt x="16782" y="629"/>
                    </a:cubicBezTo>
                    <a:cubicBezTo>
                      <a:pt x="16782" y="3146"/>
                      <a:pt x="16782" y="3146"/>
                      <a:pt x="16782" y="3146"/>
                    </a:cubicBezTo>
                    <a:cubicBezTo>
                      <a:pt x="14788" y="3146"/>
                      <a:pt x="14788" y="3146"/>
                      <a:pt x="14788" y="3146"/>
                    </a:cubicBezTo>
                    <a:lnTo>
                      <a:pt x="14788" y="629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5" name="Shape 1285"/>
              <p:cNvSpPr/>
              <p:nvPr/>
            </p:nvSpPr>
            <p:spPr>
              <a:xfrm>
                <a:off x="400700" y="382275"/>
                <a:ext cx="1054715" cy="10639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357" y="17853"/>
                    </a:moveTo>
                    <a:cubicBezTo>
                      <a:pt x="15365" y="17853"/>
                      <a:pt x="15365" y="17853"/>
                      <a:pt x="15365" y="17853"/>
                    </a:cubicBezTo>
                    <a:cubicBezTo>
                      <a:pt x="14474" y="19616"/>
                      <a:pt x="13361" y="20939"/>
                      <a:pt x="12247" y="21380"/>
                    </a:cubicBezTo>
                    <a:cubicBezTo>
                      <a:pt x="12025" y="21380"/>
                      <a:pt x="11579" y="21380"/>
                      <a:pt x="11357" y="21600"/>
                    </a:cubicBezTo>
                    <a:lnTo>
                      <a:pt x="11357" y="17853"/>
                    </a:lnTo>
                    <a:close/>
                    <a:moveTo>
                      <a:pt x="10243" y="21600"/>
                    </a:moveTo>
                    <a:cubicBezTo>
                      <a:pt x="9798" y="21380"/>
                      <a:pt x="9575" y="21380"/>
                      <a:pt x="9353" y="21380"/>
                    </a:cubicBezTo>
                    <a:cubicBezTo>
                      <a:pt x="8239" y="20939"/>
                      <a:pt x="7126" y="19616"/>
                      <a:pt x="6235" y="17853"/>
                    </a:cubicBezTo>
                    <a:cubicBezTo>
                      <a:pt x="10243" y="17853"/>
                      <a:pt x="10243" y="17853"/>
                      <a:pt x="10243" y="17853"/>
                    </a:cubicBezTo>
                    <a:lnTo>
                      <a:pt x="10243" y="21600"/>
                    </a:lnTo>
                    <a:close/>
                    <a:moveTo>
                      <a:pt x="6680" y="20718"/>
                    </a:moveTo>
                    <a:cubicBezTo>
                      <a:pt x="5122" y="20057"/>
                      <a:pt x="3563" y="18955"/>
                      <a:pt x="2449" y="17853"/>
                    </a:cubicBezTo>
                    <a:cubicBezTo>
                      <a:pt x="4899" y="17853"/>
                      <a:pt x="4899" y="17853"/>
                      <a:pt x="4899" y="17853"/>
                    </a:cubicBezTo>
                    <a:cubicBezTo>
                      <a:pt x="5344" y="18955"/>
                      <a:pt x="6012" y="19837"/>
                      <a:pt x="6680" y="20718"/>
                    </a:cubicBezTo>
                    <a:close/>
                    <a:moveTo>
                      <a:pt x="14920" y="20718"/>
                    </a:moveTo>
                    <a:cubicBezTo>
                      <a:pt x="15588" y="19837"/>
                      <a:pt x="16256" y="18955"/>
                      <a:pt x="16701" y="17853"/>
                    </a:cubicBezTo>
                    <a:cubicBezTo>
                      <a:pt x="18928" y="17853"/>
                      <a:pt x="18928" y="17853"/>
                      <a:pt x="18928" y="17853"/>
                    </a:cubicBezTo>
                    <a:cubicBezTo>
                      <a:pt x="18037" y="18955"/>
                      <a:pt x="16478" y="20057"/>
                      <a:pt x="14920" y="20718"/>
                    </a:cubicBezTo>
                    <a:close/>
                    <a:moveTo>
                      <a:pt x="17146" y="16531"/>
                    </a:moveTo>
                    <a:cubicBezTo>
                      <a:pt x="17592" y="14988"/>
                      <a:pt x="17814" y="13224"/>
                      <a:pt x="17814" y="11461"/>
                    </a:cubicBezTo>
                    <a:cubicBezTo>
                      <a:pt x="21600" y="11461"/>
                      <a:pt x="21600" y="11461"/>
                      <a:pt x="21600" y="11461"/>
                    </a:cubicBezTo>
                    <a:cubicBezTo>
                      <a:pt x="21600" y="13224"/>
                      <a:pt x="20932" y="14988"/>
                      <a:pt x="19819" y="16531"/>
                    </a:cubicBezTo>
                    <a:lnTo>
                      <a:pt x="17146" y="16531"/>
                    </a:lnTo>
                    <a:close/>
                    <a:moveTo>
                      <a:pt x="11357" y="16531"/>
                    </a:moveTo>
                    <a:cubicBezTo>
                      <a:pt x="11357" y="11461"/>
                      <a:pt x="11357" y="11461"/>
                      <a:pt x="11357" y="11461"/>
                    </a:cubicBezTo>
                    <a:cubicBezTo>
                      <a:pt x="16701" y="11461"/>
                      <a:pt x="16701" y="11461"/>
                      <a:pt x="16701" y="11461"/>
                    </a:cubicBezTo>
                    <a:cubicBezTo>
                      <a:pt x="16701" y="13224"/>
                      <a:pt x="16256" y="14988"/>
                      <a:pt x="15810" y="16531"/>
                    </a:cubicBezTo>
                    <a:lnTo>
                      <a:pt x="11357" y="16531"/>
                    </a:lnTo>
                    <a:close/>
                    <a:moveTo>
                      <a:pt x="5790" y="16531"/>
                    </a:moveTo>
                    <a:cubicBezTo>
                      <a:pt x="5344" y="14988"/>
                      <a:pt x="4899" y="13224"/>
                      <a:pt x="4899" y="11461"/>
                    </a:cubicBezTo>
                    <a:cubicBezTo>
                      <a:pt x="10243" y="11461"/>
                      <a:pt x="10243" y="11461"/>
                      <a:pt x="10243" y="11461"/>
                    </a:cubicBezTo>
                    <a:cubicBezTo>
                      <a:pt x="10243" y="16531"/>
                      <a:pt x="10243" y="16531"/>
                      <a:pt x="10243" y="16531"/>
                    </a:cubicBezTo>
                    <a:lnTo>
                      <a:pt x="5790" y="16531"/>
                    </a:lnTo>
                    <a:close/>
                    <a:moveTo>
                      <a:pt x="1559" y="16531"/>
                    </a:moveTo>
                    <a:cubicBezTo>
                      <a:pt x="668" y="14988"/>
                      <a:pt x="0" y="13224"/>
                      <a:pt x="0" y="11461"/>
                    </a:cubicBezTo>
                    <a:cubicBezTo>
                      <a:pt x="3786" y="11461"/>
                      <a:pt x="3786" y="11461"/>
                      <a:pt x="3786" y="11461"/>
                    </a:cubicBezTo>
                    <a:cubicBezTo>
                      <a:pt x="3786" y="13224"/>
                      <a:pt x="4008" y="14988"/>
                      <a:pt x="4454" y="16531"/>
                    </a:cubicBezTo>
                    <a:lnTo>
                      <a:pt x="1559" y="16531"/>
                    </a:lnTo>
                    <a:close/>
                    <a:moveTo>
                      <a:pt x="17814" y="10139"/>
                    </a:moveTo>
                    <a:cubicBezTo>
                      <a:pt x="17814" y="8376"/>
                      <a:pt x="17592" y="6612"/>
                      <a:pt x="17146" y="5069"/>
                    </a:cubicBezTo>
                    <a:cubicBezTo>
                      <a:pt x="20041" y="5069"/>
                      <a:pt x="20041" y="5069"/>
                      <a:pt x="20041" y="5069"/>
                    </a:cubicBezTo>
                    <a:cubicBezTo>
                      <a:pt x="20932" y="6392"/>
                      <a:pt x="21600" y="8376"/>
                      <a:pt x="21600" y="10139"/>
                    </a:cubicBezTo>
                    <a:lnTo>
                      <a:pt x="17814" y="10139"/>
                    </a:lnTo>
                    <a:close/>
                    <a:moveTo>
                      <a:pt x="11357" y="10139"/>
                    </a:moveTo>
                    <a:cubicBezTo>
                      <a:pt x="11357" y="5069"/>
                      <a:pt x="11357" y="5069"/>
                      <a:pt x="11357" y="5069"/>
                    </a:cubicBezTo>
                    <a:cubicBezTo>
                      <a:pt x="15810" y="5069"/>
                      <a:pt x="15810" y="5069"/>
                      <a:pt x="15810" y="5069"/>
                    </a:cubicBezTo>
                    <a:cubicBezTo>
                      <a:pt x="16256" y="6612"/>
                      <a:pt x="16701" y="8376"/>
                      <a:pt x="16701" y="10139"/>
                    </a:cubicBezTo>
                    <a:lnTo>
                      <a:pt x="11357" y="10139"/>
                    </a:lnTo>
                    <a:close/>
                    <a:moveTo>
                      <a:pt x="4899" y="10139"/>
                    </a:moveTo>
                    <a:cubicBezTo>
                      <a:pt x="4899" y="8376"/>
                      <a:pt x="5344" y="6612"/>
                      <a:pt x="5790" y="5069"/>
                    </a:cubicBezTo>
                    <a:cubicBezTo>
                      <a:pt x="10243" y="5069"/>
                      <a:pt x="10243" y="5069"/>
                      <a:pt x="10243" y="5069"/>
                    </a:cubicBezTo>
                    <a:cubicBezTo>
                      <a:pt x="10243" y="10139"/>
                      <a:pt x="10243" y="10139"/>
                      <a:pt x="10243" y="10139"/>
                    </a:cubicBezTo>
                    <a:lnTo>
                      <a:pt x="4899" y="10139"/>
                    </a:lnTo>
                    <a:close/>
                    <a:moveTo>
                      <a:pt x="0" y="10139"/>
                    </a:moveTo>
                    <a:cubicBezTo>
                      <a:pt x="0" y="8376"/>
                      <a:pt x="668" y="6392"/>
                      <a:pt x="1559" y="4849"/>
                    </a:cubicBezTo>
                    <a:cubicBezTo>
                      <a:pt x="4454" y="5069"/>
                      <a:pt x="4454" y="5069"/>
                      <a:pt x="4454" y="5069"/>
                    </a:cubicBezTo>
                    <a:cubicBezTo>
                      <a:pt x="4008" y="6612"/>
                      <a:pt x="3786" y="8376"/>
                      <a:pt x="3786" y="10139"/>
                    </a:cubicBezTo>
                    <a:lnTo>
                      <a:pt x="0" y="10139"/>
                    </a:lnTo>
                    <a:close/>
                    <a:moveTo>
                      <a:pt x="16701" y="3747"/>
                    </a:moveTo>
                    <a:cubicBezTo>
                      <a:pt x="16256" y="2645"/>
                      <a:pt x="15588" y="1763"/>
                      <a:pt x="14920" y="882"/>
                    </a:cubicBezTo>
                    <a:cubicBezTo>
                      <a:pt x="16478" y="1543"/>
                      <a:pt x="18037" y="2424"/>
                      <a:pt x="19151" y="3747"/>
                    </a:cubicBezTo>
                    <a:lnTo>
                      <a:pt x="16701" y="3747"/>
                    </a:lnTo>
                    <a:close/>
                    <a:moveTo>
                      <a:pt x="11357" y="3747"/>
                    </a:moveTo>
                    <a:cubicBezTo>
                      <a:pt x="11357" y="0"/>
                      <a:pt x="11357" y="0"/>
                      <a:pt x="11357" y="0"/>
                    </a:cubicBezTo>
                    <a:cubicBezTo>
                      <a:pt x="11579" y="0"/>
                      <a:pt x="12025" y="0"/>
                      <a:pt x="12247" y="0"/>
                    </a:cubicBezTo>
                    <a:cubicBezTo>
                      <a:pt x="13361" y="661"/>
                      <a:pt x="14474" y="1984"/>
                      <a:pt x="15365" y="3747"/>
                    </a:cubicBezTo>
                    <a:lnTo>
                      <a:pt x="11357" y="3747"/>
                    </a:lnTo>
                    <a:close/>
                    <a:moveTo>
                      <a:pt x="6235" y="3747"/>
                    </a:moveTo>
                    <a:cubicBezTo>
                      <a:pt x="7126" y="1984"/>
                      <a:pt x="8239" y="661"/>
                      <a:pt x="9353" y="0"/>
                    </a:cubicBezTo>
                    <a:cubicBezTo>
                      <a:pt x="9575" y="0"/>
                      <a:pt x="9798" y="0"/>
                      <a:pt x="10243" y="0"/>
                    </a:cubicBezTo>
                    <a:cubicBezTo>
                      <a:pt x="10243" y="3747"/>
                      <a:pt x="10243" y="3747"/>
                      <a:pt x="10243" y="3747"/>
                    </a:cubicBezTo>
                    <a:lnTo>
                      <a:pt x="6235" y="3747"/>
                    </a:lnTo>
                    <a:close/>
                    <a:moveTo>
                      <a:pt x="2449" y="3747"/>
                    </a:moveTo>
                    <a:cubicBezTo>
                      <a:pt x="3563" y="2424"/>
                      <a:pt x="5122" y="1543"/>
                      <a:pt x="6680" y="882"/>
                    </a:cubicBezTo>
                    <a:cubicBezTo>
                      <a:pt x="6012" y="1543"/>
                      <a:pt x="5344" y="2645"/>
                      <a:pt x="4899" y="3747"/>
                    </a:cubicBezTo>
                    <a:lnTo>
                      <a:pt x="2449" y="3747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7999304" y="3342701"/>
            <a:ext cx="1542121" cy="1542121"/>
            <a:chOff x="7999304" y="3342701"/>
            <a:chExt cx="1542121" cy="1542121"/>
          </a:xfrm>
        </p:grpSpPr>
        <p:sp>
          <p:nvSpPr>
            <p:cNvPr id="66" name="Shape 1289"/>
            <p:cNvSpPr/>
            <p:nvPr/>
          </p:nvSpPr>
          <p:spPr>
            <a:xfrm>
              <a:off x="7999304" y="3342701"/>
              <a:ext cx="1542121" cy="15421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290"/>
            <p:cNvSpPr/>
            <p:nvPr/>
          </p:nvSpPr>
          <p:spPr>
            <a:xfrm>
              <a:off x="8611672" y="3704521"/>
              <a:ext cx="339060" cy="4449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946" h="21355" extrusionOk="0">
                  <a:moveTo>
                    <a:pt x="7505" y="10125"/>
                  </a:moveTo>
                  <a:cubicBezTo>
                    <a:pt x="3478" y="6996"/>
                    <a:pt x="733" y="3272"/>
                    <a:pt x="733" y="1038"/>
                  </a:cubicBezTo>
                  <a:cubicBezTo>
                    <a:pt x="733" y="1038"/>
                    <a:pt x="733" y="889"/>
                    <a:pt x="733" y="740"/>
                  </a:cubicBezTo>
                  <a:cubicBezTo>
                    <a:pt x="733" y="740"/>
                    <a:pt x="550" y="889"/>
                    <a:pt x="550" y="889"/>
                  </a:cubicBezTo>
                  <a:cubicBezTo>
                    <a:pt x="-1464" y="4017"/>
                    <a:pt x="3112" y="9082"/>
                    <a:pt x="6041" y="11316"/>
                  </a:cubicBezTo>
                  <a:cubicBezTo>
                    <a:pt x="6041" y="11316"/>
                    <a:pt x="6041" y="11316"/>
                    <a:pt x="6041" y="11465"/>
                  </a:cubicBezTo>
                  <a:cubicBezTo>
                    <a:pt x="6041" y="16232"/>
                    <a:pt x="6041" y="16232"/>
                    <a:pt x="6041" y="16232"/>
                  </a:cubicBezTo>
                  <a:cubicBezTo>
                    <a:pt x="6041" y="16381"/>
                    <a:pt x="5858" y="16530"/>
                    <a:pt x="5858" y="16679"/>
                  </a:cubicBezTo>
                  <a:cubicBezTo>
                    <a:pt x="550" y="18020"/>
                    <a:pt x="550" y="18020"/>
                    <a:pt x="550" y="18020"/>
                  </a:cubicBezTo>
                  <a:cubicBezTo>
                    <a:pt x="183" y="18169"/>
                    <a:pt x="0" y="18467"/>
                    <a:pt x="0" y="18765"/>
                  </a:cubicBezTo>
                  <a:cubicBezTo>
                    <a:pt x="183" y="19063"/>
                    <a:pt x="550" y="19360"/>
                    <a:pt x="916" y="19212"/>
                  </a:cubicBezTo>
                  <a:cubicBezTo>
                    <a:pt x="6590" y="17722"/>
                    <a:pt x="6590" y="17722"/>
                    <a:pt x="6590" y="17722"/>
                  </a:cubicBezTo>
                  <a:cubicBezTo>
                    <a:pt x="6590" y="17722"/>
                    <a:pt x="6773" y="17871"/>
                    <a:pt x="6956" y="17871"/>
                  </a:cubicBezTo>
                  <a:cubicBezTo>
                    <a:pt x="8970" y="20999"/>
                    <a:pt x="8970" y="20999"/>
                    <a:pt x="8970" y="20999"/>
                  </a:cubicBezTo>
                  <a:cubicBezTo>
                    <a:pt x="9153" y="21297"/>
                    <a:pt x="9702" y="21446"/>
                    <a:pt x="10068" y="21297"/>
                  </a:cubicBezTo>
                  <a:cubicBezTo>
                    <a:pt x="10434" y="21148"/>
                    <a:pt x="10434" y="20701"/>
                    <a:pt x="10251" y="20403"/>
                  </a:cubicBezTo>
                  <a:cubicBezTo>
                    <a:pt x="8421" y="17722"/>
                    <a:pt x="8421" y="17722"/>
                    <a:pt x="8421" y="17722"/>
                  </a:cubicBezTo>
                  <a:cubicBezTo>
                    <a:pt x="12265" y="18467"/>
                    <a:pt x="12265" y="18467"/>
                    <a:pt x="12265" y="18467"/>
                  </a:cubicBezTo>
                  <a:cubicBezTo>
                    <a:pt x="12631" y="18616"/>
                    <a:pt x="12997" y="18467"/>
                    <a:pt x="13180" y="18020"/>
                  </a:cubicBezTo>
                  <a:cubicBezTo>
                    <a:pt x="13180" y="17722"/>
                    <a:pt x="12997" y="17424"/>
                    <a:pt x="12631" y="17275"/>
                  </a:cubicBezTo>
                  <a:cubicBezTo>
                    <a:pt x="8055" y="16381"/>
                    <a:pt x="8055" y="16381"/>
                    <a:pt x="8055" y="16381"/>
                  </a:cubicBezTo>
                  <a:cubicBezTo>
                    <a:pt x="8055" y="16381"/>
                    <a:pt x="8055" y="16381"/>
                    <a:pt x="8055" y="16381"/>
                  </a:cubicBezTo>
                  <a:cubicBezTo>
                    <a:pt x="8055" y="12657"/>
                    <a:pt x="8055" y="12657"/>
                    <a:pt x="8055" y="12657"/>
                  </a:cubicBezTo>
                  <a:cubicBezTo>
                    <a:pt x="11350" y="14743"/>
                    <a:pt x="16658" y="16679"/>
                    <a:pt x="18855" y="15785"/>
                  </a:cubicBezTo>
                  <a:cubicBezTo>
                    <a:pt x="18855" y="15785"/>
                    <a:pt x="19038" y="15636"/>
                    <a:pt x="19038" y="15636"/>
                  </a:cubicBezTo>
                  <a:cubicBezTo>
                    <a:pt x="18855" y="15636"/>
                    <a:pt x="18672" y="15636"/>
                    <a:pt x="18672" y="15636"/>
                  </a:cubicBezTo>
                  <a:cubicBezTo>
                    <a:pt x="15926" y="15636"/>
                    <a:pt x="11350" y="13402"/>
                    <a:pt x="7505" y="10125"/>
                  </a:cubicBezTo>
                  <a:close/>
                  <a:moveTo>
                    <a:pt x="17024" y="12806"/>
                  </a:moveTo>
                  <a:cubicBezTo>
                    <a:pt x="17024" y="12955"/>
                    <a:pt x="16841" y="13104"/>
                    <a:pt x="16658" y="13104"/>
                  </a:cubicBezTo>
                  <a:cubicBezTo>
                    <a:pt x="16658" y="13104"/>
                    <a:pt x="16475" y="12955"/>
                    <a:pt x="16475" y="12806"/>
                  </a:cubicBezTo>
                  <a:cubicBezTo>
                    <a:pt x="16475" y="8933"/>
                    <a:pt x="16475" y="8933"/>
                    <a:pt x="16475" y="8933"/>
                  </a:cubicBezTo>
                  <a:cubicBezTo>
                    <a:pt x="15560" y="7890"/>
                    <a:pt x="14461" y="6847"/>
                    <a:pt x="13180" y="5805"/>
                  </a:cubicBezTo>
                  <a:cubicBezTo>
                    <a:pt x="8787" y="9380"/>
                    <a:pt x="8787" y="9380"/>
                    <a:pt x="8787" y="9380"/>
                  </a:cubicBezTo>
                  <a:cubicBezTo>
                    <a:pt x="8787" y="9380"/>
                    <a:pt x="8604" y="9380"/>
                    <a:pt x="8421" y="9380"/>
                  </a:cubicBezTo>
                  <a:cubicBezTo>
                    <a:pt x="8421" y="9231"/>
                    <a:pt x="8421" y="9082"/>
                    <a:pt x="8421" y="8933"/>
                  </a:cubicBezTo>
                  <a:cubicBezTo>
                    <a:pt x="12814" y="5507"/>
                    <a:pt x="12814" y="5507"/>
                    <a:pt x="12814" y="5507"/>
                  </a:cubicBezTo>
                  <a:cubicBezTo>
                    <a:pt x="11533" y="4464"/>
                    <a:pt x="10251" y="3570"/>
                    <a:pt x="8970" y="2825"/>
                  </a:cubicBezTo>
                  <a:cubicBezTo>
                    <a:pt x="4211" y="2825"/>
                    <a:pt x="4211" y="2825"/>
                    <a:pt x="4211" y="2825"/>
                  </a:cubicBezTo>
                  <a:cubicBezTo>
                    <a:pt x="4028" y="2825"/>
                    <a:pt x="4028" y="2676"/>
                    <a:pt x="4028" y="2527"/>
                  </a:cubicBezTo>
                  <a:cubicBezTo>
                    <a:pt x="4028" y="2378"/>
                    <a:pt x="4028" y="2378"/>
                    <a:pt x="4211" y="2378"/>
                  </a:cubicBezTo>
                  <a:cubicBezTo>
                    <a:pt x="8055" y="2378"/>
                    <a:pt x="8055" y="2378"/>
                    <a:pt x="8055" y="2378"/>
                  </a:cubicBezTo>
                  <a:cubicBezTo>
                    <a:pt x="4943" y="591"/>
                    <a:pt x="2380" y="-5"/>
                    <a:pt x="1831" y="591"/>
                  </a:cubicBezTo>
                  <a:cubicBezTo>
                    <a:pt x="1831" y="591"/>
                    <a:pt x="1831" y="591"/>
                    <a:pt x="1831" y="591"/>
                  </a:cubicBezTo>
                  <a:cubicBezTo>
                    <a:pt x="1648" y="591"/>
                    <a:pt x="1648" y="889"/>
                    <a:pt x="1648" y="1038"/>
                  </a:cubicBezTo>
                  <a:cubicBezTo>
                    <a:pt x="1648" y="2974"/>
                    <a:pt x="4394" y="6549"/>
                    <a:pt x="8055" y="9678"/>
                  </a:cubicBezTo>
                  <a:cubicBezTo>
                    <a:pt x="11899" y="12657"/>
                    <a:pt x="16292" y="14892"/>
                    <a:pt x="18672" y="14892"/>
                  </a:cubicBezTo>
                  <a:cubicBezTo>
                    <a:pt x="18855" y="14892"/>
                    <a:pt x="19221" y="14892"/>
                    <a:pt x="19221" y="14743"/>
                  </a:cubicBezTo>
                  <a:cubicBezTo>
                    <a:pt x="19953" y="14296"/>
                    <a:pt x="19221" y="12210"/>
                    <a:pt x="17024" y="9678"/>
                  </a:cubicBezTo>
                  <a:lnTo>
                    <a:pt x="17024" y="12806"/>
                  </a:lnTo>
                  <a:close/>
                  <a:moveTo>
                    <a:pt x="15560" y="2825"/>
                  </a:moveTo>
                  <a:cubicBezTo>
                    <a:pt x="15743" y="2974"/>
                    <a:pt x="15743" y="2974"/>
                    <a:pt x="15743" y="2974"/>
                  </a:cubicBezTo>
                  <a:cubicBezTo>
                    <a:pt x="12814" y="5507"/>
                    <a:pt x="12814" y="5507"/>
                    <a:pt x="12814" y="5507"/>
                  </a:cubicBezTo>
                  <a:cubicBezTo>
                    <a:pt x="12814" y="5507"/>
                    <a:pt x="12997" y="5656"/>
                    <a:pt x="12997" y="5656"/>
                  </a:cubicBezTo>
                  <a:cubicBezTo>
                    <a:pt x="12997" y="5656"/>
                    <a:pt x="13180" y="5805"/>
                    <a:pt x="13180" y="5805"/>
                  </a:cubicBezTo>
                  <a:cubicBezTo>
                    <a:pt x="16109" y="3421"/>
                    <a:pt x="16109" y="3421"/>
                    <a:pt x="16109" y="3421"/>
                  </a:cubicBezTo>
                  <a:cubicBezTo>
                    <a:pt x="16475" y="3570"/>
                    <a:pt x="16475" y="3570"/>
                    <a:pt x="16475" y="3570"/>
                  </a:cubicBezTo>
                  <a:cubicBezTo>
                    <a:pt x="16475" y="3570"/>
                    <a:pt x="16475" y="3570"/>
                    <a:pt x="16475" y="3570"/>
                  </a:cubicBezTo>
                  <a:cubicBezTo>
                    <a:pt x="16475" y="8933"/>
                    <a:pt x="16475" y="8933"/>
                    <a:pt x="16475" y="8933"/>
                  </a:cubicBezTo>
                  <a:cubicBezTo>
                    <a:pt x="16658" y="9082"/>
                    <a:pt x="16841" y="9380"/>
                    <a:pt x="17024" y="9678"/>
                  </a:cubicBezTo>
                  <a:cubicBezTo>
                    <a:pt x="17024" y="2676"/>
                    <a:pt x="17024" y="2676"/>
                    <a:pt x="17024" y="2676"/>
                  </a:cubicBezTo>
                  <a:cubicBezTo>
                    <a:pt x="17024" y="2676"/>
                    <a:pt x="17024" y="2676"/>
                    <a:pt x="17024" y="2676"/>
                  </a:cubicBezTo>
                  <a:cubicBezTo>
                    <a:pt x="17573" y="2825"/>
                    <a:pt x="18305" y="2527"/>
                    <a:pt x="19038" y="1932"/>
                  </a:cubicBezTo>
                  <a:cubicBezTo>
                    <a:pt x="19953" y="1336"/>
                    <a:pt x="20136" y="442"/>
                    <a:pt x="19770" y="144"/>
                  </a:cubicBezTo>
                  <a:cubicBezTo>
                    <a:pt x="19404" y="-154"/>
                    <a:pt x="18305" y="-5"/>
                    <a:pt x="17573" y="740"/>
                  </a:cubicBezTo>
                  <a:cubicBezTo>
                    <a:pt x="16841" y="1187"/>
                    <a:pt x="16475" y="1932"/>
                    <a:pt x="16658" y="2378"/>
                  </a:cubicBezTo>
                  <a:cubicBezTo>
                    <a:pt x="16658" y="2378"/>
                    <a:pt x="16658" y="2378"/>
                    <a:pt x="16658" y="2378"/>
                  </a:cubicBezTo>
                  <a:cubicBezTo>
                    <a:pt x="8055" y="2378"/>
                    <a:pt x="8055" y="2378"/>
                    <a:pt x="8055" y="2378"/>
                  </a:cubicBezTo>
                  <a:cubicBezTo>
                    <a:pt x="8421" y="2527"/>
                    <a:pt x="8604" y="2676"/>
                    <a:pt x="8970" y="2825"/>
                  </a:cubicBezTo>
                  <a:lnTo>
                    <a:pt x="15560" y="282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0" name="Shape 1293"/>
          <p:cNvSpPr/>
          <p:nvPr/>
        </p:nvSpPr>
        <p:spPr>
          <a:xfrm>
            <a:off x="8221406" y="2534950"/>
            <a:ext cx="670565" cy="6705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71" name="Shape 1296"/>
          <p:cNvSpPr/>
          <p:nvPr/>
        </p:nvSpPr>
        <p:spPr>
          <a:xfrm>
            <a:off x="8800961" y="2194746"/>
            <a:ext cx="670565" cy="6705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72" name="Shape 1299"/>
          <p:cNvSpPr/>
          <p:nvPr/>
        </p:nvSpPr>
        <p:spPr>
          <a:xfrm>
            <a:off x="8215287" y="1864360"/>
            <a:ext cx="670566" cy="6705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423160" y="2314621"/>
            <a:ext cx="1542121" cy="1542121"/>
            <a:chOff x="2423160" y="2314621"/>
            <a:chExt cx="1542121" cy="1542121"/>
          </a:xfrm>
        </p:grpSpPr>
        <p:sp>
          <p:nvSpPr>
            <p:cNvPr id="73" name="Shape 1304"/>
            <p:cNvSpPr/>
            <p:nvPr/>
          </p:nvSpPr>
          <p:spPr>
            <a:xfrm>
              <a:off x="2423160" y="2314621"/>
              <a:ext cx="1542121" cy="15421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306"/>
            <p:cNvSpPr/>
            <p:nvPr/>
          </p:nvSpPr>
          <p:spPr>
            <a:xfrm>
              <a:off x="2966161" y="2751247"/>
              <a:ext cx="426360" cy="4263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763" y="2453633"/>
            <a:ext cx="848316" cy="152792"/>
          </a:xfrm>
          <a:solidFill>
            <a:schemeClr val="bg1"/>
          </a:solidFill>
        </p:spPr>
        <p:txBody>
          <a:bodyPr lIns="0" anchor="ctr">
            <a:noAutofit/>
          </a:bodyPr>
          <a:lstStyle/>
          <a:p>
            <a:r>
              <a:rPr lang="en-GB" dirty="0"/>
              <a:t>Feedback</a:t>
            </a:r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26591" y="2959018"/>
            <a:ext cx="848316" cy="152792"/>
          </a:xfrm>
          <a:solidFill>
            <a:schemeClr val="bg1"/>
          </a:solidFill>
        </p:spPr>
        <p:txBody>
          <a:bodyPr lIns="0" anchor="ctr">
            <a:noAutofit/>
          </a:bodyPr>
          <a:lstStyle/>
          <a:p>
            <a:r>
              <a:rPr lang="en-GB" dirty="0"/>
              <a:t>Measure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67639" y="2041532"/>
            <a:ext cx="963948" cy="152792"/>
          </a:xfrm>
          <a:solidFill>
            <a:schemeClr val="bg1"/>
          </a:solidFill>
        </p:spPr>
        <p:txBody>
          <a:bodyPr lIns="0" anchor="ctr">
            <a:noAutofit/>
          </a:bodyPr>
          <a:lstStyle/>
          <a:p>
            <a:pPr algn="ctr"/>
            <a:r>
              <a:rPr lang="en-GB" dirty="0"/>
              <a:t>Investment</a:t>
            </a:r>
          </a:p>
        </p:txBody>
      </p:sp>
      <p:sp>
        <p:nvSpPr>
          <p:cNvPr id="8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423160" y="3209782"/>
            <a:ext cx="1542121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Research</a:t>
            </a:r>
          </a:p>
        </p:txBody>
      </p:sp>
      <p:sp>
        <p:nvSpPr>
          <p:cNvPr id="8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332451" y="2999280"/>
            <a:ext cx="2033977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Development</a:t>
            </a:r>
          </a:p>
        </p:txBody>
      </p:sp>
      <p:sp>
        <p:nvSpPr>
          <p:cNvPr id="8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405342" y="4169053"/>
            <a:ext cx="1542121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Testing</a:t>
            </a:r>
          </a:p>
        </p:txBody>
      </p:sp>
      <p:sp>
        <p:nvSpPr>
          <p:cNvPr id="8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948005" y="3918241"/>
            <a:ext cx="2349898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Turn on Idea</a:t>
            </a:r>
          </a:p>
        </p:txBody>
      </p:sp>
      <p:sp>
        <p:nvSpPr>
          <p:cNvPr id="8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99304" y="4149503"/>
            <a:ext cx="1542122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Go Global</a:t>
            </a:r>
          </a:p>
        </p:txBody>
      </p:sp>
      <p:sp>
        <p:nvSpPr>
          <p:cNvPr id="85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33" name="Oval 3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953648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0" grpId="0" animBg="1"/>
      <p:bldP spid="71" grpId="0" animBg="1"/>
      <p:bldP spid="72" grpId="0" animBg="1"/>
      <p:bldP spid="75" grpId="0" uiExpand="1" build="p"/>
      <p:bldP spid="76" grpId="0" uiExpand="1" build="p"/>
      <p:bldP spid="77" grpId="0" uiExpand="1" build="p"/>
      <p:bldP spid="80" grpId="0" build="p"/>
      <p:bldP spid="81" grpId="0" build="p"/>
      <p:bldP spid="82" grpId="0" build="p"/>
      <p:bldP spid="83" grpId="0" build="p"/>
      <p:bldP spid="84" grpId="0" build="p"/>
      <p:bldP spid="85" grpId="0" animBg="1"/>
      <p:bldP spid="86" grpId="0" build="p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FROM CLIENT TO CLIENT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48" name="Group 1318"/>
          <p:cNvGrpSpPr/>
          <p:nvPr/>
        </p:nvGrpSpPr>
        <p:grpSpPr>
          <a:xfrm>
            <a:off x="1098066" y="2664547"/>
            <a:ext cx="1423930" cy="2643631"/>
            <a:chOff x="0" y="0"/>
            <a:chExt cx="3031688" cy="5628554"/>
          </a:xfrm>
        </p:grpSpPr>
        <p:sp>
          <p:nvSpPr>
            <p:cNvPr id="49" name="Shape 1314"/>
            <p:cNvSpPr/>
            <p:nvPr/>
          </p:nvSpPr>
          <p:spPr>
            <a:xfrm>
              <a:off x="859927" y="0"/>
              <a:ext cx="832809" cy="8314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0" name="Shape 1315"/>
            <p:cNvSpPr/>
            <p:nvPr/>
          </p:nvSpPr>
          <p:spPr>
            <a:xfrm>
              <a:off x="-1" y="1000112"/>
              <a:ext cx="2591728" cy="46149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6" h="21600" extrusionOk="0">
                  <a:moveTo>
                    <a:pt x="21191" y="8000"/>
                  </a:moveTo>
                  <a:cubicBezTo>
                    <a:pt x="17435" y="1333"/>
                    <a:pt x="17435" y="1333"/>
                    <a:pt x="17435" y="1333"/>
                  </a:cubicBezTo>
                  <a:cubicBezTo>
                    <a:pt x="17200" y="533"/>
                    <a:pt x="16261" y="0"/>
                    <a:pt x="14852" y="0"/>
                  </a:cubicBezTo>
                  <a:cubicBezTo>
                    <a:pt x="6400" y="0"/>
                    <a:pt x="6400" y="0"/>
                    <a:pt x="6400" y="0"/>
                  </a:cubicBezTo>
                  <a:cubicBezTo>
                    <a:pt x="5461" y="0"/>
                    <a:pt x="4756" y="267"/>
                    <a:pt x="4287" y="667"/>
                  </a:cubicBezTo>
                  <a:cubicBezTo>
                    <a:pt x="4052" y="800"/>
                    <a:pt x="4052" y="800"/>
                    <a:pt x="4052" y="933"/>
                  </a:cubicBezTo>
                  <a:lnTo>
                    <a:pt x="4052" y="933"/>
                  </a:lnTo>
                  <a:lnTo>
                    <a:pt x="3817" y="1067"/>
                  </a:lnTo>
                  <a:cubicBezTo>
                    <a:pt x="61" y="8000"/>
                    <a:pt x="61" y="8000"/>
                    <a:pt x="61" y="8000"/>
                  </a:cubicBezTo>
                  <a:cubicBezTo>
                    <a:pt x="-174" y="8400"/>
                    <a:pt x="296" y="8933"/>
                    <a:pt x="1000" y="9067"/>
                  </a:cubicBezTo>
                  <a:cubicBezTo>
                    <a:pt x="1939" y="9200"/>
                    <a:pt x="2878" y="8933"/>
                    <a:pt x="3113" y="8533"/>
                  </a:cubicBezTo>
                  <a:cubicBezTo>
                    <a:pt x="5930" y="3067"/>
                    <a:pt x="5930" y="3067"/>
                    <a:pt x="5930" y="3067"/>
                  </a:cubicBezTo>
                  <a:cubicBezTo>
                    <a:pt x="6165" y="3067"/>
                    <a:pt x="6165" y="3067"/>
                    <a:pt x="6400" y="3067"/>
                  </a:cubicBezTo>
                  <a:cubicBezTo>
                    <a:pt x="6635" y="3067"/>
                    <a:pt x="6635" y="3067"/>
                    <a:pt x="6635" y="3067"/>
                  </a:cubicBezTo>
                  <a:cubicBezTo>
                    <a:pt x="1939" y="12800"/>
                    <a:pt x="1939" y="12800"/>
                    <a:pt x="1939" y="12800"/>
                  </a:cubicBezTo>
                  <a:cubicBezTo>
                    <a:pt x="6635" y="12800"/>
                    <a:pt x="6635" y="12800"/>
                    <a:pt x="6635" y="12800"/>
                  </a:cubicBezTo>
                  <a:cubicBezTo>
                    <a:pt x="6635" y="20667"/>
                    <a:pt x="6635" y="20667"/>
                    <a:pt x="6635" y="20667"/>
                  </a:cubicBezTo>
                  <a:cubicBezTo>
                    <a:pt x="6635" y="21200"/>
                    <a:pt x="7574" y="21600"/>
                    <a:pt x="8513" y="21600"/>
                  </a:cubicBezTo>
                  <a:cubicBezTo>
                    <a:pt x="9452" y="21600"/>
                    <a:pt x="10156" y="21200"/>
                    <a:pt x="10156" y="20667"/>
                  </a:cubicBezTo>
                  <a:cubicBezTo>
                    <a:pt x="10156" y="12800"/>
                    <a:pt x="10156" y="12800"/>
                    <a:pt x="10156" y="12800"/>
                  </a:cubicBezTo>
                  <a:cubicBezTo>
                    <a:pt x="11330" y="12800"/>
                    <a:pt x="11330" y="12800"/>
                    <a:pt x="11330" y="12800"/>
                  </a:cubicBezTo>
                  <a:cubicBezTo>
                    <a:pt x="11330" y="20667"/>
                    <a:pt x="11330" y="20667"/>
                    <a:pt x="11330" y="20667"/>
                  </a:cubicBezTo>
                  <a:cubicBezTo>
                    <a:pt x="11330" y="21200"/>
                    <a:pt x="12035" y="21600"/>
                    <a:pt x="12974" y="21600"/>
                  </a:cubicBezTo>
                  <a:cubicBezTo>
                    <a:pt x="13913" y="21600"/>
                    <a:pt x="14852" y="21200"/>
                    <a:pt x="14852" y="20667"/>
                  </a:cubicBezTo>
                  <a:cubicBezTo>
                    <a:pt x="14852" y="12800"/>
                    <a:pt x="14852" y="12800"/>
                    <a:pt x="14852" y="12800"/>
                  </a:cubicBezTo>
                  <a:cubicBezTo>
                    <a:pt x="19313" y="12800"/>
                    <a:pt x="19313" y="12800"/>
                    <a:pt x="19313" y="12800"/>
                  </a:cubicBezTo>
                  <a:cubicBezTo>
                    <a:pt x="14617" y="3067"/>
                    <a:pt x="14617" y="3067"/>
                    <a:pt x="14617" y="3067"/>
                  </a:cubicBezTo>
                  <a:cubicBezTo>
                    <a:pt x="14852" y="3067"/>
                    <a:pt x="14852" y="3067"/>
                    <a:pt x="14852" y="3067"/>
                  </a:cubicBezTo>
                  <a:cubicBezTo>
                    <a:pt x="15087" y="3067"/>
                    <a:pt x="15087" y="3067"/>
                    <a:pt x="15087" y="3067"/>
                  </a:cubicBezTo>
                  <a:cubicBezTo>
                    <a:pt x="18374" y="8533"/>
                    <a:pt x="18374" y="8533"/>
                    <a:pt x="18374" y="8533"/>
                  </a:cubicBezTo>
                  <a:cubicBezTo>
                    <a:pt x="18609" y="8933"/>
                    <a:pt x="19548" y="9200"/>
                    <a:pt x="20252" y="9067"/>
                  </a:cubicBezTo>
                  <a:cubicBezTo>
                    <a:pt x="21191" y="8933"/>
                    <a:pt x="21426" y="8400"/>
                    <a:pt x="21191" y="8000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1" name="Shape 1316"/>
            <p:cNvSpPr/>
            <p:nvPr/>
          </p:nvSpPr>
          <p:spPr>
            <a:xfrm>
              <a:off x="788101" y="975380"/>
              <a:ext cx="2243588" cy="46531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2" name="Shape 1317"/>
            <p:cNvSpPr/>
            <p:nvPr/>
          </p:nvSpPr>
          <p:spPr>
            <a:xfrm>
              <a:off x="1479371" y="13488"/>
              <a:ext cx="897445" cy="8777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731609" y="2749191"/>
            <a:ext cx="1905431" cy="526911"/>
            <a:chOff x="6731609" y="2749191"/>
            <a:chExt cx="1905431" cy="526911"/>
          </a:xfrm>
        </p:grpSpPr>
        <p:sp>
          <p:nvSpPr>
            <p:cNvPr id="55" name="Shape 1323"/>
            <p:cNvSpPr/>
            <p:nvPr/>
          </p:nvSpPr>
          <p:spPr>
            <a:xfrm>
              <a:off x="6731609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7" name="Shape 1327"/>
            <p:cNvSpPr/>
            <p:nvPr/>
          </p:nvSpPr>
          <p:spPr>
            <a:xfrm>
              <a:off x="7148050" y="2891457"/>
              <a:ext cx="242379" cy="242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78" name="Shape 1335"/>
          <p:cNvSpPr/>
          <p:nvPr/>
        </p:nvSpPr>
        <p:spPr>
          <a:xfrm>
            <a:off x="1749935" y="2090057"/>
            <a:ext cx="1569780" cy="3788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79" name="Shape 1338"/>
          <p:cNvSpPr/>
          <p:nvPr/>
        </p:nvSpPr>
        <p:spPr>
          <a:xfrm rot="5400000">
            <a:off x="10125815" y="3643647"/>
            <a:ext cx="1619886" cy="3788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87" name="Shape 1342"/>
          <p:cNvSpPr/>
          <p:nvPr/>
        </p:nvSpPr>
        <p:spPr>
          <a:xfrm rot="10800000">
            <a:off x="1749935" y="5564065"/>
            <a:ext cx="1569780" cy="3788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817116" y="2749191"/>
            <a:ext cx="1905431" cy="526911"/>
            <a:chOff x="2817116" y="2749191"/>
            <a:chExt cx="1905431" cy="526911"/>
          </a:xfrm>
        </p:grpSpPr>
        <p:sp>
          <p:nvSpPr>
            <p:cNvPr id="53" name="Shape 1319"/>
            <p:cNvSpPr/>
            <p:nvPr/>
          </p:nvSpPr>
          <p:spPr>
            <a:xfrm>
              <a:off x="2817116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8" name="Shape 1347"/>
            <p:cNvSpPr/>
            <p:nvPr/>
          </p:nvSpPr>
          <p:spPr>
            <a:xfrm>
              <a:off x="3240287" y="2892705"/>
              <a:ext cx="242364" cy="242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774362" y="2749191"/>
            <a:ext cx="1905431" cy="526911"/>
            <a:chOff x="4774362" y="2749191"/>
            <a:chExt cx="1905431" cy="526911"/>
          </a:xfrm>
        </p:grpSpPr>
        <p:sp>
          <p:nvSpPr>
            <p:cNvPr id="54" name="Shape 1321"/>
            <p:cNvSpPr/>
            <p:nvPr/>
          </p:nvSpPr>
          <p:spPr>
            <a:xfrm>
              <a:off x="4774362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89" name="Group 1350"/>
            <p:cNvGrpSpPr/>
            <p:nvPr/>
          </p:nvGrpSpPr>
          <p:grpSpPr>
            <a:xfrm>
              <a:off x="5200850" y="2893286"/>
              <a:ext cx="169566" cy="238721"/>
              <a:chOff x="0" y="0"/>
              <a:chExt cx="361021" cy="508259"/>
            </a:xfrm>
          </p:grpSpPr>
          <p:sp>
            <p:nvSpPr>
              <p:cNvPr id="90" name="Shape 1348"/>
              <p:cNvSpPr/>
              <p:nvPr/>
            </p:nvSpPr>
            <p:spPr>
              <a:xfrm>
                <a:off x="0" y="44078"/>
                <a:ext cx="361022" cy="4641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1" name="Shape 1349"/>
              <p:cNvSpPr/>
              <p:nvPr/>
            </p:nvSpPr>
            <p:spPr>
              <a:xfrm>
                <a:off x="63596" y="0"/>
                <a:ext cx="232090" cy="1031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9" name="Group 8"/>
          <p:cNvGrpSpPr/>
          <p:nvPr/>
        </p:nvGrpSpPr>
        <p:grpSpPr>
          <a:xfrm>
            <a:off x="8688855" y="2749191"/>
            <a:ext cx="1905431" cy="526911"/>
            <a:chOff x="8688855" y="2749191"/>
            <a:chExt cx="1905431" cy="526911"/>
          </a:xfrm>
        </p:grpSpPr>
        <p:sp>
          <p:nvSpPr>
            <p:cNvPr id="56" name="Shape 1325"/>
            <p:cNvSpPr/>
            <p:nvPr/>
          </p:nvSpPr>
          <p:spPr>
            <a:xfrm>
              <a:off x="8688855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92" name="Group 1354"/>
            <p:cNvGrpSpPr/>
            <p:nvPr/>
          </p:nvGrpSpPr>
          <p:grpSpPr>
            <a:xfrm>
              <a:off x="9110843" y="2916814"/>
              <a:ext cx="183768" cy="198738"/>
              <a:chOff x="0" y="0"/>
              <a:chExt cx="391258" cy="423131"/>
            </a:xfrm>
          </p:grpSpPr>
          <p:sp>
            <p:nvSpPr>
              <p:cNvPr id="93" name="Shape 1351"/>
              <p:cNvSpPr/>
              <p:nvPr/>
            </p:nvSpPr>
            <p:spPr>
              <a:xfrm>
                <a:off x="0" y="0"/>
                <a:ext cx="97236" cy="4231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16739"/>
                    </a:moveTo>
                    <a:lnTo>
                      <a:pt x="12960" y="0"/>
                    </a:lnTo>
                    <a:lnTo>
                      <a:pt x="8645" y="0"/>
                    </a:lnTo>
                    <a:lnTo>
                      <a:pt x="8645" y="16739"/>
                    </a:lnTo>
                    <a:cubicBezTo>
                      <a:pt x="3716" y="16967"/>
                      <a:pt x="0" y="17957"/>
                      <a:pt x="0" y="19145"/>
                    </a:cubicBezTo>
                    <a:cubicBezTo>
                      <a:pt x="0" y="20500"/>
                      <a:pt x="4840" y="21600"/>
                      <a:pt x="10800" y="21600"/>
                    </a:cubicBezTo>
                    <a:cubicBezTo>
                      <a:pt x="16769" y="21600"/>
                      <a:pt x="21600" y="20500"/>
                      <a:pt x="21600" y="19145"/>
                    </a:cubicBezTo>
                    <a:cubicBezTo>
                      <a:pt x="21600" y="17957"/>
                      <a:pt x="17889" y="16967"/>
                      <a:pt x="12960" y="1673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4" name="Shape 1352"/>
              <p:cNvSpPr/>
              <p:nvPr/>
            </p:nvSpPr>
            <p:spPr>
              <a:xfrm rot="10800000">
                <a:off x="147011" y="0"/>
                <a:ext cx="97237" cy="4231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16739"/>
                    </a:moveTo>
                    <a:lnTo>
                      <a:pt x="12960" y="0"/>
                    </a:lnTo>
                    <a:lnTo>
                      <a:pt x="8645" y="0"/>
                    </a:lnTo>
                    <a:lnTo>
                      <a:pt x="8645" y="16739"/>
                    </a:lnTo>
                    <a:cubicBezTo>
                      <a:pt x="3716" y="16967"/>
                      <a:pt x="0" y="17957"/>
                      <a:pt x="0" y="19145"/>
                    </a:cubicBezTo>
                    <a:cubicBezTo>
                      <a:pt x="0" y="20500"/>
                      <a:pt x="4840" y="21600"/>
                      <a:pt x="10800" y="21600"/>
                    </a:cubicBezTo>
                    <a:cubicBezTo>
                      <a:pt x="16769" y="21600"/>
                      <a:pt x="21600" y="20500"/>
                      <a:pt x="21600" y="19145"/>
                    </a:cubicBezTo>
                    <a:cubicBezTo>
                      <a:pt x="21600" y="17957"/>
                      <a:pt x="17889" y="16967"/>
                      <a:pt x="12960" y="1673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5" name="Shape 1353"/>
              <p:cNvSpPr/>
              <p:nvPr/>
            </p:nvSpPr>
            <p:spPr>
              <a:xfrm>
                <a:off x="294023" y="0"/>
                <a:ext cx="97236" cy="4231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16739"/>
                    </a:moveTo>
                    <a:lnTo>
                      <a:pt x="12960" y="0"/>
                    </a:lnTo>
                    <a:lnTo>
                      <a:pt x="8645" y="0"/>
                    </a:lnTo>
                    <a:lnTo>
                      <a:pt x="8645" y="16739"/>
                    </a:lnTo>
                    <a:cubicBezTo>
                      <a:pt x="3716" y="16967"/>
                      <a:pt x="0" y="17957"/>
                      <a:pt x="0" y="19145"/>
                    </a:cubicBezTo>
                    <a:cubicBezTo>
                      <a:pt x="0" y="20500"/>
                      <a:pt x="4840" y="21600"/>
                      <a:pt x="10800" y="21600"/>
                    </a:cubicBezTo>
                    <a:cubicBezTo>
                      <a:pt x="16769" y="21600"/>
                      <a:pt x="21600" y="20500"/>
                      <a:pt x="21600" y="19145"/>
                    </a:cubicBezTo>
                    <a:cubicBezTo>
                      <a:pt x="21600" y="17957"/>
                      <a:pt x="17889" y="16967"/>
                      <a:pt x="12960" y="1673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8" name="Group 7"/>
          <p:cNvGrpSpPr/>
          <p:nvPr/>
        </p:nvGrpSpPr>
        <p:grpSpPr>
          <a:xfrm>
            <a:off x="8688856" y="4312576"/>
            <a:ext cx="1905431" cy="526911"/>
            <a:chOff x="8688856" y="4312576"/>
            <a:chExt cx="1905431" cy="526911"/>
          </a:xfrm>
        </p:grpSpPr>
        <p:sp>
          <p:nvSpPr>
            <p:cNvPr id="42" name="Shape 1309"/>
            <p:cNvSpPr/>
            <p:nvPr/>
          </p:nvSpPr>
          <p:spPr>
            <a:xfrm flipH="1">
              <a:off x="8688856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6" name="Shape 1355"/>
            <p:cNvSpPr/>
            <p:nvPr/>
          </p:nvSpPr>
          <p:spPr>
            <a:xfrm>
              <a:off x="9930982" y="4456379"/>
              <a:ext cx="244397" cy="2393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731609" y="4312576"/>
            <a:ext cx="1905431" cy="526911"/>
            <a:chOff x="6731609" y="4312576"/>
            <a:chExt cx="1905431" cy="526911"/>
          </a:xfrm>
        </p:grpSpPr>
        <p:sp>
          <p:nvSpPr>
            <p:cNvPr id="58" name="Shape 1329"/>
            <p:cNvSpPr/>
            <p:nvPr/>
          </p:nvSpPr>
          <p:spPr>
            <a:xfrm flipH="1">
              <a:off x="6731609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7" name="Shape 1356"/>
            <p:cNvSpPr/>
            <p:nvPr/>
          </p:nvSpPr>
          <p:spPr>
            <a:xfrm>
              <a:off x="7968790" y="4456379"/>
              <a:ext cx="242379" cy="2423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0" h="21418" extrusionOk="0">
                  <a:moveTo>
                    <a:pt x="16791" y="19773"/>
                  </a:moveTo>
                  <a:lnTo>
                    <a:pt x="9492" y="17777"/>
                  </a:lnTo>
                  <a:lnTo>
                    <a:pt x="10067" y="15631"/>
                  </a:lnTo>
                  <a:lnTo>
                    <a:pt x="14246" y="14512"/>
                  </a:lnTo>
                  <a:cubicBezTo>
                    <a:pt x="14703" y="14391"/>
                    <a:pt x="14981" y="13937"/>
                    <a:pt x="14865" y="13501"/>
                  </a:cubicBezTo>
                  <a:lnTo>
                    <a:pt x="13250" y="7476"/>
                  </a:lnTo>
                  <a:lnTo>
                    <a:pt x="19618" y="9222"/>
                  </a:lnTo>
                  <a:cubicBezTo>
                    <a:pt x="19618" y="9222"/>
                    <a:pt x="16791" y="19773"/>
                    <a:pt x="16791" y="19773"/>
                  </a:cubicBezTo>
                  <a:close/>
                  <a:moveTo>
                    <a:pt x="1749" y="3889"/>
                  </a:moveTo>
                  <a:lnTo>
                    <a:pt x="10134" y="1645"/>
                  </a:lnTo>
                  <a:lnTo>
                    <a:pt x="13240" y="13230"/>
                  </a:lnTo>
                  <a:lnTo>
                    <a:pt x="4853" y="15474"/>
                  </a:lnTo>
                  <a:cubicBezTo>
                    <a:pt x="4853" y="15474"/>
                    <a:pt x="1749" y="3889"/>
                    <a:pt x="1749" y="3889"/>
                  </a:cubicBezTo>
                  <a:close/>
                  <a:moveTo>
                    <a:pt x="20775" y="7940"/>
                  </a:moveTo>
                  <a:lnTo>
                    <a:pt x="12801" y="5802"/>
                  </a:lnTo>
                  <a:lnTo>
                    <a:pt x="11406" y="595"/>
                  </a:lnTo>
                  <a:cubicBezTo>
                    <a:pt x="11290" y="162"/>
                    <a:pt x="10823" y="-91"/>
                    <a:pt x="10365" y="30"/>
                  </a:cubicBezTo>
                  <a:lnTo>
                    <a:pt x="645" y="2635"/>
                  </a:lnTo>
                  <a:cubicBezTo>
                    <a:pt x="186" y="2756"/>
                    <a:pt x="-90" y="3210"/>
                    <a:pt x="26" y="3646"/>
                  </a:cubicBezTo>
                  <a:lnTo>
                    <a:pt x="3485" y="16552"/>
                  </a:lnTo>
                  <a:cubicBezTo>
                    <a:pt x="3601" y="16988"/>
                    <a:pt x="4068" y="17241"/>
                    <a:pt x="4526" y="17117"/>
                  </a:cubicBezTo>
                  <a:lnTo>
                    <a:pt x="8394" y="16080"/>
                  </a:lnTo>
                  <a:lnTo>
                    <a:pt x="7867" y="18050"/>
                  </a:lnTo>
                  <a:cubicBezTo>
                    <a:pt x="7750" y="18484"/>
                    <a:pt x="8027" y="18938"/>
                    <a:pt x="8485" y="19059"/>
                  </a:cubicBezTo>
                  <a:lnTo>
                    <a:pt x="17172" y="21388"/>
                  </a:lnTo>
                  <a:cubicBezTo>
                    <a:pt x="17630" y="21509"/>
                    <a:pt x="18095" y="21256"/>
                    <a:pt x="18212" y="20820"/>
                  </a:cubicBezTo>
                  <a:lnTo>
                    <a:pt x="21393" y="8949"/>
                  </a:lnTo>
                  <a:cubicBezTo>
                    <a:pt x="21510" y="8515"/>
                    <a:pt x="21233" y="8062"/>
                    <a:pt x="20775" y="794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74363" y="4312576"/>
            <a:ext cx="1905431" cy="526911"/>
            <a:chOff x="4774363" y="4312576"/>
            <a:chExt cx="1905431" cy="526911"/>
          </a:xfrm>
        </p:grpSpPr>
        <p:sp>
          <p:nvSpPr>
            <p:cNvPr id="59" name="Shape 1331"/>
            <p:cNvSpPr/>
            <p:nvPr/>
          </p:nvSpPr>
          <p:spPr>
            <a:xfrm flipH="1">
              <a:off x="4774363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8" name="Shape 1357"/>
            <p:cNvSpPr/>
            <p:nvPr/>
          </p:nvSpPr>
          <p:spPr>
            <a:xfrm>
              <a:off x="6037493" y="4454842"/>
              <a:ext cx="250130" cy="2485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817116" y="4312576"/>
            <a:ext cx="1905431" cy="526911"/>
            <a:chOff x="2817116" y="4312576"/>
            <a:chExt cx="1905431" cy="526911"/>
          </a:xfrm>
        </p:grpSpPr>
        <p:sp>
          <p:nvSpPr>
            <p:cNvPr id="60" name="Shape 1333"/>
            <p:cNvSpPr/>
            <p:nvPr/>
          </p:nvSpPr>
          <p:spPr>
            <a:xfrm flipH="1">
              <a:off x="2817116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99" name="Group 1360"/>
            <p:cNvGrpSpPr/>
            <p:nvPr/>
          </p:nvGrpSpPr>
          <p:grpSpPr>
            <a:xfrm>
              <a:off x="4033725" y="4456867"/>
              <a:ext cx="264795" cy="238329"/>
              <a:chOff x="0" y="0"/>
              <a:chExt cx="563772" cy="507425"/>
            </a:xfrm>
          </p:grpSpPr>
          <p:sp>
            <p:nvSpPr>
              <p:cNvPr id="100" name="Shape 1358"/>
              <p:cNvSpPr/>
              <p:nvPr/>
            </p:nvSpPr>
            <p:spPr>
              <a:xfrm>
                <a:off x="0" y="84588"/>
                <a:ext cx="563773" cy="4228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880"/>
                    </a:moveTo>
                    <a:lnTo>
                      <a:pt x="0" y="18720"/>
                    </a:lnTo>
                    <a:cubicBezTo>
                      <a:pt x="0" y="20303"/>
                      <a:pt x="973" y="21600"/>
                      <a:pt x="2160" y="21600"/>
                    </a:cubicBezTo>
                    <a:lnTo>
                      <a:pt x="3241" y="21600"/>
                    </a:lnTo>
                    <a:lnTo>
                      <a:pt x="3241" y="0"/>
                    </a:lnTo>
                    <a:lnTo>
                      <a:pt x="2160" y="0"/>
                    </a:lnTo>
                    <a:cubicBezTo>
                      <a:pt x="973" y="0"/>
                      <a:pt x="0" y="1295"/>
                      <a:pt x="0" y="2880"/>
                    </a:cubicBezTo>
                    <a:close/>
                    <a:moveTo>
                      <a:pt x="19441" y="0"/>
                    </a:moveTo>
                    <a:lnTo>
                      <a:pt x="18360" y="0"/>
                    </a:lnTo>
                    <a:lnTo>
                      <a:pt x="18360" y="21600"/>
                    </a:lnTo>
                    <a:lnTo>
                      <a:pt x="19441" y="21600"/>
                    </a:lnTo>
                    <a:cubicBezTo>
                      <a:pt x="20629" y="21600"/>
                      <a:pt x="21600" y="20303"/>
                      <a:pt x="21600" y="18720"/>
                    </a:cubicBezTo>
                    <a:lnTo>
                      <a:pt x="21600" y="2880"/>
                    </a:lnTo>
                    <a:cubicBezTo>
                      <a:pt x="21600" y="1295"/>
                      <a:pt x="20629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101" name="Shape 1359"/>
              <p:cNvSpPr/>
              <p:nvPr/>
            </p:nvSpPr>
            <p:spPr>
              <a:xfrm>
                <a:off x="124030" y="0"/>
                <a:ext cx="315712" cy="5074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7357" y="1088"/>
                    </a:moveTo>
                    <a:cubicBezTo>
                      <a:pt x="16045" y="708"/>
                      <a:pt x="13948" y="0"/>
                      <a:pt x="10801" y="0"/>
                    </a:cubicBezTo>
                    <a:cubicBezTo>
                      <a:pt x="7654" y="0"/>
                      <a:pt x="5557" y="708"/>
                      <a:pt x="4243" y="1088"/>
                    </a:cubicBezTo>
                    <a:lnTo>
                      <a:pt x="4243" y="3601"/>
                    </a:lnTo>
                    <a:lnTo>
                      <a:pt x="0" y="3601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3601"/>
                    </a:lnTo>
                    <a:lnTo>
                      <a:pt x="17357" y="3601"/>
                    </a:lnTo>
                    <a:cubicBezTo>
                      <a:pt x="17357" y="3601"/>
                      <a:pt x="17357" y="1088"/>
                      <a:pt x="17357" y="108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67050" y="3394250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25592" y="3387560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81543" y="3372320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7494" y="3385721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67050" y="4959586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25592" y="4952896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81543" y="4937656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7494" y="4951057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67050" y="2748415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Registration</a:t>
            </a:r>
          </a:p>
        </p:txBody>
      </p:sp>
      <p:sp>
        <p:nvSpPr>
          <p:cNvPr id="1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16760" y="2748415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Order </a:t>
            </a:r>
            <a:r>
              <a:rPr lang="en-GB" sz="1200" dirty="0" err="1"/>
              <a:t>Req</a:t>
            </a:r>
            <a:endParaRPr lang="en-GB" sz="1200" dirty="0"/>
          </a:p>
        </p:txBody>
      </p:sp>
      <p:sp>
        <p:nvSpPr>
          <p:cNvPr id="11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66469" y="2749899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Survey</a:t>
            </a:r>
          </a:p>
        </p:txBody>
      </p:sp>
      <p:sp>
        <p:nvSpPr>
          <p:cNvPr id="11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16179" y="2749899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Sketch</a:t>
            </a:r>
          </a:p>
        </p:txBody>
      </p:sp>
      <p:sp>
        <p:nvSpPr>
          <p:cNvPr id="11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62128" y="4316386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Packing</a:t>
            </a:r>
          </a:p>
        </p:txBody>
      </p:sp>
      <p:sp>
        <p:nvSpPr>
          <p:cNvPr id="11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11838" y="4316386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Printing</a:t>
            </a:r>
          </a:p>
        </p:txBody>
      </p:sp>
      <p:sp>
        <p:nvSpPr>
          <p:cNvPr id="1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61547" y="4317870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Review</a:t>
            </a:r>
          </a:p>
        </p:txBody>
      </p:sp>
      <p:sp>
        <p:nvSpPr>
          <p:cNvPr id="1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11257" y="4317870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Design</a:t>
            </a:r>
          </a:p>
        </p:txBody>
      </p:sp>
      <p:sp>
        <p:nvSpPr>
          <p:cNvPr id="61" name="Oval 6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699345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2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9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0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500"/>
                            </p:stCondLst>
                            <p:childTnLst>
                              <p:par>
                                <p:cTn id="10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8" grpId="0" animBg="1"/>
      <p:bldP spid="79" grpId="0" animBg="1"/>
      <p:bldP spid="87" grpId="0" animBg="1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build="p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7" name="Shape 288"/>
          <p:cNvSpPr/>
          <p:nvPr/>
        </p:nvSpPr>
        <p:spPr>
          <a:xfrm>
            <a:off x="1066800" y="2233637"/>
            <a:ext cx="6471646" cy="33670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4" y="5845"/>
                </a:cubicBezTo>
                <a:cubicBezTo>
                  <a:pt x="18404" y="5808"/>
                  <a:pt x="18404" y="5808"/>
                  <a:pt x="18404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4" y="6897"/>
                  <a:pt x="18404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2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2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2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80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2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4" y="2541"/>
                  <a:pt x="18404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1"/>
                </a:cubicBezTo>
                <a:cubicBezTo>
                  <a:pt x="5447" y="20221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1"/>
                </a:cubicBezTo>
                <a:cubicBezTo>
                  <a:pt x="5485" y="20221"/>
                  <a:pt x="5485" y="20221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1"/>
                  <a:pt x="5504" y="20221"/>
                  <a:pt x="5504" y="20221"/>
                </a:cubicBezTo>
                <a:cubicBezTo>
                  <a:pt x="5504" y="20221"/>
                  <a:pt x="5504" y="20221"/>
                  <a:pt x="5504" y="20221"/>
                </a:cubicBezTo>
                <a:cubicBezTo>
                  <a:pt x="5504" y="20221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1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5" y="7188"/>
                  <a:pt x="2516" y="7152"/>
                </a:cubicBezTo>
                <a:cubicBezTo>
                  <a:pt x="2516" y="7115"/>
                  <a:pt x="2535" y="7079"/>
                  <a:pt x="2535" y="7079"/>
                </a:cubicBezTo>
                <a:cubicBezTo>
                  <a:pt x="2535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5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5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5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5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80" y="14085"/>
                  <a:pt x="17080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80" y="14448"/>
                  <a:pt x="17080" y="14412"/>
                </a:cubicBezTo>
                <a:cubicBezTo>
                  <a:pt x="17080" y="14448"/>
                  <a:pt x="17080" y="14448"/>
                  <a:pt x="17080" y="14448"/>
                </a:cubicBezTo>
                <a:cubicBezTo>
                  <a:pt x="17080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80" y="14049"/>
                  <a:pt x="17080" y="14013"/>
                </a:cubicBezTo>
                <a:cubicBezTo>
                  <a:pt x="17080" y="14013"/>
                  <a:pt x="17080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80" y="12125"/>
                  <a:pt x="17080" y="12125"/>
                </a:cubicBezTo>
                <a:cubicBezTo>
                  <a:pt x="17080" y="12125"/>
                  <a:pt x="17080" y="12125"/>
                  <a:pt x="17080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80" y="14594"/>
                  <a:pt x="17080" y="14594"/>
                </a:cubicBezTo>
                <a:cubicBezTo>
                  <a:pt x="17080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4" y="14158"/>
                  <a:pt x="18404" y="14158"/>
                  <a:pt x="18404" y="14158"/>
                </a:cubicBezTo>
                <a:cubicBezTo>
                  <a:pt x="18404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4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2" y="14013"/>
                </a:cubicBezTo>
                <a:cubicBezTo>
                  <a:pt x="17742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2" y="14049"/>
                  <a:pt x="17742" y="14049"/>
                </a:cubicBezTo>
                <a:cubicBezTo>
                  <a:pt x="17742" y="14085"/>
                  <a:pt x="17760" y="14085"/>
                  <a:pt x="17760" y="14122"/>
                </a:cubicBezTo>
                <a:cubicBezTo>
                  <a:pt x="17742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4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4" y="8604"/>
                  <a:pt x="18404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2" y="16336"/>
                </a:cubicBezTo>
                <a:cubicBezTo>
                  <a:pt x="17742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4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4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2" y="18151"/>
                </a:cubicBezTo>
                <a:cubicBezTo>
                  <a:pt x="17742" y="18151"/>
                  <a:pt x="17742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2" y="17970"/>
                </a:cubicBezTo>
                <a:cubicBezTo>
                  <a:pt x="17742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8" name="Shape 290"/>
          <p:cNvSpPr/>
          <p:nvPr/>
        </p:nvSpPr>
        <p:spPr>
          <a:xfrm>
            <a:off x="8011011" y="3143334"/>
            <a:ext cx="127188" cy="50701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293"/>
          <p:cNvSpPr/>
          <p:nvPr/>
        </p:nvSpPr>
        <p:spPr>
          <a:xfrm>
            <a:off x="8011011" y="4084063"/>
            <a:ext cx="127188" cy="505353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Shape 296"/>
          <p:cNvSpPr/>
          <p:nvPr/>
        </p:nvSpPr>
        <p:spPr>
          <a:xfrm>
            <a:off x="8011011" y="5023134"/>
            <a:ext cx="128949" cy="49358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Shape 299"/>
          <p:cNvSpPr/>
          <p:nvPr/>
        </p:nvSpPr>
        <p:spPr>
          <a:xfrm>
            <a:off x="8011011" y="2233637"/>
            <a:ext cx="127187" cy="47597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Shape 301"/>
          <p:cNvSpPr/>
          <p:nvPr/>
        </p:nvSpPr>
        <p:spPr>
          <a:xfrm flipV="1">
            <a:off x="6012338" y="2304160"/>
            <a:ext cx="2061954" cy="947103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302"/>
          <p:cNvSpPr/>
          <p:nvPr/>
        </p:nvSpPr>
        <p:spPr>
          <a:xfrm flipV="1">
            <a:off x="3026857" y="3199639"/>
            <a:ext cx="5046934" cy="1404127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303"/>
          <p:cNvSpPr/>
          <p:nvPr/>
        </p:nvSpPr>
        <p:spPr>
          <a:xfrm flipV="1">
            <a:off x="6808757" y="4147674"/>
            <a:ext cx="1265906" cy="618073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304"/>
          <p:cNvSpPr/>
          <p:nvPr/>
        </p:nvSpPr>
        <p:spPr>
          <a:xfrm>
            <a:off x="2531716" y="3533067"/>
            <a:ext cx="5542946" cy="1560723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Shape 305"/>
          <p:cNvSpPr/>
          <p:nvPr/>
        </p:nvSpPr>
        <p:spPr>
          <a:xfrm>
            <a:off x="6783122" y="4744175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7" name="Shape 306"/>
          <p:cNvSpPr/>
          <p:nvPr/>
        </p:nvSpPr>
        <p:spPr>
          <a:xfrm>
            <a:off x="5986769" y="3229722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Shape 307"/>
          <p:cNvSpPr/>
          <p:nvPr/>
        </p:nvSpPr>
        <p:spPr>
          <a:xfrm>
            <a:off x="3001741" y="4582391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308"/>
          <p:cNvSpPr/>
          <p:nvPr/>
        </p:nvSpPr>
        <p:spPr>
          <a:xfrm>
            <a:off x="2506592" y="3505842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2" y="2169247"/>
            <a:ext cx="1096503" cy="319902"/>
          </a:xfrm>
        </p:spPr>
        <p:txBody>
          <a:bodyPr>
            <a:normAutofit/>
          </a:bodyPr>
          <a:lstStyle/>
          <a:p>
            <a:pPr lvl="0"/>
            <a:r>
              <a:rPr lang="en-GB" sz="1200" dirty="0"/>
              <a:t>China</a:t>
            </a:r>
            <a:endParaRPr lang="en-GB" sz="1800" dirty="0"/>
          </a:p>
        </p:txBody>
      </p:sp>
      <p:sp>
        <p:nvSpPr>
          <p:cNvPr id="4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2" y="2390463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5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1" y="3066511"/>
            <a:ext cx="1096503" cy="288829"/>
          </a:xfrm>
        </p:spPr>
        <p:txBody>
          <a:bodyPr>
            <a:normAutofit/>
          </a:bodyPr>
          <a:lstStyle/>
          <a:p>
            <a:pPr lvl="0"/>
            <a:r>
              <a:rPr lang="en-GB" sz="1200" dirty="0" smtClean="0"/>
              <a:t>Brazil</a:t>
            </a:r>
            <a:endParaRPr lang="en-GB" sz="1800" dirty="0"/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1" y="3312403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5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2" y="4020201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Australia</a:t>
            </a:r>
          </a:p>
        </p:txBody>
      </p:sp>
      <p:sp>
        <p:nvSpPr>
          <p:cNvPr id="5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2" y="4259743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5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2" y="496341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United </a:t>
            </a:r>
            <a:r>
              <a:rPr lang="en-GB" sz="1200" dirty="0" smtClean="0"/>
              <a:t>States</a:t>
            </a:r>
            <a:endParaRPr lang="en-GB" sz="1200" dirty="0"/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2" y="5196609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40" name="Oval 3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23269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5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0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5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1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2" grpId="0" build="p"/>
      <p:bldP spid="43" grpId="0" build="p"/>
      <p:bldP spid="52" grpId="0" build="p"/>
      <p:bldP spid="53" grpId="0" build="p"/>
      <p:bldP spid="54" grpId="0" build="p"/>
      <p:bldP spid="55" grpId="0" build="p"/>
      <p:bldP spid="56" grpId="0" build="p"/>
      <p:bldP spid="57" grpId="0" build="p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82" name="Shape 2508"/>
          <p:cNvSpPr/>
          <p:nvPr/>
        </p:nvSpPr>
        <p:spPr>
          <a:xfrm>
            <a:off x="1991588" y="2003095"/>
            <a:ext cx="8208823" cy="42659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6173921" y="2431608"/>
            <a:ext cx="425881" cy="927456"/>
            <a:chOff x="6173921" y="2431608"/>
            <a:chExt cx="425881" cy="927456"/>
          </a:xfrm>
        </p:grpSpPr>
        <p:sp>
          <p:nvSpPr>
            <p:cNvPr id="83" name="Shape 2513"/>
            <p:cNvSpPr/>
            <p:nvPr/>
          </p:nvSpPr>
          <p:spPr>
            <a:xfrm>
              <a:off x="6173921" y="2804722"/>
              <a:ext cx="141961" cy="55434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4" name="Shape 2514"/>
            <p:cNvSpPr/>
            <p:nvPr/>
          </p:nvSpPr>
          <p:spPr>
            <a:xfrm>
              <a:off x="6315881" y="2431608"/>
              <a:ext cx="141961" cy="927456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5" name="Shape 2515"/>
            <p:cNvSpPr/>
            <p:nvPr/>
          </p:nvSpPr>
          <p:spPr>
            <a:xfrm>
              <a:off x="6457841" y="2602174"/>
              <a:ext cx="141961" cy="756889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839110" y="4259284"/>
            <a:ext cx="425882" cy="473277"/>
            <a:chOff x="5839110" y="4259284"/>
            <a:chExt cx="425882" cy="473277"/>
          </a:xfrm>
        </p:grpSpPr>
        <p:sp>
          <p:nvSpPr>
            <p:cNvPr id="86" name="Shape 2517"/>
            <p:cNvSpPr/>
            <p:nvPr/>
          </p:nvSpPr>
          <p:spPr>
            <a:xfrm>
              <a:off x="5839110" y="4449682"/>
              <a:ext cx="141961" cy="282877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2518"/>
            <p:cNvSpPr/>
            <p:nvPr/>
          </p:nvSpPr>
          <p:spPr>
            <a:xfrm>
              <a:off x="5981069" y="4259284"/>
              <a:ext cx="141961" cy="47327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2519"/>
            <p:cNvSpPr/>
            <p:nvPr/>
          </p:nvSpPr>
          <p:spPr>
            <a:xfrm>
              <a:off x="6123031" y="4346323"/>
              <a:ext cx="141961" cy="38623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864240" y="4127393"/>
            <a:ext cx="425884" cy="927456"/>
            <a:chOff x="3864240" y="4127393"/>
            <a:chExt cx="425884" cy="927456"/>
          </a:xfrm>
        </p:grpSpPr>
        <p:sp>
          <p:nvSpPr>
            <p:cNvPr id="89" name="Shape 2521"/>
            <p:cNvSpPr/>
            <p:nvPr/>
          </p:nvSpPr>
          <p:spPr>
            <a:xfrm>
              <a:off x="3864240" y="4500508"/>
              <a:ext cx="141961" cy="55434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2522"/>
            <p:cNvSpPr/>
            <p:nvPr/>
          </p:nvSpPr>
          <p:spPr>
            <a:xfrm>
              <a:off x="4006201" y="4127393"/>
              <a:ext cx="141962" cy="927456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1" name="Shape 2523"/>
            <p:cNvSpPr/>
            <p:nvPr/>
          </p:nvSpPr>
          <p:spPr>
            <a:xfrm>
              <a:off x="4148162" y="4297958"/>
              <a:ext cx="141962" cy="756890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496087" y="2570587"/>
            <a:ext cx="425882" cy="734320"/>
            <a:chOff x="2496087" y="2570587"/>
            <a:chExt cx="425882" cy="734320"/>
          </a:xfrm>
        </p:grpSpPr>
        <p:sp>
          <p:nvSpPr>
            <p:cNvPr id="92" name="Shape 2525"/>
            <p:cNvSpPr/>
            <p:nvPr/>
          </p:nvSpPr>
          <p:spPr>
            <a:xfrm>
              <a:off x="2496087" y="2866003"/>
              <a:ext cx="141961" cy="438904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3" name="Shape 2526"/>
            <p:cNvSpPr/>
            <p:nvPr/>
          </p:nvSpPr>
          <p:spPr>
            <a:xfrm>
              <a:off x="2638047" y="2570587"/>
              <a:ext cx="141961" cy="73432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4" name="Shape 2527"/>
            <p:cNvSpPr/>
            <p:nvPr/>
          </p:nvSpPr>
          <p:spPr>
            <a:xfrm>
              <a:off x="2780008" y="2705633"/>
              <a:ext cx="141961" cy="599274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532639" y="4782489"/>
            <a:ext cx="425878" cy="473277"/>
            <a:chOff x="8532639" y="4782489"/>
            <a:chExt cx="425878" cy="473277"/>
          </a:xfrm>
        </p:grpSpPr>
        <p:sp>
          <p:nvSpPr>
            <p:cNvPr id="95" name="Shape 2529"/>
            <p:cNvSpPr/>
            <p:nvPr/>
          </p:nvSpPr>
          <p:spPr>
            <a:xfrm>
              <a:off x="8532639" y="4972885"/>
              <a:ext cx="141961" cy="282877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6" name="Shape 2530"/>
            <p:cNvSpPr/>
            <p:nvPr/>
          </p:nvSpPr>
          <p:spPr>
            <a:xfrm>
              <a:off x="8674602" y="4782489"/>
              <a:ext cx="141961" cy="47327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7" name="Shape 2531"/>
            <p:cNvSpPr/>
            <p:nvPr/>
          </p:nvSpPr>
          <p:spPr>
            <a:xfrm>
              <a:off x="8816556" y="4869527"/>
              <a:ext cx="141961" cy="38623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745578" y="3042529"/>
            <a:ext cx="425885" cy="734320"/>
            <a:chOff x="8745578" y="3042529"/>
            <a:chExt cx="425885" cy="734320"/>
          </a:xfrm>
        </p:grpSpPr>
        <p:sp>
          <p:nvSpPr>
            <p:cNvPr id="98" name="Shape 2533"/>
            <p:cNvSpPr/>
            <p:nvPr/>
          </p:nvSpPr>
          <p:spPr>
            <a:xfrm>
              <a:off x="8745578" y="3337945"/>
              <a:ext cx="141961" cy="438904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2534"/>
            <p:cNvSpPr/>
            <p:nvPr/>
          </p:nvSpPr>
          <p:spPr>
            <a:xfrm>
              <a:off x="8887541" y="3042529"/>
              <a:ext cx="141962" cy="73432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0" name="Shape 2535"/>
            <p:cNvSpPr/>
            <p:nvPr/>
          </p:nvSpPr>
          <p:spPr>
            <a:xfrm>
              <a:off x="9029501" y="3177576"/>
              <a:ext cx="141962" cy="599273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726925" y="2297994"/>
            <a:ext cx="425886" cy="473277"/>
            <a:chOff x="4726925" y="2297994"/>
            <a:chExt cx="425886" cy="473277"/>
          </a:xfrm>
        </p:grpSpPr>
        <p:sp>
          <p:nvSpPr>
            <p:cNvPr id="101" name="Shape 2537"/>
            <p:cNvSpPr/>
            <p:nvPr/>
          </p:nvSpPr>
          <p:spPr>
            <a:xfrm>
              <a:off x="4726925" y="2488392"/>
              <a:ext cx="141961" cy="282877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2538"/>
            <p:cNvSpPr/>
            <p:nvPr/>
          </p:nvSpPr>
          <p:spPr>
            <a:xfrm>
              <a:off x="4868888" y="2297994"/>
              <a:ext cx="141962" cy="47327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3" name="Shape 2539"/>
            <p:cNvSpPr/>
            <p:nvPr/>
          </p:nvSpPr>
          <p:spPr>
            <a:xfrm>
              <a:off x="5010849" y="2385034"/>
              <a:ext cx="141962" cy="38623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215064" y="5973105"/>
            <a:ext cx="2642448" cy="89809"/>
            <a:chOff x="4215064" y="5973105"/>
            <a:chExt cx="2642448" cy="89809"/>
          </a:xfrm>
        </p:grpSpPr>
        <p:sp>
          <p:nvSpPr>
            <p:cNvPr id="104" name="Shape 2541"/>
            <p:cNvSpPr/>
            <p:nvPr/>
          </p:nvSpPr>
          <p:spPr>
            <a:xfrm>
              <a:off x="4215064" y="5973105"/>
              <a:ext cx="104412" cy="89809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5" name="Shape 2544"/>
            <p:cNvSpPr/>
            <p:nvPr/>
          </p:nvSpPr>
          <p:spPr>
            <a:xfrm>
              <a:off x="5533735" y="5973105"/>
              <a:ext cx="104412" cy="89809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6" name="Shape 2547"/>
            <p:cNvSpPr/>
            <p:nvPr/>
          </p:nvSpPr>
          <p:spPr>
            <a:xfrm>
              <a:off x="6753100" y="5973105"/>
              <a:ext cx="104412" cy="89809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07" name="Shape 2550"/>
          <p:cNvSpPr/>
          <p:nvPr/>
        </p:nvSpPr>
        <p:spPr>
          <a:xfrm>
            <a:off x="4390303" y="4891350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8" name="Shape 2553"/>
          <p:cNvSpPr/>
          <p:nvPr/>
        </p:nvSpPr>
        <p:spPr>
          <a:xfrm>
            <a:off x="3004825" y="2854204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9" name="Shape 2556"/>
          <p:cNvSpPr/>
          <p:nvPr/>
        </p:nvSpPr>
        <p:spPr>
          <a:xfrm>
            <a:off x="4592922" y="2339441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0" name="Shape 2559"/>
          <p:cNvSpPr/>
          <p:nvPr/>
        </p:nvSpPr>
        <p:spPr>
          <a:xfrm>
            <a:off x="6690306" y="3248490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1" name="Shape 2562"/>
          <p:cNvSpPr/>
          <p:nvPr/>
        </p:nvSpPr>
        <p:spPr>
          <a:xfrm>
            <a:off x="6361734" y="4716112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2" name="Shape 2565"/>
          <p:cNvSpPr/>
          <p:nvPr/>
        </p:nvSpPr>
        <p:spPr>
          <a:xfrm>
            <a:off x="8557690" y="3308728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3" name="Shape 2568"/>
          <p:cNvSpPr/>
          <p:nvPr/>
        </p:nvSpPr>
        <p:spPr>
          <a:xfrm>
            <a:off x="9088882" y="5214446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200542" y="2275206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5000</a:t>
            </a:r>
          </a:p>
        </p:txBody>
      </p:sp>
      <p:sp>
        <p:nvSpPr>
          <p:cNvPr id="11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222928" y="3310385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North America</a:t>
            </a:r>
          </a:p>
        </p:txBody>
      </p:sp>
      <p:sp>
        <p:nvSpPr>
          <p:cNvPr id="11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439744" y="1992717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2500</a:t>
            </a:r>
          </a:p>
        </p:txBody>
      </p:sp>
      <p:sp>
        <p:nvSpPr>
          <p:cNvPr id="1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441096" y="2771269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Green Land</a:t>
            </a:r>
          </a:p>
        </p:txBody>
      </p:sp>
      <p:sp>
        <p:nvSpPr>
          <p:cNvPr id="1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85738" y="2126001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6000</a:t>
            </a:r>
          </a:p>
        </p:txBody>
      </p:sp>
      <p:sp>
        <p:nvSpPr>
          <p:cNvPr id="12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90269" y="3352248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Europe</a:t>
            </a:r>
          </a:p>
        </p:txBody>
      </p:sp>
      <p:sp>
        <p:nvSpPr>
          <p:cNvPr id="12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63352" y="2740359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5000</a:t>
            </a:r>
          </a:p>
        </p:txBody>
      </p:sp>
      <p:sp>
        <p:nvSpPr>
          <p:cNvPr id="1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58354" y="3782436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Asia</a:t>
            </a:r>
          </a:p>
        </p:txBody>
      </p:sp>
      <p:sp>
        <p:nvSpPr>
          <p:cNvPr id="12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575655" y="3823755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6000</a:t>
            </a:r>
          </a:p>
        </p:txBody>
      </p:sp>
      <p:sp>
        <p:nvSpPr>
          <p:cNvPr id="1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570657" y="5053157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 smtClean="0"/>
              <a:t>China </a:t>
            </a:r>
            <a:endParaRPr lang="en-GB" sz="1800" dirty="0"/>
          </a:p>
        </p:txBody>
      </p:sp>
      <p:sp>
        <p:nvSpPr>
          <p:cNvPr id="1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557800" y="3958142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2500</a:t>
            </a:r>
          </a:p>
        </p:txBody>
      </p:sp>
      <p:sp>
        <p:nvSpPr>
          <p:cNvPr id="13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559152" y="4736694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 smtClean="0"/>
              <a:t>China </a:t>
            </a:r>
            <a:endParaRPr lang="en-GB" sz="1800" dirty="0"/>
          </a:p>
        </p:txBody>
      </p:sp>
      <p:sp>
        <p:nvSpPr>
          <p:cNvPr id="1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43836" y="4477210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2500</a:t>
            </a:r>
          </a:p>
        </p:txBody>
      </p:sp>
      <p:sp>
        <p:nvSpPr>
          <p:cNvPr id="13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45188" y="5255762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Australia</a:t>
            </a:r>
          </a:p>
        </p:txBody>
      </p:sp>
      <p:sp>
        <p:nvSpPr>
          <p:cNvPr id="13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371039" y="5901051"/>
            <a:ext cx="1009380" cy="233915"/>
          </a:xfrm>
        </p:spPr>
        <p:txBody>
          <a:bodyPr tIns="0" bIns="0" anchor="ctr">
            <a:normAutofit/>
          </a:bodyPr>
          <a:lstStyle/>
          <a:p>
            <a:pPr lvl="0"/>
            <a:r>
              <a:rPr lang="en-GB" sz="1100" dirty="0"/>
              <a:t>Print Template</a:t>
            </a:r>
          </a:p>
        </p:txBody>
      </p:sp>
      <p:sp>
        <p:nvSpPr>
          <p:cNvPr id="1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727963" y="5890950"/>
            <a:ext cx="1009380" cy="233915"/>
          </a:xfrm>
        </p:spPr>
        <p:txBody>
          <a:bodyPr tIns="0" bIns="0" anchor="ctr">
            <a:normAutofit/>
          </a:bodyPr>
          <a:lstStyle/>
          <a:p>
            <a:pPr lvl="0"/>
            <a:r>
              <a:rPr lang="en-GB" sz="1100" dirty="0"/>
              <a:t>Web Template</a:t>
            </a:r>
          </a:p>
        </p:txBody>
      </p:sp>
      <p:sp>
        <p:nvSpPr>
          <p:cNvPr id="13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917837" y="5897300"/>
            <a:ext cx="1009380" cy="233915"/>
          </a:xfrm>
        </p:spPr>
        <p:txBody>
          <a:bodyPr tIns="0" bIns="0" anchor="ctr">
            <a:normAutofit/>
          </a:bodyPr>
          <a:lstStyle/>
          <a:p>
            <a:pPr lvl="0"/>
            <a:r>
              <a:rPr lang="en-GB" sz="1100" dirty="0"/>
              <a:t>Slide Template</a:t>
            </a:r>
          </a:p>
        </p:txBody>
      </p:sp>
      <p:sp>
        <p:nvSpPr>
          <p:cNvPr id="55" name="Oval 5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29056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2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build="p"/>
      <p:bldP spid="117" grpId="0" build="p"/>
      <p:bldP spid="118" grpId="0" build="p"/>
      <p:bldP spid="119" grpId="0" build="p"/>
      <p:bldP spid="120" grpId="0" build="p"/>
      <p:bldP spid="121" grpId="0" build="p"/>
      <p:bldP spid="125" grpId="0" build="p"/>
      <p:bldP spid="126" grpId="0" build="p"/>
      <p:bldP spid="127" grpId="0" build="p"/>
      <p:bldP spid="128" grpId="0" build="p"/>
      <p:bldP spid="132" grpId="0" build="p"/>
      <p:bldP spid="133" grpId="0" build="p"/>
      <p:bldP spid="134" grpId="0" build="p"/>
      <p:bldP spid="135" grpId="0" build="p"/>
      <p:bldP spid="136" grpId="0" build="p"/>
      <p:bldP spid="137" grpId="0" build="p"/>
      <p:bldP spid="138" grpId="0" build="p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4" name="Shape 2579"/>
          <p:cNvSpPr/>
          <p:nvPr/>
        </p:nvSpPr>
        <p:spPr>
          <a:xfrm>
            <a:off x="1761337" y="1741926"/>
            <a:ext cx="8730285" cy="453695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9154269" y="5046750"/>
            <a:ext cx="211531" cy="539967"/>
            <a:chOff x="9154269" y="5046750"/>
            <a:chExt cx="211531" cy="539967"/>
          </a:xfrm>
          <a:solidFill>
            <a:schemeClr val="accent1"/>
          </a:solidFill>
        </p:grpSpPr>
        <p:sp>
          <p:nvSpPr>
            <p:cNvPr id="75" name="Shape 2584"/>
            <p:cNvSpPr/>
            <p:nvPr/>
          </p:nvSpPr>
          <p:spPr>
            <a:xfrm>
              <a:off x="9154269" y="5140664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2585"/>
            <p:cNvSpPr/>
            <p:nvPr/>
          </p:nvSpPr>
          <p:spPr>
            <a:xfrm>
              <a:off x="9219799" y="5046750"/>
              <a:ext cx="83923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404062" y="4275652"/>
            <a:ext cx="211531" cy="538023"/>
            <a:chOff x="6404062" y="4275652"/>
            <a:chExt cx="211531" cy="538023"/>
          </a:xfrm>
          <a:solidFill>
            <a:schemeClr val="accent1"/>
          </a:solidFill>
        </p:grpSpPr>
        <p:sp>
          <p:nvSpPr>
            <p:cNvPr id="77" name="Shape 2587"/>
            <p:cNvSpPr/>
            <p:nvPr/>
          </p:nvSpPr>
          <p:spPr>
            <a:xfrm>
              <a:off x="6404062" y="4367622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8" name="Shape 2588"/>
            <p:cNvSpPr/>
            <p:nvPr/>
          </p:nvSpPr>
          <p:spPr>
            <a:xfrm>
              <a:off x="6469590" y="4275652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167694" y="4804686"/>
            <a:ext cx="211531" cy="538022"/>
            <a:chOff x="4167694" y="4804686"/>
            <a:chExt cx="211531" cy="538022"/>
          </a:xfrm>
          <a:solidFill>
            <a:schemeClr val="accent1"/>
          </a:solidFill>
        </p:grpSpPr>
        <p:sp>
          <p:nvSpPr>
            <p:cNvPr id="79" name="Shape 2590"/>
            <p:cNvSpPr/>
            <p:nvPr/>
          </p:nvSpPr>
          <p:spPr>
            <a:xfrm>
              <a:off x="4167694" y="4896655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2591"/>
            <p:cNvSpPr/>
            <p:nvPr/>
          </p:nvSpPr>
          <p:spPr>
            <a:xfrm>
              <a:off x="4233223" y="4804686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999632" y="2597063"/>
            <a:ext cx="211531" cy="537939"/>
            <a:chOff x="2999632" y="2597063"/>
            <a:chExt cx="211531" cy="537939"/>
          </a:xfrm>
          <a:solidFill>
            <a:schemeClr val="accent1"/>
          </a:solidFill>
        </p:grpSpPr>
        <p:sp>
          <p:nvSpPr>
            <p:cNvPr id="81" name="Shape 2593"/>
            <p:cNvSpPr/>
            <p:nvPr/>
          </p:nvSpPr>
          <p:spPr>
            <a:xfrm>
              <a:off x="2999632" y="2688949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2594"/>
            <p:cNvSpPr/>
            <p:nvPr/>
          </p:nvSpPr>
          <p:spPr>
            <a:xfrm>
              <a:off x="3065160" y="2597063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5141080" y="1985811"/>
            <a:ext cx="211531" cy="538022"/>
            <a:chOff x="5141080" y="1985811"/>
            <a:chExt cx="211531" cy="538022"/>
          </a:xfrm>
          <a:solidFill>
            <a:schemeClr val="accent1"/>
          </a:solidFill>
        </p:grpSpPr>
        <p:sp>
          <p:nvSpPr>
            <p:cNvPr id="116" name="Shape 2596"/>
            <p:cNvSpPr/>
            <p:nvPr/>
          </p:nvSpPr>
          <p:spPr>
            <a:xfrm>
              <a:off x="5141080" y="2077780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2" name="Shape 2597"/>
            <p:cNvSpPr/>
            <p:nvPr/>
          </p:nvSpPr>
          <p:spPr>
            <a:xfrm>
              <a:off x="5206609" y="1985811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892389" y="2720413"/>
            <a:ext cx="211531" cy="538023"/>
            <a:chOff x="6892389" y="2720413"/>
            <a:chExt cx="211531" cy="538023"/>
          </a:xfrm>
          <a:solidFill>
            <a:schemeClr val="accent1"/>
          </a:solidFill>
        </p:grpSpPr>
        <p:sp>
          <p:nvSpPr>
            <p:cNvPr id="123" name="Shape 2599"/>
            <p:cNvSpPr/>
            <p:nvPr/>
          </p:nvSpPr>
          <p:spPr>
            <a:xfrm>
              <a:off x="6892389" y="2812383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4" name="Shape 2600"/>
            <p:cNvSpPr/>
            <p:nvPr/>
          </p:nvSpPr>
          <p:spPr>
            <a:xfrm>
              <a:off x="6957917" y="2720413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999537" y="3079888"/>
            <a:ext cx="211531" cy="538022"/>
            <a:chOff x="8999537" y="3079888"/>
            <a:chExt cx="211531" cy="538022"/>
          </a:xfrm>
          <a:solidFill>
            <a:schemeClr val="accent1"/>
          </a:solidFill>
        </p:grpSpPr>
        <p:sp>
          <p:nvSpPr>
            <p:cNvPr id="129" name="Shape 2602"/>
            <p:cNvSpPr/>
            <p:nvPr/>
          </p:nvSpPr>
          <p:spPr>
            <a:xfrm>
              <a:off x="8999537" y="3171857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0" name="Shape 2603"/>
            <p:cNvSpPr/>
            <p:nvPr/>
          </p:nvSpPr>
          <p:spPr>
            <a:xfrm>
              <a:off x="9065067" y="3079888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31" name="Shape 2605"/>
          <p:cNvSpPr/>
          <p:nvPr/>
        </p:nvSpPr>
        <p:spPr>
          <a:xfrm>
            <a:off x="1827889" y="2284322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9" name="Shape 2610"/>
          <p:cNvSpPr/>
          <p:nvPr/>
        </p:nvSpPr>
        <p:spPr>
          <a:xfrm>
            <a:off x="3970229" y="1690852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0" name="Shape 2615"/>
          <p:cNvSpPr/>
          <p:nvPr/>
        </p:nvSpPr>
        <p:spPr>
          <a:xfrm>
            <a:off x="2994485" y="4509727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1" name="Shape 2620"/>
          <p:cNvSpPr/>
          <p:nvPr/>
        </p:nvSpPr>
        <p:spPr>
          <a:xfrm>
            <a:off x="5726886" y="2425454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2" name="Shape 2625"/>
          <p:cNvSpPr/>
          <p:nvPr/>
        </p:nvSpPr>
        <p:spPr>
          <a:xfrm>
            <a:off x="5235422" y="3980693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3" name="Shape 2630"/>
          <p:cNvSpPr/>
          <p:nvPr/>
        </p:nvSpPr>
        <p:spPr>
          <a:xfrm>
            <a:off x="7989249" y="4752763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4" name="Shape 2635"/>
          <p:cNvSpPr/>
          <p:nvPr/>
        </p:nvSpPr>
        <p:spPr>
          <a:xfrm>
            <a:off x="7828412" y="2784929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827888" y="2284321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>
                <a:solidFill>
                  <a:srgbClr val="FFFFFF"/>
                </a:solidFill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1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827888" y="3009899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North America</a:t>
            </a:r>
          </a:p>
        </p:txBody>
      </p:sp>
      <p:sp>
        <p:nvSpPr>
          <p:cNvPr id="1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6022" y="1691184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>
                <a:solidFill>
                  <a:srgbClr val="FFFFFF"/>
                </a:solidFill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15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6022" y="2416762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Green Land</a:t>
            </a:r>
          </a:p>
        </p:txBody>
      </p:sp>
      <p:sp>
        <p:nvSpPr>
          <p:cNvPr id="1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721666" y="2428769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18k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721666" y="3154347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Europe</a:t>
            </a:r>
          </a:p>
        </p:txBody>
      </p:sp>
      <p:sp>
        <p:nvSpPr>
          <p:cNvPr id="1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9863" y="2785021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17k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9863" y="3510599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Asia</a:t>
            </a:r>
          </a:p>
        </p:txBody>
      </p:sp>
      <p:sp>
        <p:nvSpPr>
          <p:cNvPr id="1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86168" y="4752763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25k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86168" y="5478341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Australia</a:t>
            </a:r>
          </a:p>
        </p:txBody>
      </p:sp>
      <p:sp>
        <p:nvSpPr>
          <p:cNvPr id="15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37248" y="3978030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2k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37248" y="4703608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Africa</a:t>
            </a:r>
          </a:p>
        </p:txBody>
      </p:sp>
      <p:sp>
        <p:nvSpPr>
          <p:cNvPr id="15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92406" y="4511490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23k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6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92406" y="5237068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South America</a:t>
            </a:r>
          </a:p>
        </p:txBody>
      </p:sp>
      <p:sp>
        <p:nvSpPr>
          <p:cNvPr id="49" name="Oval 4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64932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4" grpId="0" animBg="1"/>
      <p:bldP spid="131" grpId="0" animBg="1"/>
      <p:bldP spid="139" grpId="0" animBg="1"/>
      <p:bldP spid="140" grpId="0" animBg="1"/>
      <p:bldP spid="141" grpId="0" animBg="1"/>
      <p:bldP spid="142" grpId="0" animBg="1"/>
      <p:bldP spid="143" grpId="0" animBg="1"/>
      <p:bldP spid="144" grpId="0" animBg="1"/>
      <p:bldP spid="145" grpId="0" build="p"/>
      <p:bldP spid="146" grpId="0" build="p"/>
      <p:bldP spid="149" grpId="0" build="p"/>
      <p:bldP spid="150" grpId="0" build="p"/>
      <p:bldP spid="151" grpId="0" build="p"/>
      <p:bldP spid="152" grpId="0" build="p"/>
      <p:bldP spid="153" grpId="0" build="p"/>
      <p:bldP spid="154" grpId="0" build="p"/>
      <p:bldP spid="155" grpId="0" build="p"/>
      <p:bldP spid="156" grpId="0" build="p"/>
      <p:bldP spid="157" grpId="0" build="p"/>
      <p:bldP spid="158" grpId="0" build="p"/>
      <p:bldP spid="159" grpId="0" build="p"/>
      <p:bldP spid="160" grpId="0" build="p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USER PER SOCIAL NETWORK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2290142" y="3779152"/>
            <a:ext cx="2201983" cy="1853337"/>
            <a:chOff x="2290142" y="3779152"/>
            <a:chExt cx="2201983" cy="1853337"/>
          </a:xfrm>
        </p:grpSpPr>
        <p:sp>
          <p:nvSpPr>
            <p:cNvPr id="29" name="Shape 2647"/>
            <p:cNvSpPr/>
            <p:nvPr/>
          </p:nvSpPr>
          <p:spPr>
            <a:xfrm>
              <a:off x="2290142" y="3789985"/>
              <a:ext cx="2162121" cy="1842504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3848788" y="3779152"/>
              <a:ext cx="643337" cy="643337"/>
              <a:chOff x="3848788" y="3779152"/>
              <a:chExt cx="643337" cy="643337"/>
            </a:xfrm>
          </p:grpSpPr>
          <p:sp>
            <p:nvSpPr>
              <p:cNvPr id="30" name="Shape 2648"/>
              <p:cNvSpPr/>
              <p:nvPr/>
            </p:nvSpPr>
            <p:spPr>
              <a:xfrm>
                <a:off x="3848788" y="3779152"/>
                <a:ext cx="643337" cy="643337"/>
              </a:xfrm>
              <a:prstGeom prst="roundRect">
                <a:avLst>
                  <a:gd name="adj" fmla="val 15000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1" name="Shape 2649"/>
              <p:cNvSpPr/>
              <p:nvPr/>
            </p:nvSpPr>
            <p:spPr>
              <a:xfrm>
                <a:off x="4048554" y="3933617"/>
                <a:ext cx="185748" cy="33440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3757"/>
                    </a:moveTo>
                    <a:lnTo>
                      <a:pt x="15430" y="3757"/>
                    </a:lnTo>
                    <a:cubicBezTo>
                      <a:pt x="14702" y="3757"/>
                      <a:pt x="13885" y="4288"/>
                      <a:pt x="13885" y="5002"/>
                    </a:cubicBezTo>
                    <a:lnTo>
                      <a:pt x="13885" y="7478"/>
                    </a:lnTo>
                    <a:lnTo>
                      <a:pt x="21600" y="7478"/>
                    </a:lnTo>
                    <a:lnTo>
                      <a:pt x="21600" y="11004"/>
                    </a:lnTo>
                    <a:lnTo>
                      <a:pt x="13885" y="11004"/>
                    </a:lnTo>
                    <a:lnTo>
                      <a:pt x="13885" y="21600"/>
                    </a:lnTo>
                    <a:lnTo>
                      <a:pt x="6602" y="21600"/>
                    </a:lnTo>
                    <a:lnTo>
                      <a:pt x="6602" y="11004"/>
                    </a:lnTo>
                    <a:lnTo>
                      <a:pt x="0" y="11004"/>
                    </a:lnTo>
                    <a:lnTo>
                      <a:pt x="0" y="7478"/>
                    </a:lnTo>
                    <a:lnTo>
                      <a:pt x="6602" y="7478"/>
                    </a:lnTo>
                    <a:lnTo>
                      <a:pt x="6602" y="5401"/>
                    </a:lnTo>
                    <a:cubicBezTo>
                      <a:pt x="6602" y="2424"/>
                      <a:pt x="10324" y="0"/>
                      <a:pt x="15430" y="0"/>
                    </a:cubicBezTo>
                    <a:lnTo>
                      <a:pt x="21600" y="0"/>
                    </a:lnTo>
                    <a:cubicBezTo>
                      <a:pt x="21600" y="0"/>
                      <a:pt x="21600" y="3757"/>
                      <a:pt x="21600" y="375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7" name="Group 6"/>
          <p:cNvGrpSpPr/>
          <p:nvPr/>
        </p:nvGrpSpPr>
        <p:grpSpPr>
          <a:xfrm>
            <a:off x="5031919" y="3779152"/>
            <a:ext cx="2201983" cy="1853337"/>
            <a:chOff x="5031919" y="3779152"/>
            <a:chExt cx="2201983" cy="1853337"/>
          </a:xfrm>
        </p:grpSpPr>
        <p:sp>
          <p:nvSpPr>
            <p:cNvPr id="32" name="Shape 2654"/>
            <p:cNvSpPr/>
            <p:nvPr/>
          </p:nvSpPr>
          <p:spPr>
            <a:xfrm>
              <a:off x="5031919" y="3789985"/>
              <a:ext cx="2162121" cy="1842504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4" name="Group 3"/>
            <p:cNvGrpSpPr/>
            <p:nvPr/>
          </p:nvGrpSpPr>
          <p:grpSpPr>
            <a:xfrm>
              <a:off x="6590565" y="3779152"/>
              <a:ext cx="643337" cy="643337"/>
              <a:chOff x="6561537" y="3779152"/>
              <a:chExt cx="643337" cy="643337"/>
            </a:xfrm>
          </p:grpSpPr>
          <p:sp>
            <p:nvSpPr>
              <p:cNvPr id="34" name="Shape 2662"/>
              <p:cNvSpPr/>
              <p:nvPr/>
            </p:nvSpPr>
            <p:spPr>
              <a:xfrm>
                <a:off x="6561537" y="3779152"/>
                <a:ext cx="643337" cy="643337"/>
              </a:xfrm>
              <a:prstGeom prst="roundRect">
                <a:avLst>
                  <a:gd name="adj" fmla="val 15000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5" name="Shape 2663"/>
              <p:cNvSpPr/>
              <p:nvPr/>
            </p:nvSpPr>
            <p:spPr>
              <a:xfrm>
                <a:off x="6729904" y="3976240"/>
                <a:ext cx="306604" cy="2491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557"/>
                    </a:moveTo>
                    <a:cubicBezTo>
                      <a:pt x="20804" y="2992"/>
                      <a:pt x="19950" y="3284"/>
                      <a:pt x="19054" y="3416"/>
                    </a:cubicBezTo>
                    <a:cubicBezTo>
                      <a:pt x="19970" y="2741"/>
                      <a:pt x="20673" y="1673"/>
                      <a:pt x="21003" y="400"/>
                    </a:cubicBezTo>
                    <a:cubicBezTo>
                      <a:pt x="20147" y="1023"/>
                      <a:pt x="19198" y="1478"/>
                      <a:pt x="18189" y="1722"/>
                    </a:cubicBezTo>
                    <a:cubicBezTo>
                      <a:pt x="17381" y="661"/>
                      <a:pt x="16229" y="0"/>
                      <a:pt x="14955" y="0"/>
                    </a:cubicBezTo>
                    <a:cubicBezTo>
                      <a:pt x="12507" y="0"/>
                      <a:pt x="10524" y="2442"/>
                      <a:pt x="10524" y="5451"/>
                    </a:cubicBezTo>
                    <a:cubicBezTo>
                      <a:pt x="10524" y="5879"/>
                      <a:pt x="10562" y="6297"/>
                      <a:pt x="10638" y="6697"/>
                    </a:cubicBezTo>
                    <a:cubicBezTo>
                      <a:pt x="6956" y="6467"/>
                      <a:pt x="3689" y="4296"/>
                      <a:pt x="1504" y="998"/>
                    </a:cubicBezTo>
                    <a:cubicBezTo>
                      <a:pt x="1122" y="1802"/>
                      <a:pt x="903" y="2741"/>
                      <a:pt x="903" y="3740"/>
                    </a:cubicBezTo>
                    <a:cubicBezTo>
                      <a:pt x="903" y="5632"/>
                      <a:pt x="1686" y="7299"/>
                      <a:pt x="2875" y="8280"/>
                    </a:cubicBezTo>
                    <a:cubicBezTo>
                      <a:pt x="2150" y="8248"/>
                      <a:pt x="1466" y="8005"/>
                      <a:pt x="868" y="7598"/>
                    </a:cubicBezTo>
                    <a:cubicBezTo>
                      <a:pt x="868" y="7619"/>
                      <a:pt x="868" y="7643"/>
                      <a:pt x="868" y="7664"/>
                    </a:cubicBezTo>
                    <a:cubicBezTo>
                      <a:pt x="868" y="10308"/>
                      <a:pt x="2396" y="12510"/>
                      <a:pt x="4423" y="13011"/>
                    </a:cubicBezTo>
                    <a:cubicBezTo>
                      <a:pt x="4051" y="13136"/>
                      <a:pt x="3660" y="13202"/>
                      <a:pt x="3255" y="13202"/>
                    </a:cubicBezTo>
                    <a:cubicBezTo>
                      <a:pt x="2970" y="13202"/>
                      <a:pt x="2693" y="13167"/>
                      <a:pt x="2421" y="13105"/>
                    </a:cubicBezTo>
                    <a:cubicBezTo>
                      <a:pt x="2985" y="15272"/>
                      <a:pt x="4622" y="16848"/>
                      <a:pt x="6560" y="16893"/>
                    </a:cubicBezTo>
                    <a:cubicBezTo>
                      <a:pt x="5043" y="18354"/>
                      <a:pt x="3134" y="19227"/>
                      <a:pt x="1057" y="19227"/>
                    </a:cubicBezTo>
                    <a:cubicBezTo>
                      <a:pt x="700" y="19227"/>
                      <a:pt x="348" y="19200"/>
                      <a:pt x="0" y="19151"/>
                    </a:cubicBezTo>
                    <a:cubicBezTo>
                      <a:pt x="1961" y="20699"/>
                      <a:pt x="4290" y="21600"/>
                      <a:pt x="6793" y="21600"/>
                    </a:cubicBezTo>
                    <a:cubicBezTo>
                      <a:pt x="14944" y="21600"/>
                      <a:pt x="19402" y="13293"/>
                      <a:pt x="19402" y="6084"/>
                    </a:cubicBezTo>
                    <a:cubicBezTo>
                      <a:pt x="19402" y="5848"/>
                      <a:pt x="19398" y="5615"/>
                      <a:pt x="19389" y="5378"/>
                    </a:cubicBezTo>
                    <a:cubicBezTo>
                      <a:pt x="20254" y="4609"/>
                      <a:pt x="21005" y="3649"/>
                      <a:pt x="21600" y="255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7769330" y="3779152"/>
            <a:ext cx="2201983" cy="1853337"/>
            <a:chOff x="7769330" y="3779152"/>
            <a:chExt cx="2201983" cy="1853337"/>
          </a:xfrm>
        </p:grpSpPr>
        <p:sp>
          <p:nvSpPr>
            <p:cNvPr id="33" name="Shape 2658"/>
            <p:cNvSpPr/>
            <p:nvPr/>
          </p:nvSpPr>
          <p:spPr>
            <a:xfrm>
              <a:off x="7769330" y="3789985"/>
              <a:ext cx="2162121" cy="1842504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5" name="Group 4"/>
            <p:cNvGrpSpPr/>
            <p:nvPr/>
          </p:nvGrpSpPr>
          <p:grpSpPr>
            <a:xfrm>
              <a:off x="9327976" y="3779152"/>
              <a:ext cx="643337" cy="643337"/>
              <a:chOff x="9298948" y="3779152"/>
              <a:chExt cx="643337" cy="643337"/>
            </a:xfrm>
          </p:grpSpPr>
          <p:sp>
            <p:nvSpPr>
              <p:cNvPr id="36" name="Shape 2665"/>
              <p:cNvSpPr/>
              <p:nvPr/>
            </p:nvSpPr>
            <p:spPr>
              <a:xfrm>
                <a:off x="9298948" y="3779152"/>
                <a:ext cx="643337" cy="643337"/>
              </a:xfrm>
              <a:prstGeom prst="roundRect">
                <a:avLst>
                  <a:gd name="adj" fmla="val 15000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7" name="Shape 2666"/>
              <p:cNvSpPr/>
              <p:nvPr/>
            </p:nvSpPr>
            <p:spPr>
              <a:xfrm>
                <a:off x="9467314" y="3964549"/>
                <a:ext cx="306604" cy="2725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554" h="18517" extrusionOk="0">
                    <a:moveTo>
                      <a:pt x="20452" y="4444"/>
                    </a:moveTo>
                    <a:cubicBezTo>
                      <a:pt x="19302" y="11125"/>
                      <a:pt x="12887" y="16782"/>
                      <a:pt x="10956" y="18073"/>
                    </a:cubicBezTo>
                    <a:cubicBezTo>
                      <a:pt x="9026" y="19366"/>
                      <a:pt x="7266" y="17557"/>
                      <a:pt x="6626" y="16189"/>
                    </a:cubicBezTo>
                    <a:cubicBezTo>
                      <a:pt x="5895" y="14628"/>
                      <a:pt x="3704" y="6169"/>
                      <a:pt x="3131" y="5470"/>
                    </a:cubicBezTo>
                    <a:cubicBezTo>
                      <a:pt x="2556" y="4767"/>
                      <a:pt x="835" y="6169"/>
                      <a:pt x="835" y="6169"/>
                    </a:cubicBezTo>
                    <a:lnTo>
                      <a:pt x="0" y="5040"/>
                    </a:lnTo>
                    <a:cubicBezTo>
                      <a:pt x="0" y="5040"/>
                      <a:pt x="3495" y="729"/>
                      <a:pt x="6156" y="191"/>
                    </a:cubicBezTo>
                    <a:cubicBezTo>
                      <a:pt x="8977" y="-381"/>
                      <a:pt x="8973" y="4661"/>
                      <a:pt x="9651" y="7462"/>
                    </a:cubicBezTo>
                    <a:cubicBezTo>
                      <a:pt x="10307" y="10169"/>
                      <a:pt x="10748" y="11718"/>
                      <a:pt x="11320" y="11718"/>
                    </a:cubicBezTo>
                    <a:cubicBezTo>
                      <a:pt x="11895" y="11718"/>
                      <a:pt x="12990" y="10210"/>
                      <a:pt x="14190" y="7894"/>
                    </a:cubicBezTo>
                    <a:cubicBezTo>
                      <a:pt x="15392" y="5575"/>
                      <a:pt x="14139" y="3530"/>
                      <a:pt x="11791" y="4985"/>
                    </a:cubicBezTo>
                    <a:cubicBezTo>
                      <a:pt x="12730" y="-835"/>
                      <a:pt x="21600" y="-2234"/>
                      <a:pt x="20452" y="444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1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5560" y="4027040"/>
            <a:ext cx="1183240" cy="360810"/>
          </a:xfrm>
        </p:spPr>
        <p:txBody>
          <a:bodyPr anchor="b">
            <a:noAutofit/>
          </a:bodyPr>
          <a:lstStyle/>
          <a:p>
            <a:pPr lvl="0"/>
            <a:r>
              <a:rPr lang="en-GB" sz="2800" dirty="0" smtClean="0">
                <a:latin typeface="Source Sans Pro Light" panose="020B0403030403020204" pitchFamily="34" charset="0"/>
              </a:rPr>
              <a:t>45M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1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5560" y="4325436"/>
            <a:ext cx="1183240" cy="205289"/>
          </a:xfrm>
        </p:spPr>
        <p:txBody>
          <a:bodyPr anchor="t">
            <a:noAutofit/>
          </a:bodyPr>
          <a:lstStyle/>
          <a:p>
            <a:pPr lvl="0"/>
            <a:r>
              <a:rPr lang="en-GB" sz="900" i="1" dirty="0"/>
              <a:t>Network Name</a:t>
            </a:r>
          </a:p>
        </p:txBody>
      </p:sp>
      <p:sp>
        <p:nvSpPr>
          <p:cNvPr id="1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575561" y="4624905"/>
            <a:ext cx="1702382" cy="1005559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smtClean="0"/>
              <a:t>look</a:t>
            </a:r>
            <a:endParaRPr lang="en-GB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76989" y="4039898"/>
            <a:ext cx="1183240" cy="360810"/>
          </a:xfrm>
        </p:spPr>
        <p:txBody>
          <a:bodyPr anchor="b">
            <a:noAutofit/>
          </a:bodyPr>
          <a:lstStyle/>
          <a:p>
            <a:pPr lvl="0"/>
            <a:r>
              <a:rPr lang="en-GB" sz="2800" dirty="0" smtClean="0">
                <a:latin typeface="Source Sans Pro Light" panose="020B0403030403020204" pitchFamily="34" charset="0"/>
              </a:rPr>
              <a:t>25M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76989" y="4338294"/>
            <a:ext cx="1183240" cy="205289"/>
          </a:xfrm>
        </p:spPr>
        <p:txBody>
          <a:bodyPr anchor="t">
            <a:noAutofit/>
          </a:bodyPr>
          <a:lstStyle/>
          <a:p>
            <a:pPr lvl="0"/>
            <a:r>
              <a:rPr lang="en-GB" sz="900" i="1" dirty="0"/>
              <a:t>Network Name</a:t>
            </a:r>
          </a:p>
        </p:txBody>
      </p:sp>
      <p:sp>
        <p:nvSpPr>
          <p:cNvPr id="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76990" y="4637763"/>
            <a:ext cx="1702382" cy="1005559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smtClean="0"/>
              <a:t>look</a:t>
            </a:r>
            <a:endParaRPr lang="en-GB" dirty="0"/>
          </a:p>
        </p:txBody>
      </p:sp>
      <p:sp>
        <p:nvSpPr>
          <p:cNvPr id="2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113325" y="4021699"/>
            <a:ext cx="1183240" cy="360810"/>
          </a:xfrm>
        </p:spPr>
        <p:txBody>
          <a:bodyPr anchor="b">
            <a:noAutofit/>
          </a:bodyPr>
          <a:lstStyle/>
          <a:p>
            <a:pPr lvl="0"/>
            <a:r>
              <a:rPr lang="en-GB" sz="2800" dirty="0" smtClean="0">
                <a:latin typeface="Source Sans Pro Light" panose="020B0403030403020204" pitchFamily="34" charset="0"/>
              </a:rPr>
              <a:t>35M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2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113325" y="4320095"/>
            <a:ext cx="1183240" cy="205289"/>
          </a:xfrm>
        </p:spPr>
        <p:txBody>
          <a:bodyPr anchor="t">
            <a:noAutofit/>
          </a:bodyPr>
          <a:lstStyle/>
          <a:p>
            <a:pPr lvl="0"/>
            <a:r>
              <a:rPr lang="en-GB" sz="900" i="1" dirty="0"/>
              <a:t>Network Name</a:t>
            </a:r>
          </a:p>
        </p:txBody>
      </p:sp>
      <p:sp>
        <p:nvSpPr>
          <p:cNvPr id="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113326" y="4619564"/>
            <a:ext cx="1702382" cy="1005559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smtClean="0"/>
              <a:t>look</a:t>
            </a:r>
            <a:endParaRPr lang="en-GB" dirty="0"/>
          </a:p>
        </p:txBody>
      </p:sp>
      <p:sp>
        <p:nvSpPr>
          <p:cNvPr id="27" name="Shape 62"/>
          <p:cNvSpPr/>
          <p:nvPr/>
        </p:nvSpPr>
        <p:spPr>
          <a:xfrm flipH="1">
            <a:off x="1073150" y="31071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20731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38" name="Oval 3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64391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6" grpId="0" build="p"/>
      <p:bldP spid="17" grpId="0" build="p"/>
      <p:bldP spid="18" grpId="0" build="p"/>
      <p:bldP spid="19" grpId="0" build="p"/>
      <p:bldP spid="20" grpId="0" build="p"/>
      <p:bldP spid="21" grpId="0" build="p"/>
      <p:bldP spid="22" grpId="0" build="p"/>
      <p:bldP spid="23" grpId="0" build="p"/>
      <p:bldP spid="26" grpId="0" build="p"/>
      <p:bldP spid="27" grpId="0" animBg="1"/>
      <p:bldP spid="28" grpId="0" build="p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6" name="Shape 2694"/>
          <p:cNvSpPr/>
          <p:nvPr/>
        </p:nvSpPr>
        <p:spPr>
          <a:xfrm>
            <a:off x="2608484" y="4217730"/>
            <a:ext cx="2468880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7" name="Shape 2695"/>
          <p:cNvSpPr/>
          <p:nvPr/>
        </p:nvSpPr>
        <p:spPr>
          <a:xfrm>
            <a:off x="7124114" y="4217730"/>
            <a:ext cx="2216055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Shape 2698"/>
          <p:cNvSpPr/>
          <p:nvPr/>
        </p:nvSpPr>
        <p:spPr>
          <a:xfrm>
            <a:off x="3616854" y="4610116"/>
            <a:ext cx="1464320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1" name="Shape 2699"/>
          <p:cNvSpPr/>
          <p:nvPr/>
        </p:nvSpPr>
        <p:spPr>
          <a:xfrm>
            <a:off x="7124114" y="4613291"/>
            <a:ext cx="673980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2" name="Shape 2702"/>
          <p:cNvSpPr/>
          <p:nvPr/>
        </p:nvSpPr>
        <p:spPr>
          <a:xfrm>
            <a:off x="3261025" y="5014179"/>
            <a:ext cx="1820150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Shape 2703"/>
          <p:cNvSpPr/>
          <p:nvPr/>
        </p:nvSpPr>
        <p:spPr>
          <a:xfrm>
            <a:off x="7124114" y="5014179"/>
            <a:ext cx="1411756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4" name="Shape 2706"/>
          <p:cNvSpPr/>
          <p:nvPr/>
        </p:nvSpPr>
        <p:spPr>
          <a:xfrm>
            <a:off x="2886614" y="5409740"/>
            <a:ext cx="2194560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5" name="Shape 2707"/>
          <p:cNvSpPr/>
          <p:nvPr/>
        </p:nvSpPr>
        <p:spPr>
          <a:xfrm>
            <a:off x="7124114" y="5409740"/>
            <a:ext cx="1739855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Shape 2710"/>
          <p:cNvSpPr/>
          <p:nvPr/>
        </p:nvSpPr>
        <p:spPr>
          <a:xfrm>
            <a:off x="3892454" y="5811666"/>
            <a:ext cx="1188720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7" name="Shape 2711"/>
          <p:cNvSpPr/>
          <p:nvPr/>
        </p:nvSpPr>
        <p:spPr>
          <a:xfrm>
            <a:off x="7124114" y="5811666"/>
            <a:ext cx="2482636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903178" y="2651761"/>
            <a:ext cx="8385643" cy="3215640"/>
            <a:chOff x="1903178" y="2651761"/>
            <a:chExt cx="8385643" cy="3215640"/>
          </a:xfrm>
        </p:grpSpPr>
        <p:sp>
          <p:nvSpPr>
            <p:cNvPr id="64" name="Shape 2689"/>
            <p:cNvSpPr/>
            <p:nvPr/>
          </p:nvSpPr>
          <p:spPr>
            <a:xfrm>
              <a:off x="2384913" y="5811667"/>
              <a:ext cx="2651760" cy="55734"/>
            </a:xfrm>
            <a:prstGeom prst="rect">
              <a:avLst/>
            </a:prstGeom>
            <a:solidFill>
              <a:schemeClr val="accent6">
                <a:alpha val="51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2673"/>
            <p:cNvSpPr/>
            <p:nvPr/>
          </p:nvSpPr>
          <p:spPr>
            <a:xfrm>
              <a:off x="2399203" y="4217729"/>
              <a:ext cx="2651760" cy="55734"/>
            </a:xfrm>
            <a:prstGeom prst="rect">
              <a:avLst/>
            </a:prstGeom>
            <a:solidFill>
              <a:schemeClr val="accent6">
                <a:alpha val="51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2675"/>
            <p:cNvSpPr/>
            <p:nvPr/>
          </p:nvSpPr>
          <p:spPr>
            <a:xfrm>
              <a:off x="7123942" y="4217729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2677"/>
            <p:cNvSpPr/>
            <p:nvPr/>
          </p:nvSpPr>
          <p:spPr>
            <a:xfrm>
              <a:off x="2384913" y="4613291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2679"/>
            <p:cNvSpPr/>
            <p:nvPr/>
          </p:nvSpPr>
          <p:spPr>
            <a:xfrm>
              <a:off x="7123942" y="4613291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2681"/>
            <p:cNvSpPr/>
            <p:nvPr/>
          </p:nvSpPr>
          <p:spPr>
            <a:xfrm>
              <a:off x="2384913" y="5014179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2683"/>
            <p:cNvSpPr/>
            <p:nvPr/>
          </p:nvSpPr>
          <p:spPr>
            <a:xfrm>
              <a:off x="7123942" y="5014179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2685"/>
            <p:cNvSpPr/>
            <p:nvPr/>
          </p:nvSpPr>
          <p:spPr>
            <a:xfrm>
              <a:off x="2384913" y="5409740"/>
              <a:ext cx="2696261" cy="55734"/>
            </a:xfrm>
            <a:prstGeom prst="rect">
              <a:avLst/>
            </a:prstGeom>
            <a:solidFill>
              <a:schemeClr val="accent6">
                <a:alpha val="51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2687"/>
            <p:cNvSpPr/>
            <p:nvPr/>
          </p:nvSpPr>
          <p:spPr>
            <a:xfrm>
              <a:off x="7123942" y="5409740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2691"/>
            <p:cNvSpPr/>
            <p:nvPr/>
          </p:nvSpPr>
          <p:spPr>
            <a:xfrm>
              <a:off x="7123942" y="5811667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8" name="Shape 2714"/>
            <p:cNvSpPr/>
            <p:nvPr/>
          </p:nvSpPr>
          <p:spPr>
            <a:xfrm>
              <a:off x="1903178" y="2651761"/>
              <a:ext cx="3195557" cy="1142031"/>
            </a:xfrm>
            <a:prstGeom prst="roundRect">
              <a:avLst>
                <a:gd name="adj" fmla="val 7537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79" name="Group 2717"/>
            <p:cNvGrpSpPr/>
            <p:nvPr/>
          </p:nvGrpSpPr>
          <p:grpSpPr>
            <a:xfrm>
              <a:off x="2848473" y="2902766"/>
              <a:ext cx="253542" cy="640021"/>
              <a:chOff x="0" y="0"/>
              <a:chExt cx="561168" cy="1416570"/>
            </a:xfrm>
          </p:grpSpPr>
          <p:sp>
            <p:nvSpPr>
              <p:cNvPr id="80" name="Shape 2715"/>
              <p:cNvSpPr/>
              <p:nvPr/>
            </p:nvSpPr>
            <p:spPr>
              <a:xfrm>
                <a:off x="0" y="242666"/>
                <a:ext cx="561169" cy="11739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338" y="0"/>
                    </a:moveTo>
                    <a:cubicBezTo>
                      <a:pt x="5538" y="0"/>
                      <a:pt x="5538" y="0"/>
                      <a:pt x="5538" y="0"/>
                    </a:cubicBezTo>
                    <a:cubicBezTo>
                      <a:pt x="1662" y="0"/>
                      <a:pt x="0" y="1580"/>
                      <a:pt x="0" y="2107"/>
                    </a:cubicBezTo>
                    <a:cubicBezTo>
                      <a:pt x="0" y="9746"/>
                      <a:pt x="0" y="9746"/>
                      <a:pt x="0" y="9746"/>
                    </a:cubicBezTo>
                    <a:cubicBezTo>
                      <a:pt x="0" y="10141"/>
                      <a:pt x="831" y="10537"/>
                      <a:pt x="1938" y="10537"/>
                    </a:cubicBezTo>
                    <a:cubicBezTo>
                      <a:pt x="3046" y="10537"/>
                      <a:pt x="3600" y="10141"/>
                      <a:pt x="3600" y="9746"/>
                    </a:cubicBezTo>
                    <a:cubicBezTo>
                      <a:pt x="3600" y="3424"/>
                      <a:pt x="3600" y="3424"/>
                      <a:pt x="3600" y="3424"/>
                    </a:cubicBezTo>
                    <a:cubicBezTo>
                      <a:pt x="5262" y="3424"/>
                      <a:pt x="5262" y="3424"/>
                      <a:pt x="5262" y="3424"/>
                    </a:cubicBezTo>
                    <a:cubicBezTo>
                      <a:pt x="5262" y="9483"/>
                      <a:pt x="5262" y="9483"/>
                      <a:pt x="5262" y="9483"/>
                    </a:cubicBezTo>
                    <a:cubicBezTo>
                      <a:pt x="5262" y="9483"/>
                      <a:pt x="5262" y="9615"/>
                      <a:pt x="5262" y="9746"/>
                    </a:cubicBezTo>
                    <a:cubicBezTo>
                      <a:pt x="5262" y="20283"/>
                      <a:pt x="5262" y="20283"/>
                      <a:pt x="5262" y="20283"/>
                    </a:cubicBezTo>
                    <a:cubicBezTo>
                      <a:pt x="5262" y="21073"/>
                      <a:pt x="6369" y="21600"/>
                      <a:pt x="7754" y="21600"/>
                    </a:cubicBezTo>
                    <a:cubicBezTo>
                      <a:pt x="9138" y="21600"/>
                      <a:pt x="10246" y="21073"/>
                      <a:pt x="10246" y="20283"/>
                    </a:cubicBezTo>
                    <a:cubicBezTo>
                      <a:pt x="10246" y="10932"/>
                      <a:pt x="10246" y="10932"/>
                      <a:pt x="10246" y="10932"/>
                    </a:cubicBezTo>
                    <a:cubicBezTo>
                      <a:pt x="11354" y="10932"/>
                      <a:pt x="11354" y="10932"/>
                      <a:pt x="11354" y="10932"/>
                    </a:cubicBezTo>
                    <a:cubicBezTo>
                      <a:pt x="11354" y="20283"/>
                      <a:pt x="11354" y="20283"/>
                      <a:pt x="11354" y="20283"/>
                    </a:cubicBezTo>
                    <a:cubicBezTo>
                      <a:pt x="11354" y="21073"/>
                      <a:pt x="12462" y="21600"/>
                      <a:pt x="13846" y="21600"/>
                    </a:cubicBezTo>
                    <a:cubicBezTo>
                      <a:pt x="15231" y="21600"/>
                      <a:pt x="16338" y="21073"/>
                      <a:pt x="16338" y="20283"/>
                    </a:cubicBezTo>
                    <a:cubicBezTo>
                      <a:pt x="16338" y="3424"/>
                      <a:pt x="16338" y="3424"/>
                      <a:pt x="16338" y="3424"/>
                    </a:cubicBezTo>
                    <a:cubicBezTo>
                      <a:pt x="17723" y="3424"/>
                      <a:pt x="17723" y="3424"/>
                      <a:pt x="17723" y="3424"/>
                    </a:cubicBezTo>
                    <a:cubicBezTo>
                      <a:pt x="17723" y="9746"/>
                      <a:pt x="17723" y="9746"/>
                      <a:pt x="17723" y="9746"/>
                    </a:cubicBezTo>
                    <a:cubicBezTo>
                      <a:pt x="17723" y="10141"/>
                      <a:pt x="18554" y="10537"/>
                      <a:pt x="19662" y="10537"/>
                    </a:cubicBezTo>
                    <a:cubicBezTo>
                      <a:pt x="20769" y="10537"/>
                      <a:pt x="21600" y="10141"/>
                      <a:pt x="21600" y="9746"/>
                    </a:cubicBezTo>
                    <a:cubicBezTo>
                      <a:pt x="21600" y="1976"/>
                      <a:pt x="21600" y="1976"/>
                      <a:pt x="21600" y="1976"/>
                    </a:cubicBezTo>
                    <a:cubicBezTo>
                      <a:pt x="21600" y="1317"/>
                      <a:pt x="19938" y="0"/>
                      <a:pt x="16338" y="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1" name="Shape 2716"/>
              <p:cNvSpPr/>
              <p:nvPr/>
            </p:nvSpPr>
            <p:spPr>
              <a:xfrm>
                <a:off x="172901" y="-1"/>
                <a:ext cx="224470" cy="22143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82" name="Shape 2721"/>
            <p:cNvSpPr/>
            <p:nvPr/>
          </p:nvSpPr>
          <p:spPr>
            <a:xfrm>
              <a:off x="7093264" y="2651761"/>
              <a:ext cx="3195557" cy="1142031"/>
            </a:xfrm>
            <a:prstGeom prst="roundRect">
              <a:avLst>
                <a:gd name="adj" fmla="val 7537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83" name="Group 2725"/>
            <p:cNvGrpSpPr/>
            <p:nvPr/>
          </p:nvGrpSpPr>
          <p:grpSpPr>
            <a:xfrm>
              <a:off x="7771508" y="2903452"/>
              <a:ext cx="294288" cy="638650"/>
              <a:chOff x="0" y="0"/>
              <a:chExt cx="651353" cy="1413536"/>
            </a:xfrm>
          </p:grpSpPr>
          <p:sp>
            <p:nvSpPr>
              <p:cNvPr id="84" name="Shape 2723"/>
              <p:cNvSpPr/>
              <p:nvPr/>
            </p:nvSpPr>
            <p:spPr>
              <a:xfrm>
                <a:off x="216117" y="0"/>
                <a:ext cx="209302" cy="2093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5" name="Shape 2724"/>
              <p:cNvSpPr/>
              <p:nvPr/>
            </p:nvSpPr>
            <p:spPr>
              <a:xfrm>
                <a:off x="-1" y="251768"/>
                <a:ext cx="651355" cy="11617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76" h="21600" extrusionOk="0">
                    <a:moveTo>
                      <a:pt x="21191" y="8000"/>
                    </a:moveTo>
                    <a:cubicBezTo>
                      <a:pt x="17435" y="1333"/>
                      <a:pt x="17435" y="1333"/>
                      <a:pt x="17435" y="1333"/>
                    </a:cubicBezTo>
                    <a:cubicBezTo>
                      <a:pt x="17200" y="533"/>
                      <a:pt x="16261" y="0"/>
                      <a:pt x="14852" y="0"/>
                    </a:cubicBezTo>
                    <a:cubicBezTo>
                      <a:pt x="6400" y="0"/>
                      <a:pt x="6400" y="0"/>
                      <a:pt x="6400" y="0"/>
                    </a:cubicBezTo>
                    <a:cubicBezTo>
                      <a:pt x="5461" y="0"/>
                      <a:pt x="4756" y="267"/>
                      <a:pt x="4287" y="667"/>
                    </a:cubicBezTo>
                    <a:cubicBezTo>
                      <a:pt x="4052" y="800"/>
                      <a:pt x="4052" y="800"/>
                      <a:pt x="4052" y="933"/>
                    </a:cubicBezTo>
                    <a:lnTo>
                      <a:pt x="4052" y="933"/>
                    </a:lnTo>
                    <a:lnTo>
                      <a:pt x="3817" y="1067"/>
                    </a:lnTo>
                    <a:cubicBezTo>
                      <a:pt x="61" y="8000"/>
                      <a:pt x="61" y="8000"/>
                      <a:pt x="61" y="8000"/>
                    </a:cubicBezTo>
                    <a:cubicBezTo>
                      <a:pt x="-174" y="8400"/>
                      <a:pt x="296" y="8933"/>
                      <a:pt x="1000" y="9067"/>
                    </a:cubicBezTo>
                    <a:cubicBezTo>
                      <a:pt x="1939" y="9200"/>
                      <a:pt x="2878" y="8933"/>
                      <a:pt x="3113" y="8533"/>
                    </a:cubicBezTo>
                    <a:cubicBezTo>
                      <a:pt x="5930" y="3067"/>
                      <a:pt x="5930" y="3067"/>
                      <a:pt x="5930" y="3067"/>
                    </a:cubicBezTo>
                    <a:cubicBezTo>
                      <a:pt x="6165" y="3067"/>
                      <a:pt x="6165" y="3067"/>
                      <a:pt x="6400" y="3067"/>
                    </a:cubicBezTo>
                    <a:cubicBezTo>
                      <a:pt x="6635" y="3067"/>
                      <a:pt x="6635" y="3067"/>
                      <a:pt x="6635" y="3067"/>
                    </a:cubicBezTo>
                    <a:cubicBezTo>
                      <a:pt x="1939" y="12800"/>
                      <a:pt x="1939" y="12800"/>
                      <a:pt x="1939" y="12800"/>
                    </a:cubicBezTo>
                    <a:cubicBezTo>
                      <a:pt x="6635" y="12800"/>
                      <a:pt x="6635" y="12800"/>
                      <a:pt x="6635" y="12800"/>
                    </a:cubicBezTo>
                    <a:cubicBezTo>
                      <a:pt x="6635" y="20667"/>
                      <a:pt x="6635" y="20667"/>
                      <a:pt x="6635" y="20667"/>
                    </a:cubicBezTo>
                    <a:cubicBezTo>
                      <a:pt x="6635" y="21200"/>
                      <a:pt x="7574" y="21600"/>
                      <a:pt x="8513" y="21600"/>
                    </a:cubicBezTo>
                    <a:cubicBezTo>
                      <a:pt x="9452" y="21600"/>
                      <a:pt x="10156" y="21200"/>
                      <a:pt x="10156" y="20667"/>
                    </a:cubicBezTo>
                    <a:cubicBezTo>
                      <a:pt x="10156" y="12800"/>
                      <a:pt x="10156" y="12800"/>
                      <a:pt x="10156" y="12800"/>
                    </a:cubicBezTo>
                    <a:cubicBezTo>
                      <a:pt x="11330" y="12800"/>
                      <a:pt x="11330" y="12800"/>
                      <a:pt x="11330" y="12800"/>
                    </a:cubicBezTo>
                    <a:cubicBezTo>
                      <a:pt x="11330" y="20667"/>
                      <a:pt x="11330" y="20667"/>
                      <a:pt x="11330" y="20667"/>
                    </a:cubicBezTo>
                    <a:cubicBezTo>
                      <a:pt x="11330" y="21200"/>
                      <a:pt x="12035" y="21600"/>
                      <a:pt x="12974" y="21600"/>
                    </a:cubicBezTo>
                    <a:cubicBezTo>
                      <a:pt x="13913" y="21600"/>
                      <a:pt x="14852" y="21200"/>
                      <a:pt x="14852" y="20667"/>
                    </a:cubicBezTo>
                    <a:cubicBezTo>
                      <a:pt x="14852" y="12800"/>
                      <a:pt x="14852" y="12800"/>
                      <a:pt x="14852" y="12800"/>
                    </a:cubicBezTo>
                    <a:cubicBezTo>
                      <a:pt x="19313" y="12800"/>
                      <a:pt x="19313" y="12800"/>
                      <a:pt x="19313" y="12800"/>
                    </a:cubicBezTo>
                    <a:cubicBezTo>
                      <a:pt x="14617" y="3067"/>
                      <a:pt x="14617" y="3067"/>
                      <a:pt x="14617" y="3067"/>
                    </a:cubicBezTo>
                    <a:cubicBezTo>
                      <a:pt x="14852" y="3067"/>
                      <a:pt x="14852" y="3067"/>
                      <a:pt x="14852" y="3067"/>
                    </a:cubicBezTo>
                    <a:cubicBezTo>
                      <a:pt x="15087" y="3067"/>
                      <a:pt x="15087" y="3067"/>
                      <a:pt x="15087" y="3067"/>
                    </a:cubicBezTo>
                    <a:cubicBezTo>
                      <a:pt x="18374" y="8533"/>
                      <a:pt x="18374" y="8533"/>
                      <a:pt x="18374" y="8533"/>
                    </a:cubicBezTo>
                    <a:cubicBezTo>
                      <a:pt x="18609" y="8933"/>
                      <a:pt x="19548" y="9200"/>
                      <a:pt x="20252" y="9067"/>
                    </a:cubicBezTo>
                    <a:cubicBezTo>
                      <a:pt x="21191" y="8933"/>
                      <a:pt x="21426" y="8400"/>
                      <a:pt x="21191" y="800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86" name="Shape 2729"/>
            <p:cNvSpPr/>
            <p:nvPr/>
          </p:nvSpPr>
          <p:spPr>
            <a:xfrm>
              <a:off x="5897090" y="2967436"/>
              <a:ext cx="377977" cy="1084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971" y="0"/>
                  </a:moveTo>
                  <a:lnTo>
                    <a:pt x="4629" y="0"/>
                  </a:lnTo>
                  <a:cubicBezTo>
                    <a:pt x="4629" y="0"/>
                    <a:pt x="3085" y="0"/>
                    <a:pt x="3085" y="5397"/>
                  </a:cubicBezTo>
                  <a:lnTo>
                    <a:pt x="18515" y="5397"/>
                  </a:lnTo>
                  <a:cubicBezTo>
                    <a:pt x="18515" y="0"/>
                    <a:pt x="16971" y="0"/>
                    <a:pt x="16971" y="0"/>
                  </a:cubicBezTo>
                  <a:close/>
                  <a:moveTo>
                    <a:pt x="21600" y="16190"/>
                  </a:moveTo>
                  <a:cubicBezTo>
                    <a:pt x="21600" y="10793"/>
                    <a:pt x="20058" y="10793"/>
                    <a:pt x="20058" y="10793"/>
                  </a:cubicBezTo>
                  <a:lnTo>
                    <a:pt x="1544" y="10793"/>
                  </a:lnTo>
                  <a:cubicBezTo>
                    <a:pt x="1544" y="10793"/>
                    <a:pt x="0" y="10793"/>
                    <a:pt x="0" y="16190"/>
                  </a:cubicBezTo>
                  <a:lnTo>
                    <a:pt x="0" y="21600"/>
                  </a:lnTo>
                  <a:lnTo>
                    <a:pt x="21600" y="21600"/>
                  </a:lnTo>
                  <a:cubicBezTo>
                    <a:pt x="21600" y="21600"/>
                    <a:pt x="21600" y="16190"/>
                    <a:pt x="21600" y="16190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2730"/>
            <p:cNvSpPr/>
            <p:nvPr/>
          </p:nvSpPr>
          <p:spPr>
            <a:xfrm>
              <a:off x="5830202" y="3067767"/>
              <a:ext cx="531596" cy="3414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32" h="21575" extrusionOk="0">
                  <a:moveTo>
                    <a:pt x="20320" y="1015"/>
                  </a:moveTo>
                  <a:cubicBezTo>
                    <a:pt x="19682" y="0"/>
                    <a:pt x="19682" y="0"/>
                    <a:pt x="19682" y="0"/>
                  </a:cubicBezTo>
                  <a:lnTo>
                    <a:pt x="19682" y="2728"/>
                  </a:lnTo>
                  <a:lnTo>
                    <a:pt x="1550" y="2728"/>
                  </a:lnTo>
                  <a:lnTo>
                    <a:pt x="1550" y="0"/>
                  </a:lnTo>
                  <a:cubicBezTo>
                    <a:pt x="1550" y="0"/>
                    <a:pt x="1550" y="0"/>
                    <a:pt x="910" y="1015"/>
                  </a:cubicBezTo>
                  <a:cubicBezTo>
                    <a:pt x="273" y="2026"/>
                    <a:pt x="-184" y="2299"/>
                    <a:pt x="73" y="4441"/>
                  </a:cubicBezTo>
                  <a:cubicBezTo>
                    <a:pt x="329" y="6574"/>
                    <a:pt x="1565" y="18278"/>
                    <a:pt x="1749" y="19863"/>
                  </a:cubicBezTo>
                  <a:cubicBezTo>
                    <a:pt x="1951" y="21600"/>
                    <a:pt x="3068" y="21575"/>
                    <a:pt x="3068" y="21575"/>
                  </a:cubicBezTo>
                  <a:lnTo>
                    <a:pt x="18164" y="21575"/>
                  </a:lnTo>
                  <a:cubicBezTo>
                    <a:pt x="18164" y="21575"/>
                    <a:pt x="19281" y="21600"/>
                    <a:pt x="19482" y="19863"/>
                  </a:cubicBezTo>
                  <a:cubicBezTo>
                    <a:pt x="19667" y="18278"/>
                    <a:pt x="20903" y="6574"/>
                    <a:pt x="21159" y="4441"/>
                  </a:cubicBezTo>
                  <a:cubicBezTo>
                    <a:pt x="21416" y="2299"/>
                    <a:pt x="20958" y="2026"/>
                    <a:pt x="20320" y="1015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3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269597" y="2651760"/>
            <a:ext cx="2019224" cy="1127941"/>
          </a:xfrm>
        </p:spPr>
        <p:txBody>
          <a:bodyPr wrap="square" anchor="ctr">
            <a:norm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3600" dirty="0">
                <a:solidFill>
                  <a:srgbClr val="FFFFFF"/>
                </a:solidFill>
                <a:latin typeface="Source Sans Pro Light" panose="020B0403030403020204" pitchFamily="34" charset="0"/>
              </a:rPr>
              <a:t>Female</a:t>
            </a:r>
          </a:p>
        </p:txBody>
      </p:sp>
      <p:sp>
        <p:nvSpPr>
          <p:cNvPr id="3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231810" y="2651760"/>
            <a:ext cx="1856990" cy="1127941"/>
          </a:xfrm>
        </p:spPr>
        <p:txBody>
          <a:bodyPr wrap="square" anchor="ctr">
            <a:norm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36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Male</a:t>
            </a:r>
            <a:endParaRPr lang="en-GB" sz="36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36794" y="3484795"/>
            <a:ext cx="1503613" cy="468195"/>
          </a:xfrm>
        </p:spPr>
        <p:txBody>
          <a:bodyPr>
            <a:noAutofit/>
          </a:bodyPr>
          <a:lstStyle/>
          <a:p>
            <a:pPr lvl="0" algn="ctr"/>
            <a:r>
              <a:rPr lang="en-GB" sz="2500" dirty="0">
                <a:latin typeface="Source Sans Pro Light" panose="020B0403030403020204" pitchFamily="34" charset="0"/>
              </a:rPr>
              <a:t>Product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86761" y="4090652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Graphic Design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4466" y="4480494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Interior Design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0049" y="4879890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Web Design</a:t>
            </a:r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7754" y="5284972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Marketing Serve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4466" y="5666207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 err="1"/>
              <a:t>Investation</a:t>
            </a:r>
            <a:endParaRPr lang="en-GB" sz="14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4086910"/>
            <a:ext cx="8045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80%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4488114"/>
            <a:ext cx="8299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25%</a:t>
            </a:r>
          </a:p>
        </p:txBody>
      </p:sp>
      <p:sp>
        <p:nvSpPr>
          <p:cNvPr id="4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4884008"/>
            <a:ext cx="8045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55%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5285212"/>
            <a:ext cx="8299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65%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8" y="5679165"/>
            <a:ext cx="832372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90%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4084069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90%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4485273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55%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4881167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70%</a:t>
            </a:r>
          </a:p>
        </p:txBody>
      </p:sp>
      <p:sp>
        <p:nvSpPr>
          <p:cNvPr id="5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5282371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97%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4" y="5676324"/>
            <a:ext cx="832372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45%</a:t>
            </a:r>
          </a:p>
        </p:txBody>
      </p:sp>
      <p:sp>
        <p:nvSpPr>
          <p:cNvPr id="55" name="Oval 5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21492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0"/>
                            </p:stCondLst>
                            <p:childTnLst>
                              <p:par>
                                <p:cTn id="9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5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3500"/>
                            </p:stCondLst>
                            <p:childTnLst>
                              <p:par>
                                <p:cTn id="1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6" grpId="0" animBg="1"/>
      <p:bldP spid="67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Rectangle 88"/>
          <p:cNvSpPr/>
          <p:nvPr/>
        </p:nvSpPr>
        <p:spPr>
          <a:xfrm>
            <a:off x="0" y="0"/>
            <a:ext cx="12192000" cy="73024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57943" y="4592555"/>
            <a:ext cx="10167257" cy="143450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200" dirty="0">
                <a:latin typeface="Source Sans Pro Light" panose="020B0403030403020204" pitchFamily="34" charset="0"/>
              </a:rPr>
              <a:t>Let’s talk everything about 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200" dirty="0">
                <a:latin typeface="Source Sans Pro Light" panose="020B0403030403020204" pitchFamily="34" charset="0"/>
              </a:rPr>
              <a:t>Phases </a:t>
            </a:r>
            <a:r>
              <a:rPr lang="en-GB" sz="3200" dirty="0" err="1">
                <a:latin typeface="Source Sans Pro Light" panose="020B0403030403020204" pitchFamily="34" charset="0"/>
              </a:rPr>
              <a:t>Infographic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5" name="Shape 2736"/>
          <p:cNvSpPr/>
          <p:nvPr/>
        </p:nvSpPr>
        <p:spPr>
          <a:xfrm>
            <a:off x="5880101" y="3653484"/>
            <a:ext cx="673100" cy="93907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1978626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" grpId="0" animBg="1"/>
      <p:bldP spid="6" grpId="0" build="p"/>
      <p:bldP spid="5" grpId="0" animBg="1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ONE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5" name="Group 24"/>
          <p:cNvGrpSpPr/>
          <p:nvPr/>
        </p:nvGrpSpPr>
        <p:grpSpPr>
          <a:xfrm>
            <a:off x="1098550" y="4808538"/>
            <a:ext cx="128588" cy="1244600"/>
            <a:chOff x="1098550" y="4808538"/>
            <a:chExt cx="128588" cy="1244600"/>
          </a:xfrm>
          <a:solidFill>
            <a:schemeClr val="accent1"/>
          </a:solidFill>
        </p:grpSpPr>
        <p:sp>
          <p:nvSpPr>
            <p:cNvPr id="6" name="Freeform 8"/>
            <p:cNvSpPr>
              <a:spLocks/>
            </p:cNvSpPr>
            <p:nvPr/>
          </p:nvSpPr>
          <p:spPr bwMode="auto">
            <a:xfrm>
              <a:off x="1098550" y="480853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" name="Freeform 9"/>
            <p:cNvSpPr>
              <a:spLocks/>
            </p:cNvSpPr>
            <p:nvPr/>
          </p:nvSpPr>
          <p:spPr bwMode="auto">
            <a:xfrm>
              <a:off x="1098550" y="509270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" name="Freeform 10"/>
            <p:cNvSpPr>
              <a:spLocks/>
            </p:cNvSpPr>
            <p:nvPr/>
          </p:nvSpPr>
          <p:spPr bwMode="auto">
            <a:xfrm>
              <a:off x="1098550" y="537527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" name="Freeform 11"/>
            <p:cNvSpPr>
              <a:spLocks/>
            </p:cNvSpPr>
            <p:nvPr/>
          </p:nvSpPr>
          <p:spPr bwMode="auto">
            <a:xfrm>
              <a:off x="1098550" y="565943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" name="Freeform 12"/>
            <p:cNvSpPr>
              <a:spLocks/>
            </p:cNvSpPr>
            <p:nvPr/>
          </p:nvSpPr>
          <p:spPr bwMode="auto">
            <a:xfrm>
              <a:off x="1098550" y="594360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3702050" y="4808538"/>
            <a:ext cx="127000" cy="1244600"/>
            <a:chOff x="3702050" y="4808538"/>
            <a:chExt cx="127000" cy="1244600"/>
          </a:xfrm>
          <a:solidFill>
            <a:schemeClr val="accent1"/>
          </a:solidFill>
        </p:grpSpPr>
        <p:sp>
          <p:nvSpPr>
            <p:cNvPr id="12" name="Freeform 14"/>
            <p:cNvSpPr>
              <a:spLocks/>
            </p:cNvSpPr>
            <p:nvPr/>
          </p:nvSpPr>
          <p:spPr bwMode="auto">
            <a:xfrm>
              <a:off x="3702050" y="4808538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5 h 69"/>
                <a:gd name="T10" fmla="*/ 0 w 80"/>
                <a:gd name="T11" fmla="*/ 28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" name="Freeform 15"/>
            <p:cNvSpPr>
              <a:spLocks/>
            </p:cNvSpPr>
            <p:nvPr/>
          </p:nvSpPr>
          <p:spPr bwMode="auto">
            <a:xfrm>
              <a:off x="3702050" y="5092700"/>
              <a:ext cx="127000" cy="109538"/>
            </a:xfrm>
            <a:custGeom>
              <a:avLst/>
              <a:gdLst>
                <a:gd name="T0" fmla="*/ 0 w 80"/>
                <a:gd name="T1" fmla="*/ 44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4 h 69"/>
                <a:gd name="T10" fmla="*/ 0 w 80"/>
                <a:gd name="T11" fmla="*/ 28 h 69"/>
                <a:gd name="T12" fmla="*/ 0 w 80"/>
                <a:gd name="T13" fmla="*/ 44 h 69"/>
                <a:gd name="T14" fmla="*/ 0 w 80"/>
                <a:gd name="T15" fmla="*/ 44 h 69"/>
                <a:gd name="T16" fmla="*/ 0 w 80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4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" name="Freeform 16"/>
            <p:cNvSpPr>
              <a:spLocks/>
            </p:cNvSpPr>
            <p:nvPr/>
          </p:nvSpPr>
          <p:spPr bwMode="auto">
            <a:xfrm>
              <a:off x="3702050" y="5375275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5 h 69"/>
                <a:gd name="T10" fmla="*/ 0 w 80"/>
                <a:gd name="T11" fmla="*/ 29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" name="Freeform 17"/>
            <p:cNvSpPr>
              <a:spLocks/>
            </p:cNvSpPr>
            <p:nvPr/>
          </p:nvSpPr>
          <p:spPr bwMode="auto">
            <a:xfrm>
              <a:off x="3702050" y="5659438"/>
              <a:ext cx="127000" cy="109538"/>
            </a:xfrm>
            <a:custGeom>
              <a:avLst/>
              <a:gdLst>
                <a:gd name="T0" fmla="*/ 0 w 80"/>
                <a:gd name="T1" fmla="*/ 49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9 h 69"/>
                <a:gd name="T10" fmla="*/ 0 w 80"/>
                <a:gd name="T11" fmla="*/ 28 h 69"/>
                <a:gd name="T12" fmla="*/ 0 w 80"/>
                <a:gd name="T13" fmla="*/ 49 h 69"/>
                <a:gd name="T14" fmla="*/ 0 w 80"/>
                <a:gd name="T15" fmla="*/ 49 h 69"/>
                <a:gd name="T16" fmla="*/ 0 w 80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9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" name="Freeform 18"/>
            <p:cNvSpPr>
              <a:spLocks/>
            </p:cNvSpPr>
            <p:nvPr/>
          </p:nvSpPr>
          <p:spPr bwMode="auto">
            <a:xfrm>
              <a:off x="3702050" y="5943600"/>
              <a:ext cx="127000" cy="109538"/>
            </a:xfrm>
            <a:custGeom>
              <a:avLst/>
              <a:gdLst>
                <a:gd name="T0" fmla="*/ 0 w 80"/>
                <a:gd name="T1" fmla="*/ 48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8 h 69"/>
                <a:gd name="T10" fmla="*/ 0 w 80"/>
                <a:gd name="T11" fmla="*/ 28 h 69"/>
                <a:gd name="T12" fmla="*/ 0 w 80"/>
                <a:gd name="T13" fmla="*/ 48 h 69"/>
                <a:gd name="T14" fmla="*/ 0 w 80"/>
                <a:gd name="T15" fmla="*/ 48 h 69"/>
                <a:gd name="T16" fmla="*/ 0 w 80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8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6303963" y="4808538"/>
            <a:ext cx="128588" cy="1244600"/>
            <a:chOff x="6303963" y="4808538"/>
            <a:chExt cx="128588" cy="1244600"/>
          </a:xfrm>
          <a:solidFill>
            <a:schemeClr val="accent1"/>
          </a:solidFill>
        </p:grpSpPr>
        <p:sp>
          <p:nvSpPr>
            <p:cNvPr id="18" name="Freeform 20"/>
            <p:cNvSpPr>
              <a:spLocks/>
            </p:cNvSpPr>
            <p:nvPr/>
          </p:nvSpPr>
          <p:spPr bwMode="auto">
            <a:xfrm>
              <a:off x="6303963" y="480853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" name="Freeform 21"/>
            <p:cNvSpPr>
              <a:spLocks/>
            </p:cNvSpPr>
            <p:nvPr/>
          </p:nvSpPr>
          <p:spPr bwMode="auto">
            <a:xfrm>
              <a:off x="6303963" y="509270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" name="Freeform 22"/>
            <p:cNvSpPr>
              <a:spLocks/>
            </p:cNvSpPr>
            <p:nvPr/>
          </p:nvSpPr>
          <p:spPr bwMode="auto">
            <a:xfrm>
              <a:off x="6303963" y="537527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23"/>
            <p:cNvSpPr>
              <a:spLocks/>
            </p:cNvSpPr>
            <p:nvPr/>
          </p:nvSpPr>
          <p:spPr bwMode="auto">
            <a:xfrm>
              <a:off x="6303963" y="565943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2" name="Freeform 24"/>
            <p:cNvSpPr>
              <a:spLocks/>
            </p:cNvSpPr>
            <p:nvPr/>
          </p:nvSpPr>
          <p:spPr bwMode="auto">
            <a:xfrm>
              <a:off x="6303963" y="594360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8901113" y="4808538"/>
            <a:ext cx="127000" cy="1244600"/>
            <a:chOff x="8901113" y="4808538"/>
            <a:chExt cx="127000" cy="1244600"/>
          </a:xfrm>
          <a:solidFill>
            <a:schemeClr val="accent1"/>
          </a:solidFill>
        </p:grpSpPr>
        <p:sp>
          <p:nvSpPr>
            <p:cNvPr id="26" name="Freeform 26"/>
            <p:cNvSpPr>
              <a:spLocks/>
            </p:cNvSpPr>
            <p:nvPr/>
          </p:nvSpPr>
          <p:spPr bwMode="auto">
            <a:xfrm>
              <a:off x="8901113" y="4808538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5 h 69"/>
                <a:gd name="T10" fmla="*/ 0 w 80"/>
                <a:gd name="T11" fmla="*/ 28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7" name="Freeform 27"/>
            <p:cNvSpPr>
              <a:spLocks/>
            </p:cNvSpPr>
            <p:nvPr/>
          </p:nvSpPr>
          <p:spPr bwMode="auto">
            <a:xfrm>
              <a:off x="8901113" y="5092700"/>
              <a:ext cx="127000" cy="109538"/>
            </a:xfrm>
            <a:custGeom>
              <a:avLst/>
              <a:gdLst>
                <a:gd name="T0" fmla="*/ 0 w 80"/>
                <a:gd name="T1" fmla="*/ 44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4 h 69"/>
                <a:gd name="T10" fmla="*/ 0 w 80"/>
                <a:gd name="T11" fmla="*/ 28 h 69"/>
                <a:gd name="T12" fmla="*/ 0 w 80"/>
                <a:gd name="T13" fmla="*/ 44 h 69"/>
                <a:gd name="T14" fmla="*/ 0 w 80"/>
                <a:gd name="T15" fmla="*/ 44 h 69"/>
                <a:gd name="T16" fmla="*/ 0 w 80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4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28"/>
            <p:cNvSpPr>
              <a:spLocks/>
            </p:cNvSpPr>
            <p:nvPr/>
          </p:nvSpPr>
          <p:spPr bwMode="auto">
            <a:xfrm>
              <a:off x="8901113" y="5375275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5 h 69"/>
                <a:gd name="T10" fmla="*/ 0 w 80"/>
                <a:gd name="T11" fmla="*/ 29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29"/>
            <p:cNvSpPr>
              <a:spLocks/>
            </p:cNvSpPr>
            <p:nvPr/>
          </p:nvSpPr>
          <p:spPr bwMode="auto">
            <a:xfrm>
              <a:off x="8901113" y="5659438"/>
              <a:ext cx="127000" cy="109538"/>
            </a:xfrm>
            <a:custGeom>
              <a:avLst/>
              <a:gdLst>
                <a:gd name="T0" fmla="*/ 0 w 80"/>
                <a:gd name="T1" fmla="*/ 49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9 h 69"/>
                <a:gd name="T10" fmla="*/ 0 w 80"/>
                <a:gd name="T11" fmla="*/ 28 h 69"/>
                <a:gd name="T12" fmla="*/ 0 w 80"/>
                <a:gd name="T13" fmla="*/ 49 h 69"/>
                <a:gd name="T14" fmla="*/ 0 w 80"/>
                <a:gd name="T15" fmla="*/ 49 h 69"/>
                <a:gd name="T16" fmla="*/ 0 w 80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9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30"/>
            <p:cNvSpPr>
              <a:spLocks/>
            </p:cNvSpPr>
            <p:nvPr/>
          </p:nvSpPr>
          <p:spPr bwMode="auto">
            <a:xfrm>
              <a:off x="8901113" y="5943600"/>
              <a:ext cx="127000" cy="109538"/>
            </a:xfrm>
            <a:custGeom>
              <a:avLst/>
              <a:gdLst>
                <a:gd name="T0" fmla="*/ 0 w 80"/>
                <a:gd name="T1" fmla="*/ 48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8 h 69"/>
                <a:gd name="T10" fmla="*/ 0 w 80"/>
                <a:gd name="T11" fmla="*/ 28 h 69"/>
                <a:gd name="T12" fmla="*/ 0 w 80"/>
                <a:gd name="T13" fmla="*/ 48 h 69"/>
                <a:gd name="T14" fmla="*/ 0 w 80"/>
                <a:gd name="T15" fmla="*/ 48 h 69"/>
                <a:gd name="T16" fmla="*/ 0 w 80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8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066800" y="3667125"/>
            <a:ext cx="2243138" cy="625475"/>
            <a:chOff x="1066800" y="3667125"/>
            <a:chExt cx="2243138" cy="625475"/>
          </a:xfrm>
        </p:grpSpPr>
        <p:sp>
          <p:nvSpPr>
            <p:cNvPr id="5" name="Freeform 7"/>
            <p:cNvSpPr>
              <a:spLocks/>
            </p:cNvSpPr>
            <p:nvPr/>
          </p:nvSpPr>
          <p:spPr bwMode="auto">
            <a:xfrm>
              <a:off x="1066800" y="3667125"/>
              <a:ext cx="2243138" cy="62547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6 w 1413"/>
                <a:gd name="T11" fmla="*/ 394 h 394"/>
                <a:gd name="T12" fmla="*/ 1236 w 1413"/>
                <a:gd name="T13" fmla="*/ 394 h 394"/>
                <a:gd name="T14" fmla="*/ 1236 w 1413"/>
                <a:gd name="T15" fmla="*/ 394 h 394"/>
                <a:gd name="T16" fmla="*/ 1413 w 1413"/>
                <a:gd name="T17" fmla="*/ 195 h 394"/>
                <a:gd name="T18" fmla="*/ 1236 w 1413"/>
                <a:gd name="T19" fmla="*/ 0 h 394"/>
                <a:gd name="T20" fmla="*/ 1236 w 1413"/>
                <a:gd name="T21" fmla="*/ 0 h 394"/>
                <a:gd name="T22" fmla="*/ 1236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3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Freeform 31"/>
            <p:cNvSpPr>
              <a:spLocks noEditPoints="1"/>
            </p:cNvSpPr>
            <p:nvPr/>
          </p:nvSpPr>
          <p:spPr bwMode="auto">
            <a:xfrm>
              <a:off x="1528763" y="3833813"/>
              <a:ext cx="287338" cy="290513"/>
            </a:xfrm>
            <a:custGeom>
              <a:avLst/>
              <a:gdLst>
                <a:gd name="T0" fmla="*/ 6 w 45"/>
                <a:gd name="T1" fmla="*/ 17 h 45"/>
                <a:gd name="T2" fmla="*/ 18 w 45"/>
                <a:gd name="T3" fmla="*/ 5 h 45"/>
                <a:gd name="T4" fmla="*/ 30 w 45"/>
                <a:gd name="T5" fmla="*/ 18 h 45"/>
                <a:gd name="T6" fmla="*/ 18 w 45"/>
                <a:gd name="T7" fmla="*/ 30 h 45"/>
                <a:gd name="T8" fmla="*/ 6 w 45"/>
                <a:gd name="T9" fmla="*/ 17 h 45"/>
                <a:gd name="T10" fmla="*/ 44 w 45"/>
                <a:gd name="T11" fmla="*/ 38 h 45"/>
                <a:gd name="T12" fmla="*/ 33 w 45"/>
                <a:gd name="T13" fmla="*/ 27 h 45"/>
                <a:gd name="T14" fmla="*/ 36 w 45"/>
                <a:gd name="T15" fmla="*/ 18 h 45"/>
                <a:gd name="T16" fmla="*/ 18 w 45"/>
                <a:gd name="T17" fmla="*/ 0 h 45"/>
                <a:gd name="T18" fmla="*/ 0 w 45"/>
                <a:gd name="T19" fmla="*/ 17 h 45"/>
                <a:gd name="T20" fmla="*/ 18 w 45"/>
                <a:gd name="T21" fmla="*/ 35 h 45"/>
                <a:gd name="T22" fmla="*/ 27 w 45"/>
                <a:gd name="T23" fmla="*/ 33 h 45"/>
                <a:gd name="T24" fmla="*/ 38 w 45"/>
                <a:gd name="T25" fmla="*/ 44 h 45"/>
                <a:gd name="T26" fmla="*/ 42 w 45"/>
                <a:gd name="T27" fmla="*/ 44 h 45"/>
                <a:gd name="T28" fmla="*/ 44 w 45"/>
                <a:gd name="T29" fmla="*/ 41 h 45"/>
                <a:gd name="T30" fmla="*/ 44 w 45"/>
                <a:gd name="T31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5" h="45">
                  <a:moveTo>
                    <a:pt x="6" y="17"/>
                  </a:moveTo>
                  <a:cubicBezTo>
                    <a:pt x="6" y="11"/>
                    <a:pt x="11" y="5"/>
                    <a:pt x="18" y="5"/>
                  </a:cubicBezTo>
                  <a:cubicBezTo>
                    <a:pt x="25" y="5"/>
                    <a:pt x="30" y="11"/>
                    <a:pt x="30" y="18"/>
                  </a:cubicBezTo>
                  <a:cubicBezTo>
                    <a:pt x="30" y="25"/>
                    <a:pt x="25" y="30"/>
                    <a:pt x="18" y="30"/>
                  </a:cubicBezTo>
                  <a:cubicBezTo>
                    <a:pt x="12" y="30"/>
                    <a:pt x="6" y="24"/>
                    <a:pt x="6" y="17"/>
                  </a:cubicBezTo>
                  <a:close/>
                  <a:moveTo>
                    <a:pt x="44" y="38"/>
                  </a:moveTo>
                  <a:cubicBezTo>
                    <a:pt x="33" y="27"/>
                    <a:pt x="33" y="27"/>
                    <a:pt x="33" y="27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8"/>
                    <a:pt x="27" y="0"/>
                    <a:pt x="18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9" y="35"/>
                    <a:pt x="18" y="35"/>
                  </a:cubicBezTo>
                  <a:cubicBezTo>
                    <a:pt x="22" y="35"/>
                    <a:pt x="25" y="35"/>
                    <a:pt x="27" y="33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9" y="45"/>
                    <a:pt x="41" y="45"/>
                    <a:pt x="42" y="44"/>
                  </a:cubicBezTo>
                  <a:cubicBezTo>
                    <a:pt x="44" y="41"/>
                    <a:pt x="44" y="41"/>
                    <a:pt x="44" y="41"/>
                  </a:cubicBezTo>
                  <a:cubicBezTo>
                    <a:pt x="45" y="40"/>
                    <a:pt x="45" y="39"/>
                    <a:pt x="44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668713" y="3667125"/>
            <a:ext cx="2244725" cy="625475"/>
            <a:chOff x="3668713" y="3667125"/>
            <a:chExt cx="2244725" cy="625475"/>
          </a:xfrm>
        </p:grpSpPr>
        <p:sp>
          <p:nvSpPr>
            <p:cNvPr id="11" name="Freeform 13"/>
            <p:cNvSpPr>
              <a:spLocks/>
            </p:cNvSpPr>
            <p:nvPr/>
          </p:nvSpPr>
          <p:spPr bwMode="auto">
            <a:xfrm>
              <a:off x="3668713" y="3667125"/>
              <a:ext cx="2244725" cy="62547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" name="Freeform 32"/>
            <p:cNvSpPr>
              <a:spLocks noEditPoints="1"/>
            </p:cNvSpPr>
            <p:nvPr/>
          </p:nvSpPr>
          <p:spPr bwMode="auto">
            <a:xfrm>
              <a:off x="4098925" y="3854450"/>
              <a:ext cx="282575" cy="250825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272213" y="3667125"/>
            <a:ext cx="2243138" cy="625475"/>
            <a:chOff x="6272213" y="3667125"/>
            <a:chExt cx="2243138" cy="625475"/>
          </a:xfrm>
        </p:grpSpPr>
        <p:sp>
          <p:nvSpPr>
            <p:cNvPr id="17" name="Freeform 19"/>
            <p:cNvSpPr>
              <a:spLocks/>
            </p:cNvSpPr>
            <p:nvPr/>
          </p:nvSpPr>
          <p:spPr bwMode="auto">
            <a:xfrm>
              <a:off x="6272213" y="3667125"/>
              <a:ext cx="2243138" cy="62547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5" name="Freeform 33"/>
            <p:cNvSpPr>
              <a:spLocks noEditPoints="1"/>
            </p:cNvSpPr>
            <p:nvPr/>
          </p:nvSpPr>
          <p:spPr bwMode="auto">
            <a:xfrm>
              <a:off x="6700838" y="3854450"/>
              <a:ext cx="276225" cy="250825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867775" y="3667125"/>
            <a:ext cx="2251075" cy="625475"/>
            <a:chOff x="8867775" y="3667125"/>
            <a:chExt cx="2251075" cy="625475"/>
          </a:xfrm>
        </p:grpSpPr>
        <p:sp>
          <p:nvSpPr>
            <p:cNvPr id="23" name="Freeform 25"/>
            <p:cNvSpPr>
              <a:spLocks/>
            </p:cNvSpPr>
            <p:nvPr/>
          </p:nvSpPr>
          <p:spPr bwMode="auto">
            <a:xfrm>
              <a:off x="8867775" y="3667125"/>
              <a:ext cx="2251075" cy="62547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6" name="Freeform 34"/>
            <p:cNvSpPr>
              <a:spLocks noEditPoints="1"/>
            </p:cNvSpPr>
            <p:nvPr/>
          </p:nvSpPr>
          <p:spPr bwMode="auto">
            <a:xfrm>
              <a:off x="9297988" y="3854450"/>
              <a:ext cx="333375" cy="250825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39240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54181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01837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4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16778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99617" y="3669348"/>
            <a:ext cx="1340483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Analysis</a:t>
            </a:r>
            <a:endParaRPr lang="en-GB" sz="1400" dirty="0"/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603116" y="3668713"/>
            <a:ext cx="1340484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03441" y="3672806"/>
            <a:ext cx="131191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800591" y="3670300"/>
            <a:ext cx="1318259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50" name="Shape 62"/>
          <p:cNvSpPr/>
          <p:nvPr/>
        </p:nvSpPr>
        <p:spPr>
          <a:xfrm flipH="1">
            <a:off x="1073150" y="31071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20731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52" name="Oval 5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19560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500"/>
                            </p:stCondLst>
                            <p:childTnLst>
                              <p:par>
                                <p:cTn id="10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7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7500"/>
                            </p:stCondLst>
                            <p:childTnLst>
                              <p:par>
                                <p:cTn id="1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8" grpId="0" build="p"/>
      <p:bldP spid="39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animBg="1"/>
      <p:bldP spid="51" grpId="0" build="p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ANALYSIS DETAIL DESCRIPTION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063625" y="2109788"/>
            <a:ext cx="2247900" cy="623888"/>
            <a:chOff x="1063625" y="2109788"/>
            <a:chExt cx="2247900" cy="623888"/>
          </a:xfrm>
        </p:grpSpPr>
        <p:sp>
          <p:nvSpPr>
            <p:cNvPr id="70" name="Freeform 7"/>
            <p:cNvSpPr>
              <a:spLocks/>
            </p:cNvSpPr>
            <p:nvPr/>
          </p:nvSpPr>
          <p:spPr bwMode="auto">
            <a:xfrm>
              <a:off x="1063625" y="2109788"/>
              <a:ext cx="2247900" cy="623888"/>
            </a:xfrm>
            <a:custGeom>
              <a:avLst/>
              <a:gdLst>
                <a:gd name="T0" fmla="*/ 0 w 1416"/>
                <a:gd name="T1" fmla="*/ 0 h 393"/>
                <a:gd name="T2" fmla="*/ 0 w 1416"/>
                <a:gd name="T3" fmla="*/ 4 h 393"/>
                <a:gd name="T4" fmla="*/ 176 w 1416"/>
                <a:gd name="T5" fmla="*/ 196 h 393"/>
                <a:gd name="T6" fmla="*/ 0 w 1416"/>
                <a:gd name="T7" fmla="*/ 389 h 393"/>
                <a:gd name="T8" fmla="*/ 0 w 1416"/>
                <a:gd name="T9" fmla="*/ 393 h 393"/>
                <a:gd name="T10" fmla="*/ 1235 w 1416"/>
                <a:gd name="T11" fmla="*/ 393 h 393"/>
                <a:gd name="T12" fmla="*/ 1235 w 1416"/>
                <a:gd name="T13" fmla="*/ 393 h 393"/>
                <a:gd name="T14" fmla="*/ 1235 w 1416"/>
                <a:gd name="T15" fmla="*/ 393 h 393"/>
                <a:gd name="T16" fmla="*/ 1416 w 1416"/>
                <a:gd name="T17" fmla="*/ 196 h 393"/>
                <a:gd name="T18" fmla="*/ 1235 w 1416"/>
                <a:gd name="T19" fmla="*/ 0 h 393"/>
                <a:gd name="T20" fmla="*/ 1235 w 1416"/>
                <a:gd name="T21" fmla="*/ 0 h 393"/>
                <a:gd name="T22" fmla="*/ 1235 w 1416"/>
                <a:gd name="T23" fmla="*/ 0 h 393"/>
                <a:gd name="T24" fmla="*/ 0 w 1416"/>
                <a:gd name="T25" fmla="*/ 0 h 393"/>
                <a:gd name="T26" fmla="*/ 0 w 1416"/>
                <a:gd name="T27" fmla="*/ 0 h 393"/>
                <a:gd name="T28" fmla="*/ 0 w 1416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6" h="393">
                  <a:moveTo>
                    <a:pt x="0" y="0"/>
                  </a:moveTo>
                  <a:lnTo>
                    <a:pt x="0" y="4"/>
                  </a:lnTo>
                  <a:lnTo>
                    <a:pt x="176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5" y="393"/>
                  </a:lnTo>
                  <a:lnTo>
                    <a:pt x="1235" y="393"/>
                  </a:lnTo>
                  <a:lnTo>
                    <a:pt x="1416" y="196"/>
                  </a:lnTo>
                  <a:lnTo>
                    <a:pt x="1235" y="0"/>
                  </a:lnTo>
                  <a:lnTo>
                    <a:pt x="1235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4" name="Freeform 11"/>
            <p:cNvSpPr>
              <a:spLocks noEditPoints="1"/>
            </p:cNvSpPr>
            <p:nvPr/>
          </p:nvSpPr>
          <p:spPr bwMode="auto">
            <a:xfrm>
              <a:off x="1528763" y="2279651"/>
              <a:ext cx="285750" cy="287338"/>
            </a:xfrm>
            <a:custGeom>
              <a:avLst/>
              <a:gdLst>
                <a:gd name="T0" fmla="*/ 11 w 90"/>
                <a:gd name="T1" fmla="*/ 35 h 90"/>
                <a:gd name="T2" fmla="*/ 35 w 90"/>
                <a:gd name="T3" fmla="*/ 10 h 90"/>
                <a:gd name="T4" fmla="*/ 60 w 90"/>
                <a:gd name="T5" fmla="*/ 36 h 90"/>
                <a:gd name="T6" fmla="*/ 36 w 90"/>
                <a:gd name="T7" fmla="*/ 60 h 90"/>
                <a:gd name="T8" fmla="*/ 11 w 90"/>
                <a:gd name="T9" fmla="*/ 35 h 90"/>
                <a:gd name="T10" fmla="*/ 87 w 90"/>
                <a:gd name="T11" fmla="*/ 76 h 90"/>
                <a:gd name="T12" fmla="*/ 66 w 90"/>
                <a:gd name="T13" fmla="*/ 54 h 90"/>
                <a:gd name="T14" fmla="*/ 71 w 90"/>
                <a:gd name="T15" fmla="*/ 36 h 90"/>
                <a:gd name="T16" fmla="*/ 35 w 90"/>
                <a:gd name="T17" fmla="*/ 0 h 90"/>
                <a:gd name="T18" fmla="*/ 0 w 90"/>
                <a:gd name="T19" fmla="*/ 35 h 90"/>
                <a:gd name="T20" fmla="*/ 36 w 90"/>
                <a:gd name="T21" fmla="*/ 71 h 90"/>
                <a:gd name="T22" fmla="*/ 54 w 90"/>
                <a:gd name="T23" fmla="*/ 66 h 90"/>
                <a:gd name="T24" fmla="*/ 75 w 90"/>
                <a:gd name="T25" fmla="*/ 88 h 90"/>
                <a:gd name="T26" fmla="*/ 83 w 90"/>
                <a:gd name="T27" fmla="*/ 88 h 90"/>
                <a:gd name="T28" fmla="*/ 88 w 90"/>
                <a:gd name="T29" fmla="*/ 82 h 90"/>
                <a:gd name="T30" fmla="*/ 87 w 90"/>
                <a:gd name="T31" fmla="*/ 76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90" h="90">
                  <a:moveTo>
                    <a:pt x="11" y="35"/>
                  </a:moveTo>
                  <a:cubicBezTo>
                    <a:pt x="11" y="21"/>
                    <a:pt x="21" y="10"/>
                    <a:pt x="35" y="10"/>
                  </a:cubicBezTo>
                  <a:cubicBezTo>
                    <a:pt x="48" y="10"/>
                    <a:pt x="60" y="22"/>
                    <a:pt x="60" y="36"/>
                  </a:cubicBezTo>
                  <a:cubicBezTo>
                    <a:pt x="60" y="49"/>
                    <a:pt x="49" y="60"/>
                    <a:pt x="36" y="60"/>
                  </a:cubicBezTo>
                  <a:cubicBezTo>
                    <a:pt x="22" y="60"/>
                    <a:pt x="11" y="48"/>
                    <a:pt x="11" y="35"/>
                  </a:cubicBezTo>
                  <a:close/>
                  <a:moveTo>
                    <a:pt x="87" y="76"/>
                  </a:moveTo>
                  <a:cubicBezTo>
                    <a:pt x="66" y="54"/>
                    <a:pt x="66" y="54"/>
                    <a:pt x="66" y="54"/>
                  </a:cubicBezTo>
                  <a:cubicBezTo>
                    <a:pt x="69" y="49"/>
                    <a:pt x="71" y="42"/>
                    <a:pt x="71" y="36"/>
                  </a:cubicBezTo>
                  <a:cubicBezTo>
                    <a:pt x="71" y="16"/>
                    <a:pt x="54" y="0"/>
                    <a:pt x="35" y="0"/>
                  </a:cubicBezTo>
                  <a:cubicBezTo>
                    <a:pt x="15" y="0"/>
                    <a:pt x="0" y="15"/>
                    <a:pt x="0" y="35"/>
                  </a:cubicBezTo>
                  <a:cubicBezTo>
                    <a:pt x="0" y="54"/>
                    <a:pt x="17" y="71"/>
                    <a:pt x="36" y="71"/>
                  </a:cubicBezTo>
                  <a:cubicBezTo>
                    <a:pt x="42" y="71"/>
                    <a:pt x="48" y="69"/>
                    <a:pt x="54" y="66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7" y="90"/>
                    <a:pt x="81" y="90"/>
                    <a:pt x="83" y="88"/>
                  </a:cubicBezTo>
                  <a:cubicBezTo>
                    <a:pt x="88" y="82"/>
                    <a:pt x="88" y="82"/>
                    <a:pt x="88" y="82"/>
                  </a:cubicBezTo>
                  <a:cubicBezTo>
                    <a:pt x="90" y="80"/>
                    <a:pt x="90" y="78"/>
                    <a:pt x="87" y="7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665538" y="2109788"/>
            <a:ext cx="2251075" cy="623888"/>
            <a:chOff x="3665538" y="2109788"/>
            <a:chExt cx="2251075" cy="623888"/>
          </a:xfrm>
        </p:grpSpPr>
        <p:sp>
          <p:nvSpPr>
            <p:cNvPr id="71" name="Freeform 8"/>
            <p:cNvSpPr>
              <a:spLocks/>
            </p:cNvSpPr>
            <p:nvPr/>
          </p:nvSpPr>
          <p:spPr bwMode="auto">
            <a:xfrm>
              <a:off x="3665538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12"/>
            <p:cNvSpPr>
              <a:spLocks noEditPoints="1"/>
            </p:cNvSpPr>
            <p:nvPr/>
          </p:nvSpPr>
          <p:spPr bwMode="auto">
            <a:xfrm>
              <a:off x="4094163" y="2295526"/>
              <a:ext cx="287338" cy="252413"/>
            </a:xfrm>
            <a:custGeom>
              <a:avLst/>
              <a:gdLst>
                <a:gd name="T0" fmla="*/ 47 w 90"/>
                <a:gd name="T1" fmla="*/ 18 h 79"/>
                <a:gd name="T2" fmla="*/ 47 w 90"/>
                <a:gd name="T3" fmla="*/ 41 h 79"/>
                <a:gd name="T4" fmla="*/ 62 w 90"/>
                <a:gd name="T5" fmla="*/ 55 h 79"/>
                <a:gd name="T6" fmla="*/ 67 w 90"/>
                <a:gd name="T7" fmla="*/ 51 h 79"/>
                <a:gd name="T8" fmla="*/ 54 w 90"/>
                <a:gd name="T9" fmla="*/ 38 h 79"/>
                <a:gd name="T10" fmla="*/ 54 w 90"/>
                <a:gd name="T11" fmla="*/ 18 h 79"/>
                <a:gd name="T12" fmla="*/ 47 w 90"/>
                <a:gd name="T13" fmla="*/ 18 h 79"/>
                <a:gd name="T14" fmla="*/ 51 w 90"/>
                <a:gd name="T15" fmla="*/ 0 h 79"/>
                <a:gd name="T16" fmla="*/ 12 w 90"/>
                <a:gd name="T17" fmla="*/ 38 h 79"/>
                <a:gd name="T18" fmla="*/ 0 w 90"/>
                <a:gd name="T19" fmla="*/ 38 h 79"/>
                <a:gd name="T20" fmla="*/ 18 w 90"/>
                <a:gd name="T21" fmla="*/ 58 h 79"/>
                <a:gd name="T22" fmla="*/ 35 w 90"/>
                <a:gd name="T23" fmla="*/ 38 h 79"/>
                <a:gd name="T24" fmla="*/ 22 w 90"/>
                <a:gd name="T25" fmla="*/ 38 h 79"/>
                <a:gd name="T26" fmla="*/ 51 w 90"/>
                <a:gd name="T27" fmla="*/ 10 h 79"/>
                <a:gd name="T28" fmla="*/ 80 w 90"/>
                <a:gd name="T29" fmla="*/ 39 h 79"/>
                <a:gd name="T30" fmla="*/ 51 w 90"/>
                <a:gd name="T31" fmla="*/ 69 h 79"/>
                <a:gd name="T32" fmla="*/ 34 w 90"/>
                <a:gd name="T33" fmla="*/ 63 h 79"/>
                <a:gd name="T34" fmla="*/ 27 w 90"/>
                <a:gd name="T35" fmla="*/ 70 h 79"/>
                <a:gd name="T36" fmla="*/ 51 w 90"/>
                <a:gd name="T37" fmla="*/ 79 h 79"/>
                <a:gd name="T38" fmla="*/ 90 w 90"/>
                <a:gd name="T39" fmla="*/ 39 h 79"/>
                <a:gd name="T40" fmla="*/ 51 w 90"/>
                <a:gd name="T4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0" h="79">
                  <a:moveTo>
                    <a:pt x="47" y="18"/>
                  </a:moveTo>
                  <a:cubicBezTo>
                    <a:pt x="47" y="41"/>
                    <a:pt x="47" y="41"/>
                    <a:pt x="47" y="41"/>
                  </a:cubicBezTo>
                  <a:cubicBezTo>
                    <a:pt x="62" y="55"/>
                    <a:pt x="62" y="55"/>
                    <a:pt x="62" y="55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47" y="18"/>
                    <a:pt x="47" y="18"/>
                    <a:pt x="47" y="18"/>
                  </a:cubicBezTo>
                  <a:close/>
                  <a:moveTo>
                    <a:pt x="51" y="0"/>
                  </a:moveTo>
                  <a:cubicBezTo>
                    <a:pt x="30" y="0"/>
                    <a:pt x="12" y="17"/>
                    <a:pt x="12" y="3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18" y="58"/>
                    <a:pt x="18" y="58"/>
                    <a:pt x="18" y="58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2" y="23"/>
                    <a:pt x="35" y="10"/>
                    <a:pt x="51" y="10"/>
                  </a:cubicBezTo>
                  <a:cubicBezTo>
                    <a:pt x="67" y="10"/>
                    <a:pt x="80" y="23"/>
                    <a:pt x="80" y="39"/>
                  </a:cubicBezTo>
                  <a:cubicBezTo>
                    <a:pt x="80" y="56"/>
                    <a:pt x="67" y="69"/>
                    <a:pt x="51" y="69"/>
                  </a:cubicBezTo>
                  <a:cubicBezTo>
                    <a:pt x="44" y="69"/>
                    <a:pt x="38" y="67"/>
                    <a:pt x="34" y="63"/>
                  </a:cubicBezTo>
                  <a:cubicBezTo>
                    <a:pt x="27" y="70"/>
                    <a:pt x="27" y="70"/>
                    <a:pt x="27" y="70"/>
                  </a:cubicBezTo>
                  <a:cubicBezTo>
                    <a:pt x="33" y="76"/>
                    <a:pt x="42" y="79"/>
                    <a:pt x="51" y="79"/>
                  </a:cubicBezTo>
                  <a:cubicBezTo>
                    <a:pt x="72" y="79"/>
                    <a:pt x="90" y="61"/>
                    <a:pt x="90" y="39"/>
                  </a:cubicBezTo>
                  <a:cubicBezTo>
                    <a:pt x="90" y="18"/>
                    <a:pt x="72" y="0"/>
                    <a:pt x="5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269038" y="2109788"/>
            <a:ext cx="2247900" cy="623888"/>
            <a:chOff x="6269038" y="2109788"/>
            <a:chExt cx="2247900" cy="623888"/>
          </a:xfrm>
        </p:grpSpPr>
        <p:sp>
          <p:nvSpPr>
            <p:cNvPr id="72" name="Freeform 9"/>
            <p:cNvSpPr>
              <a:spLocks/>
            </p:cNvSpPr>
            <p:nvPr/>
          </p:nvSpPr>
          <p:spPr bwMode="auto">
            <a:xfrm>
              <a:off x="6269038" y="2109788"/>
              <a:ext cx="2247900" cy="623888"/>
            </a:xfrm>
            <a:custGeom>
              <a:avLst/>
              <a:gdLst>
                <a:gd name="T0" fmla="*/ 0 w 1416"/>
                <a:gd name="T1" fmla="*/ 0 h 393"/>
                <a:gd name="T2" fmla="*/ 0 w 1416"/>
                <a:gd name="T3" fmla="*/ 4 h 393"/>
                <a:gd name="T4" fmla="*/ 179 w 1416"/>
                <a:gd name="T5" fmla="*/ 196 h 393"/>
                <a:gd name="T6" fmla="*/ 0 w 1416"/>
                <a:gd name="T7" fmla="*/ 389 h 393"/>
                <a:gd name="T8" fmla="*/ 0 w 1416"/>
                <a:gd name="T9" fmla="*/ 393 h 393"/>
                <a:gd name="T10" fmla="*/ 1236 w 1416"/>
                <a:gd name="T11" fmla="*/ 393 h 393"/>
                <a:gd name="T12" fmla="*/ 1236 w 1416"/>
                <a:gd name="T13" fmla="*/ 393 h 393"/>
                <a:gd name="T14" fmla="*/ 1236 w 1416"/>
                <a:gd name="T15" fmla="*/ 393 h 393"/>
                <a:gd name="T16" fmla="*/ 1416 w 1416"/>
                <a:gd name="T17" fmla="*/ 196 h 393"/>
                <a:gd name="T18" fmla="*/ 1236 w 1416"/>
                <a:gd name="T19" fmla="*/ 0 h 393"/>
                <a:gd name="T20" fmla="*/ 1236 w 1416"/>
                <a:gd name="T21" fmla="*/ 0 h 393"/>
                <a:gd name="T22" fmla="*/ 1236 w 1416"/>
                <a:gd name="T23" fmla="*/ 0 h 393"/>
                <a:gd name="T24" fmla="*/ 0 w 1416"/>
                <a:gd name="T25" fmla="*/ 0 h 393"/>
                <a:gd name="T26" fmla="*/ 0 w 1416"/>
                <a:gd name="T27" fmla="*/ 0 h 393"/>
                <a:gd name="T28" fmla="*/ 0 w 1416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6" h="393">
                  <a:moveTo>
                    <a:pt x="0" y="0"/>
                  </a:moveTo>
                  <a:lnTo>
                    <a:pt x="0" y="4"/>
                  </a:lnTo>
                  <a:lnTo>
                    <a:pt x="179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416" y="196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13"/>
            <p:cNvSpPr>
              <a:spLocks noEditPoints="1"/>
            </p:cNvSpPr>
            <p:nvPr/>
          </p:nvSpPr>
          <p:spPr bwMode="auto">
            <a:xfrm>
              <a:off x="6705600" y="2295526"/>
              <a:ext cx="274638" cy="252413"/>
            </a:xfrm>
            <a:custGeom>
              <a:avLst/>
              <a:gdLst>
                <a:gd name="T0" fmla="*/ 81 w 86"/>
                <a:gd name="T1" fmla="*/ 52 h 79"/>
                <a:gd name="T2" fmla="*/ 65 w 86"/>
                <a:gd name="T3" fmla="*/ 46 h 79"/>
                <a:gd name="T4" fmla="*/ 67 w 86"/>
                <a:gd name="T5" fmla="*/ 51 h 79"/>
                <a:gd name="T6" fmla="*/ 43 w 86"/>
                <a:gd name="T7" fmla="*/ 61 h 79"/>
                <a:gd name="T8" fmla="*/ 19 w 86"/>
                <a:gd name="T9" fmla="*/ 51 h 79"/>
                <a:gd name="T10" fmla="*/ 21 w 86"/>
                <a:gd name="T11" fmla="*/ 46 h 79"/>
                <a:gd name="T12" fmla="*/ 4 w 86"/>
                <a:gd name="T13" fmla="*/ 52 h 79"/>
                <a:gd name="T14" fmla="*/ 4 w 86"/>
                <a:gd name="T15" fmla="*/ 60 h 79"/>
                <a:gd name="T16" fmla="*/ 35 w 86"/>
                <a:gd name="T17" fmla="*/ 76 h 79"/>
                <a:gd name="T18" fmla="*/ 51 w 86"/>
                <a:gd name="T19" fmla="*/ 76 h 79"/>
                <a:gd name="T20" fmla="*/ 81 w 86"/>
                <a:gd name="T21" fmla="*/ 60 h 79"/>
                <a:gd name="T22" fmla="*/ 81 w 86"/>
                <a:gd name="T23" fmla="*/ 52 h 79"/>
                <a:gd name="T24" fmla="*/ 43 w 86"/>
                <a:gd name="T25" fmla="*/ 19 h 79"/>
                <a:gd name="T26" fmla="*/ 54 w 86"/>
                <a:gd name="T27" fmla="*/ 15 h 79"/>
                <a:gd name="T28" fmla="*/ 49 w 86"/>
                <a:gd name="T29" fmla="*/ 3 h 79"/>
                <a:gd name="T30" fmla="*/ 43 w 86"/>
                <a:gd name="T31" fmla="*/ 0 h 79"/>
                <a:gd name="T32" fmla="*/ 36 w 86"/>
                <a:gd name="T33" fmla="*/ 3 h 79"/>
                <a:gd name="T34" fmla="*/ 32 w 86"/>
                <a:gd name="T35" fmla="*/ 15 h 79"/>
                <a:gd name="T36" fmla="*/ 43 w 86"/>
                <a:gd name="T37" fmla="*/ 19 h 79"/>
                <a:gd name="T38" fmla="*/ 43 w 86"/>
                <a:gd name="T39" fmla="*/ 48 h 79"/>
                <a:gd name="T40" fmla="*/ 62 w 86"/>
                <a:gd name="T41" fmla="*/ 40 h 79"/>
                <a:gd name="T42" fmla="*/ 58 w 86"/>
                <a:gd name="T43" fmla="*/ 26 h 79"/>
                <a:gd name="T44" fmla="*/ 43 w 86"/>
                <a:gd name="T45" fmla="*/ 32 h 79"/>
                <a:gd name="T46" fmla="*/ 28 w 86"/>
                <a:gd name="T47" fmla="*/ 26 h 79"/>
                <a:gd name="T48" fmla="*/ 23 w 86"/>
                <a:gd name="T49" fmla="*/ 40 h 79"/>
                <a:gd name="T50" fmla="*/ 43 w 86"/>
                <a:gd name="T51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6" h="79">
                  <a:moveTo>
                    <a:pt x="81" y="52"/>
                  </a:moveTo>
                  <a:cubicBezTo>
                    <a:pt x="65" y="46"/>
                    <a:pt x="65" y="46"/>
                    <a:pt x="65" y="46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66" y="56"/>
                    <a:pt x="56" y="61"/>
                    <a:pt x="43" y="61"/>
                  </a:cubicBezTo>
                  <a:cubicBezTo>
                    <a:pt x="30" y="61"/>
                    <a:pt x="19" y="56"/>
                    <a:pt x="19" y="51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0" y="54"/>
                    <a:pt x="0" y="57"/>
                    <a:pt x="4" y="60"/>
                  </a:cubicBezTo>
                  <a:cubicBezTo>
                    <a:pt x="35" y="76"/>
                    <a:pt x="35" y="76"/>
                    <a:pt x="35" y="76"/>
                  </a:cubicBezTo>
                  <a:cubicBezTo>
                    <a:pt x="39" y="79"/>
                    <a:pt x="46" y="79"/>
                    <a:pt x="51" y="76"/>
                  </a:cubicBezTo>
                  <a:cubicBezTo>
                    <a:pt x="81" y="60"/>
                    <a:pt x="81" y="60"/>
                    <a:pt x="81" y="60"/>
                  </a:cubicBezTo>
                  <a:cubicBezTo>
                    <a:pt x="86" y="57"/>
                    <a:pt x="86" y="54"/>
                    <a:pt x="81" y="52"/>
                  </a:cubicBezTo>
                  <a:close/>
                  <a:moveTo>
                    <a:pt x="43" y="19"/>
                  </a:moveTo>
                  <a:cubicBezTo>
                    <a:pt x="48" y="19"/>
                    <a:pt x="52" y="17"/>
                    <a:pt x="54" y="15"/>
                  </a:cubicBezTo>
                  <a:cubicBezTo>
                    <a:pt x="52" y="10"/>
                    <a:pt x="50" y="5"/>
                    <a:pt x="49" y="3"/>
                  </a:cubicBezTo>
                  <a:cubicBezTo>
                    <a:pt x="48" y="1"/>
                    <a:pt x="45" y="0"/>
                    <a:pt x="43" y="0"/>
                  </a:cubicBezTo>
                  <a:cubicBezTo>
                    <a:pt x="40" y="0"/>
                    <a:pt x="37" y="1"/>
                    <a:pt x="36" y="3"/>
                  </a:cubicBezTo>
                  <a:cubicBezTo>
                    <a:pt x="35" y="5"/>
                    <a:pt x="34" y="10"/>
                    <a:pt x="32" y="15"/>
                  </a:cubicBezTo>
                  <a:cubicBezTo>
                    <a:pt x="33" y="17"/>
                    <a:pt x="38" y="19"/>
                    <a:pt x="43" y="19"/>
                  </a:cubicBezTo>
                  <a:close/>
                  <a:moveTo>
                    <a:pt x="43" y="48"/>
                  </a:moveTo>
                  <a:cubicBezTo>
                    <a:pt x="53" y="48"/>
                    <a:pt x="62" y="44"/>
                    <a:pt x="62" y="40"/>
                  </a:cubicBezTo>
                  <a:cubicBezTo>
                    <a:pt x="61" y="35"/>
                    <a:pt x="59" y="31"/>
                    <a:pt x="58" y="26"/>
                  </a:cubicBezTo>
                  <a:cubicBezTo>
                    <a:pt x="56" y="29"/>
                    <a:pt x="50" y="32"/>
                    <a:pt x="43" y="32"/>
                  </a:cubicBezTo>
                  <a:cubicBezTo>
                    <a:pt x="35" y="32"/>
                    <a:pt x="29" y="29"/>
                    <a:pt x="28" y="26"/>
                  </a:cubicBezTo>
                  <a:cubicBezTo>
                    <a:pt x="26" y="31"/>
                    <a:pt x="25" y="35"/>
                    <a:pt x="23" y="40"/>
                  </a:cubicBezTo>
                  <a:cubicBezTo>
                    <a:pt x="24" y="44"/>
                    <a:pt x="32" y="48"/>
                    <a:pt x="43" y="4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870950" y="2109788"/>
            <a:ext cx="2251075" cy="623888"/>
            <a:chOff x="8870950" y="2109788"/>
            <a:chExt cx="2251075" cy="623888"/>
          </a:xfrm>
        </p:grpSpPr>
        <p:sp>
          <p:nvSpPr>
            <p:cNvPr id="73" name="Freeform 10"/>
            <p:cNvSpPr>
              <a:spLocks/>
            </p:cNvSpPr>
            <p:nvPr/>
          </p:nvSpPr>
          <p:spPr bwMode="auto">
            <a:xfrm>
              <a:off x="8870950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7" name="Freeform 14"/>
            <p:cNvSpPr>
              <a:spLocks noEditPoints="1"/>
            </p:cNvSpPr>
            <p:nvPr/>
          </p:nvSpPr>
          <p:spPr bwMode="auto">
            <a:xfrm>
              <a:off x="9297988" y="2295526"/>
              <a:ext cx="333375" cy="252413"/>
            </a:xfrm>
            <a:custGeom>
              <a:avLst/>
              <a:gdLst>
                <a:gd name="T0" fmla="*/ 88 w 105"/>
                <a:gd name="T1" fmla="*/ 71 h 79"/>
                <a:gd name="T2" fmla="*/ 96 w 105"/>
                <a:gd name="T3" fmla="*/ 71 h 79"/>
                <a:gd name="T4" fmla="*/ 93 w 105"/>
                <a:gd name="T5" fmla="*/ 37 h 79"/>
                <a:gd name="T6" fmla="*/ 86 w 105"/>
                <a:gd name="T7" fmla="*/ 41 h 79"/>
                <a:gd name="T8" fmla="*/ 88 w 105"/>
                <a:gd name="T9" fmla="*/ 71 h 79"/>
                <a:gd name="T10" fmla="*/ 101 w 105"/>
                <a:gd name="T11" fmla="*/ 26 h 79"/>
                <a:gd name="T12" fmla="*/ 59 w 105"/>
                <a:gd name="T13" fmla="*/ 2 h 79"/>
                <a:gd name="T14" fmla="*/ 46 w 105"/>
                <a:gd name="T15" fmla="*/ 2 h 79"/>
                <a:gd name="T16" fmla="*/ 3 w 105"/>
                <a:gd name="T17" fmla="*/ 26 h 79"/>
                <a:gd name="T18" fmla="*/ 3 w 105"/>
                <a:gd name="T19" fmla="*/ 33 h 79"/>
                <a:gd name="T20" fmla="*/ 46 w 105"/>
                <a:gd name="T21" fmla="*/ 57 h 79"/>
                <a:gd name="T22" fmla="*/ 59 w 105"/>
                <a:gd name="T23" fmla="*/ 57 h 79"/>
                <a:gd name="T24" fmla="*/ 86 w 105"/>
                <a:gd name="T25" fmla="*/ 41 h 79"/>
                <a:gd name="T26" fmla="*/ 56 w 105"/>
                <a:gd name="T27" fmla="*/ 34 h 79"/>
                <a:gd name="T28" fmla="*/ 52 w 105"/>
                <a:gd name="T29" fmla="*/ 34 h 79"/>
                <a:gd name="T30" fmla="*/ 43 w 105"/>
                <a:gd name="T31" fmla="*/ 29 h 79"/>
                <a:gd name="T32" fmla="*/ 52 w 105"/>
                <a:gd name="T33" fmla="*/ 23 h 79"/>
                <a:gd name="T34" fmla="*/ 62 w 105"/>
                <a:gd name="T35" fmla="*/ 27 h 79"/>
                <a:gd name="T36" fmla="*/ 93 w 105"/>
                <a:gd name="T37" fmla="*/ 37 h 79"/>
                <a:gd name="T38" fmla="*/ 101 w 105"/>
                <a:gd name="T39" fmla="*/ 33 h 79"/>
                <a:gd name="T40" fmla="*/ 101 w 105"/>
                <a:gd name="T41" fmla="*/ 26 h 79"/>
                <a:gd name="T42" fmla="*/ 18 w 105"/>
                <a:gd name="T43" fmla="*/ 51 h 79"/>
                <a:gd name="T44" fmla="*/ 33 w 105"/>
                <a:gd name="T45" fmla="*/ 69 h 79"/>
                <a:gd name="T46" fmla="*/ 52 w 105"/>
                <a:gd name="T47" fmla="*/ 79 h 79"/>
                <a:gd name="T48" fmla="*/ 71 w 105"/>
                <a:gd name="T49" fmla="*/ 70 h 79"/>
                <a:gd name="T50" fmla="*/ 81 w 105"/>
                <a:gd name="T51" fmla="*/ 55 h 79"/>
                <a:gd name="T52" fmla="*/ 52 w 105"/>
                <a:gd name="T53" fmla="*/ 68 h 79"/>
                <a:gd name="T54" fmla="*/ 18 w 105"/>
                <a:gd name="T55" fmla="*/ 51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05" h="79">
                  <a:moveTo>
                    <a:pt x="88" y="71"/>
                  </a:moveTo>
                  <a:cubicBezTo>
                    <a:pt x="88" y="73"/>
                    <a:pt x="95" y="77"/>
                    <a:pt x="96" y="71"/>
                  </a:cubicBezTo>
                  <a:cubicBezTo>
                    <a:pt x="99" y="45"/>
                    <a:pt x="93" y="37"/>
                    <a:pt x="93" y="3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6" y="41"/>
                    <a:pt x="92" y="47"/>
                    <a:pt x="88" y="71"/>
                  </a:cubicBezTo>
                  <a:close/>
                  <a:moveTo>
                    <a:pt x="101" y="26"/>
                  </a:moveTo>
                  <a:cubicBezTo>
                    <a:pt x="59" y="2"/>
                    <a:pt x="59" y="2"/>
                    <a:pt x="59" y="2"/>
                  </a:cubicBezTo>
                  <a:cubicBezTo>
                    <a:pt x="55" y="0"/>
                    <a:pt x="50" y="0"/>
                    <a:pt x="46" y="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0" y="28"/>
                    <a:pt x="0" y="31"/>
                    <a:pt x="3" y="33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9"/>
                    <a:pt x="55" y="59"/>
                    <a:pt x="59" y="5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5" y="34"/>
                    <a:pt x="54" y="34"/>
                    <a:pt x="52" y="34"/>
                  </a:cubicBezTo>
                  <a:cubicBezTo>
                    <a:pt x="47" y="34"/>
                    <a:pt x="43" y="32"/>
                    <a:pt x="43" y="29"/>
                  </a:cubicBezTo>
                  <a:cubicBezTo>
                    <a:pt x="43" y="25"/>
                    <a:pt x="47" y="23"/>
                    <a:pt x="52" y="23"/>
                  </a:cubicBezTo>
                  <a:cubicBezTo>
                    <a:pt x="57" y="23"/>
                    <a:pt x="60" y="24"/>
                    <a:pt x="62" y="27"/>
                  </a:cubicBezTo>
                  <a:cubicBezTo>
                    <a:pt x="93" y="37"/>
                    <a:pt x="93" y="37"/>
                    <a:pt x="93" y="37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5" y="31"/>
                    <a:pt x="105" y="28"/>
                    <a:pt x="101" y="26"/>
                  </a:cubicBezTo>
                  <a:close/>
                  <a:moveTo>
                    <a:pt x="18" y="51"/>
                  </a:moveTo>
                  <a:cubicBezTo>
                    <a:pt x="20" y="61"/>
                    <a:pt x="23" y="65"/>
                    <a:pt x="33" y="69"/>
                  </a:cubicBezTo>
                  <a:cubicBezTo>
                    <a:pt x="44" y="74"/>
                    <a:pt x="48" y="79"/>
                    <a:pt x="52" y="79"/>
                  </a:cubicBezTo>
                  <a:cubicBezTo>
                    <a:pt x="56" y="79"/>
                    <a:pt x="61" y="74"/>
                    <a:pt x="71" y="70"/>
                  </a:cubicBezTo>
                  <a:cubicBezTo>
                    <a:pt x="81" y="66"/>
                    <a:pt x="79" y="64"/>
                    <a:pt x="81" y="55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18" y="51"/>
                    <a:pt x="18" y="51"/>
                    <a:pt x="18" y="5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8" name="Freeform 15"/>
          <p:cNvSpPr>
            <a:spLocks/>
          </p:cNvSpPr>
          <p:nvPr/>
        </p:nvSpPr>
        <p:spPr bwMode="auto">
          <a:xfrm>
            <a:off x="1069975" y="3281363"/>
            <a:ext cx="5999163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528763" y="3267869"/>
            <a:ext cx="2636837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</a:t>
            </a:r>
            <a:r>
              <a:rPr lang="en-GB" sz="1400" dirty="0" smtClean="0"/>
              <a:t>Analysis</a:t>
            </a:r>
            <a:endParaRPr lang="en-GB" sz="1400" dirty="0"/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500" y="4130675"/>
            <a:ext cx="5999163" cy="239395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 smtClean="0"/>
              <a:t>unok</a:t>
            </a:r>
            <a:r>
              <a:rPr lang="en-GB" dirty="0" smtClean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kanu</a:t>
            </a:r>
            <a:r>
              <a:rPr lang="en-GB" dirty="0" smtClean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err="1"/>
              <a:t>haidy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</a:t>
            </a:r>
            <a:r>
              <a:rPr lang="en-GB" dirty="0" smtClean="0"/>
              <a:t>h</a:t>
            </a:r>
          </a:p>
          <a:p>
            <a:r>
              <a:rPr lang="en-GB" dirty="0" smtClean="0"/>
              <a:t>ere </a:t>
            </a:r>
            <a:r>
              <a:rPr lang="en-GB" dirty="0"/>
              <a:t>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smtClean="0"/>
              <a:t>y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 smtClean="0"/>
              <a:t>aku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7536393" y="3280569"/>
            <a:ext cx="3594098" cy="289163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02338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78" grpId="0" animBg="1"/>
      <p:bldP spid="16" grpId="0" build="p"/>
      <p:bldP spid="17" grpId="0" build="p"/>
      <p:bldP spid="19" grpId="0" build="p"/>
      <p:bldP spid="20" grpId="0" build="p"/>
      <p:bldP spid="22" grpId="0" build="p"/>
      <p:bldP spid="23" grpId="0" build="p"/>
      <p:bldP spid="3" grpId="0" animBg="1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/>
          <p:cNvSpPr txBox="1"/>
          <p:nvPr/>
        </p:nvSpPr>
        <p:spPr>
          <a:xfrm>
            <a:off x="10695823" y="760992"/>
            <a:ext cx="492919" cy="21544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800" dirty="0" smtClean="0">
                <a:solidFill>
                  <a:schemeClr val="bg1"/>
                </a:solidFill>
                <a:latin typeface="Source Sans Pro Ligth"/>
              </a:rPr>
              <a:t>41</a:t>
            </a:r>
            <a:endParaRPr lang="en-GB" sz="800" dirty="0">
              <a:solidFill>
                <a:schemeClr val="bg1"/>
              </a:solidFill>
              <a:latin typeface="Source Sans Pro Ligth"/>
            </a:endParaRPr>
          </a:p>
        </p:txBody>
      </p:sp>
      <p:sp>
        <p:nvSpPr>
          <p:cNvPr id="70" name="Freeform 7"/>
          <p:cNvSpPr>
            <a:spLocks/>
          </p:cNvSpPr>
          <p:nvPr/>
        </p:nvSpPr>
        <p:spPr bwMode="auto">
          <a:xfrm>
            <a:off x="1063625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6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5 w 1416"/>
              <a:gd name="T11" fmla="*/ 393 h 393"/>
              <a:gd name="T12" fmla="*/ 1235 w 1416"/>
              <a:gd name="T13" fmla="*/ 393 h 393"/>
              <a:gd name="T14" fmla="*/ 1235 w 1416"/>
              <a:gd name="T15" fmla="*/ 393 h 393"/>
              <a:gd name="T16" fmla="*/ 1416 w 1416"/>
              <a:gd name="T17" fmla="*/ 196 h 393"/>
              <a:gd name="T18" fmla="*/ 1235 w 1416"/>
              <a:gd name="T19" fmla="*/ 0 h 393"/>
              <a:gd name="T20" fmla="*/ 1235 w 1416"/>
              <a:gd name="T21" fmla="*/ 0 h 393"/>
              <a:gd name="T22" fmla="*/ 1235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6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5" y="393"/>
                </a:lnTo>
                <a:lnTo>
                  <a:pt x="1235" y="393"/>
                </a:lnTo>
                <a:lnTo>
                  <a:pt x="1416" y="196"/>
                </a:lnTo>
                <a:lnTo>
                  <a:pt x="1235" y="0"/>
                </a:lnTo>
                <a:lnTo>
                  <a:pt x="1235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2" name="Freeform 9"/>
          <p:cNvSpPr>
            <a:spLocks/>
          </p:cNvSpPr>
          <p:nvPr/>
        </p:nvSpPr>
        <p:spPr bwMode="auto">
          <a:xfrm>
            <a:off x="6269038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9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6 w 1416"/>
              <a:gd name="T11" fmla="*/ 393 h 393"/>
              <a:gd name="T12" fmla="*/ 1236 w 1416"/>
              <a:gd name="T13" fmla="*/ 393 h 393"/>
              <a:gd name="T14" fmla="*/ 1236 w 1416"/>
              <a:gd name="T15" fmla="*/ 393 h 393"/>
              <a:gd name="T16" fmla="*/ 1416 w 1416"/>
              <a:gd name="T17" fmla="*/ 196 h 393"/>
              <a:gd name="T18" fmla="*/ 1236 w 1416"/>
              <a:gd name="T19" fmla="*/ 0 h 393"/>
              <a:gd name="T20" fmla="*/ 1236 w 1416"/>
              <a:gd name="T21" fmla="*/ 0 h 393"/>
              <a:gd name="T22" fmla="*/ 1236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9" y="196"/>
                </a:lnTo>
                <a:lnTo>
                  <a:pt x="0" y="389"/>
                </a:lnTo>
                <a:lnTo>
                  <a:pt x="0" y="393"/>
                </a:lnTo>
                <a:lnTo>
                  <a:pt x="1236" y="393"/>
                </a:lnTo>
                <a:lnTo>
                  <a:pt x="1236" y="393"/>
                </a:lnTo>
                <a:lnTo>
                  <a:pt x="1236" y="393"/>
                </a:lnTo>
                <a:lnTo>
                  <a:pt x="1416" y="196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3" name="Freeform 10"/>
          <p:cNvSpPr>
            <a:spLocks/>
          </p:cNvSpPr>
          <p:nvPr/>
        </p:nvSpPr>
        <p:spPr bwMode="auto">
          <a:xfrm>
            <a:off x="8870950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11"/>
          <p:cNvSpPr>
            <a:spLocks noEditPoints="1"/>
          </p:cNvSpPr>
          <p:nvPr/>
        </p:nvSpPr>
        <p:spPr bwMode="auto">
          <a:xfrm>
            <a:off x="1528763" y="2279651"/>
            <a:ext cx="285750" cy="287338"/>
          </a:xfrm>
          <a:custGeom>
            <a:avLst/>
            <a:gdLst>
              <a:gd name="T0" fmla="*/ 11 w 90"/>
              <a:gd name="T1" fmla="*/ 35 h 90"/>
              <a:gd name="T2" fmla="*/ 35 w 90"/>
              <a:gd name="T3" fmla="*/ 10 h 90"/>
              <a:gd name="T4" fmla="*/ 60 w 90"/>
              <a:gd name="T5" fmla="*/ 36 h 90"/>
              <a:gd name="T6" fmla="*/ 36 w 90"/>
              <a:gd name="T7" fmla="*/ 60 h 90"/>
              <a:gd name="T8" fmla="*/ 11 w 90"/>
              <a:gd name="T9" fmla="*/ 35 h 90"/>
              <a:gd name="T10" fmla="*/ 87 w 90"/>
              <a:gd name="T11" fmla="*/ 76 h 90"/>
              <a:gd name="T12" fmla="*/ 66 w 90"/>
              <a:gd name="T13" fmla="*/ 54 h 90"/>
              <a:gd name="T14" fmla="*/ 71 w 90"/>
              <a:gd name="T15" fmla="*/ 36 h 90"/>
              <a:gd name="T16" fmla="*/ 35 w 90"/>
              <a:gd name="T17" fmla="*/ 0 h 90"/>
              <a:gd name="T18" fmla="*/ 0 w 90"/>
              <a:gd name="T19" fmla="*/ 35 h 90"/>
              <a:gd name="T20" fmla="*/ 36 w 90"/>
              <a:gd name="T21" fmla="*/ 71 h 90"/>
              <a:gd name="T22" fmla="*/ 54 w 90"/>
              <a:gd name="T23" fmla="*/ 66 h 90"/>
              <a:gd name="T24" fmla="*/ 75 w 90"/>
              <a:gd name="T25" fmla="*/ 88 h 90"/>
              <a:gd name="T26" fmla="*/ 83 w 90"/>
              <a:gd name="T27" fmla="*/ 88 h 90"/>
              <a:gd name="T28" fmla="*/ 88 w 90"/>
              <a:gd name="T29" fmla="*/ 82 h 90"/>
              <a:gd name="T30" fmla="*/ 87 w 90"/>
              <a:gd name="T31" fmla="*/ 76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90" h="90">
                <a:moveTo>
                  <a:pt x="11" y="35"/>
                </a:moveTo>
                <a:cubicBezTo>
                  <a:pt x="11" y="21"/>
                  <a:pt x="21" y="10"/>
                  <a:pt x="35" y="10"/>
                </a:cubicBezTo>
                <a:cubicBezTo>
                  <a:pt x="48" y="10"/>
                  <a:pt x="60" y="22"/>
                  <a:pt x="60" y="36"/>
                </a:cubicBezTo>
                <a:cubicBezTo>
                  <a:pt x="60" y="49"/>
                  <a:pt x="49" y="60"/>
                  <a:pt x="36" y="60"/>
                </a:cubicBezTo>
                <a:cubicBezTo>
                  <a:pt x="22" y="60"/>
                  <a:pt x="11" y="48"/>
                  <a:pt x="11" y="35"/>
                </a:cubicBezTo>
                <a:close/>
                <a:moveTo>
                  <a:pt x="87" y="76"/>
                </a:moveTo>
                <a:cubicBezTo>
                  <a:pt x="66" y="54"/>
                  <a:pt x="66" y="54"/>
                  <a:pt x="66" y="54"/>
                </a:cubicBezTo>
                <a:cubicBezTo>
                  <a:pt x="69" y="49"/>
                  <a:pt x="71" y="42"/>
                  <a:pt x="71" y="36"/>
                </a:cubicBezTo>
                <a:cubicBezTo>
                  <a:pt x="71" y="16"/>
                  <a:pt x="54" y="0"/>
                  <a:pt x="35" y="0"/>
                </a:cubicBezTo>
                <a:cubicBezTo>
                  <a:pt x="15" y="0"/>
                  <a:pt x="0" y="15"/>
                  <a:pt x="0" y="35"/>
                </a:cubicBezTo>
                <a:cubicBezTo>
                  <a:pt x="0" y="54"/>
                  <a:pt x="17" y="71"/>
                  <a:pt x="36" y="71"/>
                </a:cubicBezTo>
                <a:cubicBezTo>
                  <a:pt x="42" y="71"/>
                  <a:pt x="48" y="69"/>
                  <a:pt x="54" y="66"/>
                </a:cubicBezTo>
                <a:cubicBezTo>
                  <a:pt x="75" y="88"/>
                  <a:pt x="75" y="88"/>
                  <a:pt x="75" y="88"/>
                </a:cubicBezTo>
                <a:cubicBezTo>
                  <a:pt x="77" y="90"/>
                  <a:pt x="81" y="90"/>
                  <a:pt x="83" y="88"/>
                </a:cubicBezTo>
                <a:cubicBezTo>
                  <a:pt x="88" y="82"/>
                  <a:pt x="88" y="82"/>
                  <a:pt x="88" y="82"/>
                </a:cubicBezTo>
                <a:cubicBezTo>
                  <a:pt x="90" y="80"/>
                  <a:pt x="90" y="78"/>
                  <a:pt x="87" y="7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4" name="Group 3"/>
          <p:cNvGrpSpPr/>
          <p:nvPr/>
        </p:nvGrpSpPr>
        <p:grpSpPr>
          <a:xfrm>
            <a:off x="3665538" y="2109788"/>
            <a:ext cx="2251075" cy="623888"/>
            <a:chOff x="3665538" y="2109788"/>
            <a:chExt cx="2251075" cy="623888"/>
          </a:xfrm>
        </p:grpSpPr>
        <p:sp>
          <p:nvSpPr>
            <p:cNvPr id="71" name="Freeform 8"/>
            <p:cNvSpPr>
              <a:spLocks/>
            </p:cNvSpPr>
            <p:nvPr/>
          </p:nvSpPr>
          <p:spPr bwMode="auto">
            <a:xfrm>
              <a:off x="3665538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12"/>
            <p:cNvSpPr>
              <a:spLocks noEditPoints="1"/>
            </p:cNvSpPr>
            <p:nvPr/>
          </p:nvSpPr>
          <p:spPr bwMode="auto">
            <a:xfrm>
              <a:off x="4094163" y="2295526"/>
              <a:ext cx="287338" cy="252413"/>
            </a:xfrm>
            <a:custGeom>
              <a:avLst/>
              <a:gdLst>
                <a:gd name="T0" fmla="*/ 47 w 90"/>
                <a:gd name="T1" fmla="*/ 18 h 79"/>
                <a:gd name="T2" fmla="*/ 47 w 90"/>
                <a:gd name="T3" fmla="*/ 41 h 79"/>
                <a:gd name="T4" fmla="*/ 62 w 90"/>
                <a:gd name="T5" fmla="*/ 55 h 79"/>
                <a:gd name="T6" fmla="*/ 67 w 90"/>
                <a:gd name="T7" fmla="*/ 51 h 79"/>
                <a:gd name="T8" fmla="*/ 54 w 90"/>
                <a:gd name="T9" fmla="*/ 38 h 79"/>
                <a:gd name="T10" fmla="*/ 54 w 90"/>
                <a:gd name="T11" fmla="*/ 18 h 79"/>
                <a:gd name="T12" fmla="*/ 47 w 90"/>
                <a:gd name="T13" fmla="*/ 18 h 79"/>
                <a:gd name="T14" fmla="*/ 51 w 90"/>
                <a:gd name="T15" fmla="*/ 0 h 79"/>
                <a:gd name="T16" fmla="*/ 12 w 90"/>
                <a:gd name="T17" fmla="*/ 38 h 79"/>
                <a:gd name="T18" fmla="*/ 0 w 90"/>
                <a:gd name="T19" fmla="*/ 38 h 79"/>
                <a:gd name="T20" fmla="*/ 18 w 90"/>
                <a:gd name="T21" fmla="*/ 58 h 79"/>
                <a:gd name="T22" fmla="*/ 35 w 90"/>
                <a:gd name="T23" fmla="*/ 38 h 79"/>
                <a:gd name="T24" fmla="*/ 22 w 90"/>
                <a:gd name="T25" fmla="*/ 38 h 79"/>
                <a:gd name="T26" fmla="*/ 51 w 90"/>
                <a:gd name="T27" fmla="*/ 10 h 79"/>
                <a:gd name="T28" fmla="*/ 80 w 90"/>
                <a:gd name="T29" fmla="*/ 39 h 79"/>
                <a:gd name="T30" fmla="*/ 51 w 90"/>
                <a:gd name="T31" fmla="*/ 69 h 79"/>
                <a:gd name="T32" fmla="*/ 34 w 90"/>
                <a:gd name="T33" fmla="*/ 63 h 79"/>
                <a:gd name="T34" fmla="*/ 27 w 90"/>
                <a:gd name="T35" fmla="*/ 70 h 79"/>
                <a:gd name="T36" fmla="*/ 51 w 90"/>
                <a:gd name="T37" fmla="*/ 79 h 79"/>
                <a:gd name="T38" fmla="*/ 90 w 90"/>
                <a:gd name="T39" fmla="*/ 39 h 79"/>
                <a:gd name="T40" fmla="*/ 51 w 90"/>
                <a:gd name="T4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0" h="79">
                  <a:moveTo>
                    <a:pt x="47" y="18"/>
                  </a:moveTo>
                  <a:cubicBezTo>
                    <a:pt x="47" y="41"/>
                    <a:pt x="47" y="41"/>
                    <a:pt x="47" y="41"/>
                  </a:cubicBezTo>
                  <a:cubicBezTo>
                    <a:pt x="62" y="55"/>
                    <a:pt x="62" y="55"/>
                    <a:pt x="62" y="55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47" y="18"/>
                    <a:pt x="47" y="18"/>
                    <a:pt x="47" y="18"/>
                  </a:cubicBezTo>
                  <a:close/>
                  <a:moveTo>
                    <a:pt x="51" y="0"/>
                  </a:moveTo>
                  <a:cubicBezTo>
                    <a:pt x="30" y="0"/>
                    <a:pt x="12" y="17"/>
                    <a:pt x="12" y="3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18" y="58"/>
                    <a:pt x="18" y="58"/>
                    <a:pt x="18" y="58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2" y="23"/>
                    <a:pt x="35" y="10"/>
                    <a:pt x="51" y="10"/>
                  </a:cubicBezTo>
                  <a:cubicBezTo>
                    <a:pt x="67" y="10"/>
                    <a:pt x="80" y="23"/>
                    <a:pt x="80" y="39"/>
                  </a:cubicBezTo>
                  <a:cubicBezTo>
                    <a:pt x="80" y="56"/>
                    <a:pt x="67" y="69"/>
                    <a:pt x="51" y="69"/>
                  </a:cubicBezTo>
                  <a:cubicBezTo>
                    <a:pt x="44" y="69"/>
                    <a:pt x="38" y="67"/>
                    <a:pt x="34" y="63"/>
                  </a:cubicBezTo>
                  <a:cubicBezTo>
                    <a:pt x="27" y="70"/>
                    <a:pt x="27" y="70"/>
                    <a:pt x="27" y="70"/>
                  </a:cubicBezTo>
                  <a:cubicBezTo>
                    <a:pt x="33" y="76"/>
                    <a:pt x="42" y="79"/>
                    <a:pt x="51" y="79"/>
                  </a:cubicBezTo>
                  <a:cubicBezTo>
                    <a:pt x="72" y="79"/>
                    <a:pt x="90" y="61"/>
                    <a:pt x="90" y="39"/>
                  </a:cubicBezTo>
                  <a:cubicBezTo>
                    <a:pt x="90" y="18"/>
                    <a:pt x="72" y="0"/>
                    <a:pt x="5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6" name="Freeform 13"/>
          <p:cNvSpPr>
            <a:spLocks noEditPoints="1"/>
          </p:cNvSpPr>
          <p:nvPr/>
        </p:nvSpPr>
        <p:spPr bwMode="auto">
          <a:xfrm>
            <a:off x="6705600" y="2295526"/>
            <a:ext cx="274638" cy="252413"/>
          </a:xfrm>
          <a:custGeom>
            <a:avLst/>
            <a:gdLst>
              <a:gd name="T0" fmla="*/ 81 w 86"/>
              <a:gd name="T1" fmla="*/ 52 h 79"/>
              <a:gd name="T2" fmla="*/ 65 w 86"/>
              <a:gd name="T3" fmla="*/ 46 h 79"/>
              <a:gd name="T4" fmla="*/ 67 w 86"/>
              <a:gd name="T5" fmla="*/ 51 h 79"/>
              <a:gd name="T6" fmla="*/ 43 w 86"/>
              <a:gd name="T7" fmla="*/ 61 h 79"/>
              <a:gd name="T8" fmla="*/ 19 w 86"/>
              <a:gd name="T9" fmla="*/ 51 h 79"/>
              <a:gd name="T10" fmla="*/ 21 w 86"/>
              <a:gd name="T11" fmla="*/ 46 h 79"/>
              <a:gd name="T12" fmla="*/ 4 w 86"/>
              <a:gd name="T13" fmla="*/ 52 h 79"/>
              <a:gd name="T14" fmla="*/ 4 w 86"/>
              <a:gd name="T15" fmla="*/ 60 h 79"/>
              <a:gd name="T16" fmla="*/ 35 w 86"/>
              <a:gd name="T17" fmla="*/ 76 h 79"/>
              <a:gd name="T18" fmla="*/ 51 w 86"/>
              <a:gd name="T19" fmla="*/ 76 h 79"/>
              <a:gd name="T20" fmla="*/ 81 w 86"/>
              <a:gd name="T21" fmla="*/ 60 h 79"/>
              <a:gd name="T22" fmla="*/ 81 w 86"/>
              <a:gd name="T23" fmla="*/ 52 h 79"/>
              <a:gd name="T24" fmla="*/ 43 w 86"/>
              <a:gd name="T25" fmla="*/ 19 h 79"/>
              <a:gd name="T26" fmla="*/ 54 w 86"/>
              <a:gd name="T27" fmla="*/ 15 h 79"/>
              <a:gd name="T28" fmla="*/ 49 w 86"/>
              <a:gd name="T29" fmla="*/ 3 h 79"/>
              <a:gd name="T30" fmla="*/ 43 w 86"/>
              <a:gd name="T31" fmla="*/ 0 h 79"/>
              <a:gd name="T32" fmla="*/ 36 w 86"/>
              <a:gd name="T33" fmla="*/ 3 h 79"/>
              <a:gd name="T34" fmla="*/ 32 w 86"/>
              <a:gd name="T35" fmla="*/ 15 h 79"/>
              <a:gd name="T36" fmla="*/ 43 w 86"/>
              <a:gd name="T37" fmla="*/ 19 h 79"/>
              <a:gd name="T38" fmla="*/ 43 w 86"/>
              <a:gd name="T39" fmla="*/ 48 h 79"/>
              <a:gd name="T40" fmla="*/ 62 w 86"/>
              <a:gd name="T41" fmla="*/ 40 h 79"/>
              <a:gd name="T42" fmla="*/ 58 w 86"/>
              <a:gd name="T43" fmla="*/ 26 h 79"/>
              <a:gd name="T44" fmla="*/ 43 w 86"/>
              <a:gd name="T45" fmla="*/ 32 h 79"/>
              <a:gd name="T46" fmla="*/ 28 w 86"/>
              <a:gd name="T47" fmla="*/ 26 h 79"/>
              <a:gd name="T48" fmla="*/ 23 w 86"/>
              <a:gd name="T49" fmla="*/ 40 h 79"/>
              <a:gd name="T50" fmla="*/ 43 w 86"/>
              <a:gd name="T51" fmla="*/ 48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86" h="79">
                <a:moveTo>
                  <a:pt x="81" y="52"/>
                </a:moveTo>
                <a:cubicBezTo>
                  <a:pt x="65" y="46"/>
                  <a:pt x="65" y="46"/>
                  <a:pt x="65" y="46"/>
                </a:cubicBezTo>
                <a:cubicBezTo>
                  <a:pt x="67" y="51"/>
                  <a:pt x="67" y="51"/>
                  <a:pt x="67" y="51"/>
                </a:cubicBezTo>
                <a:cubicBezTo>
                  <a:pt x="66" y="56"/>
                  <a:pt x="56" y="61"/>
                  <a:pt x="43" y="61"/>
                </a:cubicBezTo>
                <a:cubicBezTo>
                  <a:pt x="30" y="61"/>
                  <a:pt x="19" y="56"/>
                  <a:pt x="19" y="51"/>
                </a:cubicBezTo>
                <a:cubicBezTo>
                  <a:pt x="21" y="46"/>
                  <a:pt x="21" y="46"/>
                  <a:pt x="21" y="46"/>
                </a:cubicBezTo>
                <a:cubicBezTo>
                  <a:pt x="4" y="52"/>
                  <a:pt x="4" y="52"/>
                  <a:pt x="4" y="52"/>
                </a:cubicBezTo>
                <a:cubicBezTo>
                  <a:pt x="0" y="54"/>
                  <a:pt x="0" y="57"/>
                  <a:pt x="4" y="60"/>
                </a:cubicBezTo>
                <a:cubicBezTo>
                  <a:pt x="35" y="76"/>
                  <a:pt x="35" y="76"/>
                  <a:pt x="35" y="76"/>
                </a:cubicBezTo>
                <a:cubicBezTo>
                  <a:pt x="39" y="79"/>
                  <a:pt x="46" y="79"/>
                  <a:pt x="51" y="76"/>
                </a:cubicBezTo>
                <a:cubicBezTo>
                  <a:pt x="81" y="60"/>
                  <a:pt x="81" y="60"/>
                  <a:pt x="81" y="60"/>
                </a:cubicBezTo>
                <a:cubicBezTo>
                  <a:pt x="86" y="57"/>
                  <a:pt x="86" y="54"/>
                  <a:pt x="81" y="52"/>
                </a:cubicBezTo>
                <a:close/>
                <a:moveTo>
                  <a:pt x="43" y="19"/>
                </a:moveTo>
                <a:cubicBezTo>
                  <a:pt x="48" y="19"/>
                  <a:pt x="52" y="17"/>
                  <a:pt x="54" y="15"/>
                </a:cubicBezTo>
                <a:cubicBezTo>
                  <a:pt x="52" y="10"/>
                  <a:pt x="50" y="5"/>
                  <a:pt x="49" y="3"/>
                </a:cubicBezTo>
                <a:cubicBezTo>
                  <a:pt x="48" y="1"/>
                  <a:pt x="45" y="0"/>
                  <a:pt x="43" y="0"/>
                </a:cubicBezTo>
                <a:cubicBezTo>
                  <a:pt x="40" y="0"/>
                  <a:pt x="37" y="1"/>
                  <a:pt x="36" y="3"/>
                </a:cubicBezTo>
                <a:cubicBezTo>
                  <a:pt x="35" y="5"/>
                  <a:pt x="34" y="10"/>
                  <a:pt x="32" y="15"/>
                </a:cubicBezTo>
                <a:cubicBezTo>
                  <a:pt x="33" y="17"/>
                  <a:pt x="38" y="19"/>
                  <a:pt x="43" y="19"/>
                </a:cubicBezTo>
                <a:close/>
                <a:moveTo>
                  <a:pt x="43" y="48"/>
                </a:moveTo>
                <a:cubicBezTo>
                  <a:pt x="53" y="48"/>
                  <a:pt x="62" y="44"/>
                  <a:pt x="62" y="40"/>
                </a:cubicBezTo>
                <a:cubicBezTo>
                  <a:pt x="61" y="35"/>
                  <a:pt x="59" y="31"/>
                  <a:pt x="58" y="26"/>
                </a:cubicBezTo>
                <a:cubicBezTo>
                  <a:pt x="56" y="29"/>
                  <a:pt x="50" y="32"/>
                  <a:pt x="43" y="32"/>
                </a:cubicBezTo>
                <a:cubicBezTo>
                  <a:pt x="35" y="32"/>
                  <a:pt x="29" y="29"/>
                  <a:pt x="28" y="26"/>
                </a:cubicBezTo>
                <a:cubicBezTo>
                  <a:pt x="26" y="31"/>
                  <a:pt x="25" y="35"/>
                  <a:pt x="23" y="40"/>
                </a:cubicBezTo>
                <a:cubicBezTo>
                  <a:pt x="24" y="44"/>
                  <a:pt x="32" y="48"/>
                  <a:pt x="43" y="4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7" name="Freeform 14"/>
          <p:cNvSpPr>
            <a:spLocks noEditPoints="1"/>
          </p:cNvSpPr>
          <p:nvPr/>
        </p:nvSpPr>
        <p:spPr bwMode="auto">
          <a:xfrm>
            <a:off x="9297988" y="2295526"/>
            <a:ext cx="333375" cy="252413"/>
          </a:xfrm>
          <a:custGeom>
            <a:avLst/>
            <a:gdLst>
              <a:gd name="T0" fmla="*/ 88 w 105"/>
              <a:gd name="T1" fmla="*/ 71 h 79"/>
              <a:gd name="T2" fmla="*/ 96 w 105"/>
              <a:gd name="T3" fmla="*/ 71 h 79"/>
              <a:gd name="T4" fmla="*/ 93 w 105"/>
              <a:gd name="T5" fmla="*/ 37 h 79"/>
              <a:gd name="T6" fmla="*/ 86 w 105"/>
              <a:gd name="T7" fmla="*/ 41 h 79"/>
              <a:gd name="T8" fmla="*/ 88 w 105"/>
              <a:gd name="T9" fmla="*/ 71 h 79"/>
              <a:gd name="T10" fmla="*/ 101 w 105"/>
              <a:gd name="T11" fmla="*/ 26 h 79"/>
              <a:gd name="T12" fmla="*/ 59 w 105"/>
              <a:gd name="T13" fmla="*/ 2 h 79"/>
              <a:gd name="T14" fmla="*/ 46 w 105"/>
              <a:gd name="T15" fmla="*/ 2 h 79"/>
              <a:gd name="T16" fmla="*/ 3 w 105"/>
              <a:gd name="T17" fmla="*/ 26 h 79"/>
              <a:gd name="T18" fmla="*/ 3 w 105"/>
              <a:gd name="T19" fmla="*/ 33 h 79"/>
              <a:gd name="T20" fmla="*/ 46 w 105"/>
              <a:gd name="T21" fmla="*/ 57 h 79"/>
              <a:gd name="T22" fmla="*/ 59 w 105"/>
              <a:gd name="T23" fmla="*/ 57 h 79"/>
              <a:gd name="T24" fmla="*/ 86 w 105"/>
              <a:gd name="T25" fmla="*/ 41 h 79"/>
              <a:gd name="T26" fmla="*/ 56 w 105"/>
              <a:gd name="T27" fmla="*/ 34 h 79"/>
              <a:gd name="T28" fmla="*/ 52 w 105"/>
              <a:gd name="T29" fmla="*/ 34 h 79"/>
              <a:gd name="T30" fmla="*/ 43 w 105"/>
              <a:gd name="T31" fmla="*/ 29 h 79"/>
              <a:gd name="T32" fmla="*/ 52 w 105"/>
              <a:gd name="T33" fmla="*/ 23 h 79"/>
              <a:gd name="T34" fmla="*/ 62 w 105"/>
              <a:gd name="T35" fmla="*/ 27 h 79"/>
              <a:gd name="T36" fmla="*/ 93 w 105"/>
              <a:gd name="T37" fmla="*/ 37 h 79"/>
              <a:gd name="T38" fmla="*/ 101 w 105"/>
              <a:gd name="T39" fmla="*/ 33 h 79"/>
              <a:gd name="T40" fmla="*/ 101 w 105"/>
              <a:gd name="T41" fmla="*/ 26 h 79"/>
              <a:gd name="T42" fmla="*/ 18 w 105"/>
              <a:gd name="T43" fmla="*/ 51 h 79"/>
              <a:gd name="T44" fmla="*/ 33 w 105"/>
              <a:gd name="T45" fmla="*/ 69 h 79"/>
              <a:gd name="T46" fmla="*/ 52 w 105"/>
              <a:gd name="T47" fmla="*/ 79 h 79"/>
              <a:gd name="T48" fmla="*/ 71 w 105"/>
              <a:gd name="T49" fmla="*/ 70 h 79"/>
              <a:gd name="T50" fmla="*/ 81 w 105"/>
              <a:gd name="T51" fmla="*/ 55 h 79"/>
              <a:gd name="T52" fmla="*/ 52 w 105"/>
              <a:gd name="T53" fmla="*/ 68 h 79"/>
              <a:gd name="T54" fmla="*/ 18 w 105"/>
              <a:gd name="T55" fmla="*/ 51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05" h="79">
                <a:moveTo>
                  <a:pt x="88" y="71"/>
                </a:moveTo>
                <a:cubicBezTo>
                  <a:pt x="88" y="73"/>
                  <a:pt x="95" y="77"/>
                  <a:pt x="96" y="71"/>
                </a:cubicBezTo>
                <a:cubicBezTo>
                  <a:pt x="99" y="45"/>
                  <a:pt x="93" y="37"/>
                  <a:pt x="93" y="37"/>
                </a:cubicBezTo>
                <a:cubicBezTo>
                  <a:pt x="86" y="41"/>
                  <a:pt x="86" y="41"/>
                  <a:pt x="86" y="41"/>
                </a:cubicBezTo>
                <a:cubicBezTo>
                  <a:pt x="86" y="41"/>
                  <a:pt x="92" y="47"/>
                  <a:pt x="88" y="71"/>
                </a:cubicBezTo>
                <a:close/>
                <a:moveTo>
                  <a:pt x="101" y="26"/>
                </a:moveTo>
                <a:cubicBezTo>
                  <a:pt x="59" y="2"/>
                  <a:pt x="59" y="2"/>
                  <a:pt x="59" y="2"/>
                </a:cubicBezTo>
                <a:cubicBezTo>
                  <a:pt x="55" y="0"/>
                  <a:pt x="50" y="0"/>
                  <a:pt x="46" y="2"/>
                </a:cubicBezTo>
                <a:cubicBezTo>
                  <a:pt x="3" y="26"/>
                  <a:pt x="3" y="26"/>
                  <a:pt x="3" y="26"/>
                </a:cubicBezTo>
                <a:cubicBezTo>
                  <a:pt x="0" y="28"/>
                  <a:pt x="0" y="31"/>
                  <a:pt x="3" y="33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9"/>
                  <a:pt x="55" y="59"/>
                  <a:pt x="59" y="57"/>
                </a:cubicBezTo>
                <a:cubicBezTo>
                  <a:pt x="86" y="41"/>
                  <a:pt x="86" y="41"/>
                  <a:pt x="86" y="41"/>
                </a:cubicBezTo>
                <a:cubicBezTo>
                  <a:pt x="56" y="34"/>
                  <a:pt x="56" y="34"/>
                  <a:pt x="56" y="34"/>
                </a:cubicBezTo>
                <a:cubicBezTo>
                  <a:pt x="55" y="34"/>
                  <a:pt x="54" y="34"/>
                  <a:pt x="52" y="34"/>
                </a:cubicBezTo>
                <a:cubicBezTo>
                  <a:pt x="47" y="34"/>
                  <a:pt x="43" y="32"/>
                  <a:pt x="43" y="29"/>
                </a:cubicBezTo>
                <a:cubicBezTo>
                  <a:pt x="43" y="25"/>
                  <a:pt x="47" y="23"/>
                  <a:pt x="52" y="23"/>
                </a:cubicBezTo>
                <a:cubicBezTo>
                  <a:pt x="57" y="23"/>
                  <a:pt x="60" y="24"/>
                  <a:pt x="62" y="27"/>
                </a:cubicBezTo>
                <a:cubicBezTo>
                  <a:pt x="93" y="37"/>
                  <a:pt x="93" y="37"/>
                  <a:pt x="93" y="37"/>
                </a:cubicBezTo>
                <a:cubicBezTo>
                  <a:pt x="101" y="33"/>
                  <a:pt x="101" y="33"/>
                  <a:pt x="101" y="33"/>
                </a:cubicBezTo>
                <a:cubicBezTo>
                  <a:pt x="105" y="31"/>
                  <a:pt x="105" y="28"/>
                  <a:pt x="101" y="26"/>
                </a:cubicBezTo>
                <a:close/>
                <a:moveTo>
                  <a:pt x="18" y="51"/>
                </a:moveTo>
                <a:cubicBezTo>
                  <a:pt x="20" y="61"/>
                  <a:pt x="23" y="65"/>
                  <a:pt x="33" y="69"/>
                </a:cubicBezTo>
                <a:cubicBezTo>
                  <a:pt x="44" y="74"/>
                  <a:pt x="48" y="79"/>
                  <a:pt x="52" y="79"/>
                </a:cubicBezTo>
                <a:cubicBezTo>
                  <a:pt x="56" y="79"/>
                  <a:pt x="61" y="74"/>
                  <a:pt x="71" y="70"/>
                </a:cubicBezTo>
                <a:cubicBezTo>
                  <a:pt x="81" y="66"/>
                  <a:pt x="79" y="64"/>
                  <a:pt x="81" y="55"/>
                </a:cubicBezTo>
                <a:cubicBezTo>
                  <a:pt x="52" y="68"/>
                  <a:pt x="52" y="68"/>
                  <a:pt x="52" y="68"/>
                </a:cubicBezTo>
                <a:cubicBezTo>
                  <a:pt x="18" y="51"/>
                  <a:pt x="18" y="51"/>
                  <a:pt x="18" y="5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8" name="Freeform 15"/>
          <p:cNvSpPr>
            <a:spLocks/>
          </p:cNvSpPr>
          <p:nvPr/>
        </p:nvSpPr>
        <p:spPr bwMode="auto">
          <a:xfrm>
            <a:off x="1069975" y="3281363"/>
            <a:ext cx="10052050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37585" y="3267869"/>
            <a:ext cx="2831795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</a:t>
            </a:r>
            <a:r>
              <a:rPr lang="en-GB" sz="1400" dirty="0" smtClean="0"/>
              <a:t>Analysis</a:t>
            </a:r>
            <a:endParaRPr lang="en-GB" sz="1400" dirty="0"/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269038" y="4167505"/>
            <a:ext cx="4860925" cy="232537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/>
              <a:t>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kanu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err="1"/>
              <a:t>haidy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3637585" y="4279981"/>
            <a:ext cx="128588" cy="1244600"/>
            <a:chOff x="3637585" y="4279981"/>
            <a:chExt cx="128588" cy="1244600"/>
          </a:xfrm>
        </p:grpSpPr>
        <p:sp>
          <p:nvSpPr>
            <p:cNvPr id="26" name="Freeform 8"/>
            <p:cNvSpPr>
              <a:spLocks/>
            </p:cNvSpPr>
            <p:nvPr/>
          </p:nvSpPr>
          <p:spPr bwMode="auto">
            <a:xfrm>
              <a:off x="3637585" y="4279981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7" name="Freeform 9"/>
            <p:cNvSpPr>
              <a:spLocks/>
            </p:cNvSpPr>
            <p:nvPr/>
          </p:nvSpPr>
          <p:spPr bwMode="auto">
            <a:xfrm>
              <a:off x="3637585" y="4564143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10"/>
            <p:cNvSpPr>
              <a:spLocks/>
            </p:cNvSpPr>
            <p:nvPr/>
          </p:nvSpPr>
          <p:spPr bwMode="auto">
            <a:xfrm>
              <a:off x="3637585" y="484671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11"/>
            <p:cNvSpPr>
              <a:spLocks/>
            </p:cNvSpPr>
            <p:nvPr/>
          </p:nvSpPr>
          <p:spPr bwMode="auto">
            <a:xfrm>
              <a:off x="3637585" y="5130881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12"/>
            <p:cNvSpPr>
              <a:spLocks/>
            </p:cNvSpPr>
            <p:nvPr/>
          </p:nvSpPr>
          <p:spPr bwMode="auto">
            <a:xfrm>
              <a:off x="3637585" y="5415043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8275" y="4154805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32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PLANNING DETAIL DESCRIPTION</a:t>
            </a:r>
          </a:p>
        </p:txBody>
      </p:sp>
      <p:sp>
        <p:nvSpPr>
          <p:cNvPr id="33" name="Shape 2820"/>
          <p:cNvSpPr/>
          <p:nvPr/>
        </p:nvSpPr>
        <p:spPr>
          <a:xfrm>
            <a:off x="1069975" y="4192986"/>
            <a:ext cx="2004585" cy="17487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374" y="5005"/>
                </a:moveTo>
                <a:lnTo>
                  <a:pt x="11374" y="11183"/>
                </a:lnTo>
                <a:lnTo>
                  <a:pt x="14828" y="15139"/>
                </a:lnTo>
                <a:lnTo>
                  <a:pt x="15965" y="13835"/>
                </a:lnTo>
                <a:lnTo>
                  <a:pt x="12983" y="10419"/>
                </a:lnTo>
                <a:lnTo>
                  <a:pt x="12983" y="5005"/>
                </a:lnTo>
                <a:cubicBezTo>
                  <a:pt x="12983" y="5005"/>
                  <a:pt x="11374" y="5005"/>
                  <a:pt x="11374" y="5005"/>
                </a:cubicBezTo>
                <a:close/>
                <a:moveTo>
                  <a:pt x="12208" y="0"/>
                </a:moveTo>
                <a:cubicBezTo>
                  <a:pt x="7100" y="0"/>
                  <a:pt x="2948" y="4691"/>
                  <a:pt x="2824" y="10530"/>
                </a:cubicBezTo>
                <a:lnTo>
                  <a:pt x="0" y="10530"/>
                </a:lnTo>
                <a:lnTo>
                  <a:pt x="4227" y="15932"/>
                </a:lnTo>
                <a:lnTo>
                  <a:pt x="8452" y="10530"/>
                </a:lnTo>
                <a:lnTo>
                  <a:pt x="5172" y="10530"/>
                </a:lnTo>
                <a:cubicBezTo>
                  <a:pt x="5295" y="6182"/>
                  <a:pt x="8398" y="2701"/>
                  <a:pt x="12208" y="2701"/>
                </a:cubicBezTo>
                <a:cubicBezTo>
                  <a:pt x="16099" y="2701"/>
                  <a:pt x="19252" y="6326"/>
                  <a:pt x="19252" y="10800"/>
                </a:cubicBezTo>
                <a:cubicBezTo>
                  <a:pt x="19252" y="15275"/>
                  <a:pt x="16099" y="18901"/>
                  <a:pt x="12208" y="18901"/>
                </a:cubicBezTo>
                <a:cubicBezTo>
                  <a:pt x="10649" y="18901"/>
                  <a:pt x="9208" y="18317"/>
                  <a:pt x="8041" y="17327"/>
                </a:cubicBezTo>
                <a:lnTo>
                  <a:pt x="6427" y="19310"/>
                </a:lnTo>
                <a:cubicBezTo>
                  <a:pt x="8020" y="20744"/>
                  <a:pt x="10028" y="21600"/>
                  <a:pt x="12208" y="21600"/>
                </a:cubicBezTo>
                <a:cubicBezTo>
                  <a:pt x="17395" y="21600"/>
                  <a:pt x="21600" y="16766"/>
                  <a:pt x="21600" y="10800"/>
                </a:cubicBezTo>
                <a:cubicBezTo>
                  <a:pt x="21600" y="4836"/>
                  <a:pt x="17395" y="0"/>
                  <a:pt x="12208" y="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738453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17" grpId="0" build="p"/>
      <p:bldP spid="22" grpId="0" build="p"/>
      <p:bldP spid="23" grpId="0" build="p"/>
      <p:bldP spid="31" grpId="0" uiExpand="1" build="p"/>
      <p:bldP spid="33" grpId="0" animBg="1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Freeform 7"/>
          <p:cNvSpPr>
            <a:spLocks/>
          </p:cNvSpPr>
          <p:nvPr/>
        </p:nvSpPr>
        <p:spPr bwMode="auto">
          <a:xfrm>
            <a:off x="1063625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6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5 w 1416"/>
              <a:gd name="T11" fmla="*/ 393 h 393"/>
              <a:gd name="T12" fmla="*/ 1235 w 1416"/>
              <a:gd name="T13" fmla="*/ 393 h 393"/>
              <a:gd name="T14" fmla="*/ 1235 w 1416"/>
              <a:gd name="T15" fmla="*/ 393 h 393"/>
              <a:gd name="T16" fmla="*/ 1416 w 1416"/>
              <a:gd name="T17" fmla="*/ 196 h 393"/>
              <a:gd name="T18" fmla="*/ 1235 w 1416"/>
              <a:gd name="T19" fmla="*/ 0 h 393"/>
              <a:gd name="T20" fmla="*/ 1235 w 1416"/>
              <a:gd name="T21" fmla="*/ 0 h 393"/>
              <a:gd name="T22" fmla="*/ 1235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6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5" y="393"/>
                </a:lnTo>
                <a:lnTo>
                  <a:pt x="1235" y="393"/>
                </a:lnTo>
                <a:lnTo>
                  <a:pt x="1416" y="196"/>
                </a:lnTo>
                <a:lnTo>
                  <a:pt x="1235" y="0"/>
                </a:lnTo>
                <a:lnTo>
                  <a:pt x="1235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Freeform 8"/>
          <p:cNvSpPr>
            <a:spLocks/>
          </p:cNvSpPr>
          <p:nvPr/>
        </p:nvSpPr>
        <p:spPr bwMode="auto">
          <a:xfrm>
            <a:off x="3665538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3" name="Freeform 10"/>
          <p:cNvSpPr>
            <a:spLocks/>
          </p:cNvSpPr>
          <p:nvPr/>
        </p:nvSpPr>
        <p:spPr bwMode="auto">
          <a:xfrm>
            <a:off x="8870950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11"/>
          <p:cNvSpPr>
            <a:spLocks noEditPoints="1"/>
          </p:cNvSpPr>
          <p:nvPr/>
        </p:nvSpPr>
        <p:spPr bwMode="auto">
          <a:xfrm>
            <a:off x="1528763" y="2279651"/>
            <a:ext cx="285750" cy="287338"/>
          </a:xfrm>
          <a:custGeom>
            <a:avLst/>
            <a:gdLst>
              <a:gd name="T0" fmla="*/ 11 w 90"/>
              <a:gd name="T1" fmla="*/ 35 h 90"/>
              <a:gd name="T2" fmla="*/ 35 w 90"/>
              <a:gd name="T3" fmla="*/ 10 h 90"/>
              <a:gd name="T4" fmla="*/ 60 w 90"/>
              <a:gd name="T5" fmla="*/ 36 h 90"/>
              <a:gd name="T6" fmla="*/ 36 w 90"/>
              <a:gd name="T7" fmla="*/ 60 h 90"/>
              <a:gd name="T8" fmla="*/ 11 w 90"/>
              <a:gd name="T9" fmla="*/ 35 h 90"/>
              <a:gd name="T10" fmla="*/ 87 w 90"/>
              <a:gd name="T11" fmla="*/ 76 h 90"/>
              <a:gd name="T12" fmla="*/ 66 w 90"/>
              <a:gd name="T13" fmla="*/ 54 h 90"/>
              <a:gd name="T14" fmla="*/ 71 w 90"/>
              <a:gd name="T15" fmla="*/ 36 h 90"/>
              <a:gd name="T16" fmla="*/ 35 w 90"/>
              <a:gd name="T17" fmla="*/ 0 h 90"/>
              <a:gd name="T18" fmla="*/ 0 w 90"/>
              <a:gd name="T19" fmla="*/ 35 h 90"/>
              <a:gd name="T20" fmla="*/ 36 w 90"/>
              <a:gd name="T21" fmla="*/ 71 h 90"/>
              <a:gd name="T22" fmla="*/ 54 w 90"/>
              <a:gd name="T23" fmla="*/ 66 h 90"/>
              <a:gd name="T24" fmla="*/ 75 w 90"/>
              <a:gd name="T25" fmla="*/ 88 h 90"/>
              <a:gd name="T26" fmla="*/ 83 w 90"/>
              <a:gd name="T27" fmla="*/ 88 h 90"/>
              <a:gd name="T28" fmla="*/ 88 w 90"/>
              <a:gd name="T29" fmla="*/ 82 h 90"/>
              <a:gd name="T30" fmla="*/ 87 w 90"/>
              <a:gd name="T31" fmla="*/ 76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90" h="90">
                <a:moveTo>
                  <a:pt x="11" y="35"/>
                </a:moveTo>
                <a:cubicBezTo>
                  <a:pt x="11" y="21"/>
                  <a:pt x="21" y="10"/>
                  <a:pt x="35" y="10"/>
                </a:cubicBezTo>
                <a:cubicBezTo>
                  <a:pt x="48" y="10"/>
                  <a:pt x="60" y="22"/>
                  <a:pt x="60" y="36"/>
                </a:cubicBezTo>
                <a:cubicBezTo>
                  <a:pt x="60" y="49"/>
                  <a:pt x="49" y="60"/>
                  <a:pt x="36" y="60"/>
                </a:cubicBezTo>
                <a:cubicBezTo>
                  <a:pt x="22" y="60"/>
                  <a:pt x="11" y="48"/>
                  <a:pt x="11" y="35"/>
                </a:cubicBezTo>
                <a:close/>
                <a:moveTo>
                  <a:pt x="87" y="76"/>
                </a:moveTo>
                <a:cubicBezTo>
                  <a:pt x="66" y="54"/>
                  <a:pt x="66" y="54"/>
                  <a:pt x="66" y="54"/>
                </a:cubicBezTo>
                <a:cubicBezTo>
                  <a:pt x="69" y="49"/>
                  <a:pt x="71" y="42"/>
                  <a:pt x="71" y="36"/>
                </a:cubicBezTo>
                <a:cubicBezTo>
                  <a:pt x="71" y="16"/>
                  <a:pt x="54" y="0"/>
                  <a:pt x="35" y="0"/>
                </a:cubicBezTo>
                <a:cubicBezTo>
                  <a:pt x="15" y="0"/>
                  <a:pt x="0" y="15"/>
                  <a:pt x="0" y="35"/>
                </a:cubicBezTo>
                <a:cubicBezTo>
                  <a:pt x="0" y="54"/>
                  <a:pt x="17" y="71"/>
                  <a:pt x="36" y="71"/>
                </a:cubicBezTo>
                <a:cubicBezTo>
                  <a:pt x="42" y="71"/>
                  <a:pt x="48" y="69"/>
                  <a:pt x="54" y="66"/>
                </a:cubicBezTo>
                <a:cubicBezTo>
                  <a:pt x="75" y="88"/>
                  <a:pt x="75" y="88"/>
                  <a:pt x="75" y="88"/>
                </a:cubicBezTo>
                <a:cubicBezTo>
                  <a:pt x="77" y="90"/>
                  <a:pt x="81" y="90"/>
                  <a:pt x="83" y="88"/>
                </a:cubicBezTo>
                <a:cubicBezTo>
                  <a:pt x="88" y="82"/>
                  <a:pt x="88" y="82"/>
                  <a:pt x="88" y="82"/>
                </a:cubicBezTo>
                <a:cubicBezTo>
                  <a:pt x="90" y="80"/>
                  <a:pt x="90" y="78"/>
                  <a:pt x="87" y="7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Freeform 12"/>
          <p:cNvSpPr>
            <a:spLocks noEditPoints="1"/>
          </p:cNvSpPr>
          <p:nvPr/>
        </p:nvSpPr>
        <p:spPr bwMode="auto">
          <a:xfrm>
            <a:off x="4094163" y="2295526"/>
            <a:ext cx="287338" cy="252413"/>
          </a:xfrm>
          <a:custGeom>
            <a:avLst/>
            <a:gdLst>
              <a:gd name="T0" fmla="*/ 47 w 90"/>
              <a:gd name="T1" fmla="*/ 18 h 79"/>
              <a:gd name="T2" fmla="*/ 47 w 90"/>
              <a:gd name="T3" fmla="*/ 41 h 79"/>
              <a:gd name="T4" fmla="*/ 62 w 90"/>
              <a:gd name="T5" fmla="*/ 55 h 79"/>
              <a:gd name="T6" fmla="*/ 67 w 90"/>
              <a:gd name="T7" fmla="*/ 51 h 79"/>
              <a:gd name="T8" fmla="*/ 54 w 90"/>
              <a:gd name="T9" fmla="*/ 38 h 79"/>
              <a:gd name="T10" fmla="*/ 54 w 90"/>
              <a:gd name="T11" fmla="*/ 18 h 79"/>
              <a:gd name="T12" fmla="*/ 47 w 90"/>
              <a:gd name="T13" fmla="*/ 18 h 79"/>
              <a:gd name="T14" fmla="*/ 51 w 90"/>
              <a:gd name="T15" fmla="*/ 0 h 79"/>
              <a:gd name="T16" fmla="*/ 12 w 90"/>
              <a:gd name="T17" fmla="*/ 38 h 79"/>
              <a:gd name="T18" fmla="*/ 0 w 90"/>
              <a:gd name="T19" fmla="*/ 38 h 79"/>
              <a:gd name="T20" fmla="*/ 18 w 90"/>
              <a:gd name="T21" fmla="*/ 58 h 79"/>
              <a:gd name="T22" fmla="*/ 35 w 90"/>
              <a:gd name="T23" fmla="*/ 38 h 79"/>
              <a:gd name="T24" fmla="*/ 22 w 90"/>
              <a:gd name="T25" fmla="*/ 38 h 79"/>
              <a:gd name="T26" fmla="*/ 51 w 90"/>
              <a:gd name="T27" fmla="*/ 10 h 79"/>
              <a:gd name="T28" fmla="*/ 80 w 90"/>
              <a:gd name="T29" fmla="*/ 39 h 79"/>
              <a:gd name="T30" fmla="*/ 51 w 90"/>
              <a:gd name="T31" fmla="*/ 69 h 79"/>
              <a:gd name="T32" fmla="*/ 34 w 90"/>
              <a:gd name="T33" fmla="*/ 63 h 79"/>
              <a:gd name="T34" fmla="*/ 27 w 90"/>
              <a:gd name="T35" fmla="*/ 70 h 79"/>
              <a:gd name="T36" fmla="*/ 51 w 90"/>
              <a:gd name="T37" fmla="*/ 79 h 79"/>
              <a:gd name="T38" fmla="*/ 90 w 90"/>
              <a:gd name="T39" fmla="*/ 39 h 79"/>
              <a:gd name="T40" fmla="*/ 51 w 90"/>
              <a:gd name="T41" fmla="*/ 0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90" h="79">
                <a:moveTo>
                  <a:pt x="47" y="18"/>
                </a:moveTo>
                <a:cubicBezTo>
                  <a:pt x="47" y="41"/>
                  <a:pt x="47" y="41"/>
                  <a:pt x="47" y="41"/>
                </a:cubicBezTo>
                <a:cubicBezTo>
                  <a:pt x="62" y="55"/>
                  <a:pt x="62" y="55"/>
                  <a:pt x="62" y="55"/>
                </a:cubicBezTo>
                <a:cubicBezTo>
                  <a:pt x="67" y="51"/>
                  <a:pt x="67" y="51"/>
                  <a:pt x="67" y="51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18"/>
                  <a:pt x="54" y="18"/>
                  <a:pt x="54" y="18"/>
                </a:cubicBezTo>
                <a:cubicBezTo>
                  <a:pt x="47" y="18"/>
                  <a:pt x="47" y="18"/>
                  <a:pt x="47" y="18"/>
                </a:cubicBezTo>
                <a:close/>
                <a:moveTo>
                  <a:pt x="51" y="0"/>
                </a:moveTo>
                <a:cubicBezTo>
                  <a:pt x="30" y="0"/>
                  <a:pt x="12" y="17"/>
                  <a:pt x="12" y="38"/>
                </a:cubicBezTo>
                <a:cubicBezTo>
                  <a:pt x="0" y="38"/>
                  <a:pt x="0" y="38"/>
                  <a:pt x="0" y="38"/>
                </a:cubicBezTo>
                <a:cubicBezTo>
                  <a:pt x="18" y="58"/>
                  <a:pt x="18" y="58"/>
                  <a:pt x="18" y="58"/>
                </a:cubicBezTo>
                <a:cubicBezTo>
                  <a:pt x="35" y="38"/>
                  <a:pt x="35" y="38"/>
                  <a:pt x="35" y="38"/>
                </a:cubicBezTo>
                <a:cubicBezTo>
                  <a:pt x="22" y="38"/>
                  <a:pt x="22" y="38"/>
                  <a:pt x="22" y="38"/>
                </a:cubicBezTo>
                <a:cubicBezTo>
                  <a:pt x="22" y="23"/>
                  <a:pt x="35" y="10"/>
                  <a:pt x="51" y="10"/>
                </a:cubicBezTo>
                <a:cubicBezTo>
                  <a:pt x="67" y="10"/>
                  <a:pt x="80" y="23"/>
                  <a:pt x="80" y="39"/>
                </a:cubicBezTo>
                <a:cubicBezTo>
                  <a:pt x="80" y="56"/>
                  <a:pt x="67" y="69"/>
                  <a:pt x="51" y="69"/>
                </a:cubicBezTo>
                <a:cubicBezTo>
                  <a:pt x="44" y="69"/>
                  <a:pt x="38" y="67"/>
                  <a:pt x="34" y="63"/>
                </a:cubicBezTo>
                <a:cubicBezTo>
                  <a:pt x="27" y="70"/>
                  <a:pt x="27" y="70"/>
                  <a:pt x="27" y="70"/>
                </a:cubicBezTo>
                <a:cubicBezTo>
                  <a:pt x="33" y="76"/>
                  <a:pt x="42" y="79"/>
                  <a:pt x="51" y="79"/>
                </a:cubicBezTo>
                <a:cubicBezTo>
                  <a:pt x="72" y="79"/>
                  <a:pt x="90" y="61"/>
                  <a:pt x="90" y="39"/>
                </a:cubicBezTo>
                <a:cubicBezTo>
                  <a:pt x="90" y="18"/>
                  <a:pt x="72" y="0"/>
                  <a:pt x="5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6269038" y="2109788"/>
            <a:ext cx="2247900" cy="623888"/>
            <a:chOff x="6269038" y="2109788"/>
            <a:chExt cx="2247900" cy="623888"/>
          </a:xfrm>
        </p:grpSpPr>
        <p:sp>
          <p:nvSpPr>
            <p:cNvPr id="72" name="Freeform 9"/>
            <p:cNvSpPr>
              <a:spLocks/>
            </p:cNvSpPr>
            <p:nvPr/>
          </p:nvSpPr>
          <p:spPr bwMode="auto">
            <a:xfrm>
              <a:off x="6269038" y="2109788"/>
              <a:ext cx="2247900" cy="623888"/>
            </a:xfrm>
            <a:custGeom>
              <a:avLst/>
              <a:gdLst>
                <a:gd name="T0" fmla="*/ 0 w 1416"/>
                <a:gd name="T1" fmla="*/ 0 h 393"/>
                <a:gd name="T2" fmla="*/ 0 w 1416"/>
                <a:gd name="T3" fmla="*/ 4 h 393"/>
                <a:gd name="T4" fmla="*/ 179 w 1416"/>
                <a:gd name="T5" fmla="*/ 196 h 393"/>
                <a:gd name="T6" fmla="*/ 0 w 1416"/>
                <a:gd name="T7" fmla="*/ 389 h 393"/>
                <a:gd name="T8" fmla="*/ 0 w 1416"/>
                <a:gd name="T9" fmla="*/ 393 h 393"/>
                <a:gd name="T10" fmla="*/ 1236 w 1416"/>
                <a:gd name="T11" fmla="*/ 393 h 393"/>
                <a:gd name="T12" fmla="*/ 1236 w 1416"/>
                <a:gd name="T13" fmla="*/ 393 h 393"/>
                <a:gd name="T14" fmla="*/ 1236 w 1416"/>
                <a:gd name="T15" fmla="*/ 393 h 393"/>
                <a:gd name="T16" fmla="*/ 1416 w 1416"/>
                <a:gd name="T17" fmla="*/ 196 h 393"/>
                <a:gd name="T18" fmla="*/ 1236 w 1416"/>
                <a:gd name="T19" fmla="*/ 0 h 393"/>
                <a:gd name="T20" fmla="*/ 1236 w 1416"/>
                <a:gd name="T21" fmla="*/ 0 h 393"/>
                <a:gd name="T22" fmla="*/ 1236 w 1416"/>
                <a:gd name="T23" fmla="*/ 0 h 393"/>
                <a:gd name="T24" fmla="*/ 0 w 1416"/>
                <a:gd name="T25" fmla="*/ 0 h 393"/>
                <a:gd name="T26" fmla="*/ 0 w 1416"/>
                <a:gd name="T27" fmla="*/ 0 h 393"/>
                <a:gd name="T28" fmla="*/ 0 w 1416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6" h="393">
                  <a:moveTo>
                    <a:pt x="0" y="0"/>
                  </a:moveTo>
                  <a:lnTo>
                    <a:pt x="0" y="4"/>
                  </a:lnTo>
                  <a:lnTo>
                    <a:pt x="179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416" y="196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13"/>
            <p:cNvSpPr>
              <a:spLocks noEditPoints="1"/>
            </p:cNvSpPr>
            <p:nvPr/>
          </p:nvSpPr>
          <p:spPr bwMode="auto">
            <a:xfrm>
              <a:off x="6705600" y="2295526"/>
              <a:ext cx="274638" cy="252413"/>
            </a:xfrm>
            <a:custGeom>
              <a:avLst/>
              <a:gdLst>
                <a:gd name="T0" fmla="*/ 81 w 86"/>
                <a:gd name="T1" fmla="*/ 52 h 79"/>
                <a:gd name="T2" fmla="*/ 65 w 86"/>
                <a:gd name="T3" fmla="*/ 46 h 79"/>
                <a:gd name="T4" fmla="*/ 67 w 86"/>
                <a:gd name="T5" fmla="*/ 51 h 79"/>
                <a:gd name="T6" fmla="*/ 43 w 86"/>
                <a:gd name="T7" fmla="*/ 61 h 79"/>
                <a:gd name="T8" fmla="*/ 19 w 86"/>
                <a:gd name="T9" fmla="*/ 51 h 79"/>
                <a:gd name="T10" fmla="*/ 21 w 86"/>
                <a:gd name="T11" fmla="*/ 46 h 79"/>
                <a:gd name="T12" fmla="*/ 4 w 86"/>
                <a:gd name="T13" fmla="*/ 52 h 79"/>
                <a:gd name="T14" fmla="*/ 4 w 86"/>
                <a:gd name="T15" fmla="*/ 60 h 79"/>
                <a:gd name="T16" fmla="*/ 35 w 86"/>
                <a:gd name="T17" fmla="*/ 76 h 79"/>
                <a:gd name="T18" fmla="*/ 51 w 86"/>
                <a:gd name="T19" fmla="*/ 76 h 79"/>
                <a:gd name="T20" fmla="*/ 81 w 86"/>
                <a:gd name="T21" fmla="*/ 60 h 79"/>
                <a:gd name="T22" fmla="*/ 81 w 86"/>
                <a:gd name="T23" fmla="*/ 52 h 79"/>
                <a:gd name="T24" fmla="*/ 43 w 86"/>
                <a:gd name="T25" fmla="*/ 19 h 79"/>
                <a:gd name="T26" fmla="*/ 54 w 86"/>
                <a:gd name="T27" fmla="*/ 15 h 79"/>
                <a:gd name="T28" fmla="*/ 49 w 86"/>
                <a:gd name="T29" fmla="*/ 3 h 79"/>
                <a:gd name="T30" fmla="*/ 43 w 86"/>
                <a:gd name="T31" fmla="*/ 0 h 79"/>
                <a:gd name="T32" fmla="*/ 36 w 86"/>
                <a:gd name="T33" fmla="*/ 3 h 79"/>
                <a:gd name="T34" fmla="*/ 32 w 86"/>
                <a:gd name="T35" fmla="*/ 15 h 79"/>
                <a:gd name="T36" fmla="*/ 43 w 86"/>
                <a:gd name="T37" fmla="*/ 19 h 79"/>
                <a:gd name="T38" fmla="*/ 43 w 86"/>
                <a:gd name="T39" fmla="*/ 48 h 79"/>
                <a:gd name="T40" fmla="*/ 62 w 86"/>
                <a:gd name="T41" fmla="*/ 40 h 79"/>
                <a:gd name="T42" fmla="*/ 58 w 86"/>
                <a:gd name="T43" fmla="*/ 26 h 79"/>
                <a:gd name="T44" fmla="*/ 43 w 86"/>
                <a:gd name="T45" fmla="*/ 32 h 79"/>
                <a:gd name="T46" fmla="*/ 28 w 86"/>
                <a:gd name="T47" fmla="*/ 26 h 79"/>
                <a:gd name="T48" fmla="*/ 23 w 86"/>
                <a:gd name="T49" fmla="*/ 40 h 79"/>
                <a:gd name="T50" fmla="*/ 43 w 86"/>
                <a:gd name="T51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6" h="79">
                  <a:moveTo>
                    <a:pt x="81" y="52"/>
                  </a:moveTo>
                  <a:cubicBezTo>
                    <a:pt x="65" y="46"/>
                    <a:pt x="65" y="46"/>
                    <a:pt x="65" y="46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66" y="56"/>
                    <a:pt x="56" y="61"/>
                    <a:pt x="43" y="61"/>
                  </a:cubicBezTo>
                  <a:cubicBezTo>
                    <a:pt x="30" y="61"/>
                    <a:pt x="19" y="56"/>
                    <a:pt x="19" y="51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0" y="54"/>
                    <a:pt x="0" y="57"/>
                    <a:pt x="4" y="60"/>
                  </a:cubicBezTo>
                  <a:cubicBezTo>
                    <a:pt x="35" y="76"/>
                    <a:pt x="35" y="76"/>
                    <a:pt x="35" y="76"/>
                  </a:cubicBezTo>
                  <a:cubicBezTo>
                    <a:pt x="39" y="79"/>
                    <a:pt x="46" y="79"/>
                    <a:pt x="51" y="76"/>
                  </a:cubicBezTo>
                  <a:cubicBezTo>
                    <a:pt x="81" y="60"/>
                    <a:pt x="81" y="60"/>
                    <a:pt x="81" y="60"/>
                  </a:cubicBezTo>
                  <a:cubicBezTo>
                    <a:pt x="86" y="57"/>
                    <a:pt x="86" y="54"/>
                    <a:pt x="81" y="52"/>
                  </a:cubicBezTo>
                  <a:close/>
                  <a:moveTo>
                    <a:pt x="43" y="19"/>
                  </a:moveTo>
                  <a:cubicBezTo>
                    <a:pt x="48" y="19"/>
                    <a:pt x="52" y="17"/>
                    <a:pt x="54" y="15"/>
                  </a:cubicBezTo>
                  <a:cubicBezTo>
                    <a:pt x="52" y="10"/>
                    <a:pt x="50" y="5"/>
                    <a:pt x="49" y="3"/>
                  </a:cubicBezTo>
                  <a:cubicBezTo>
                    <a:pt x="48" y="1"/>
                    <a:pt x="45" y="0"/>
                    <a:pt x="43" y="0"/>
                  </a:cubicBezTo>
                  <a:cubicBezTo>
                    <a:pt x="40" y="0"/>
                    <a:pt x="37" y="1"/>
                    <a:pt x="36" y="3"/>
                  </a:cubicBezTo>
                  <a:cubicBezTo>
                    <a:pt x="35" y="5"/>
                    <a:pt x="34" y="10"/>
                    <a:pt x="32" y="15"/>
                  </a:cubicBezTo>
                  <a:cubicBezTo>
                    <a:pt x="33" y="17"/>
                    <a:pt x="38" y="19"/>
                    <a:pt x="43" y="19"/>
                  </a:cubicBezTo>
                  <a:close/>
                  <a:moveTo>
                    <a:pt x="43" y="48"/>
                  </a:moveTo>
                  <a:cubicBezTo>
                    <a:pt x="53" y="48"/>
                    <a:pt x="62" y="44"/>
                    <a:pt x="62" y="40"/>
                  </a:cubicBezTo>
                  <a:cubicBezTo>
                    <a:pt x="61" y="35"/>
                    <a:pt x="59" y="31"/>
                    <a:pt x="58" y="26"/>
                  </a:cubicBezTo>
                  <a:cubicBezTo>
                    <a:pt x="56" y="29"/>
                    <a:pt x="50" y="32"/>
                    <a:pt x="43" y="32"/>
                  </a:cubicBezTo>
                  <a:cubicBezTo>
                    <a:pt x="35" y="32"/>
                    <a:pt x="29" y="29"/>
                    <a:pt x="28" y="26"/>
                  </a:cubicBezTo>
                  <a:cubicBezTo>
                    <a:pt x="26" y="31"/>
                    <a:pt x="25" y="35"/>
                    <a:pt x="23" y="40"/>
                  </a:cubicBezTo>
                  <a:cubicBezTo>
                    <a:pt x="24" y="44"/>
                    <a:pt x="32" y="48"/>
                    <a:pt x="43" y="4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7" name="Freeform 14"/>
          <p:cNvSpPr>
            <a:spLocks noEditPoints="1"/>
          </p:cNvSpPr>
          <p:nvPr/>
        </p:nvSpPr>
        <p:spPr bwMode="auto">
          <a:xfrm>
            <a:off x="9297988" y="2295526"/>
            <a:ext cx="333375" cy="252413"/>
          </a:xfrm>
          <a:custGeom>
            <a:avLst/>
            <a:gdLst>
              <a:gd name="T0" fmla="*/ 88 w 105"/>
              <a:gd name="T1" fmla="*/ 71 h 79"/>
              <a:gd name="T2" fmla="*/ 96 w 105"/>
              <a:gd name="T3" fmla="*/ 71 h 79"/>
              <a:gd name="T4" fmla="*/ 93 w 105"/>
              <a:gd name="T5" fmla="*/ 37 h 79"/>
              <a:gd name="T6" fmla="*/ 86 w 105"/>
              <a:gd name="T7" fmla="*/ 41 h 79"/>
              <a:gd name="T8" fmla="*/ 88 w 105"/>
              <a:gd name="T9" fmla="*/ 71 h 79"/>
              <a:gd name="T10" fmla="*/ 101 w 105"/>
              <a:gd name="T11" fmla="*/ 26 h 79"/>
              <a:gd name="T12" fmla="*/ 59 w 105"/>
              <a:gd name="T13" fmla="*/ 2 h 79"/>
              <a:gd name="T14" fmla="*/ 46 w 105"/>
              <a:gd name="T15" fmla="*/ 2 h 79"/>
              <a:gd name="T16" fmla="*/ 3 w 105"/>
              <a:gd name="T17" fmla="*/ 26 h 79"/>
              <a:gd name="T18" fmla="*/ 3 w 105"/>
              <a:gd name="T19" fmla="*/ 33 h 79"/>
              <a:gd name="T20" fmla="*/ 46 w 105"/>
              <a:gd name="T21" fmla="*/ 57 h 79"/>
              <a:gd name="T22" fmla="*/ 59 w 105"/>
              <a:gd name="T23" fmla="*/ 57 h 79"/>
              <a:gd name="T24" fmla="*/ 86 w 105"/>
              <a:gd name="T25" fmla="*/ 41 h 79"/>
              <a:gd name="T26" fmla="*/ 56 w 105"/>
              <a:gd name="T27" fmla="*/ 34 h 79"/>
              <a:gd name="T28" fmla="*/ 52 w 105"/>
              <a:gd name="T29" fmla="*/ 34 h 79"/>
              <a:gd name="T30" fmla="*/ 43 w 105"/>
              <a:gd name="T31" fmla="*/ 29 h 79"/>
              <a:gd name="T32" fmla="*/ 52 w 105"/>
              <a:gd name="T33" fmla="*/ 23 h 79"/>
              <a:gd name="T34" fmla="*/ 62 w 105"/>
              <a:gd name="T35" fmla="*/ 27 h 79"/>
              <a:gd name="T36" fmla="*/ 93 w 105"/>
              <a:gd name="T37" fmla="*/ 37 h 79"/>
              <a:gd name="T38" fmla="*/ 101 w 105"/>
              <a:gd name="T39" fmla="*/ 33 h 79"/>
              <a:gd name="T40" fmla="*/ 101 w 105"/>
              <a:gd name="T41" fmla="*/ 26 h 79"/>
              <a:gd name="T42" fmla="*/ 18 w 105"/>
              <a:gd name="T43" fmla="*/ 51 h 79"/>
              <a:gd name="T44" fmla="*/ 33 w 105"/>
              <a:gd name="T45" fmla="*/ 69 h 79"/>
              <a:gd name="T46" fmla="*/ 52 w 105"/>
              <a:gd name="T47" fmla="*/ 79 h 79"/>
              <a:gd name="T48" fmla="*/ 71 w 105"/>
              <a:gd name="T49" fmla="*/ 70 h 79"/>
              <a:gd name="T50" fmla="*/ 81 w 105"/>
              <a:gd name="T51" fmla="*/ 55 h 79"/>
              <a:gd name="T52" fmla="*/ 52 w 105"/>
              <a:gd name="T53" fmla="*/ 68 h 79"/>
              <a:gd name="T54" fmla="*/ 18 w 105"/>
              <a:gd name="T55" fmla="*/ 51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05" h="79">
                <a:moveTo>
                  <a:pt x="88" y="71"/>
                </a:moveTo>
                <a:cubicBezTo>
                  <a:pt x="88" y="73"/>
                  <a:pt x="95" y="77"/>
                  <a:pt x="96" y="71"/>
                </a:cubicBezTo>
                <a:cubicBezTo>
                  <a:pt x="99" y="45"/>
                  <a:pt x="93" y="37"/>
                  <a:pt x="93" y="37"/>
                </a:cubicBezTo>
                <a:cubicBezTo>
                  <a:pt x="86" y="41"/>
                  <a:pt x="86" y="41"/>
                  <a:pt x="86" y="41"/>
                </a:cubicBezTo>
                <a:cubicBezTo>
                  <a:pt x="86" y="41"/>
                  <a:pt x="92" y="47"/>
                  <a:pt x="88" y="71"/>
                </a:cubicBezTo>
                <a:close/>
                <a:moveTo>
                  <a:pt x="101" y="26"/>
                </a:moveTo>
                <a:cubicBezTo>
                  <a:pt x="59" y="2"/>
                  <a:pt x="59" y="2"/>
                  <a:pt x="59" y="2"/>
                </a:cubicBezTo>
                <a:cubicBezTo>
                  <a:pt x="55" y="0"/>
                  <a:pt x="50" y="0"/>
                  <a:pt x="46" y="2"/>
                </a:cubicBezTo>
                <a:cubicBezTo>
                  <a:pt x="3" y="26"/>
                  <a:pt x="3" y="26"/>
                  <a:pt x="3" y="26"/>
                </a:cubicBezTo>
                <a:cubicBezTo>
                  <a:pt x="0" y="28"/>
                  <a:pt x="0" y="31"/>
                  <a:pt x="3" y="33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9"/>
                  <a:pt x="55" y="59"/>
                  <a:pt x="59" y="57"/>
                </a:cubicBezTo>
                <a:cubicBezTo>
                  <a:pt x="86" y="41"/>
                  <a:pt x="86" y="41"/>
                  <a:pt x="86" y="41"/>
                </a:cubicBezTo>
                <a:cubicBezTo>
                  <a:pt x="56" y="34"/>
                  <a:pt x="56" y="34"/>
                  <a:pt x="56" y="34"/>
                </a:cubicBezTo>
                <a:cubicBezTo>
                  <a:pt x="55" y="34"/>
                  <a:pt x="54" y="34"/>
                  <a:pt x="52" y="34"/>
                </a:cubicBezTo>
                <a:cubicBezTo>
                  <a:pt x="47" y="34"/>
                  <a:pt x="43" y="32"/>
                  <a:pt x="43" y="29"/>
                </a:cubicBezTo>
                <a:cubicBezTo>
                  <a:pt x="43" y="25"/>
                  <a:pt x="47" y="23"/>
                  <a:pt x="52" y="23"/>
                </a:cubicBezTo>
                <a:cubicBezTo>
                  <a:pt x="57" y="23"/>
                  <a:pt x="60" y="24"/>
                  <a:pt x="62" y="27"/>
                </a:cubicBezTo>
                <a:cubicBezTo>
                  <a:pt x="93" y="37"/>
                  <a:pt x="93" y="37"/>
                  <a:pt x="93" y="37"/>
                </a:cubicBezTo>
                <a:cubicBezTo>
                  <a:pt x="101" y="33"/>
                  <a:pt x="101" y="33"/>
                  <a:pt x="101" y="33"/>
                </a:cubicBezTo>
                <a:cubicBezTo>
                  <a:pt x="105" y="31"/>
                  <a:pt x="105" y="28"/>
                  <a:pt x="101" y="26"/>
                </a:cubicBezTo>
                <a:close/>
                <a:moveTo>
                  <a:pt x="18" y="51"/>
                </a:moveTo>
                <a:cubicBezTo>
                  <a:pt x="20" y="61"/>
                  <a:pt x="23" y="65"/>
                  <a:pt x="33" y="69"/>
                </a:cubicBezTo>
                <a:cubicBezTo>
                  <a:pt x="44" y="74"/>
                  <a:pt x="48" y="79"/>
                  <a:pt x="52" y="79"/>
                </a:cubicBezTo>
                <a:cubicBezTo>
                  <a:pt x="56" y="79"/>
                  <a:pt x="61" y="74"/>
                  <a:pt x="71" y="70"/>
                </a:cubicBezTo>
                <a:cubicBezTo>
                  <a:pt x="81" y="66"/>
                  <a:pt x="79" y="64"/>
                  <a:pt x="81" y="55"/>
                </a:cubicBezTo>
                <a:cubicBezTo>
                  <a:pt x="52" y="68"/>
                  <a:pt x="52" y="68"/>
                  <a:pt x="52" y="68"/>
                </a:cubicBezTo>
                <a:cubicBezTo>
                  <a:pt x="18" y="51"/>
                  <a:pt x="18" y="51"/>
                  <a:pt x="18" y="5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8" name="Freeform 15"/>
          <p:cNvSpPr>
            <a:spLocks/>
          </p:cNvSpPr>
          <p:nvPr/>
        </p:nvSpPr>
        <p:spPr bwMode="auto">
          <a:xfrm>
            <a:off x="1069975" y="3281363"/>
            <a:ext cx="10052050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69038" y="3267869"/>
            <a:ext cx="2608262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Do Real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501" y="4130675"/>
            <a:ext cx="4546600" cy="2041525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 smtClean="0"/>
              <a:t>unok</a:t>
            </a:r>
            <a:r>
              <a:rPr lang="en-GB" dirty="0" smtClean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kanu</a:t>
            </a:r>
            <a:r>
              <a:rPr lang="en-GB" dirty="0" smtClean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err="1" smtClean="0"/>
              <a:t>haid</a:t>
            </a:r>
            <a:endParaRPr lang="en-GB" dirty="0" smtClean="0"/>
          </a:p>
        </p:txBody>
      </p:sp>
      <p:sp>
        <p:nvSpPr>
          <p:cNvPr id="3" name="Rectangle 2"/>
          <p:cNvSpPr/>
          <p:nvPr/>
        </p:nvSpPr>
        <p:spPr>
          <a:xfrm>
            <a:off x="6269038" y="4158107"/>
            <a:ext cx="2322247" cy="150609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DO REAL DETAIL DESCRIPTION</a:t>
            </a:r>
          </a:p>
        </p:txBody>
      </p:sp>
      <p:sp>
        <p:nvSpPr>
          <p:cNvPr id="28" name="Rectangle 27"/>
          <p:cNvSpPr/>
          <p:nvPr/>
        </p:nvSpPr>
        <p:spPr>
          <a:xfrm>
            <a:off x="8799778" y="4158107"/>
            <a:ext cx="2322247" cy="150609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05258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20" grpId="0" build="p"/>
      <p:bldP spid="22" grpId="0" build="p"/>
      <p:bldP spid="23" grpId="0" build="p"/>
      <p:bldP spid="3" grpId="0" animBg="1"/>
      <p:bldP spid="28" grpId="0" animBg="1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Freeform 7"/>
          <p:cNvSpPr>
            <a:spLocks/>
          </p:cNvSpPr>
          <p:nvPr/>
        </p:nvSpPr>
        <p:spPr bwMode="auto">
          <a:xfrm>
            <a:off x="1063625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6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5 w 1416"/>
              <a:gd name="T11" fmla="*/ 393 h 393"/>
              <a:gd name="T12" fmla="*/ 1235 w 1416"/>
              <a:gd name="T13" fmla="*/ 393 h 393"/>
              <a:gd name="T14" fmla="*/ 1235 w 1416"/>
              <a:gd name="T15" fmla="*/ 393 h 393"/>
              <a:gd name="T16" fmla="*/ 1416 w 1416"/>
              <a:gd name="T17" fmla="*/ 196 h 393"/>
              <a:gd name="T18" fmla="*/ 1235 w 1416"/>
              <a:gd name="T19" fmla="*/ 0 h 393"/>
              <a:gd name="T20" fmla="*/ 1235 w 1416"/>
              <a:gd name="T21" fmla="*/ 0 h 393"/>
              <a:gd name="T22" fmla="*/ 1235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6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5" y="393"/>
                </a:lnTo>
                <a:lnTo>
                  <a:pt x="1235" y="393"/>
                </a:lnTo>
                <a:lnTo>
                  <a:pt x="1416" y="196"/>
                </a:lnTo>
                <a:lnTo>
                  <a:pt x="1235" y="0"/>
                </a:lnTo>
                <a:lnTo>
                  <a:pt x="1235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Freeform 8"/>
          <p:cNvSpPr>
            <a:spLocks/>
          </p:cNvSpPr>
          <p:nvPr/>
        </p:nvSpPr>
        <p:spPr bwMode="auto">
          <a:xfrm>
            <a:off x="3665538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2" name="Freeform 9"/>
          <p:cNvSpPr>
            <a:spLocks/>
          </p:cNvSpPr>
          <p:nvPr/>
        </p:nvSpPr>
        <p:spPr bwMode="auto">
          <a:xfrm>
            <a:off x="6269038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9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6 w 1416"/>
              <a:gd name="T11" fmla="*/ 393 h 393"/>
              <a:gd name="T12" fmla="*/ 1236 w 1416"/>
              <a:gd name="T13" fmla="*/ 393 h 393"/>
              <a:gd name="T14" fmla="*/ 1236 w 1416"/>
              <a:gd name="T15" fmla="*/ 393 h 393"/>
              <a:gd name="T16" fmla="*/ 1416 w 1416"/>
              <a:gd name="T17" fmla="*/ 196 h 393"/>
              <a:gd name="T18" fmla="*/ 1236 w 1416"/>
              <a:gd name="T19" fmla="*/ 0 h 393"/>
              <a:gd name="T20" fmla="*/ 1236 w 1416"/>
              <a:gd name="T21" fmla="*/ 0 h 393"/>
              <a:gd name="T22" fmla="*/ 1236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9" y="196"/>
                </a:lnTo>
                <a:lnTo>
                  <a:pt x="0" y="389"/>
                </a:lnTo>
                <a:lnTo>
                  <a:pt x="0" y="393"/>
                </a:lnTo>
                <a:lnTo>
                  <a:pt x="1236" y="393"/>
                </a:lnTo>
                <a:lnTo>
                  <a:pt x="1236" y="393"/>
                </a:lnTo>
                <a:lnTo>
                  <a:pt x="1236" y="393"/>
                </a:lnTo>
                <a:lnTo>
                  <a:pt x="1416" y="196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11"/>
          <p:cNvSpPr>
            <a:spLocks noEditPoints="1"/>
          </p:cNvSpPr>
          <p:nvPr/>
        </p:nvSpPr>
        <p:spPr bwMode="auto">
          <a:xfrm>
            <a:off x="1528763" y="2279651"/>
            <a:ext cx="285750" cy="287338"/>
          </a:xfrm>
          <a:custGeom>
            <a:avLst/>
            <a:gdLst>
              <a:gd name="T0" fmla="*/ 11 w 90"/>
              <a:gd name="T1" fmla="*/ 35 h 90"/>
              <a:gd name="T2" fmla="*/ 35 w 90"/>
              <a:gd name="T3" fmla="*/ 10 h 90"/>
              <a:gd name="T4" fmla="*/ 60 w 90"/>
              <a:gd name="T5" fmla="*/ 36 h 90"/>
              <a:gd name="T6" fmla="*/ 36 w 90"/>
              <a:gd name="T7" fmla="*/ 60 h 90"/>
              <a:gd name="T8" fmla="*/ 11 w 90"/>
              <a:gd name="T9" fmla="*/ 35 h 90"/>
              <a:gd name="T10" fmla="*/ 87 w 90"/>
              <a:gd name="T11" fmla="*/ 76 h 90"/>
              <a:gd name="T12" fmla="*/ 66 w 90"/>
              <a:gd name="T13" fmla="*/ 54 h 90"/>
              <a:gd name="T14" fmla="*/ 71 w 90"/>
              <a:gd name="T15" fmla="*/ 36 h 90"/>
              <a:gd name="T16" fmla="*/ 35 w 90"/>
              <a:gd name="T17" fmla="*/ 0 h 90"/>
              <a:gd name="T18" fmla="*/ 0 w 90"/>
              <a:gd name="T19" fmla="*/ 35 h 90"/>
              <a:gd name="T20" fmla="*/ 36 w 90"/>
              <a:gd name="T21" fmla="*/ 71 h 90"/>
              <a:gd name="T22" fmla="*/ 54 w 90"/>
              <a:gd name="T23" fmla="*/ 66 h 90"/>
              <a:gd name="T24" fmla="*/ 75 w 90"/>
              <a:gd name="T25" fmla="*/ 88 h 90"/>
              <a:gd name="T26" fmla="*/ 83 w 90"/>
              <a:gd name="T27" fmla="*/ 88 h 90"/>
              <a:gd name="T28" fmla="*/ 88 w 90"/>
              <a:gd name="T29" fmla="*/ 82 h 90"/>
              <a:gd name="T30" fmla="*/ 87 w 90"/>
              <a:gd name="T31" fmla="*/ 76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90" h="90">
                <a:moveTo>
                  <a:pt x="11" y="35"/>
                </a:moveTo>
                <a:cubicBezTo>
                  <a:pt x="11" y="21"/>
                  <a:pt x="21" y="10"/>
                  <a:pt x="35" y="10"/>
                </a:cubicBezTo>
                <a:cubicBezTo>
                  <a:pt x="48" y="10"/>
                  <a:pt x="60" y="22"/>
                  <a:pt x="60" y="36"/>
                </a:cubicBezTo>
                <a:cubicBezTo>
                  <a:pt x="60" y="49"/>
                  <a:pt x="49" y="60"/>
                  <a:pt x="36" y="60"/>
                </a:cubicBezTo>
                <a:cubicBezTo>
                  <a:pt x="22" y="60"/>
                  <a:pt x="11" y="48"/>
                  <a:pt x="11" y="35"/>
                </a:cubicBezTo>
                <a:close/>
                <a:moveTo>
                  <a:pt x="87" y="76"/>
                </a:moveTo>
                <a:cubicBezTo>
                  <a:pt x="66" y="54"/>
                  <a:pt x="66" y="54"/>
                  <a:pt x="66" y="54"/>
                </a:cubicBezTo>
                <a:cubicBezTo>
                  <a:pt x="69" y="49"/>
                  <a:pt x="71" y="42"/>
                  <a:pt x="71" y="36"/>
                </a:cubicBezTo>
                <a:cubicBezTo>
                  <a:pt x="71" y="16"/>
                  <a:pt x="54" y="0"/>
                  <a:pt x="35" y="0"/>
                </a:cubicBezTo>
                <a:cubicBezTo>
                  <a:pt x="15" y="0"/>
                  <a:pt x="0" y="15"/>
                  <a:pt x="0" y="35"/>
                </a:cubicBezTo>
                <a:cubicBezTo>
                  <a:pt x="0" y="54"/>
                  <a:pt x="17" y="71"/>
                  <a:pt x="36" y="71"/>
                </a:cubicBezTo>
                <a:cubicBezTo>
                  <a:pt x="42" y="71"/>
                  <a:pt x="48" y="69"/>
                  <a:pt x="54" y="66"/>
                </a:cubicBezTo>
                <a:cubicBezTo>
                  <a:pt x="75" y="88"/>
                  <a:pt x="75" y="88"/>
                  <a:pt x="75" y="88"/>
                </a:cubicBezTo>
                <a:cubicBezTo>
                  <a:pt x="77" y="90"/>
                  <a:pt x="81" y="90"/>
                  <a:pt x="83" y="88"/>
                </a:cubicBezTo>
                <a:cubicBezTo>
                  <a:pt x="88" y="82"/>
                  <a:pt x="88" y="82"/>
                  <a:pt x="88" y="82"/>
                </a:cubicBezTo>
                <a:cubicBezTo>
                  <a:pt x="90" y="80"/>
                  <a:pt x="90" y="78"/>
                  <a:pt x="87" y="7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Freeform 12"/>
          <p:cNvSpPr>
            <a:spLocks noEditPoints="1"/>
          </p:cNvSpPr>
          <p:nvPr/>
        </p:nvSpPr>
        <p:spPr bwMode="auto">
          <a:xfrm>
            <a:off x="4094163" y="2295526"/>
            <a:ext cx="287338" cy="252413"/>
          </a:xfrm>
          <a:custGeom>
            <a:avLst/>
            <a:gdLst>
              <a:gd name="T0" fmla="*/ 47 w 90"/>
              <a:gd name="T1" fmla="*/ 18 h 79"/>
              <a:gd name="T2" fmla="*/ 47 w 90"/>
              <a:gd name="T3" fmla="*/ 41 h 79"/>
              <a:gd name="T4" fmla="*/ 62 w 90"/>
              <a:gd name="T5" fmla="*/ 55 h 79"/>
              <a:gd name="T6" fmla="*/ 67 w 90"/>
              <a:gd name="T7" fmla="*/ 51 h 79"/>
              <a:gd name="T8" fmla="*/ 54 w 90"/>
              <a:gd name="T9" fmla="*/ 38 h 79"/>
              <a:gd name="T10" fmla="*/ 54 w 90"/>
              <a:gd name="T11" fmla="*/ 18 h 79"/>
              <a:gd name="T12" fmla="*/ 47 w 90"/>
              <a:gd name="T13" fmla="*/ 18 h 79"/>
              <a:gd name="T14" fmla="*/ 51 w 90"/>
              <a:gd name="T15" fmla="*/ 0 h 79"/>
              <a:gd name="T16" fmla="*/ 12 w 90"/>
              <a:gd name="T17" fmla="*/ 38 h 79"/>
              <a:gd name="T18" fmla="*/ 0 w 90"/>
              <a:gd name="T19" fmla="*/ 38 h 79"/>
              <a:gd name="T20" fmla="*/ 18 w 90"/>
              <a:gd name="T21" fmla="*/ 58 h 79"/>
              <a:gd name="T22" fmla="*/ 35 w 90"/>
              <a:gd name="T23" fmla="*/ 38 h 79"/>
              <a:gd name="T24" fmla="*/ 22 w 90"/>
              <a:gd name="T25" fmla="*/ 38 h 79"/>
              <a:gd name="T26" fmla="*/ 51 w 90"/>
              <a:gd name="T27" fmla="*/ 10 h 79"/>
              <a:gd name="T28" fmla="*/ 80 w 90"/>
              <a:gd name="T29" fmla="*/ 39 h 79"/>
              <a:gd name="T30" fmla="*/ 51 w 90"/>
              <a:gd name="T31" fmla="*/ 69 h 79"/>
              <a:gd name="T32" fmla="*/ 34 w 90"/>
              <a:gd name="T33" fmla="*/ 63 h 79"/>
              <a:gd name="T34" fmla="*/ 27 w 90"/>
              <a:gd name="T35" fmla="*/ 70 h 79"/>
              <a:gd name="T36" fmla="*/ 51 w 90"/>
              <a:gd name="T37" fmla="*/ 79 h 79"/>
              <a:gd name="T38" fmla="*/ 90 w 90"/>
              <a:gd name="T39" fmla="*/ 39 h 79"/>
              <a:gd name="T40" fmla="*/ 51 w 90"/>
              <a:gd name="T41" fmla="*/ 0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90" h="79">
                <a:moveTo>
                  <a:pt x="47" y="18"/>
                </a:moveTo>
                <a:cubicBezTo>
                  <a:pt x="47" y="41"/>
                  <a:pt x="47" y="41"/>
                  <a:pt x="47" y="41"/>
                </a:cubicBezTo>
                <a:cubicBezTo>
                  <a:pt x="62" y="55"/>
                  <a:pt x="62" y="55"/>
                  <a:pt x="62" y="55"/>
                </a:cubicBezTo>
                <a:cubicBezTo>
                  <a:pt x="67" y="51"/>
                  <a:pt x="67" y="51"/>
                  <a:pt x="67" y="51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18"/>
                  <a:pt x="54" y="18"/>
                  <a:pt x="54" y="18"/>
                </a:cubicBezTo>
                <a:cubicBezTo>
                  <a:pt x="47" y="18"/>
                  <a:pt x="47" y="18"/>
                  <a:pt x="47" y="18"/>
                </a:cubicBezTo>
                <a:close/>
                <a:moveTo>
                  <a:pt x="51" y="0"/>
                </a:moveTo>
                <a:cubicBezTo>
                  <a:pt x="30" y="0"/>
                  <a:pt x="12" y="17"/>
                  <a:pt x="12" y="38"/>
                </a:cubicBezTo>
                <a:cubicBezTo>
                  <a:pt x="0" y="38"/>
                  <a:pt x="0" y="38"/>
                  <a:pt x="0" y="38"/>
                </a:cubicBezTo>
                <a:cubicBezTo>
                  <a:pt x="18" y="58"/>
                  <a:pt x="18" y="58"/>
                  <a:pt x="18" y="58"/>
                </a:cubicBezTo>
                <a:cubicBezTo>
                  <a:pt x="35" y="38"/>
                  <a:pt x="35" y="38"/>
                  <a:pt x="35" y="38"/>
                </a:cubicBezTo>
                <a:cubicBezTo>
                  <a:pt x="22" y="38"/>
                  <a:pt x="22" y="38"/>
                  <a:pt x="22" y="38"/>
                </a:cubicBezTo>
                <a:cubicBezTo>
                  <a:pt x="22" y="23"/>
                  <a:pt x="35" y="10"/>
                  <a:pt x="51" y="10"/>
                </a:cubicBezTo>
                <a:cubicBezTo>
                  <a:pt x="67" y="10"/>
                  <a:pt x="80" y="23"/>
                  <a:pt x="80" y="39"/>
                </a:cubicBezTo>
                <a:cubicBezTo>
                  <a:pt x="80" y="56"/>
                  <a:pt x="67" y="69"/>
                  <a:pt x="51" y="69"/>
                </a:cubicBezTo>
                <a:cubicBezTo>
                  <a:pt x="44" y="69"/>
                  <a:pt x="38" y="67"/>
                  <a:pt x="34" y="63"/>
                </a:cubicBezTo>
                <a:cubicBezTo>
                  <a:pt x="27" y="70"/>
                  <a:pt x="27" y="70"/>
                  <a:pt x="27" y="70"/>
                </a:cubicBezTo>
                <a:cubicBezTo>
                  <a:pt x="33" y="76"/>
                  <a:pt x="42" y="79"/>
                  <a:pt x="51" y="79"/>
                </a:cubicBezTo>
                <a:cubicBezTo>
                  <a:pt x="72" y="79"/>
                  <a:pt x="90" y="61"/>
                  <a:pt x="90" y="39"/>
                </a:cubicBezTo>
                <a:cubicBezTo>
                  <a:pt x="90" y="18"/>
                  <a:pt x="72" y="0"/>
                  <a:pt x="5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6" name="Freeform 13"/>
          <p:cNvSpPr>
            <a:spLocks noEditPoints="1"/>
          </p:cNvSpPr>
          <p:nvPr/>
        </p:nvSpPr>
        <p:spPr bwMode="auto">
          <a:xfrm>
            <a:off x="6705600" y="2295526"/>
            <a:ext cx="274638" cy="252413"/>
          </a:xfrm>
          <a:custGeom>
            <a:avLst/>
            <a:gdLst>
              <a:gd name="T0" fmla="*/ 81 w 86"/>
              <a:gd name="T1" fmla="*/ 52 h 79"/>
              <a:gd name="T2" fmla="*/ 65 w 86"/>
              <a:gd name="T3" fmla="*/ 46 h 79"/>
              <a:gd name="T4" fmla="*/ 67 w 86"/>
              <a:gd name="T5" fmla="*/ 51 h 79"/>
              <a:gd name="T6" fmla="*/ 43 w 86"/>
              <a:gd name="T7" fmla="*/ 61 h 79"/>
              <a:gd name="T8" fmla="*/ 19 w 86"/>
              <a:gd name="T9" fmla="*/ 51 h 79"/>
              <a:gd name="T10" fmla="*/ 21 w 86"/>
              <a:gd name="T11" fmla="*/ 46 h 79"/>
              <a:gd name="T12" fmla="*/ 4 w 86"/>
              <a:gd name="T13" fmla="*/ 52 h 79"/>
              <a:gd name="T14" fmla="*/ 4 w 86"/>
              <a:gd name="T15" fmla="*/ 60 h 79"/>
              <a:gd name="T16" fmla="*/ 35 w 86"/>
              <a:gd name="T17" fmla="*/ 76 h 79"/>
              <a:gd name="T18" fmla="*/ 51 w 86"/>
              <a:gd name="T19" fmla="*/ 76 h 79"/>
              <a:gd name="T20" fmla="*/ 81 w 86"/>
              <a:gd name="T21" fmla="*/ 60 h 79"/>
              <a:gd name="T22" fmla="*/ 81 w 86"/>
              <a:gd name="T23" fmla="*/ 52 h 79"/>
              <a:gd name="T24" fmla="*/ 43 w 86"/>
              <a:gd name="T25" fmla="*/ 19 h 79"/>
              <a:gd name="T26" fmla="*/ 54 w 86"/>
              <a:gd name="T27" fmla="*/ 15 h 79"/>
              <a:gd name="T28" fmla="*/ 49 w 86"/>
              <a:gd name="T29" fmla="*/ 3 h 79"/>
              <a:gd name="T30" fmla="*/ 43 w 86"/>
              <a:gd name="T31" fmla="*/ 0 h 79"/>
              <a:gd name="T32" fmla="*/ 36 w 86"/>
              <a:gd name="T33" fmla="*/ 3 h 79"/>
              <a:gd name="T34" fmla="*/ 32 w 86"/>
              <a:gd name="T35" fmla="*/ 15 h 79"/>
              <a:gd name="T36" fmla="*/ 43 w 86"/>
              <a:gd name="T37" fmla="*/ 19 h 79"/>
              <a:gd name="T38" fmla="*/ 43 w 86"/>
              <a:gd name="T39" fmla="*/ 48 h 79"/>
              <a:gd name="T40" fmla="*/ 62 w 86"/>
              <a:gd name="T41" fmla="*/ 40 h 79"/>
              <a:gd name="T42" fmla="*/ 58 w 86"/>
              <a:gd name="T43" fmla="*/ 26 h 79"/>
              <a:gd name="T44" fmla="*/ 43 w 86"/>
              <a:gd name="T45" fmla="*/ 32 h 79"/>
              <a:gd name="T46" fmla="*/ 28 w 86"/>
              <a:gd name="T47" fmla="*/ 26 h 79"/>
              <a:gd name="T48" fmla="*/ 23 w 86"/>
              <a:gd name="T49" fmla="*/ 40 h 79"/>
              <a:gd name="T50" fmla="*/ 43 w 86"/>
              <a:gd name="T51" fmla="*/ 48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86" h="79">
                <a:moveTo>
                  <a:pt x="81" y="52"/>
                </a:moveTo>
                <a:cubicBezTo>
                  <a:pt x="65" y="46"/>
                  <a:pt x="65" y="46"/>
                  <a:pt x="65" y="46"/>
                </a:cubicBezTo>
                <a:cubicBezTo>
                  <a:pt x="67" y="51"/>
                  <a:pt x="67" y="51"/>
                  <a:pt x="67" y="51"/>
                </a:cubicBezTo>
                <a:cubicBezTo>
                  <a:pt x="66" y="56"/>
                  <a:pt x="56" y="61"/>
                  <a:pt x="43" y="61"/>
                </a:cubicBezTo>
                <a:cubicBezTo>
                  <a:pt x="30" y="61"/>
                  <a:pt x="19" y="56"/>
                  <a:pt x="19" y="51"/>
                </a:cubicBezTo>
                <a:cubicBezTo>
                  <a:pt x="21" y="46"/>
                  <a:pt x="21" y="46"/>
                  <a:pt x="21" y="46"/>
                </a:cubicBezTo>
                <a:cubicBezTo>
                  <a:pt x="4" y="52"/>
                  <a:pt x="4" y="52"/>
                  <a:pt x="4" y="52"/>
                </a:cubicBezTo>
                <a:cubicBezTo>
                  <a:pt x="0" y="54"/>
                  <a:pt x="0" y="57"/>
                  <a:pt x="4" y="60"/>
                </a:cubicBezTo>
                <a:cubicBezTo>
                  <a:pt x="35" y="76"/>
                  <a:pt x="35" y="76"/>
                  <a:pt x="35" y="76"/>
                </a:cubicBezTo>
                <a:cubicBezTo>
                  <a:pt x="39" y="79"/>
                  <a:pt x="46" y="79"/>
                  <a:pt x="51" y="76"/>
                </a:cubicBezTo>
                <a:cubicBezTo>
                  <a:pt x="81" y="60"/>
                  <a:pt x="81" y="60"/>
                  <a:pt x="81" y="60"/>
                </a:cubicBezTo>
                <a:cubicBezTo>
                  <a:pt x="86" y="57"/>
                  <a:pt x="86" y="54"/>
                  <a:pt x="81" y="52"/>
                </a:cubicBezTo>
                <a:close/>
                <a:moveTo>
                  <a:pt x="43" y="19"/>
                </a:moveTo>
                <a:cubicBezTo>
                  <a:pt x="48" y="19"/>
                  <a:pt x="52" y="17"/>
                  <a:pt x="54" y="15"/>
                </a:cubicBezTo>
                <a:cubicBezTo>
                  <a:pt x="52" y="10"/>
                  <a:pt x="50" y="5"/>
                  <a:pt x="49" y="3"/>
                </a:cubicBezTo>
                <a:cubicBezTo>
                  <a:pt x="48" y="1"/>
                  <a:pt x="45" y="0"/>
                  <a:pt x="43" y="0"/>
                </a:cubicBezTo>
                <a:cubicBezTo>
                  <a:pt x="40" y="0"/>
                  <a:pt x="37" y="1"/>
                  <a:pt x="36" y="3"/>
                </a:cubicBezTo>
                <a:cubicBezTo>
                  <a:pt x="35" y="5"/>
                  <a:pt x="34" y="10"/>
                  <a:pt x="32" y="15"/>
                </a:cubicBezTo>
                <a:cubicBezTo>
                  <a:pt x="33" y="17"/>
                  <a:pt x="38" y="19"/>
                  <a:pt x="43" y="19"/>
                </a:cubicBezTo>
                <a:close/>
                <a:moveTo>
                  <a:pt x="43" y="48"/>
                </a:moveTo>
                <a:cubicBezTo>
                  <a:pt x="53" y="48"/>
                  <a:pt x="62" y="44"/>
                  <a:pt x="62" y="40"/>
                </a:cubicBezTo>
                <a:cubicBezTo>
                  <a:pt x="61" y="35"/>
                  <a:pt x="59" y="31"/>
                  <a:pt x="58" y="26"/>
                </a:cubicBezTo>
                <a:cubicBezTo>
                  <a:pt x="56" y="29"/>
                  <a:pt x="50" y="32"/>
                  <a:pt x="43" y="32"/>
                </a:cubicBezTo>
                <a:cubicBezTo>
                  <a:pt x="35" y="32"/>
                  <a:pt x="29" y="29"/>
                  <a:pt x="28" y="26"/>
                </a:cubicBezTo>
                <a:cubicBezTo>
                  <a:pt x="26" y="31"/>
                  <a:pt x="25" y="35"/>
                  <a:pt x="23" y="40"/>
                </a:cubicBezTo>
                <a:cubicBezTo>
                  <a:pt x="24" y="44"/>
                  <a:pt x="32" y="48"/>
                  <a:pt x="43" y="4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8870950" y="2109788"/>
            <a:ext cx="2251075" cy="623888"/>
            <a:chOff x="8870950" y="2109788"/>
            <a:chExt cx="2251075" cy="623888"/>
          </a:xfrm>
        </p:grpSpPr>
        <p:sp>
          <p:nvSpPr>
            <p:cNvPr id="73" name="Freeform 10"/>
            <p:cNvSpPr>
              <a:spLocks/>
            </p:cNvSpPr>
            <p:nvPr/>
          </p:nvSpPr>
          <p:spPr bwMode="auto">
            <a:xfrm>
              <a:off x="8870950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7" name="Freeform 14"/>
            <p:cNvSpPr>
              <a:spLocks noEditPoints="1"/>
            </p:cNvSpPr>
            <p:nvPr/>
          </p:nvSpPr>
          <p:spPr bwMode="auto">
            <a:xfrm>
              <a:off x="9297988" y="2295526"/>
              <a:ext cx="333375" cy="252413"/>
            </a:xfrm>
            <a:custGeom>
              <a:avLst/>
              <a:gdLst>
                <a:gd name="T0" fmla="*/ 88 w 105"/>
                <a:gd name="T1" fmla="*/ 71 h 79"/>
                <a:gd name="T2" fmla="*/ 96 w 105"/>
                <a:gd name="T3" fmla="*/ 71 h 79"/>
                <a:gd name="T4" fmla="*/ 93 w 105"/>
                <a:gd name="T5" fmla="*/ 37 h 79"/>
                <a:gd name="T6" fmla="*/ 86 w 105"/>
                <a:gd name="T7" fmla="*/ 41 h 79"/>
                <a:gd name="T8" fmla="*/ 88 w 105"/>
                <a:gd name="T9" fmla="*/ 71 h 79"/>
                <a:gd name="T10" fmla="*/ 101 w 105"/>
                <a:gd name="T11" fmla="*/ 26 h 79"/>
                <a:gd name="T12" fmla="*/ 59 w 105"/>
                <a:gd name="T13" fmla="*/ 2 h 79"/>
                <a:gd name="T14" fmla="*/ 46 w 105"/>
                <a:gd name="T15" fmla="*/ 2 h 79"/>
                <a:gd name="T16" fmla="*/ 3 w 105"/>
                <a:gd name="T17" fmla="*/ 26 h 79"/>
                <a:gd name="T18" fmla="*/ 3 w 105"/>
                <a:gd name="T19" fmla="*/ 33 h 79"/>
                <a:gd name="T20" fmla="*/ 46 w 105"/>
                <a:gd name="T21" fmla="*/ 57 h 79"/>
                <a:gd name="T22" fmla="*/ 59 w 105"/>
                <a:gd name="T23" fmla="*/ 57 h 79"/>
                <a:gd name="T24" fmla="*/ 86 w 105"/>
                <a:gd name="T25" fmla="*/ 41 h 79"/>
                <a:gd name="T26" fmla="*/ 56 w 105"/>
                <a:gd name="T27" fmla="*/ 34 h 79"/>
                <a:gd name="T28" fmla="*/ 52 w 105"/>
                <a:gd name="T29" fmla="*/ 34 h 79"/>
                <a:gd name="T30" fmla="*/ 43 w 105"/>
                <a:gd name="T31" fmla="*/ 29 h 79"/>
                <a:gd name="T32" fmla="*/ 52 w 105"/>
                <a:gd name="T33" fmla="*/ 23 h 79"/>
                <a:gd name="T34" fmla="*/ 62 w 105"/>
                <a:gd name="T35" fmla="*/ 27 h 79"/>
                <a:gd name="T36" fmla="*/ 93 w 105"/>
                <a:gd name="T37" fmla="*/ 37 h 79"/>
                <a:gd name="T38" fmla="*/ 101 w 105"/>
                <a:gd name="T39" fmla="*/ 33 h 79"/>
                <a:gd name="T40" fmla="*/ 101 w 105"/>
                <a:gd name="T41" fmla="*/ 26 h 79"/>
                <a:gd name="T42" fmla="*/ 18 w 105"/>
                <a:gd name="T43" fmla="*/ 51 h 79"/>
                <a:gd name="T44" fmla="*/ 33 w 105"/>
                <a:gd name="T45" fmla="*/ 69 h 79"/>
                <a:gd name="T46" fmla="*/ 52 w 105"/>
                <a:gd name="T47" fmla="*/ 79 h 79"/>
                <a:gd name="T48" fmla="*/ 71 w 105"/>
                <a:gd name="T49" fmla="*/ 70 h 79"/>
                <a:gd name="T50" fmla="*/ 81 w 105"/>
                <a:gd name="T51" fmla="*/ 55 h 79"/>
                <a:gd name="T52" fmla="*/ 52 w 105"/>
                <a:gd name="T53" fmla="*/ 68 h 79"/>
                <a:gd name="T54" fmla="*/ 18 w 105"/>
                <a:gd name="T55" fmla="*/ 51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05" h="79">
                  <a:moveTo>
                    <a:pt x="88" y="71"/>
                  </a:moveTo>
                  <a:cubicBezTo>
                    <a:pt x="88" y="73"/>
                    <a:pt x="95" y="77"/>
                    <a:pt x="96" y="71"/>
                  </a:cubicBezTo>
                  <a:cubicBezTo>
                    <a:pt x="99" y="45"/>
                    <a:pt x="93" y="37"/>
                    <a:pt x="93" y="3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6" y="41"/>
                    <a:pt x="92" y="47"/>
                    <a:pt x="88" y="71"/>
                  </a:cubicBezTo>
                  <a:close/>
                  <a:moveTo>
                    <a:pt x="101" y="26"/>
                  </a:moveTo>
                  <a:cubicBezTo>
                    <a:pt x="59" y="2"/>
                    <a:pt x="59" y="2"/>
                    <a:pt x="59" y="2"/>
                  </a:cubicBezTo>
                  <a:cubicBezTo>
                    <a:pt x="55" y="0"/>
                    <a:pt x="50" y="0"/>
                    <a:pt x="46" y="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0" y="28"/>
                    <a:pt x="0" y="31"/>
                    <a:pt x="3" y="33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9"/>
                    <a:pt x="55" y="59"/>
                    <a:pt x="59" y="5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5" y="34"/>
                    <a:pt x="54" y="34"/>
                    <a:pt x="52" y="34"/>
                  </a:cubicBezTo>
                  <a:cubicBezTo>
                    <a:pt x="47" y="34"/>
                    <a:pt x="43" y="32"/>
                    <a:pt x="43" y="29"/>
                  </a:cubicBezTo>
                  <a:cubicBezTo>
                    <a:pt x="43" y="25"/>
                    <a:pt x="47" y="23"/>
                    <a:pt x="52" y="23"/>
                  </a:cubicBezTo>
                  <a:cubicBezTo>
                    <a:pt x="57" y="23"/>
                    <a:pt x="60" y="24"/>
                    <a:pt x="62" y="27"/>
                  </a:cubicBezTo>
                  <a:cubicBezTo>
                    <a:pt x="93" y="37"/>
                    <a:pt x="93" y="37"/>
                    <a:pt x="93" y="37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5" y="31"/>
                    <a:pt x="105" y="28"/>
                    <a:pt x="101" y="26"/>
                  </a:cubicBezTo>
                  <a:close/>
                  <a:moveTo>
                    <a:pt x="18" y="51"/>
                  </a:moveTo>
                  <a:cubicBezTo>
                    <a:pt x="20" y="61"/>
                    <a:pt x="23" y="65"/>
                    <a:pt x="33" y="69"/>
                  </a:cubicBezTo>
                  <a:cubicBezTo>
                    <a:pt x="44" y="74"/>
                    <a:pt x="48" y="79"/>
                    <a:pt x="52" y="79"/>
                  </a:cubicBezTo>
                  <a:cubicBezTo>
                    <a:pt x="56" y="79"/>
                    <a:pt x="61" y="74"/>
                    <a:pt x="71" y="70"/>
                  </a:cubicBezTo>
                  <a:cubicBezTo>
                    <a:pt x="81" y="66"/>
                    <a:pt x="79" y="64"/>
                    <a:pt x="81" y="55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18" y="51"/>
                    <a:pt x="18" y="51"/>
                    <a:pt x="18" y="5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8" name="Freeform 15"/>
          <p:cNvSpPr>
            <a:spLocks/>
          </p:cNvSpPr>
          <p:nvPr/>
        </p:nvSpPr>
        <p:spPr bwMode="auto">
          <a:xfrm>
            <a:off x="6095999" y="3281363"/>
            <a:ext cx="5026025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572250" y="3267869"/>
            <a:ext cx="2305050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Performance</a:t>
            </a:r>
          </a:p>
        </p:txBody>
      </p:sp>
      <p:sp>
        <p:nvSpPr>
          <p:cNvPr id="26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PERFORMANCE DETAIL DESCRIPTION</a:t>
            </a:r>
          </a:p>
        </p:txBody>
      </p:sp>
      <p:sp>
        <p:nvSpPr>
          <p:cNvPr id="28" name="Rectangle 27"/>
          <p:cNvSpPr/>
          <p:nvPr/>
        </p:nvSpPr>
        <p:spPr>
          <a:xfrm>
            <a:off x="-14356" y="3687763"/>
            <a:ext cx="12206355" cy="321960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Freeform 15"/>
          <p:cNvSpPr>
            <a:spLocks/>
          </p:cNvSpPr>
          <p:nvPr/>
        </p:nvSpPr>
        <p:spPr bwMode="auto">
          <a:xfrm>
            <a:off x="6091237" y="3677808"/>
            <a:ext cx="5030787" cy="2227851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72250" y="3983198"/>
            <a:ext cx="4123573" cy="2041525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 smtClean="0"/>
              <a:t>unok</a:t>
            </a:r>
            <a:r>
              <a:rPr lang="en-GB" dirty="0" smtClean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kanu</a:t>
            </a:r>
            <a:r>
              <a:rPr lang="en-GB" dirty="0" smtClean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 smtClean="0"/>
              <a:t>opopo</a:t>
            </a:r>
            <a:endParaRPr lang="en-GB" dirty="0" smtClean="0"/>
          </a:p>
        </p:txBody>
      </p:sp>
      <p:sp>
        <p:nvSpPr>
          <p:cNvPr id="29" name="Oval 2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005881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19" grpId="0" build="p"/>
      <p:bldP spid="22" grpId="0" build="p"/>
      <p:bldP spid="28" grpId="0" animBg="1"/>
      <p:bldP spid="23" grpId="0" build="p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TWO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1071563" y="3371851"/>
            <a:ext cx="2963863" cy="2562859"/>
            <a:chOff x="1071563" y="3371851"/>
            <a:chExt cx="2963863" cy="2562859"/>
          </a:xfrm>
        </p:grpSpPr>
        <p:sp>
          <p:nvSpPr>
            <p:cNvPr id="33" name="Rectangle 32"/>
            <p:cNvSpPr/>
            <p:nvPr/>
          </p:nvSpPr>
          <p:spPr>
            <a:xfrm>
              <a:off x="1073151" y="3993199"/>
              <a:ext cx="2955924" cy="1941511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1071563" y="3371851"/>
              <a:ext cx="2963863" cy="636588"/>
              <a:chOff x="1071563" y="3371851"/>
              <a:chExt cx="2963863" cy="636588"/>
            </a:xfrm>
          </p:grpSpPr>
          <p:sp>
            <p:nvSpPr>
              <p:cNvPr id="23" name="Freeform 7"/>
              <p:cNvSpPr>
                <a:spLocks/>
              </p:cNvSpPr>
              <p:nvPr/>
            </p:nvSpPr>
            <p:spPr bwMode="auto">
              <a:xfrm>
                <a:off x="1071563" y="3371851"/>
                <a:ext cx="2963863" cy="636588"/>
              </a:xfrm>
              <a:custGeom>
                <a:avLst/>
                <a:gdLst>
                  <a:gd name="T0" fmla="*/ 0 w 1867"/>
                  <a:gd name="T1" fmla="*/ 0 h 401"/>
                  <a:gd name="T2" fmla="*/ 1867 w 1867"/>
                  <a:gd name="T3" fmla="*/ 0 h 401"/>
                  <a:gd name="T4" fmla="*/ 1867 w 1867"/>
                  <a:gd name="T5" fmla="*/ 401 h 401"/>
                  <a:gd name="T6" fmla="*/ 0 w 1867"/>
                  <a:gd name="T7" fmla="*/ 401 h 401"/>
                  <a:gd name="T8" fmla="*/ 0 w 1867"/>
                  <a:gd name="T9" fmla="*/ 0 h 401"/>
                  <a:gd name="T10" fmla="*/ 0 w 1867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67" h="401">
                    <a:moveTo>
                      <a:pt x="0" y="0"/>
                    </a:moveTo>
                    <a:lnTo>
                      <a:pt x="1867" y="0"/>
                    </a:lnTo>
                    <a:lnTo>
                      <a:pt x="1867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8" name="Freeform 10"/>
              <p:cNvSpPr>
                <a:spLocks noEditPoints="1"/>
              </p:cNvSpPr>
              <p:nvPr/>
            </p:nvSpPr>
            <p:spPr bwMode="auto">
              <a:xfrm>
                <a:off x="1435100" y="3549651"/>
                <a:ext cx="290513" cy="282575"/>
              </a:xfrm>
              <a:custGeom>
                <a:avLst/>
                <a:gdLst>
                  <a:gd name="T0" fmla="*/ 6 w 61"/>
                  <a:gd name="T1" fmla="*/ 12 h 59"/>
                  <a:gd name="T2" fmla="*/ 14 w 61"/>
                  <a:gd name="T3" fmla="*/ 4 h 59"/>
                  <a:gd name="T4" fmla="*/ 48 w 61"/>
                  <a:gd name="T5" fmla="*/ 4 h 59"/>
                  <a:gd name="T6" fmla="*/ 55 w 61"/>
                  <a:gd name="T7" fmla="*/ 12 h 59"/>
                  <a:gd name="T8" fmla="*/ 6 w 61"/>
                  <a:gd name="T9" fmla="*/ 12 h 59"/>
                  <a:gd name="T10" fmla="*/ 31 w 61"/>
                  <a:gd name="T11" fmla="*/ 37 h 59"/>
                  <a:gd name="T12" fmla="*/ 16 w 61"/>
                  <a:gd name="T13" fmla="*/ 18 h 59"/>
                  <a:gd name="T14" fmla="*/ 23 w 61"/>
                  <a:gd name="T15" fmla="*/ 18 h 59"/>
                  <a:gd name="T16" fmla="*/ 31 w 61"/>
                  <a:gd name="T17" fmla="*/ 31 h 59"/>
                  <a:gd name="T18" fmla="*/ 39 w 61"/>
                  <a:gd name="T19" fmla="*/ 18 h 59"/>
                  <a:gd name="T20" fmla="*/ 45 w 61"/>
                  <a:gd name="T21" fmla="*/ 18 h 59"/>
                  <a:gd name="T22" fmla="*/ 31 w 61"/>
                  <a:gd name="T23" fmla="*/ 37 h 59"/>
                  <a:gd name="T24" fmla="*/ 59 w 61"/>
                  <a:gd name="T25" fmla="*/ 7 h 59"/>
                  <a:gd name="T26" fmla="*/ 51 w 61"/>
                  <a:gd name="T27" fmla="*/ 1 h 59"/>
                  <a:gd name="T28" fmla="*/ 48 w 61"/>
                  <a:gd name="T29" fmla="*/ 0 h 59"/>
                  <a:gd name="T30" fmla="*/ 14 w 61"/>
                  <a:gd name="T31" fmla="*/ 0 h 59"/>
                  <a:gd name="T32" fmla="*/ 10 w 61"/>
                  <a:gd name="T33" fmla="*/ 1 h 59"/>
                  <a:gd name="T34" fmla="*/ 2 w 61"/>
                  <a:gd name="T35" fmla="*/ 7 h 59"/>
                  <a:gd name="T36" fmla="*/ 1 w 61"/>
                  <a:gd name="T37" fmla="*/ 11 h 59"/>
                  <a:gd name="T38" fmla="*/ 7 w 61"/>
                  <a:gd name="T39" fmla="*/ 57 h 59"/>
                  <a:gd name="T40" fmla="*/ 10 w 61"/>
                  <a:gd name="T41" fmla="*/ 59 h 59"/>
                  <a:gd name="T42" fmla="*/ 51 w 61"/>
                  <a:gd name="T43" fmla="*/ 59 h 59"/>
                  <a:gd name="T44" fmla="*/ 54 w 61"/>
                  <a:gd name="T45" fmla="*/ 57 h 59"/>
                  <a:gd name="T46" fmla="*/ 61 w 61"/>
                  <a:gd name="T47" fmla="*/ 11 h 59"/>
                  <a:gd name="T48" fmla="*/ 59 w 61"/>
                  <a:gd name="T49" fmla="*/ 7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1" h="59">
                    <a:moveTo>
                      <a:pt x="6" y="12"/>
                    </a:moveTo>
                    <a:cubicBezTo>
                      <a:pt x="14" y="4"/>
                      <a:pt x="14" y="4"/>
                      <a:pt x="14" y="4"/>
                    </a:cubicBezTo>
                    <a:cubicBezTo>
                      <a:pt x="48" y="4"/>
                      <a:pt x="48" y="4"/>
                      <a:pt x="48" y="4"/>
                    </a:cubicBezTo>
                    <a:cubicBezTo>
                      <a:pt x="55" y="12"/>
                      <a:pt x="55" y="12"/>
                      <a:pt x="55" y="12"/>
                    </a:cubicBezTo>
                    <a:cubicBezTo>
                      <a:pt x="6" y="12"/>
                      <a:pt x="6" y="12"/>
                      <a:pt x="6" y="12"/>
                    </a:cubicBezTo>
                    <a:close/>
                    <a:moveTo>
                      <a:pt x="31" y="37"/>
                    </a:moveTo>
                    <a:cubicBezTo>
                      <a:pt x="19" y="37"/>
                      <a:pt x="17" y="21"/>
                      <a:pt x="16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4" y="23"/>
                      <a:pt x="26" y="31"/>
                      <a:pt x="31" y="31"/>
                    </a:cubicBezTo>
                    <a:cubicBezTo>
                      <a:pt x="35" y="31"/>
                      <a:pt x="38" y="23"/>
                      <a:pt x="39" y="18"/>
                    </a:cubicBezTo>
                    <a:cubicBezTo>
                      <a:pt x="45" y="18"/>
                      <a:pt x="45" y="18"/>
                      <a:pt x="45" y="18"/>
                    </a:cubicBezTo>
                    <a:cubicBezTo>
                      <a:pt x="45" y="21"/>
                      <a:pt x="42" y="37"/>
                      <a:pt x="31" y="37"/>
                    </a:cubicBezTo>
                    <a:close/>
                    <a:moveTo>
                      <a:pt x="59" y="7"/>
                    </a:moveTo>
                    <a:cubicBezTo>
                      <a:pt x="58" y="6"/>
                      <a:pt x="52" y="2"/>
                      <a:pt x="51" y="1"/>
                    </a:cubicBezTo>
                    <a:cubicBezTo>
                      <a:pt x="50" y="0"/>
                      <a:pt x="49" y="0"/>
                      <a:pt x="48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3" y="0"/>
                      <a:pt x="11" y="0"/>
                      <a:pt x="10" y="1"/>
                    </a:cubicBezTo>
                    <a:cubicBezTo>
                      <a:pt x="9" y="2"/>
                      <a:pt x="3" y="6"/>
                      <a:pt x="2" y="7"/>
                    </a:cubicBezTo>
                    <a:cubicBezTo>
                      <a:pt x="1" y="8"/>
                      <a:pt x="0" y="9"/>
                      <a:pt x="1" y="11"/>
                    </a:cubicBezTo>
                    <a:cubicBezTo>
                      <a:pt x="1" y="13"/>
                      <a:pt x="7" y="57"/>
                      <a:pt x="7" y="57"/>
                    </a:cubicBezTo>
                    <a:cubicBezTo>
                      <a:pt x="8" y="58"/>
                      <a:pt x="9" y="59"/>
                      <a:pt x="10" y="59"/>
                    </a:cubicBezTo>
                    <a:cubicBezTo>
                      <a:pt x="51" y="59"/>
                      <a:pt x="51" y="59"/>
                      <a:pt x="51" y="59"/>
                    </a:cubicBezTo>
                    <a:cubicBezTo>
                      <a:pt x="52" y="59"/>
                      <a:pt x="54" y="58"/>
                      <a:pt x="54" y="57"/>
                    </a:cubicBezTo>
                    <a:cubicBezTo>
                      <a:pt x="54" y="57"/>
                      <a:pt x="60" y="13"/>
                      <a:pt x="61" y="11"/>
                    </a:cubicBezTo>
                    <a:cubicBezTo>
                      <a:pt x="61" y="9"/>
                      <a:pt x="60" y="8"/>
                      <a:pt x="59" y="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4" name="Group 3"/>
          <p:cNvGrpSpPr/>
          <p:nvPr/>
        </p:nvGrpSpPr>
        <p:grpSpPr>
          <a:xfrm>
            <a:off x="4613275" y="3371851"/>
            <a:ext cx="2965450" cy="2562859"/>
            <a:chOff x="4613275" y="3371851"/>
            <a:chExt cx="2965450" cy="2562859"/>
          </a:xfrm>
        </p:grpSpPr>
        <p:sp>
          <p:nvSpPr>
            <p:cNvPr id="34" name="Rectangle 33"/>
            <p:cNvSpPr/>
            <p:nvPr/>
          </p:nvSpPr>
          <p:spPr>
            <a:xfrm>
              <a:off x="4618038" y="3993199"/>
              <a:ext cx="2955924" cy="1941511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26" name="Freeform 8"/>
            <p:cNvSpPr>
              <a:spLocks/>
            </p:cNvSpPr>
            <p:nvPr/>
          </p:nvSpPr>
          <p:spPr bwMode="auto">
            <a:xfrm>
              <a:off x="4613275" y="3371851"/>
              <a:ext cx="2965450" cy="636588"/>
            </a:xfrm>
            <a:custGeom>
              <a:avLst/>
              <a:gdLst>
                <a:gd name="T0" fmla="*/ 0 w 1868"/>
                <a:gd name="T1" fmla="*/ 0 h 401"/>
                <a:gd name="T2" fmla="*/ 1868 w 1868"/>
                <a:gd name="T3" fmla="*/ 0 h 401"/>
                <a:gd name="T4" fmla="*/ 1868 w 1868"/>
                <a:gd name="T5" fmla="*/ 401 h 401"/>
                <a:gd name="T6" fmla="*/ 0 w 1868"/>
                <a:gd name="T7" fmla="*/ 401 h 401"/>
                <a:gd name="T8" fmla="*/ 0 w 1868"/>
                <a:gd name="T9" fmla="*/ 0 h 401"/>
                <a:gd name="T10" fmla="*/ 0 w 1868"/>
                <a:gd name="T11" fmla="*/ 0 h 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68" h="401">
                  <a:moveTo>
                    <a:pt x="0" y="0"/>
                  </a:moveTo>
                  <a:lnTo>
                    <a:pt x="1868" y="0"/>
                  </a:lnTo>
                  <a:lnTo>
                    <a:pt x="1868" y="401"/>
                  </a:lnTo>
                  <a:lnTo>
                    <a:pt x="0" y="40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11"/>
            <p:cNvSpPr>
              <a:spLocks/>
            </p:cNvSpPr>
            <p:nvPr/>
          </p:nvSpPr>
          <p:spPr bwMode="auto">
            <a:xfrm>
              <a:off x="5010150" y="3549651"/>
              <a:ext cx="295275" cy="282575"/>
            </a:xfrm>
            <a:custGeom>
              <a:avLst/>
              <a:gdLst>
                <a:gd name="T0" fmla="*/ 16 w 62"/>
                <a:gd name="T1" fmla="*/ 59 h 59"/>
                <a:gd name="T2" fmla="*/ 23 w 62"/>
                <a:gd name="T3" fmla="*/ 59 h 59"/>
                <a:gd name="T4" fmla="*/ 37 w 62"/>
                <a:gd name="T5" fmla="*/ 34 h 59"/>
                <a:gd name="T6" fmla="*/ 53 w 62"/>
                <a:gd name="T7" fmla="*/ 34 h 59"/>
                <a:gd name="T8" fmla="*/ 62 w 62"/>
                <a:gd name="T9" fmla="*/ 29 h 59"/>
                <a:gd name="T10" fmla="*/ 53 w 62"/>
                <a:gd name="T11" fmla="*/ 25 h 59"/>
                <a:gd name="T12" fmla="*/ 37 w 62"/>
                <a:gd name="T13" fmla="*/ 25 h 59"/>
                <a:gd name="T14" fmla="*/ 23 w 62"/>
                <a:gd name="T15" fmla="*/ 0 h 59"/>
                <a:gd name="T16" fmla="*/ 16 w 62"/>
                <a:gd name="T17" fmla="*/ 0 h 59"/>
                <a:gd name="T18" fmla="*/ 24 w 62"/>
                <a:gd name="T19" fmla="*/ 25 h 59"/>
                <a:gd name="T20" fmla="*/ 13 w 62"/>
                <a:gd name="T21" fmla="*/ 25 h 59"/>
                <a:gd name="T22" fmla="*/ 6 w 62"/>
                <a:gd name="T23" fmla="*/ 19 h 59"/>
                <a:gd name="T24" fmla="*/ 0 w 62"/>
                <a:gd name="T25" fmla="*/ 19 h 59"/>
                <a:gd name="T26" fmla="*/ 5 w 62"/>
                <a:gd name="T27" fmla="*/ 29 h 59"/>
                <a:gd name="T28" fmla="*/ 0 w 62"/>
                <a:gd name="T29" fmla="*/ 40 h 59"/>
                <a:gd name="T30" fmla="*/ 6 w 62"/>
                <a:gd name="T31" fmla="*/ 40 h 59"/>
                <a:gd name="T32" fmla="*/ 13 w 62"/>
                <a:gd name="T33" fmla="*/ 34 h 59"/>
                <a:gd name="T34" fmla="*/ 24 w 62"/>
                <a:gd name="T35" fmla="*/ 34 h 59"/>
                <a:gd name="T36" fmla="*/ 16 w 62"/>
                <a:gd name="T37" fmla="*/ 59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2" h="59">
                  <a:moveTo>
                    <a:pt x="16" y="59"/>
                  </a:moveTo>
                  <a:cubicBezTo>
                    <a:pt x="23" y="59"/>
                    <a:pt x="23" y="59"/>
                    <a:pt x="23" y="59"/>
                  </a:cubicBezTo>
                  <a:cubicBezTo>
                    <a:pt x="37" y="34"/>
                    <a:pt x="37" y="34"/>
                    <a:pt x="37" y="34"/>
                  </a:cubicBezTo>
                  <a:cubicBezTo>
                    <a:pt x="53" y="34"/>
                    <a:pt x="53" y="34"/>
                    <a:pt x="53" y="34"/>
                  </a:cubicBezTo>
                  <a:cubicBezTo>
                    <a:pt x="53" y="34"/>
                    <a:pt x="62" y="34"/>
                    <a:pt x="62" y="29"/>
                  </a:cubicBezTo>
                  <a:cubicBezTo>
                    <a:pt x="62" y="25"/>
                    <a:pt x="53" y="25"/>
                    <a:pt x="53" y="25"/>
                  </a:cubicBezTo>
                  <a:cubicBezTo>
                    <a:pt x="37" y="25"/>
                    <a:pt x="37" y="25"/>
                    <a:pt x="37" y="25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5" y="29"/>
                    <a:pt x="5" y="29"/>
                    <a:pt x="5" y="29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6" y="40"/>
                    <a:pt x="6" y="40"/>
                    <a:pt x="6" y="40"/>
                  </a:cubicBezTo>
                  <a:cubicBezTo>
                    <a:pt x="13" y="34"/>
                    <a:pt x="13" y="34"/>
                    <a:pt x="13" y="34"/>
                  </a:cubicBezTo>
                  <a:cubicBezTo>
                    <a:pt x="24" y="34"/>
                    <a:pt x="24" y="34"/>
                    <a:pt x="24" y="34"/>
                  </a:cubicBezTo>
                  <a:cubicBezTo>
                    <a:pt x="16" y="59"/>
                    <a:pt x="16" y="59"/>
                    <a:pt x="16" y="5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154988" y="3371851"/>
            <a:ext cx="2970213" cy="2562859"/>
            <a:chOff x="8154988" y="3371851"/>
            <a:chExt cx="2970213" cy="2562859"/>
          </a:xfrm>
        </p:grpSpPr>
        <p:sp>
          <p:nvSpPr>
            <p:cNvPr id="35" name="Rectangle 34"/>
            <p:cNvSpPr/>
            <p:nvPr/>
          </p:nvSpPr>
          <p:spPr>
            <a:xfrm>
              <a:off x="8155665" y="3993199"/>
              <a:ext cx="2955924" cy="1941511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27" name="Freeform 9"/>
            <p:cNvSpPr>
              <a:spLocks/>
            </p:cNvSpPr>
            <p:nvPr/>
          </p:nvSpPr>
          <p:spPr bwMode="auto">
            <a:xfrm>
              <a:off x="8154988" y="3371851"/>
              <a:ext cx="2970213" cy="636588"/>
            </a:xfrm>
            <a:custGeom>
              <a:avLst/>
              <a:gdLst>
                <a:gd name="T0" fmla="*/ 0 w 1871"/>
                <a:gd name="T1" fmla="*/ 0 h 401"/>
                <a:gd name="T2" fmla="*/ 1871 w 1871"/>
                <a:gd name="T3" fmla="*/ 0 h 401"/>
                <a:gd name="T4" fmla="*/ 1871 w 1871"/>
                <a:gd name="T5" fmla="*/ 401 h 401"/>
                <a:gd name="T6" fmla="*/ 0 w 1871"/>
                <a:gd name="T7" fmla="*/ 401 h 401"/>
                <a:gd name="T8" fmla="*/ 0 w 1871"/>
                <a:gd name="T9" fmla="*/ 0 h 401"/>
                <a:gd name="T10" fmla="*/ 0 w 1871"/>
                <a:gd name="T11" fmla="*/ 0 h 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71" h="401">
                  <a:moveTo>
                    <a:pt x="0" y="0"/>
                  </a:moveTo>
                  <a:lnTo>
                    <a:pt x="1871" y="0"/>
                  </a:lnTo>
                  <a:lnTo>
                    <a:pt x="1871" y="401"/>
                  </a:lnTo>
                  <a:lnTo>
                    <a:pt x="0" y="40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12"/>
            <p:cNvSpPr>
              <a:spLocks noEditPoints="1"/>
            </p:cNvSpPr>
            <p:nvPr/>
          </p:nvSpPr>
          <p:spPr bwMode="auto">
            <a:xfrm>
              <a:off x="8528050" y="3525838"/>
              <a:ext cx="333375" cy="282575"/>
            </a:xfrm>
            <a:custGeom>
              <a:avLst/>
              <a:gdLst>
                <a:gd name="T0" fmla="*/ 67 w 70"/>
                <a:gd name="T1" fmla="*/ 40 h 59"/>
                <a:gd name="T2" fmla="*/ 56 w 70"/>
                <a:gd name="T3" fmla="*/ 33 h 59"/>
                <a:gd name="T4" fmla="*/ 50 w 70"/>
                <a:gd name="T5" fmla="*/ 33 h 59"/>
                <a:gd name="T6" fmla="*/ 61 w 70"/>
                <a:gd name="T7" fmla="*/ 42 h 59"/>
                <a:gd name="T8" fmla="*/ 49 w 70"/>
                <a:gd name="T9" fmla="*/ 42 h 59"/>
                <a:gd name="T10" fmla="*/ 48 w 70"/>
                <a:gd name="T11" fmla="*/ 42 h 59"/>
                <a:gd name="T12" fmla="*/ 45 w 70"/>
                <a:gd name="T13" fmla="*/ 50 h 59"/>
                <a:gd name="T14" fmla="*/ 25 w 70"/>
                <a:gd name="T15" fmla="*/ 50 h 59"/>
                <a:gd name="T16" fmla="*/ 22 w 70"/>
                <a:gd name="T17" fmla="*/ 42 h 59"/>
                <a:gd name="T18" fmla="*/ 21 w 70"/>
                <a:gd name="T19" fmla="*/ 42 h 59"/>
                <a:gd name="T20" fmla="*/ 9 w 70"/>
                <a:gd name="T21" fmla="*/ 42 h 59"/>
                <a:gd name="T22" fmla="*/ 21 w 70"/>
                <a:gd name="T23" fmla="*/ 33 h 59"/>
                <a:gd name="T24" fmla="*/ 14 w 70"/>
                <a:gd name="T25" fmla="*/ 33 h 59"/>
                <a:gd name="T26" fmla="*/ 3 w 70"/>
                <a:gd name="T27" fmla="*/ 40 h 59"/>
                <a:gd name="T28" fmla="*/ 0 w 70"/>
                <a:gd name="T29" fmla="*/ 45 h 59"/>
                <a:gd name="T30" fmla="*/ 2 w 70"/>
                <a:gd name="T31" fmla="*/ 56 h 59"/>
                <a:gd name="T32" fmla="*/ 7 w 70"/>
                <a:gd name="T33" fmla="*/ 59 h 59"/>
                <a:gd name="T34" fmla="*/ 63 w 70"/>
                <a:gd name="T35" fmla="*/ 59 h 59"/>
                <a:gd name="T36" fmla="*/ 68 w 70"/>
                <a:gd name="T37" fmla="*/ 56 h 59"/>
                <a:gd name="T38" fmla="*/ 70 w 70"/>
                <a:gd name="T39" fmla="*/ 45 h 59"/>
                <a:gd name="T40" fmla="*/ 67 w 70"/>
                <a:gd name="T41" fmla="*/ 40 h 59"/>
                <a:gd name="T42" fmla="*/ 35 w 70"/>
                <a:gd name="T43" fmla="*/ 0 h 59"/>
                <a:gd name="T44" fmla="*/ 17 w 70"/>
                <a:gd name="T45" fmla="*/ 17 h 59"/>
                <a:gd name="T46" fmla="*/ 28 w 70"/>
                <a:gd name="T47" fmla="*/ 17 h 59"/>
                <a:gd name="T48" fmla="*/ 28 w 70"/>
                <a:gd name="T49" fmla="*/ 35 h 59"/>
                <a:gd name="T50" fmla="*/ 42 w 70"/>
                <a:gd name="T51" fmla="*/ 35 h 59"/>
                <a:gd name="T52" fmla="*/ 42 w 70"/>
                <a:gd name="T53" fmla="*/ 17 h 59"/>
                <a:gd name="T54" fmla="*/ 53 w 70"/>
                <a:gd name="T55" fmla="*/ 17 h 59"/>
                <a:gd name="T56" fmla="*/ 35 w 70"/>
                <a:gd name="T57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70" h="59">
                  <a:moveTo>
                    <a:pt x="67" y="40"/>
                  </a:moveTo>
                  <a:cubicBezTo>
                    <a:pt x="56" y="33"/>
                    <a:pt x="56" y="33"/>
                    <a:pt x="56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61" y="42"/>
                    <a:pt x="61" y="42"/>
                    <a:pt x="61" y="42"/>
                  </a:cubicBezTo>
                  <a:cubicBezTo>
                    <a:pt x="49" y="42"/>
                    <a:pt x="49" y="42"/>
                    <a:pt x="49" y="42"/>
                  </a:cubicBezTo>
                  <a:cubicBezTo>
                    <a:pt x="49" y="42"/>
                    <a:pt x="48" y="42"/>
                    <a:pt x="48" y="42"/>
                  </a:cubicBezTo>
                  <a:cubicBezTo>
                    <a:pt x="45" y="50"/>
                    <a:pt x="45" y="50"/>
                    <a:pt x="45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22" y="42"/>
                    <a:pt x="21" y="42"/>
                    <a:pt x="21" y="42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21" y="33"/>
                    <a:pt x="21" y="33"/>
                    <a:pt x="21" y="33"/>
                  </a:cubicBezTo>
                  <a:cubicBezTo>
                    <a:pt x="14" y="33"/>
                    <a:pt x="14" y="33"/>
                    <a:pt x="14" y="33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1" y="41"/>
                    <a:pt x="0" y="43"/>
                    <a:pt x="0" y="45"/>
                  </a:cubicBezTo>
                  <a:cubicBezTo>
                    <a:pt x="2" y="56"/>
                    <a:pt x="2" y="56"/>
                    <a:pt x="2" y="56"/>
                  </a:cubicBezTo>
                  <a:cubicBezTo>
                    <a:pt x="3" y="57"/>
                    <a:pt x="5" y="59"/>
                    <a:pt x="7" y="59"/>
                  </a:cubicBezTo>
                  <a:cubicBezTo>
                    <a:pt x="63" y="59"/>
                    <a:pt x="63" y="59"/>
                    <a:pt x="63" y="59"/>
                  </a:cubicBezTo>
                  <a:cubicBezTo>
                    <a:pt x="65" y="59"/>
                    <a:pt x="67" y="57"/>
                    <a:pt x="68" y="56"/>
                  </a:cubicBezTo>
                  <a:cubicBezTo>
                    <a:pt x="70" y="45"/>
                    <a:pt x="70" y="45"/>
                    <a:pt x="70" y="45"/>
                  </a:cubicBezTo>
                  <a:cubicBezTo>
                    <a:pt x="70" y="43"/>
                    <a:pt x="69" y="41"/>
                    <a:pt x="67" y="40"/>
                  </a:cubicBezTo>
                  <a:close/>
                  <a:moveTo>
                    <a:pt x="35" y="0"/>
                  </a:moveTo>
                  <a:cubicBezTo>
                    <a:pt x="17" y="17"/>
                    <a:pt x="17" y="17"/>
                    <a:pt x="17" y="17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42" y="35"/>
                    <a:pt x="42" y="35"/>
                    <a:pt x="42" y="35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53" y="17"/>
                    <a:pt x="53" y="17"/>
                    <a:pt x="53" y="17"/>
                  </a:cubicBezTo>
                  <a:cubicBezTo>
                    <a:pt x="35" y="0"/>
                    <a:pt x="35" y="0"/>
                    <a:pt x="3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35101" y="4242453"/>
            <a:ext cx="2260600" cy="1237597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13325" y="4242454"/>
            <a:ext cx="2260600" cy="124458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528050" y="4242453"/>
            <a:ext cx="2260600" cy="1250503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87550" y="3371851"/>
            <a:ext cx="2047876" cy="62134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Packing</a:t>
            </a:r>
          </a:p>
        </p:txBody>
      </p:sp>
      <p:sp>
        <p:nvSpPr>
          <p:cNvPr id="3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526086" y="3386790"/>
            <a:ext cx="2047876" cy="62134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Shipping</a:t>
            </a:r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063713" y="3386790"/>
            <a:ext cx="2047876" cy="62134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Unpacking</a:t>
            </a:r>
          </a:p>
        </p:txBody>
      </p:sp>
      <p:sp>
        <p:nvSpPr>
          <p:cNvPr id="39" name="Shape 62"/>
          <p:cNvSpPr/>
          <p:nvPr/>
        </p:nvSpPr>
        <p:spPr>
          <a:xfrm flipH="1">
            <a:off x="1073150" y="29420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9969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41" name="Oval 4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91</a:t>
            </a:r>
            <a:endParaRPr lang="en-GB" sz="1300" dirty="0"/>
          </a:p>
        </p:txBody>
      </p:sp>
      <p:sp>
        <p:nvSpPr>
          <p:cNvPr id="21" name="Freeform 5"/>
          <p:cNvSpPr>
            <a:spLocks/>
          </p:cNvSpPr>
          <p:nvPr/>
        </p:nvSpPr>
        <p:spPr bwMode="auto">
          <a:xfrm>
            <a:off x="7578724" y="5556251"/>
            <a:ext cx="914400" cy="612775"/>
          </a:xfrm>
          <a:custGeom>
            <a:avLst/>
            <a:gdLst>
              <a:gd name="T0" fmla="*/ 0 w 770"/>
              <a:gd name="T1" fmla="*/ 132 h 386"/>
              <a:gd name="T2" fmla="*/ 343 w 770"/>
              <a:gd name="T3" fmla="*/ 132 h 386"/>
              <a:gd name="T4" fmla="*/ 343 w 770"/>
              <a:gd name="T5" fmla="*/ 0 h 386"/>
              <a:gd name="T6" fmla="*/ 770 w 770"/>
              <a:gd name="T7" fmla="*/ 193 h 386"/>
              <a:gd name="T8" fmla="*/ 343 w 770"/>
              <a:gd name="T9" fmla="*/ 386 h 386"/>
              <a:gd name="T10" fmla="*/ 343 w 770"/>
              <a:gd name="T11" fmla="*/ 250 h 386"/>
              <a:gd name="T12" fmla="*/ 0 w 770"/>
              <a:gd name="T13" fmla="*/ 250 h 386"/>
              <a:gd name="T14" fmla="*/ 0 w 770"/>
              <a:gd name="T15" fmla="*/ 132 h 386"/>
              <a:gd name="T16" fmla="*/ 0 w 770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0" h="386">
                <a:moveTo>
                  <a:pt x="0" y="132"/>
                </a:moveTo>
                <a:lnTo>
                  <a:pt x="343" y="132"/>
                </a:lnTo>
                <a:lnTo>
                  <a:pt x="343" y="0"/>
                </a:lnTo>
                <a:lnTo>
                  <a:pt x="770" y="193"/>
                </a:lnTo>
                <a:lnTo>
                  <a:pt x="343" y="386"/>
                </a:lnTo>
                <a:lnTo>
                  <a:pt x="343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Freeform 6"/>
          <p:cNvSpPr>
            <a:spLocks/>
          </p:cNvSpPr>
          <p:nvPr/>
        </p:nvSpPr>
        <p:spPr bwMode="auto">
          <a:xfrm>
            <a:off x="4035424" y="5556251"/>
            <a:ext cx="914400" cy="612775"/>
          </a:xfrm>
          <a:custGeom>
            <a:avLst/>
            <a:gdLst>
              <a:gd name="T0" fmla="*/ 0 w 773"/>
              <a:gd name="T1" fmla="*/ 132 h 386"/>
              <a:gd name="T2" fmla="*/ 346 w 773"/>
              <a:gd name="T3" fmla="*/ 132 h 386"/>
              <a:gd name="T4" fmla="*/ 346 w 773"/>
              <a:gd name="T5" fmla="*/ 0 h 386"/>
              <a:gd name="T6" fmla="*/ 773 w 773"/>
              <a:gd name="T7" fmla="*/ 193 h 386"/>
              <a:gd name="T8" fmla="*/ 346 w 773"/>
              <a:gd name="T9" fmla="*/ 386 h 386"/>
              <a:gd name="T10" fmla="*/ 346 w 773"/>
              <a:gd name="T11" fmla="*/ 250 h 386"/>
              <a:gd name="T12" fmla="*/ 0 w 773"/>
              <a:gd name="T13" fmla="*/ 250 h 386"/>
              <a:gd name="T14" fmla="*/ 0 w 773"/>
              <a:gd name="T15" fmla="*/ 132 h 386"/>
              <a:gd name="T16" fmla="*/ 0 w 773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3" h="386">
                <a:moveTo>
                  <a:pt x="0" y="132"/>
                </a:moveTo>
                <a:lnTo>
                  <a:pt x="346" y="132"/>
                </a:lnTo>
                <a:lnTo>
                  <a:pt x="346" y="0"/>
                </a:lnTo>
                <a:lnTo>
                  <a:pt x="773" y="193"/>
                </a:lnTo>
                <a:lnTo>
                  <a:pt x="346" y="386"/>
                </a:lnTo>
                <a:lnTo>
                  <a:pt x="346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3407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6" grpId="0" build="p"/>
      <p:bldP spid="37" grpId="0" build="p"/>
      <p:bldP spid="38" grpId="0" build="p"/>
      <p:bldP spid="20" grpId="0" build="p"/>
      <p:bldP spid="31" grpId="0" build="p"/>
      <p:bldP spid="32" grpId="0" build="p"/>
      <p:bldP spid="39" grpId="0" animBg="1"/>
      <p:bldP spid="40" grpId="0" build="p"/>
      <p:bldP spid="21" grpId="0" animBg="1"/>
      <p:bldP spid="22" grpId="0" animBg="1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THREE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4579132" y="2038123"/>
            <a:ext cx="2665811" cy="652619"/>
            <a:chOff x="4579132" y="2038123"/>
            <a:chExt cx="2665811" cy="652619"/>
          </a:xfrm>
        </p:grpSpPr>
        <p:sp>
          <p:nvSpPr>
            <p:cNvPr id="67" name="Rectangle 66"/>
            <p:cNvSpPr/>
            <p:nvPr/>
          </p:nvSpPr>
          <p:spPr>
            <a:xfrm>
              <a:off x="5247435" y="2045787"/>
              <a:ext cx="1997508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2" name="Freeform 5"/>
            <p:cNvSpPr>
              <a:spLocks/>
            </p:cNvSpPr>
            <p:nvPr/>
          </p:nvSpPr>
          <p:spPr bwMode="auto">
            <a:xfrm>
              <a:off x="4579132" y="203812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8003105" y="2889562"/>
            <a:ext cx="2671375" cy="652619"/>
            <a:chOff x="8003105" y="2889562"/>
            <a:chExt cx="2671375" cy="652619"/>
          </a:xfrm>
        </p:grpSpPr>
        <p:sp>
          <p:nvSpPr>
            <p:cNvPr id="59" name="Rectangle 58"/>
            <p:cNvSpPr/>
            <p:nvPr/>
          </p:nvSpPr>
          <p:spPr>
            <a:xfrm>
              <a:off x="8676972" y="2897151"/>
              <a:ext cx="1997508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3" name="Freeform 6"/>
            <p:cNvSpPr>
              <a:spLocks/>
            </p:cNvSpPr>
            <p:nvPr/>
          </p:nvSpPr>
          <p:spPr bwMode="auto">
            <a:xfrm>
              <a:off x="8003105" y="2889562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003105" y="3727343"/>
            <a:ext cx="2672077" cy="652619"/>
            <a:chOff x="8003105" y="3727343"/>
            <a:chExt cx="2672077" cy="652619"/>
          </a:xfrm>
        </p:grpSpPr>
        <p:sp>
          <p:nvSpPr>
            <p:cNvPr id="60" name="Rectangle 59"/>
            <p:cNvSpPr/>
            <p:nvPr/>
          </p:nvSpPr>
          <p:spPr>
            <a:xfrm>
              <a:off x="8677674" y="3734174"/>
              <a:ext cx="1997508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4" name="Freeform 7"/>
            <p:cNvSpPr>
              <a:spLocks/>
            </p:cNvSpPr>
            <p:nvPr/>
          </p:nvSpPr>
          <p:spPr bwMode="auto">
            <a:xfrm>
              <a:off x="8003105" y="372734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8003105" y="4565123"/>
            <a:ext cx="2678204" cy="652619"/>
            <a:chOff x="8003105" y="4565123"/>
            <a:chExt cx="2678204" cy="652619"/>
          </a:xfrm>
        </p:grpSpPr>
        <p:sp>
          <p:nvSpPr>
            <p:cNvPr id="61" name="Rectangle 60"/>
            <p:cNvSpPr/>
            <p:nvPr/>
          </p:nvSpPr>
          <p:spPr>
            <a:xfrm>
              <a:off x="8683801" y="4571953"/>
              <a:ext cx="1997508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5" name="Freeform 8"/>
            <p:cNvSpPr>
              <a:spLocks/>
            </p:cNvSpPr>
            <p:nvPr/>
          </p:nvSpPr>
          <p:spPr bwMode="auto">
            <a:xfrm>
              <a:off x="8003105" y="456512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579132" y="5413528"/>
            <a:ext cx="2677953" cy="651101"/>
            <a:chOff x="4579132" y="5413528"/>
            <a:chExt cx="2677953" cy="651101"/>
          </a:xfrm>
        </p:grpSpPr>
        <p:sp>
          <p:nvSpPr>
            <p:cNvPr id="71" name="Rectangle 70"/>
            <p:cNvSpPr/>
            <p:nvPr/>
          </p:nvSpPr>
          <p:spPr>
            <a:xfrm>
              <a:off x="5259577" y="5421647"/>
              <a:ext cx="1997508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6" name="Freeform 9"/>
            <p:cNvSpPr>
              <a:spLocks/>
            </p:cNvSpPr>
            <p:nvPr/>
          </p:nvSpPr>
          <p:spPr bwMode="auto">
            <a:xfrm>
              <a:off x="4579132" y="5413528"/>
              <a:ext cx="686009" cy="651101"/>
            </a:xfrm>
            <a:custGeom>
              <a:avLst/>
              <a:gdLst>
                <a:gd name="T0" fmla="*/ 0 w 452"/>
                <a:gd name="T1" fmla="*/ 0 h 429"/>
                <a:gd name="T2" fmla="*/ 452 w 452"/>
                <a:gd name="T3" fmla="*/ 0 h 429"/>
                <a:gd name="T4" fmla="*/ 452 w 452"/>
                <a:gd name="T5" fmla="*/ 429 h 429"/>
                <a:gd name="T6" fmla="*/ 0 w 452"/>
                <a:gd name="T7" fmla="*/ 429 h 429"/>
                <a:gd name="T8" fmla="*/ 0 w 452"/>
                <a:gd name="T9" fmla="*/ 0 h 429"/>
                <a:gd name="T10" fmla="*/ 0 w 452"/>
                <a:gd name="T11" fmla="*/ 0 h 4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29">
                  <a:moveTo>
                    <a:pt x="0" y="0"/>
                  </a:moveTo>
                  <a:lnTo>
                    <a:pt x="452" y="0"/>
                  </a:lnTo>
                  <a:lnTo>
                    <a:pt x="452" y="429"/>
                  </a:lnTo>
                  <a:lnTo>
                    <a:pt x="0" y="42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079274" y="2889562"/>
            <a:ext cx="2670215" cy="652619"/>
            <a:chOff x="1079274" y="2889562"/>
            <a:chExt cx="2670215" cy="652619"/>
          </a:xfrm>
        </p:grpSpPr>
        <p:sp>
          <p:nvSpPr>
            <p:cNvPr id="46" name="Rectangle 45"/>
            <p:cNvSpPr/>
            <p:nvPr/>
          </p:nvSpPr>
          <p:spPr>
            <a:xfrm>
              <a:off x="1751981" y="2895633"/>
              <a:ext cx="1997508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7" name="Freeform 10"/>
            <p:cNvSpPr>
              <a:spLocks/>
            </p:cNvSpPr>
            <p:nvPr/>
          </p:nvSpPr>
          <p:spPr bwMode="auto">
            <a:xfrm>
              <a:off x="1079274" y="2889562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79274" y="3727343"/>
            <a:ext cx="2670918" cy="652619"/>
            <a:chOff x="1079274" y="3727343"/>
            <a:chExt cx="2670918" cy="652619"/>
          </a:xfrm>
        </p:grpSpPr>
        <p:sp>
          <p:nvSpPr>
            <p:cNvPr id="57" name="Rectangle 56"/>
            <p:cNvSpPr/>
            <p:nvPr/>
          </p:nvSpPr>
          <p:spPr>
            <a:xfrm>
              <a:off x="1752684" y="3732657"/>
              <a:ext cx="1997508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8" name="Freeform 11"/>
            <p:cNvSpPr>
              <a:spLocks/>
            </p:cNvSpPr>
            <p:nvPr/>
          </p:nvSpPr>
          <p:spPr bwMode="auto">
            <a:xfrm>
              <a:off x="1079274" y="372734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079274" y="4565123"/>
            <a:ext cx="2670215" cy="652619"/>
            <a:chOff x="1079274" y="4565123"/>
            <a:chExt cx="2670215" cy="652619"/>
          </a:xfrm>
        </p:grpSpPr>
        <p:sp>
          <p:nvSpPr>
            <p:cNvPr id="58" name="Rectangle 57"/>
            <p:cNvSpPr/>
            <p:nvPr/>
          </p:nvSpPr>
          <p:spPr>
            <a:xfrm>
              <a:off x="1758810" y="4571953"/>
              <a:ext cx="1990679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9" name="Freeform 12"/>
            <p:cNvSpPr>
              <a:spLocks/>
            </p:cNvSpPr>
            <p:nvPr/>
          </p:nvSpPr>
          <p:spPr bwMode="auto">
            <a:xfrm>
              <a:off x="1079274" y="456512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5641535" y="3656011"/>
            <a:ext cx="936433" cy="740646"/>
            <a:chOff x="6602413" y="3656013"/>
            <a:chExt cx="979488" cy="774700"/>
          </a:xfrm>
        </p:grpSpPr>
        <p:sp>
          <p:nvSpPr>
            <p:cNvPr id="41" name="Freeform 13"/>
            <p:cNvSpPr>
              <a:spLocks/>
            </p:cNvSpPr>
            <p:nvPr/>
          </p:nvSpPr>
          <p:spPr bwMode="auto">
            <a:xfrm>
              <a:off x="7026276" y="3813175"/>
              <a:ext cx="555625" cy="531812"/>
            </a:xfrm>
            <a:custGeom>
              <a:avLst/>
              <a:gdLst>
                <a:gd name="T0" fmla="*/ 122 w 155"/>
                <a:gd name="T1" fmla="*/ 110 h 148"/>
                <a:gd name="T2" fmla="*/ 95 w 155"/>
                <a:gd name="T3" fmla="*/ 83 h 148"/>
                <a:gd name="T4" fmla="*/ 104 w 155"/>
                <a:gd name="T5" fmla="*/ 63 h 148"/>
                <a:gd name="T6" fmla="*/ 112 w 155"/>
                <a:gd name="T7" fmla="*/ 49 h 148"/>
                <a:gd name="T8" fmla="*/ 109 w 155"/>
                <a:gd name="T9" fmla="*/ 42 h 148"/>
                <a:gd name="T10" fmla="*/ 111 w 155"/>
                <a:gd name="T11" fmla="*/ 28 h 148"/>
                <a:gd name="T12" fmla="*/ 78 w 155"/>
                <a:gd name="T13" fmla="*/ 0 h 148"/>
                <a:gd name="T14" fmla="*/ 45 w 155"/>
                <a:gd name="T15" fmla="*/ 28 h 148"/>
                <a:gd name="T16" fmla="*/ 47 w 155"/>
                <a:gd name="T17" fmla="*/ 42 h 148"/>
                <a:gd name="T18" fmla="*/ 44 w 155"/>
                <a:gd name="T19" fmla="*/ 49 h 148"/>
                <a:gd name="T20" fmla="*/ 52 w 155"/>
                <a:gd name="T21" fmla="*/ 63 h 148"/>
                <a:gd name="T22" fmla="*/ 61 w 155"/>
                <a:gd name="T23" fmla="*/ 83 h 148"/>
                <a:gd name="T24" fmla="*/ 34 w 155"/>
                <a:gd name="T25" fmla="*/ 110 h 148"/>
                <a:gd name="T26" fmla="*/ 0 w 155"/>
                <a:gd name="T27" fmla="*/ 131 h 148"/>
                <a:gd name="T28" fmla="*/ 0 w 155"/>
                <a:gd name="T29" fmla="*/ 148 h 148"/>
                <a:gd name="T30" fmla="*/ 78 w 155"/>
                <a:gd name="T31" fmla="*/ 148 h 148"/>
                <a:gd name="T32" fmla="*/ 155 w 155"/>
                <a:gd name="T33" fmla="*/ 148 h 148"/>
                <a:gd name="T34" fmla="*/ 155 w 155"/>
                <a:gd name="T35" fmla="*/ 131 h 148"/>
                <a:gd name="T36" fmla="*/ 122 w 155"/>
                <a:gd name="T37" fmla="*/ 11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55" h="148">
                  <a:moveTo>
                    <a:pt x="122" y="110"/>
                  </a:moveTo>
                  <a:cubicBezTo>
                    <a:pt x="101" y="103"/>
                    <a:pt x="95" y="97"/>
                    <a:pt x="95" y="83"/>
                  </a:cubicBezTo>
                  <a:cubicBezTo>
                    <a:pt x="95" y="75"/>
                    <a:pt x="101" y="78"/>
                    <a:pt x="104" y="63"/>
                  </a:cubicBezTo>
                  <a:cubicBezTo>
                    <a:pt x="105" y="57"/>
                    <a:pt x="110" y="63"/>
                    <a:pt x="112" y="49"/>
                  </a:cubicBezTo>
                  <a:cubicBezTo>
                    <a:pt x="112" y="44"/>
                    <a:pt x="109" y="42"/>
                    <a:pt x="109" y="42"/>
                  </a:cubicBezTo>
                  <a:cubicBezTo>
                    <a:pt x="109" y="42"/>
                    <a:pt x="110" y="34"/>
                    <a:pt x="111" y="28"/>
                  </a:cubicBezTo>
                  <a:cubicBezTo>
                    <a:pt x="111" y="20"/>
                    <a:pt x="106" y="0"/>
                    <a:pt x="78" y="0"/>
                  </a:cubicBezTo>
                  <a:cubicBezTo>
                    <a:pt x="50" y="0"/>
                    <a:pt x="44" y="20"/>
                    <a:pt x="45" y="28"/>
                  </a:cubicBezTo>
                  <a:cubicBezTo>
                    <a:pt x="46" y="34"/>
                    <a:pt x="47" y="42"/>
                    <a:pt x="47" y="42"/>
                  </a:cubicBezTo>
                  <a:cubicBezTo>
                    <a:pt x="47" y="42"/>
                    <a:pt x="44" y="44"/>
                    <a:pt x="44" y="49"/>
                  </a:cubicBezTo>
                  <a:cubicBezTo>
                    <a:pt x="45" y="63"/>
                    <a:pt x="51" y="57"/>
                    <a:pt x="52" y="63"/>
                  </a:cubicBezTo>
                  <a:cubicBezTo>
                    <a:pt x="55" y="78"/>
                    <a:pt x="61" y="75"/>
                    <a:pt x="61" y="83"/>
                  </a:cubicBezTo>
                  <a:cubicBezTo>
                    <a:pt x="61" y="97"/>
                    <a:pt x="54" y="103"/>
                    <a:pt x="34" y="110"/>
                  </a:cubicBezTo>
                  <a:cubicBezTo>
                    <a:pt x="14" y="118"/>
                    <a:pt x="0" y="125"/>
                    <a:pt x="0" y="131"/>
                  </a:cubicBezTo>
                  <a:cubicBezTo>
                    <a:pt x="0" y="136"/>
                    <a:pt x="0" y="148"/>
                    <a:pt x="0" y="148"/>
                  </a:cubicBezTo>
                  <a:cubicBezTo>
                    <a:pt x="78" y="148"/>
                    <a:pt x="78" y="148"/>
                    <a:pt x="78" y="148"/>
                  </a:cubicBezTo>
                  <a:cubicBezTo>
                    <a:pt x="155" y="148"/>
                    <a:pt x="155" y="148"/>
                    <a:pt x="155" y="148"/>
                  </a:cubicBezTo>
                  <a:cubicBezTo>
                    <a:pt x="155" y="148"/>
                    <a:pt x="155" y="136"/>
                    <a:pt x="155" y="131"/>
                  </a:cubicBezTo>
                  <a:cubicBezTo>
                    <a:pt x="155" y="125"/>
                    <a:pt x="142" y="118"/>
                    <a:pt x="122" y="11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" name="Freeform 14"/>
            <p:cNvSpPr>
              <a:spLocks/>
            </p:cNvSpPr>
            <p:nvPr/>
          </p:nvSpPr>
          <p:spPr bwMode="auto">
            <a:xfrm>
              <a:off x="6602413" y="3656013"/>
              <a:ext cx="808038" cy="774700"/>
            </a:xfrm>
            <a:custGeom>
              <a:avLst/>
              <a:gdLst>
                <a:gd name="T0" fmla="*/ 176 w 225"/>
                <a:gd name="T1" fmla="*/ 162 h 216"/>
                <a:gd name="T2" fmla="*/ 137 w 225"/>
                <a:gd name="T3" fmla="*/ 122 h 216"/>
                <a:gd name="T4" fmla="*/ 150 w 225"/>
                <a:gd name="T5" fmla="*/ 93 h 216"/>
                <a:gd name="T6" fmla="*/ 161 w 225"/>
                <a:gd name="T7" fmla="*/ 73 h 216"/>
                <a:gd name="T8" fmla="*/ 157 w 225"/>
                <a:gd name="T9" fmla="*/ 63 h 216"/>
                <a:gd name="T10" fmla="*/ 160 w 225"/>
                <a:gd name="T11" fmla="*/ 41 h 216"/>
                <a:gd name="T12" fmla="*/ 112 w 225"/>
                <a:gd name="T13" fmla="*/ 0 h 216"/>
                <a:gd name="T14" fmla="*/ 65 w 225"/>
                <a:gd name="T15" fmla="*/ 41 h 216"/>
                <a:gd name="T16" fmla="*/ 68 w 225"/>
                <a:gd name="T17" fmla="*/ 63 h 216"/>
                <a:gd name="T18" fmla="*/ 63 w 225"/>
                <a:gd name="T19" fmla="*/ 73 h 216"/>
                <a:gd name="T20" fmla="*/ 75 w 225"/>
                <a:gd name="T21" fmla="*/ 93 h 216"/>
                <a:gd name="T22" fmla="*/ 88 w 225"/>
                <a:gd name="T23" fmla="*/ 122 h 216"/>
                <a:gd name="T24" fmla="*/ 49 w 225"/>
                <a:gd name="T25" fmla="*/ 162 h 216"/>
                <a:gd name="T26" fmla="*/ 0 w 225"/>
                <a:gd name="T27" fmla="*/ 191 h 216"/>
                <a:gd name="T28" fmla="*/ 0 w 225"/>
                <a:gd name="T29" fmla="*/ 216 h 216"/>
                <a:gd name="T30" fmla="*/ 112 w 225"/>
                <a:gd name="T31" fmla="*/ 216 h 216"/>
                <a:gd name="T32" fmla="*/ 225 w 225"/>
                <a:gd name="T33" fmla="*/ 216 h 216"/>
                <a:gd name="T34" fmla="*/ 225 w 225"/>
                <a:gd name="T35" fmla="*/ 191 h 216"/>
                <a:gd name="T36" fmla="*/ 176 w 225"/>
                <a:gd name="T37" fmla="*/ 162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25" h="216">
                  <a:moveTo>
                    <a:pt x="176" y="162"/>
                  </a:moveTo>
                  <a:cubicBezTo>
                    <a:pt x="147" y="151"/>
                    <a:pt x="137" y="142"/>
                    <a:pt x="137" y="122"/>
                  </a:cubicBezTo>
                  <a:cubicBezTo>
                    <a:pt x="137" y="111"/>
                    <a:pt x="146" y="114"/>
                    <a:pt x="150" y="93"/>
                  </a:cubicBezTo>
                  <a:cubicBezTo>
                    <a:pt x="152" y="84"/>
                    <a:pt x="160" y="93"/>
                    <a:pt x="161" y="73"/>
                  </a:cubicBezTo>
                  <a:cubicBezTo>
                    <a:pt x="161" y="65"/>
                    <a:pt x="157" y="63"/>
                    <a:pt x="157" y="63"/>
                  </a:cubicBezTo>
                  <a:cubicBezTo>
                    <a:pt x="157" y="63"/>
                    <a:pt x="159" y="51"/>
                    <a:pt x="160" y="41"/>
                  </a:cubicBezTo>
                  <a:cubicBezTo>
                    <a:pt x="161" y="30"/>
                    <a:pt x="153" y="0"/>
                    <a:pt x="112" y="0"/>
                  </a:cubicBezTo>
                  <a:cubicBezTo>
                    <a:pt x="71" y="0"/>
                    <a:pt x="64" y="30"/>
                    <a:pt x="65" y="41"/>
                  </a:cubicBezTo>
                  <a:cubicBezTo>
                    <a:pt x="66" y="51"/>
                    <a:pt x="68" y="63"/>
                    <a:pt x="68" y="63"/>
                  </a:cubicBezTo>
                  <a:cubicBezTo>
                    <a:pt x="68" y="63"/>
                    <a:pt x="63" y="65"/>
                    <a:pt x="63" y="73"/>
                  </a:cubicBezTo>
                  <a:cubicBezTo>
                    <a:pt x="65" y="93"/>
                    <a:pt x="73" y="84"/>
                    <a:pt x="75" y="93"/>
                  </a:cubicBezTo>
                  <a:cubicBezTo>
                    <a:pt x="79" y="114"/>
                    <a:pt x="88" y="111"/>
                    <a:pt x="88" y="122"/>
                  </a:cubicBezTo>
                  <a:cubicBezTo>
                    <a:pt x="88" y="142"/>
                    <a:pt x="78" y="151"/>
                    <a:pt x="49" y="162"/>
                  </a:cubicBezTo>
                  <a:cubicBezTo>
                    <a:pt x="19" y="172"/>
                    <a:pt x="0" y="183"/>
                    <a:pt x="0" y="191"/>
                  </a:cubicBezTo>
                  <a:cubicBezTo>
                    <a:pt x="0" y="198"/>
                    <a:pt x="0" y="216"/>
                    <a:pt x="0" y="216"/>
                  </a:cubicBezTo>
                  <a:cubicBezTo>
                    <a:pt x="112" y="216"/>
                    <a:pt x="112" y="216"/>
                    <a:pt x="112" y="216"/>
                  </a:cubicBezTo>
                  <a:cubicBezTo>
                    <a:pt x="225" y="216"/>
                    <a:pt x="225" y="216"/>
                    <a:pt x="225" y="216"/>
                  </a:cubicBezTo>
                  <a:cubicBezTo>
                    <a:pt x="225" y="216"/>
                    <a:pt x="225" y="198"/>
                    <a:pt x="225" y="191"/>
                  </a:cubicBezTo>
                  <a:cubicBezTo>
                    <a:pt x="225" y="183"/>
                    <a:pt x="206" y="172"/>
                    <a:pt x="176" y="16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79132" y="2040184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>
                <a:latin typeface="Raleway" panose="020B0003030101060003" pitchFamily="34" charset="0"/>
              </a:rPr>
              <a:t>1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6355" y="2889562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407863" y="2060144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6355" y="3726045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6355" y="4567235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433427" y="5422728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7786" y="2896101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8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8679" y="3730482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7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83127" y="4571953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6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82307" y="5411047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5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04570" y="3722952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3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04570" y="4564142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4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04570" y="2892831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2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1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39419" y="2899087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1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39419" y="3735570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39419" y="4576760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44" name="Oval 4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3336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9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6" grpId="0" build="p"/>
      <p:bldP spid="72" grpId="0" build="p"/>
      <p:bldP spid="93" grpId="0" build="p"/>
      <p:bldP spid="94" grpId="0" build="p"/>
      <p:bldP spid="95" grpId="0" build="p"/>
      <p:bldP spid="96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FOUR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81314" y="2204350"/>
            <a:ext cx="3032760" cy="1716813"/>
            <a:chOff x="1081314" y="2204350"/>
            <a:chExt cx="3032760" cy="1716813"/>
          </a:xfrm>
        </p:grpSpPr>
        <p:sp>
          <p:nvSpPr>
            <p:cNvPr id="67" name="Rectangle 66"/>
            <p:cNvSpPr/>
            <p:nvPr/>
          </p:nvSpPr>
          <p:spPr>
            <a:xfrm>
              <a:off x="1081314" y="2204350"/>
              <a:ext cx="3032760" cy="1716813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2" name="Freeform 5"/>
            <p:cNvSpPr>
              <a:spLocks/>
            </p:cNvSpPr>
            <p:nvPr/>
          </p:nvSpPr>
          <p:spPr bwMode="auto">
            <a:xfrm>
              <a:off x="3716466" y="2204350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16466" y="2204350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/>
              <a:t>1</a:t>
            </a:r>
            <a:endParaRPr lang="en-GB" sz="1000" dirty="0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90126" y="2845906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</a:t>
            </a:r>
          </a:p>
          <a:p>
            <a:endParaRPr lang="en-GB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390127" y="2586113"/>
            <a:ext cx="1066675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ACTIVE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8109996" y="2204350"/>
            <a:ext cx="3032760" cy="1716813"/>
            <a:chOff x="8109996" y="2204350"/>
            <a:chExt cx="3032760" cy="1716813"/>
          </a:xfrm>
        </p:grpSpPr>
        <p:sp>
          <p:nvSpPr>
            <p:cNvPr id="62" name="Rectangle 61"/>
            <p:cNvSpPr/>
            <p:nvPr/>
          </p:nvSpPr>
          <p:spPr>
            <a:xfrm>
              <a:off x="8109996" y="2204350"/>
              <a:ext cx="3032760" cy="1716813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63" name="Freeform 5"/>
            <p:cNvSpPr>
              <a:spLocks/>
            </p:cNvSpPr>
            <p:nvPr/>
          </p:nvSpPr>
          <p:spPr bwMode="auto">
            <a:xfrm>
              <a:off x="10745148" y="2204350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45148" y="2204350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3</a:t>
            </a:r>
            <a:endParaRPr lang="en-GB" sz="1000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18808" y="2845906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18809" y="2586113"/>
            <a:ext cx="1649808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CLEAR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4593665" y="2227210"/>
            <a:ext cx="3035802" cy="1716813"/>
            <a:chOff x="4593665" y="2227210"/>
            <a:chExt cx="3035802" cy="1716813"/>
          </a:xfrm>
        </p:grpSpPr>
        <p:sp>
          <p:nvSpPr>
            <p:cNvPr id="70" name="Rectangle 69"/>
            <p:cNvSpPr/>
            <p:nvPr/>
          </p:nvSpPr>
          <p:spPr>
            <a:xfrm>
              <a:off x="4593665" y="2227210"/>
              <a:ext cx="3032760" cy="1716813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73" name="Freeform 5"/>
            <p:cNvSpPr>
              <a:spLocks/>
            </p:cNvSpPr>
            <p:nvPr/>
          </p:nvSpPr>
          <p:spPr bwMode="auto">
            <a:xfrm>
              <a:off x="7231859" y="2227210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31859" y="2227210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2</a:t>
            </a:r>
            <a:endParaRPr lang="en-GB" sz="1000" dirty="0"/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05519" y="2868766"/>
            <a:ext cx="2449595" cy="74211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7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905520" y="2608973"/>
            <a:ext cx="1546436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RESPONSIBLE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1078272" y="4399866"/>
            <a:ext cx="3032760" cy="1716813"/>
            <a:chOff x="1078272" y="4399866"/>
            <a:chExt cx="3032760" cy="1716813"/>
          </a:xfrm>
        </p:grpSpPr>
        <p:sp>
          <p:nvSpPr>
            <p:cNvPr id="92" name="Rectangle 91"/>
            <p:cNvSpPr/>
            <p:nvPr/>
          </p:nvSpPr>
          <p:spPr>
            <a:xfrm>
              <a:off x="1078272" y="4399866"/>
              <a:ext cx="3032760" cy="1716813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97" name="Freeform 5"/>
            <p:cNvSpPr>
              <a:spLocks/>
            </p:cNvSpPr>
            <p:nvPr/>
          </p:nvSpPr>
          <p:spPr bwMode="auto">
            <a:xfrm>
              <a:off x="3713424" y="4399866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13424" y="4399866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4</a:t>
            </a:r>
            <a:endParaRPr lang="en-GB" sz="1000" dirty="0"/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87084" y="5041422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</a:t>
            </a:r>
          </a:p>
          <a:p>
            <a:endParaRPr lang="en-GB" dirty="0"/>
          </a:p>
        </p:txBody>
      </p:sp>
      <p:sp>
        <p:nvSpPr>
          <p:cNvPr id="10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387085" y="4781629"/>
            <a:ext cx="1066675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FLEXIBLE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8106954" y="4399866"/>
            <a:ext cx="3032760" cy="1716813"/>
            <a:chOff x="8106954" y="4399866"/>
            <a:chExt cx="3032760" cy="1716813"/>
          </a:xfrm>
        </p:grpSpPr>
        <p:sp>
          <p:nvSpPr>
            <p:cNvPr id="101" name="Rectangle 100"/>
            <p:cNvSpPr/>
            <p:nvPr/>
          </p:nvSpPr>
          <p:spPr>
            <a:xfrm>
              <a:off x="8106954" y="4399866"/>
              <a:ext cx="3032760" cy="1716813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02" name="Freeform 5"/>
            <p:cNvSpPr>
              <a:spLocks/>
            </p:cNvSpPr>
            <p:nvPr/>
          </p:nvSpPr>
          <p:spPr bwMode="auto">
            <a:xfrm>
              <a:off x="10742106" y="4399866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42106" y="4399866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6</a:t>
            </a:r>
            <a:endParaRPr lang="en-GB" sz="1000" dirty="0"/>
          </a:p>
        </p:txBody>
      </p:sp>
      <p:sp>
        <p:nvSpPr>
          <p:cNvPr id="1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15766" y="5041422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1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15767" y="4781629"/>
            <a:ext cx="1649808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SUCCESS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4593665" y="4422726"/>
            <a:ext cx="3032760" cy="1691419"/>
            <a:chOff x="4593665" y="4422726"/>
            <a:chExt cx="3032760" cy="1691419"/>
          </a:xfrm>
        </p:grpSpPr>
        <p:sp>
          <p:nvSpPr>
            <p:cNvPr id="116" name="Rectangle 115"/>
            <p:cNvSpPr/>
            <p:nvPr/>
          </p:nvSpPr>
          <p:spPr>
            <a:xfrm>
              <a:off x="4593665" y="4422727"/>
              <a:ext cx="3032760" cy="1691418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17" name="Freeform 5"/>
            <p:cNvSpPr>
              <a:spLocks/>
            </p:cNvSpPr>
            <p:nvPr/>
          </p:nvSpPr>
          <p:spPr bwMode="auto">
            <a:xfrm>
              <a:off x="7228817" y="4422726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28817" y="4422726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5</a:t>
            </a:r>
            <a:endParaRPr lang="en-GB" sz="1000" dirty="0"/>
          </a:p>
        </p:txBody>
      </p:sp>
      <p:sp>
        <p:nvSpPr>
          <p:cNvPr id="11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02477" y="5064282"/>
            <a:ext cx="2449595" cy="74211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902478" y="4804489"/>
            <a:ext cx="1546436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FOCUS</a:t>
            </a:r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9040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6" grpId="0" build="p"/>
      <p:bldP spid="93" grpId="0" build="p"/>
      <p:bldP spid="55" grpId="0" build="p"/>
      <p:bldP spid="64" grpId="0" build="p"/>
      <p:bldP spid="65" grpId="0" build="p"/>
      <p:bldP spid="66" grpId="0" build="p"/>
      <p:bldP spid="74" grpId="0" build="p"/>
      <p:bldP spid="75" grpId="0" build="p"/>
      <p:bldP spid="76" grpId="0" build="p"/>
      <p:bldP spid="98" grpId="0" build="p"/>
      <p:bldP spid="99" grpId="0" build="p"/>
      <p:bldP spid="100" grpId="0" build="p"/>
      <p:bldP spid="103" grpId="0" build="p"/>
      <p:bldP spid="114" grpId="0" build="p"/>
      <p:bldP spid="115" grpId="0" build="p"/>
      <p:bldP spid="118" grpId="0" build="p"/>
      <p:bldP spid="119" grpId="0" build="p"/>
      <p:bldP spid="120" grpId="0" build="p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066800" y="3910940"/>
            <a:ext cx="2339500" cy="2097579"/>
            <a:chOff x="1066800" y="3910940"/>
            <a:chExt cx="2339500" cy="2097579"/>
          </a:xfrm>
        </p:grpSpPr>
        <p:sp>
          <p:nvSpPr>
            <p:cNvPr id="57" name="Rectangle 56"/>
            <p:cNvSpPr/>
            <p:nvPr/>
          </p:nvSpPr>
          <p:spPr>
            <a:xfrm>
              <a:off x="1066800" y="3910940"/>
              <a:ext cx="2339500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1069975" y="4419600"/>
              <a:ext cx="2336324" cy="1588919"/>
              <a:chOff x="1069975" y="4419600"/>
              <a:chExt cx="2336324" cy="1588919"/>
            </a:xfrm>
          </p:grpSpPr>
          <p:sp>
            <p:nvSpPr>
              <p:cNvPr id="110" name="Rectangle 109"/>
              <p:cNvSpPr/>
              <p:nvPr/>
            </p:nvSpPr>
            <p:spPr>
              <a:xfrm>
                <a:off x="1069975" y="4419600"/>
                <a:ext cx="2336324" cy="1400810"/>
              </a:xfrm>
              <a:prstGeom prst="rect">
                <a:avLst/>
              </a:pr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57600" tIns="0"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5" name="Freeform 5"/>
              <p:cNvSpPr>
                <a:spLocks/>
              </p:cNvSpPr>
              <p:nvPr/>
            </p:nvSpPr>
            <p:spPr bwMode="auto">
              <a:xfrm>
                <a:off x="2693875" y="5630263"/>
                <a:ext cx="397608" cy="378256"/>
              </a:xfrm>
              <a:custGeom>
                <a:avLst/>
                <a:gdLst>
                  <a:gd name="T0" fmla="*/ 0 w 452"/>
                  <a:gd name="T1" fmla="*/ 0 h 430"/>
                  <a:gd name="T2" fmla="*/ 452 w 452"/>
                  <a:gd name="T3" fmla="*/ 0 h 430"/>
                  <a:gd name="T4" fmla="*/ 452 w 452"/>
                  <a:gd name="T5" fmla="*/ 430 h 430"/>
                  <a:gd name="T6" fmla="*/ 0 w 452"/>
                  <a:gd name="T7" fmla="*/ 430 h 430"/>
                  <a:gd name="T8" fmla="*/ 0 w 452"/>
                  <a:gd name="T9" fmla="*/ 0 h 430"/>
                  <a:gd name="T10" fmla="*/ 0 w 452"/>
                  <a:gd name="T11" fmla="*/ 0 h 4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52" h="430">
                    <a:moveTo>
                      <a:pt x="0" y="0"/>
                    </a:moveTo>
                    <a:lnTo>
                      <a:pt x="452" y="0"/>
                    </a:lnTo>
                    <a:lnTo>
                      <a:pt x="452" y="430"/>
                    </a:lnTo>
                    <a:lnTo>
                      <a:pt x="0" y="43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10" name="Group 9"/>
          <p:cNvGrpSpPr/>
          <p:nvPr/>
        </p:nvGrpSpPr>
        <p:grpSpPr>
          <a:xfrm>
            <a:off x="3639767" y="3910940"/>
            <a:ext cx="2339500" cy="2098598"/>
            <a:chOff x="3639767" y="3910940"/>
            <a:chExt cx="2339500" cy="2098598"/>
          </a:xfrm>
        </p:grpSpPr>
        <p:sp>
          <p:nvSpPr>
            <p:cNvPr id="96" name="Rectangle 95"/>
            <p:cNvSpPr/>
            <p:nvPr/>
          </p:nvSpPr>
          <p:spPr>
            <a:xfrm>
              <a:off x="3639767" y="3910940"/>
              <a:ext cx="2339500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2" name="Rectangle 121"/>
            <p:cNvSpPr/>
            <p:nvPr/>
          </p:nvSpPr>
          <p:spPr>
            <a:xfrm>
              <a:off x="3641884" y="4419600"/>
              <a:ext cx="2336324" cy="140081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48" name="Freeform 5"/>
            <p:cNvSpPr>
              <a:spLocks/>
            </p:cNvSpPr>
            <p:nvPr/>
          </p:nvSpPr>
          <p:spPr bwMode="auto">
            <a:xfrm>
              <a:off x="5269572" y="5631282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8785702" y="3910940"/>
            <a:ext cx="2339498" cy="2098598"/>
            <a:chOff x="8785702" y="3910940"/>
            <a:chExt cx="2339498" cy="2098598"/>
          </a:xfrm>
        </p:grpSpPr>
        <p:sp>
          <p:nvSpPr>
            <p:cNvPr id="109" name="Rectangle 108"/>
            <p:cNvSpPr/>
            <p:nvPr/>
          </p:nvSpPr>
          <p:spPr>
            <a:xfrm>
              <a:off x="8785702" y="3910940"/>
              <a:ext cx="2339498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2" name="Rectangle 111"/>
            <p:cNvSpPr/>
            <p:nvPr/>
          </p:nvSpPr>
          <p:spPr>
            <a:xfrm>
              <a:off x="8785702" y="4419600"/>
              <a:ext cx="2336324" cy="140081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50" name="Freeform 5"/>
            <p:cNvSpPr>
              <a:spLocks/>
            </p:cNvSpPr>
            <p:nvPr/>
          </p:nvSpPr>
          <p:spPr bwMode="auto">
            <a:xfrm>
              <a:off x="10427604" y="5631282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6212734" y="3910940"/>
            <a:ext cx="2339500" cy="2097579"/>
            <a:chOff x="6212734" y="3910940"/>
            <a:chExt cx="2339500" cy="2097579"/>
          </a:xfrm>
        </p:grpSpPr>
        <p:sp>
          <p:nvSpPr>
            <p:cNvPr id="106" name="Rectangle 105"/>
            <p:cNvSpPr/>
            <p:nvPr/>
          </p:nvSpPr>
          <p:spPr>
            <a:xfrm>
              <a:off x="6212734" y="3910940"/>
              <a:ext cx="2339500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3" name="Rectangle 112"/>
            <p:cNvSpPr/>
            <p:nvPr/>
          </p:nvSpPr>
          <p:spPr>
            <a:xfrm>
              <a:off x="6213793" y="4419600"/>
              <a:ext cx="2336324" cy="140081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52" name="Freeform 5"/>
            <p:cNvSpPr>
              <a:spLocks/>
            </p:cNvSpPr>
            <p:nvPr/>
          </p:nvSpPr>
          <p:spPr bwMode="auto">
            <a:xfrm>
              <a:off x="7854783" y="5630263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FIVE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4" name="Rectangle 53"/>
          <p:cNvSpPr/>
          <p:nvPr/>
        </p:nvSpPr>
        <p:spPr>
          <a:xfrm>
            <a:off x="1066800" y="2231560"/>
            <a:ext cx="2339500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Rectangle 94"/>
          <p:cNvSpPr/>
          <p:nvPr/>
        </p:nvSpPr>
        <p:spPr>
          <a:xfrm>
            <a:off x="3639767" y="2231560"/>
            <a:ext cx="2339500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5" name="Rectangle 104"/>
          <p:cNvSpPr/>
          <p:nvPr/>
        </p:nvSpPr>
        <p:spPr>
          <a:xfrm>
            <a:off x="6212734" y="2231560"/>
            <a:ext cx="2339500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8" name="Rectangle 107"/>
          <p:cNvSpPr/>
          <p:nvPr/>
        </p:nvSpPr>
        <p:spPr>
          <a:xfrm>
            <a:off x="8785702" y="2231560"/>
            <a:ext cx="2339498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910939"/>
            <a:ext cx="2333149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Research</a:t>
            </a:r>
          </a:p>
        </p:txBody>
      </p:sp>
      <p:sp>
        <p:nvSpPr>
          <p:cNvPr id="12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787818" y="3910939"/>
            <a:ext cx="2337382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Implementation</a:t>
            </a:r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39238" y="3910940"/>
            <a:ext cx="2337382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Collect</a:t>
            </a:r>
          </a:p>
        </p:txBody>
      </p:sp>
      <p:sp>
        <p:nvSpPr>
          <p:cNvPr id="1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15909" y="3910939"/>
            <a:ext cx="2337382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Result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1387273" y="4793973"/>
            <a:ext cx="121850" cy="546345"/>
            <a:chOff x="1387273" y="4793973"/>
            <a:chExt cx="121850" cy="546345"/>
          </a:xfrm>
        </p:grpSpPr>
        <p:sp>
          <p:nvSpPr>
            <p:cNvPr id="129" name="Freeform 10"/>
            <p:cNvSpPr>
              <a:spLocks/>
            </p:cNvSpPr>
            <p:nvPr/>
          </p:nvSpPr>
          <p:spPr bwMode="auto">
            <a:xfrm>
              <a:off x="1387273" y="4793973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0" name="Freeform 11"/>
            <p:cNvSpPr>
              <a:spLocks/>
            </p:cNvSpPr>
            <p:nvPr/>
          </p:nvSpPr>
          <p:spPr bwMode="auto">
            <a:xfrm>
              <a:off x="1387273" y="501737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1" name="Freeform 12"/>
            <p:cNvSpPr>
              <a:spLocks/>
            </p:cNvSpPr>
            <p:nvPr/>
          </p:nvSpPr>
          <p:spPr bwMode="auto">
            <a:xfrm>
              <a:off x="1387273" y="5239589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46574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grpSp>
        <p:nvGrpSpPr>
          <p:cNvPr id="14" name="Group 13"/>
          <p:cNvGrpSpPr/>
          <p:nvPr/>
        </p:nvGrpSpPr>
        <p:grpSpPr>
          <a:xfrm>
            <a:off x="3976882" y="4789210"/>
            <a:ext cx="121850" cy="558252"/>
            <a:chOff x="3976882" y="4789210"/>
            <a:chExt cx="121850" cy="558252"/>
          </a:xfrm>
          <a:solidFill>
            <a:schemeClr val="accent1"/>
          </a:solidFill>
        </p:grpSpPr>
        <p:sp>
          <p:nvSpPr>
            <p:cNvPr id="133" name="Freeform 10"/>
            <p:cNvSpPr>
              <a:spLocks/>
            </p:cNvSpPr>
            <p:nvPr/>
          </p:nvSpPr>
          <p:spPr bwMode="auto">
            <a:xfrm>
              <a:off x="3976882" y="4789210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4" name="Freeform 11"/>
            <p:cNvSpPr>
              <a:spLocks/>
            </p:cNvSpPr>
            <p:nvPr/>
          </p:nvSpPr>
          <p:spPr bwMode="auto">
            <a:xfrm>
              <a:off x="3976882" y="5029278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5" name="Freeform 12"/>
            <p:cNvSpPr>
              <a:spLocks/>
            </p:cNvSpPr>
            <p:nvPr/>
          </p:nvSpPr>
          <p:spPr bwMode="auto">
            <a:xfrm>
              <a:off x="3976882" y="524673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36183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grpSp>
        <p:nvGrpSpPr>
          <p:cNvPr id="15" name="Group 14"/>
          <p:cNvGrpSpPr/>
          <p:nvPr/>
        </p:nvGrpSpPr>
        <p:grpSpPr>
          <a:xfrm>
            <a:off x="6534407" y="4789209"/>
            <a:ext cx="121850" cy="555875"/>
            <a:chOff x="6534407" y="4789209"/>
            <a:chExt cx="121850" cy="555875"/>
          </a:xfrm>
          <a:solidFill>
            <a:schemeClr val="accent1"/>
          </a:solidFill>
        </p:grpSpPr>
        <p:sp>
          <p:nvSpPr>
            <p:cNvPr id="137" name="Freeform 10"/>
            <p:cNvSpPr>
              <a:spLocks/>
            </p:cNvSpPr>
            <p:nvPr/>
          </p:nvSpPr>
          <p:spPr bwMode="auto">
            <a:xfrm>
              <a:off x="6534407" y="478920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8" name="Freeform 11"/>
            <p:cNvSpPr>
              <a:spLocks/>
            </p:cNvSpPr>
            <p:nvPr/>
          </p:nvSpPr>
          <p:spPr bwMode="auto">
            <a:xfrm>
              <a:off x="6534407" y="502452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9" name="Freeform 12"/>
            <p:cNvSpPr>
              <a:spLocks/>
            </p:cNvSpPr>
            <p:nvPr/>
          </p:nvSpPr>
          <p:spPr bwMode="auto">
            <a:xfrm>
              <a:off x="6534407" y="5244355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93708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grpSp>
        <p:nvGrpSpPr>
          <p:cNvPr id="16" name="Group 15"/>
          <p:cNvGrpSpPr/>
          <p:nvPr/>
        </p:nvGrpSpPr>
        <p:grpSpPr>
          <a:xfrm>
            <a:off x="9114569" y="4791593"/>
            <a:ext cx="121850" cy="565393"/>
            <a:chOff x="9114569" y="4791593"/>
            <a:chExt cx="121850" cy="565393"/>
          </a:xfrm>
          <a:solidFill>
            <a:schemeClr val="accent1"/>
          </a:solidFill>
        </p:grpSpPr>
        <p:sp>
          <p:nvSpPr>
            <p:cNvPr id="141" name="Freeform 10"/>
            <p:cNvSpPr>
              <a:spLocks/>
            </p:cNvSpPr>
            <p:nvPr/>
          </p:nvSpPr>
          <p:spPr bwMode="auto">
            <a:xfrm>
              <a:off x="9114569" y="4791593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2" name="Freeform 11"/>
            <p:cNvSpPr>
              <a:spLocks/>
            </p:cNvSpPr>
            <p:nvPr/>
          </p:nvSpPr>
          <p:spPr bwMode="auto">
            <a:xfrm>
              <a:off x="9114569" y="502451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3" name="Freeform 12"/>
            <p:cNvSpPr>
              <a:spLocks/>
            </p:cNvSpPr>
            <p:nvPr/>
          </p:nvSpPr>
          <p:spPr bwMode="auto">
            <a:xfrm>
              <a:off x="9114569" y="525625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870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1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693875" y="5630263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1</a:t>
            </a:r>
            <a:endParaRPr lang="en-GB" sz="800" dirty="0"/>
          </a:p>
        </p:txBody>
      </p:sp>
      <p:sp>
        <p:nvSpPr>
          <p:cNvPr id="1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69572" y="5631282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 smtClean="0"/>
              <a:t>2</a:t>
            </a:r>
            <a:endParaRPr lang="en-GB" sz="800" dirty="0"/>
          </a:p>
        </p:txBody>
      </p:sp>
      <p:sp>
        <p:nvSpPr>
          <p:cNvPr id="1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27604" y="5631282"/>
            <a:ext cx="398376" cy="378256"/>
          </a:xfrm>
          <a:noFill/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 smtClean="0"/>
              <a:t>4</a:t>
            </a:r>
            <a:endParaRPr lang="en-GB" sz="800" dirty="0"/>
          </a:p>
        </p:txBody>
      </p:sp>
      <p:sp>
        <p:nvSpPr>
          <p:cNvPr id="1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54783" y="5630263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3</a:t>
            </a:r>
            <a:endParaRPr lang="en-GB" sz="800" dirty="0"/>
          </a:p>
        </p:txBody>
      </p:sp>
      <p:sp>
        <p:nvSpPr>
          <p:cNvPr id="46" name="Oval 4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50811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70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8500"/>
                            </p:stCondLst>
                            <p:childTnLst>
                              <p:par>
                                <p:cTn id="1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4" grpId="0" animBg="1"/>
      <p:bldP spid="95" grpId="0" animBg="1"/>
      <p:bldP spid="105" grpId="0" animBg="1"/>
      <p:bldP spid="108" grpId="0" animBg="1"/>
      <p:bldP spid="124" grpId="0" build="p"/>
      <p:bldP spid="125" grpId="0" build="p"/>
      <p:bldP spid="127" grpId="0" build="p"/>
      <p:bldP spid="128" grpId="0" build="p"/>
      <p:bldP spid="132" grpId="0" build="p"/>
      <p:bldP spid="136" grpId="0" build="p"/>
      <p:bldP spid="140" grpId="0" build="p"/>
      <p:bldP spid="144" grpId="0" build="p"/>
      <p:bldP spid="146" grpId="0" build="p"/>
      <p:bldP spid="149" grpId="0" build="p"/>
      <p:bldP spid="151" grpId="0" uiExpand="1" build="p"/>
      <p:bldP spid="153" grpId="0" build="p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3774849" y="2773802"/>
            <a:ext cx="1964986" cy="741254"/>
            <a:chOff x="3774849" y="2773802"/>
            <a:chExt cx="1964986" cy="741254"/>
          </a:xfrm>
        </p:grpSpPr>
        <p:sp>
          <p:nvSpPr>
            <p:cNvPr id="62" name="Shape 2054"/>
            <p:cNvSpPr/>
            <p:nvPr/>
          </p:nvSpPr>
          <p:spPr>
            <a:xfrm>
              <a:off x="3774849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2071"/>
            <p:cNvSpPr/>
            <p:nvPr/>
          </p:nvSpPr>
          <p:spPr>
            <a:xfrm>
              <a:off x="5151038" y="2963655"/>
              <a:ext cx="280536" cy="3010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69" extrusionOk="0">
                  <a:moveTo>
                    <a:pt x="40" y="10273"/>
                  </a:moveTo>
                  <a:lnTo>
                    <a:pt x="463" y="14427"/>
                  </a:lnTo>
                  <a:lnTo>
                    <a:pt x="7286" y="13905"/>
                  </a:lnTo>
                  <a:lnTo>
                    <a:pt x="6864" y="9755"/>
                  </a:lnTo>
                  <a:cubicBezTo>
                    <a:pt x="6853" y="9655"/>
                    <a:pt x="6848" y="9552"/>
                    <a:pt x="6848" y="9450"/>
                  </a:cubicBezTo>
                  <a:cubicBezTo>
                    <a:pt x="6848" y="7543"/>
                    <a:pt x="8622" y="5992"/>
                    <a:pt x="10801" y="5992"/>
                  </a:cubicBezTo>
                  <a:cubicBezTo>
                    <a:pt x="12978" y="5992"/>
                    <a:pt x="14752" y="7543"/>
                    <a:pt x="14752" y="9450"/>
                  </a:cubicBezTo>
                  <a:cubicBezTo>
                    <a:pt x="14752" y="9552"/>
                    <a:pt x="14747" y="9655"/>
                    <a:pt x="14737" y="9755"/>
                  </a:cubicBezTo>
                  <a:lnTo>
                    <a:pt x="14314" y="13905"/>
                  </a:lnTo>
                  <a:lnTo>
                    <a:pt x="21137" y="14427"/>
                  </a:lnTo>
                  <a:lnTo>
                    <a:pt x="21560" y="10273"/>
                  </a:lnTo>
                  <a:cubicBezTo>
                    <a:pt x="21587" y="9999"/>
                    <a:pt x="21600" y="9723"/>
                    <a:pt x="21600" y="9450"/>
                  </a:cubicBezTo>
                  <a:cubicBezTo>
                    <a:pt x="21600" y="4239"/>
                    <a:pt x="16755" y="0"/>
                    <a:pt x="10801" y="0"/>
                  </a:cubicBezTo>
                  <a:cubicBezTo>
                    <a:pt x="4845" y="0"/>
                    <a:pt x="0" y="4239"/>
                    <a:pt x="0" y="9450"/>
                  </a:cubicBezTo>
                  <a:cubicBezTo>
                    <a:pt x="0" y="9723"/>
                    <a:pt x="13" y="9999"/>
                    <a:pt x="40" y="10273"/>
                  </a:cubicBezTo>
                  <a:close/>
                  <a:moveTo>
                    <a:pt x="717" y="16911"/>
                  </a:moveTo>
                  <a:lnTo>
                    <a:pt x="1126" y="20937"/>
                  </a:lnTo>
                  <a:cubicBezTo>
                    <a:pt x="1164" y="21317"/>
                    <a:pt x="1550" y="21600"/>
                    <a:pt x="1983" y="21566"/>
                  </a:cubicBezTo>
                  <a:lnTo>
                    <a:pt x="7232" y="21165"/>
                  </a:lnTo>
                  <a:cubicBezTo>
                    <a:pt x="7664" y="21131"/>
                    <a:pt x="7987" y="20794"/>
                    <a:pt x="7949" y="20415"/>
                  </a:cubicBezTo>
                  <a:lnTo>
                    <a:pt x="7540" y="16388"/>
                  </a:lnTo>
                  <a:cubicBezTo>
                    <a:pt x="7540" y="16388"/>
                    <a:pt x="717" y="16911"/>
                    <a:pt x="717" y="16911"/>
                  </a:cubicBezTo>
                  <a:close/>
                  <a:moveTo>
                    <a:pt x="13651" y="20415"/>
                  </a:moveTo>
                  <a:cubicBezTo>
                    <a:pt x="13613" y="20794"/>
                    <a:pt x="13936" y="21131"/>
                    <a:pt x="14369" y="21165"/>
                  </a:cubicBezTo>
                  <a:lnTo>
                    <a:pt x="19617" y="21566"/>
                  </a:lnTo>
                  <a:cubicBezTo>
                    <a:pt x="20050" y="21600"/>
                    <a:pt x="20436" y="21317"/>
                    <a:pt x="20474" y="20937"/>
                  </a:cubicBezTo>
                  <a:lnTo>
                    <a:pt x="20883" y="16911"/>
                  </a:lnTo>
                  <a:lnTo>
                    <a:pt x="14062" y="16388"/>
                  </a:lnTo>
                  <a:cubicBezTo>
                    <a:pt x="14062" y="16388"/>
                    <a:pt x="13651" y="20415"/>
                    <a:pt x="13651" y="2041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479314" y="2773802"/>
            <a:ext cx="1964987" cy="741254"/>
            <a:chOff x="6479314" y="2773802"/>
            <a:chExt cx="1964987" cy="741254"/>
          </a:xfrm>
        </p:grpSpPr>
        <p:sp>
          <p:nvSpPr>
            <p:cNvPr id="65" name="Shape 2059"/>
            <p:cNvSpPr/>
            <p:nvPr/>
          </p:nvSpPr>
          <p:spPr>
            <a:xfrm>
              <a:off x="6479314" y="2773802"/>
              <a:ext cx="1964987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2072"/>
            <p:cNvSpPr/>
            <p:nvPr/>
          </p:nvSpPr>
          <p:spPr>
            <a:xfrm>
              <a:off x="7856402" y="2971811"/>
              <a:ext cx="277485" cy="2775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76731" y="2773802"/>
            <a:ext cx="1964986" cy="741254"/>
            <a:chOff x="9176731" y="2773802"/>
            <a:chExt cx="1964986" cy="741254"/>
          </a:xfrm>
        </p:grpSpPr>
        <p:sp>
          <p:nvSpPr>
            <p:cNvPr id="78" name="Shape 2064"/>
            <p:cNvSpPr/>
            <p:nvPr/>
          </p:nvSpPr>
          <p:spPr>
            <a:xfrm>
              <a:off x="9176731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2073"/>
            <p:cNvSpPr/>
            <p:nvPr/>
          </p:nvSpPr>
          <p:spPr>
            <a:xfrm>
              <a:off x="10545861" y="2975450"/>
              <a:ext cx="283406" cy="2775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064297" y="2773802"/>
            <a:ext cx="1964986" cy="741254"/>
            <a:chOff x="1064297" y="2773802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1064297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21" name="Group 20"/>
            <p:cNvGrpSpPr/>
            <p:nvPr/>
          </p:nvGrpSpPr>
          <p:grpSpPr>
            <a:xfrm>
              <a:off x="2488406" y="2967754"/>
              <a:ext cx="204328" cy="288751"/>
              <a:chOff x="3199102" y="2459054"/>
              <a:chExt cx="427626" cy="604309"/>
            </a:xfrm>
          </p:grpSpPr>
          <p:sp>
            <p:nvSpPr>
              <p:cNvPr id="113" name="Shape 2068"/>
              <p:cNvSpPr/>
              <p:nvPr/>
            </p:nvSpPr>
            <p:spPr>
              <a:xfrm>
                <a:off x="3199102" y="2513546"/>
                <a:ext cx="427626" cy="54981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114" name="Shape 2069"/>
              <p:cNvSpPr/>
              <p:nvPr/>
            </p:nvSpPr>
            <p:spPr>
              <a:xfrm>
                <a:off x="3274428" y="2459054"/>
                <a:ext cx="274908" cy="1221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SIX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4" name="Shape 2043"/>
          <p:cNvSpPr/>
          <p:nvPr/>
        </p:nvSpPr>
        <p:spPr>
          <a:xfrm>
            <a:off x="1" y="3934070"/>
            <a:ext cx="148410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484859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624132" y="3934070"/>
            <a:ext cx="258301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2053"/>
          <p:cNvSpPr/>
          <p:nvPr/>
        </p:nvSpPr>
        <p:spPr>
          <a:xfrm>
            <a:off x="4344819" y="3934070"/>
            <a:ext cx="255816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2056"/>
          <p:cNvSpPr/>
          <p:nvPr/>
        </p:nvSpPr>
        <p:spPr>
          <a:xfrm>
            <a:off x="4205777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4" name="Shape 2058"/>
          <p:cNvSpPr/>
          <p:nvPr/>
        </p:nvSpPr>
        <p:spPr>
          <a:xfrm>
            <a:off x="7039782" y="3934070"/>
            <a:ext cx="255816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6" name="Shape 2061"/>
          <p:cNvSpPr/>
          <p:nvPr/>
        </p:nvSpPr>
        <p:spPr>
          <a:xfrm>
            <a:off x="6902032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7" name="Shape 2063"/>
          <p:cNvSpPr/>
          <p:nvPr/>
        </p:nvSpPr>
        <p:spPr>
          <a:xfrm>
            <a:off x="9735808" y="3934070"/>
            <a:ext cx="245619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9" name="Shape 2066"/>
          <p:cNvSpPr/>
          <p:nvPr/>
        </p:nvSpPr>
        <p:spPr>
          <a:xfrm>
            <a:off x="9597314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29405" y="2773802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Request</a:t>
            </a:r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024884" y="2777231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Contract</a:t>
            </a:r>
          </a:p>
        </p:txBody>
      </p:sp>
      <p:sp>
        <p:nvSpPr>
          <p:cNvPr id="10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738312" y="2783438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Sketch</a:t>
            </a:r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433791" y="2786867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Design</a:t>
            </a:r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371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74849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70327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1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65805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11" name="Shape 2069"/>
          <p:cNvSpPr/>
          <p:nvPr/>
        </p:nvSpPr>
        <p:spPr>
          <a:xfrm>
            <a:off x="4811128" y="5292467"/>
            <a:ext cx="274908" cy="12218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441" y="21600"/>
                </a:moveTo>
                <a:lnTo>
                  <a:pt x="21600" y="10800"/>
                </a:lnTo>
                <a:lnTo>
                  <a:pt x="16369" y="10800"/>
                </a:lnTo>
                <a:lnTo>
                  <a:pt x="14641" y="0"/>
                </a:lnTo>
                <a:lnTo>
                  <a:pt x="6959" y="0"/>
                </a:lnTo>
                <a:lnTo>
                  <a:pt x="5231" y="10800"/>
                </a:lnTo>
                <a:lnTo>
                  <a:pt x="0" y="10800"/>
                </a:lnTo>
                <a:lnTo>
                  <a:pt x="2159" y="21600"/>
                </a:lnTo>
                <a:cubicBezTo>
                  <a:pt x="2159" y="21600"/>
                  <a:pt x="19441" y="21600"/>
                  <a:pt x="19441" y="21600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747048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4" grpId="0" animBg="1"/>
      <p:bldP spid="55" grpId="0" animBg="1"/>
      <p:bldP spid="57" grpId="0" animBg="1"/>
      <p:bldP spid="58" grpId="0" animBg="1"/>
      <p:bldP spid="63" grpId="0" animBg="1"/>
      <p:bldP spid="64" grpId="0" animBg="1"/>
      <p:bldP spid="66" grpId="0" animBg="1"/>
      <p:bldP spid="67" grpId="0" animBg="1"/>
      <p:bldP spid="79" grpId="0" animBg="1"/>
      <p:bldP spid="91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1064297" y="2773802"/>
            <a:ext cx="1964986" cy="741254"/>
            <a:chOff x="1064297" y="2773802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1064297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2112"/>
            <p:cNvSpPr/>
            <p:nvPr/>
          </p:nvSpPr>
          <p:spPr>
            <a:xfrm>
              <a:off x="2476500" y="2992485"/>
              <a:ext cx="319757" cy="319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774849" y="2773802"/>
            <a:ext cx="1964986" cy="741254"/>
            <a:chOff x="3774849" y="2773802"/>
            <a:chExt cx="1964986" cy="741254"/>
          </a:xfrm>
        </p:grpSpPr>
        <p:sp>
          <p:nvSpPr>
            <p:cNvPr id="62" name="Shape 2054"/>
            <p:cNvSpPr/>
            <p:nvPr/>
          </p:nvSpPr>
          <p:spPr>
            <a:xfrm>
              <a:off x="3774849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2113"/>
            <p:cNvSpPr/>
            <p:nvPr/>
          </p:nvSpPr>
          <p:spPr>
            <a:xfrm>
              <a:off x="5193977" y="2992485"/>
              <a:ext cx="299100" cy="2971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54" name="Shape 2043"/>
          <p:cNvSpPr/>
          <p:nvPr/>
        </p:nvSpPr>
        <p:spPr>
          <a:xfrm>
            <a:off x="1" y="3934070"/>
            <a:ext cx="148410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484859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624132" y="3934070"/>
            <a:ext cx="258301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2053"/>
          <p:cNvSpPr/>
          <p:nvPr/>
        </p:nvSpPr>
        <p:spPr>
          <a:xfrm>
            <a:off x="4344818" y="3934070"/>
            <a:ext cx="1965129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2056"/>
          <p:cNvSpPr/>
          <p:nvPr/>
        </p:nvSpPr>
        <p:spPr>
          <a:xfrm>
            <a:off x="4205777" y="3904373"/>
            <a:ext cx="139673" cy="139674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29405" y="2773802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Review</a:t>
            </a:r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024884" y="2777231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Printing</a:t>
            </a:r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371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74849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11" name="Shape 2069"/>
          <p:cNvSpPr/>
          <p:nvPr/>
        </p:nvSpPr>
        <p:spPr>
          <a:xfrm>
            <a:off x="9695547" y="2693698"/>
            <a:ext cx="274908" cy="12218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441" y="21600"/>
                </a:moveTo>
                <a:lnTo>
                  <a:pt x="21600" y="10800"/>
                </a:lnTo>
                <a:lnTo>
                  <a:pt x="16369" y="10800"/>
                </a:lnTo>
                <a:lnTo>
                  <a:pt x="14641" y="0"/>
                </a:lnTo>
                <a:lnTo>
                  <a:pt x="6959" y="0"/>
                </a:lnTo>
                <a:lnTo>
                  <a:pt x="5231" y="10800"/>
                </a:lnTo>
                <a:lnTo>
                  <a:pt x="0" y="10800"/>
                </a:lnTo>
                <a:lnTo>
                  <a:pt x="2159" y="21600"/>
                </a:lnTo>
                <a:cubicBezTo>
                  <a:pt x="2159" y="21600"/>
                  <a:pt x="19441" y="21600"/>
                  <a:pt x="19441" y="21600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1" name="Shape 2090"/>
          <p:cNvSpPr/>
          <p:nvPr/>
        </p:nvSpPr>
        <p:spPr>
          <a:xfrm>
            <a:off x="6295820" y="2704469"/>
            <a:ext cx="2541230" cy="25412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8057255" y="2636253"/>
            <a:ext cx="612506" cy="612507"/>
            <a:chOff x="8057255" y="2636253"/>
            <a:chExt cx="612506" cy="612507"/>
          </a:xfrm>
        </p:grpSpPr>
        <p:sp>
          <p:nvSpPr>
            <p:cNvPr id="42" name="Shape 2093"/>
            <p:cNvSpPr/>
            <p:nvPr/>
          </p:nvSpPr>
          <p:spPr>
            <a:xfrm>
              <a:off x="8057255" y="2636253"/>
              <a:ext cx="612506" cy="6125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2094"/>
            <p:cNvSpPr/>
            <p:nvPr/>
          </p:nvSpPr>
          <p:spPr>
            <a:xfrm>
              <a:off x="8287920" y="2804853"/>
              <a:ext cx="151175" cy="2753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540033" y="3668830"/>
            <a:ext cx="612506" cy="612507"/>
            <a:chOff x="8540033" y="3668830"/>
            <a:chExt cx="612506" cy="612507"/>
          </a:xfrm>
        </p:grpSpPr>
        <p:sp>
          <p:nvSpPr>
            <p:cNvPr id="44" name="Shape 2098"/>
            <p:cNvSpPr/>
            <p:nvPr/>
          </p:nvSpPr>
          <p:spPr>
            <a:xfrm>
              <a:off x="8540033" y="3668830"/>
              <a:ext cx="612506" cy="6125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2099"/>
            <p:cNvSpPr/>
            <p:nvPr/>
          </p:nvSpPr>
          <p:spPr>
            <a:xfrm>
              <a:off x="8700753" y="3841318"/>
              <a:ext cx="291066" cy="261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0"/>
                  </a:moveTo>
                  <a:lnTo>
                    <a:pt x="9720" y="0"/>
                  </a:lnTo>
                  <a:cubicBezTo>
                    <a:pt x="8533" y="0"/>
                    <a:pt x="7560" y="1080"/>
                    <a:pt x="7560" y="2400"/>
                  </a:cubicBezTo>
                  <a:lnTo>
                    <a:pt x="7560" y="12000"/>
                  </a:lnTo>
                  <a:lnTo>
                    <a:pt x="15121" y="12000"/>
                  </a:lnTo>
                  <a:lnTo>
                    <a:pt x="18360" y="15600"/>
                  </a:lnTo>
                  <a:lnTo>
                    <a:pt x="18360" y="12000"/>
                  </a:lnTo>
                  <a:lnTo>
                    <a:pt x="19440" y="12000"/>
                  </a:lnTo>
                  <a:cubicBezTo>
                    <a:pt x="20629" y="12000"/>
                    <a:pt x="21600" y="10920"/>
                    <a:pt x="21600" y="9600"/>
                  </a:cubicBezTo>
                  <a:lnTo>
                    <a:pt x="21600" y="2400"/>
                  </a:lnTo>
                  <a:cubicBezTo>
                    <a:pt x="21600" y="1080"/>
                    <a:pt x="20629" y="0"/>
                    <a:pt x="19440" y="0"/>
                  </a:cubicBezTo>
                  <a:close/>
                  <a:moveTo>
                    <a:pt x="6265" y="13440"/>
                  </a:moveTo>
                  <a:lnTo>
                    <a:pt x="6265" y="6000"/>
                  </a:lnTo>
                  <a:lnTo>
                    <a:pt x="2160" y="6000"/>
                  </a:lnTo>
                  <a:cubicBezTo>
                    <a:pt x="973" y="6000"/>
                    <a:pt x="0" y="7080"/>
                    <a:pt x="0" y="8400"/>
                  </a:cubicBezTo>
                  <a:lnTo>
                    <a:pt x="0" y="15600"/>
                  </a:lnTo>
                  <a:cubicBezTo>
                    <a:pt x="0" y="16920"/>
                    <a:pt x="973" y="18000"/>
                    <a:pt x="2160" y="18000"/>
                  </a:cubicBezTo>
                  <a:lnTo>
                    <a:pt x="3241" y="18000"/>
                  </a:lnTo>
                  <a:lnTo>
                    <a:pt x="3241" y="21600"/>
                  </a:lnTo>
                  <a:lnTo>
                    <a:pt x="6480" y="18000"/>
                  </a:lnTo>
                  <a:lnTo>
                    <a:pt x="11880" y="18000"/>
                  </a:lnTo>
                  <a:cubicBezTo>
                    <a:pt x="13069" y="18000"/>
                    <a:pt x="14040" y="16920"/>
                    <a:pt x="14040" y="15600"/>
                  </a:cubicBezTo>
                  <a:lnTo>
                    <a:pt x="14040" y="13415"/>
                  </a:lnTo>
                  <a:cubicBezTo>
                    <a:pt x="13971" y="13432"/>
                    <a:pt x="13898" y="13440"/>
                    <a:pt x="13824" y="13440"/>
                  </a:cubicBezTo>
                  <a:cubicBezTo>
                    <a:pt x="13824" y="13440"/>
                    <a:pt x="6265" y="13440"/>
                    <a:pt x="6265" y="1344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057255" y="4695835"/>
            <a:ext cx="612506" cy="612507"/>
            <a:chOff x="8057255" y="4695835"/>
            <a:chExt cx="612506" cy="612507"/>
          </a:xfrm>
        </p:grpSpPr>
        <p:sp>
          <p:nvSpPr>
            <p:cNvPr id="46" name="Shape 2103"/>
            <p:cNvSpPr/>
            <p:nvPr/>
          </p:nvSpPr>
          <p:spPr>
            <a:xfrm>
              <a:off x="8057255" y="4695835"/>
              <a:ext cx="612506" cy="6125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7" name="Group 2108"/>
            <p:cNvGrpSpPr/>
            <p:nvPr/>
          </p:nvGrpSpPr>
          <p:grpSpPr>
            <a:xfrm>
              <a:off x="8252344" y="4859891"/>
              <a:ext cx="222326" cy="284396"/>
              <a:chOff x="0" y="0"/>
              <a:chExt cx="460980" cy="589678"/>
            </a:xfrm>
          </p:grpSpPr>
          <p:sp>
            <p:nvSpPr>
              <p:cNvPr id="48" name="Shape 2104"/>
              <p:cNvSpPr/>
              <p:nvPr/>
            </p:nvSpPr>
            <p:spPr>
              <a:xfrm>
                <a:off x="172357" y="211203"/>
                <a:ext cx="113397" cy="37847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434"/>
                    </a:moveTo>
                    <a:cubicBezTo>
                      <a:pt x="2769" y="21600"/>
                      <a:pt x="6646" y="21600"/>
                      <a:pt x="10523" y="21600"/>
                    </a:cubicBezTo>
                    <a:cubicBezTo>
                      <a:pt x="14400" y="21600"/>
                      <a:pt x="18277" y="21600"/>
                      <a:pt x="21600" y="21434"/>
                    </a:cubicBezTo>
                    <a:cubicBezTo>
                      <a:pt x="21600" y="0"/>
                      <a:pt x="21600" y="0"/>
                      <a:pt x="21600" y="0"/>
                    </a:cubicBezTo>
                    <a:cubicBezTo>
                      <a:pt x="18277" y="0"/>
                      <a:pt x="14400" y="0"/>
                      <a:pt x="10523" y="0"/>
                    </a:cubicBezTo>
                    <a:cubicBezTo>
                      <a:pt x="6646" y="0"/>
                      <a:pt x="2769" y="0"/>
                      <a:pt x="0" y="0"/>
                    </a:cubicBezTo>
                    <a:lnTo>
                      <a:pt x="0" y="21434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49" name="Shape 2105"/>
              <p:cNvSpPr/>
              <p:nvPr/>
            </p:nvSpPr>
            <p:spPr>
              <a:xfrm>
                <a:off x="0" y="213668"/>
                <a:ext cx="460981" cy="37346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3375"/>
                    </a:moveTo>
                    <a:cubicBezTo>
                      <a:pt x="0" y="18056"/>
                      <a:pt x="0" y="18056"/>
                      <a:pt x="0" y="18056"/>
                    </a:cubicBezTo>
                    <a:cubicBezTo>
                      <a:pt x="0" y="19575"/>
                      <a:pt x="1094" y="20756"/>
                      <a:pt x="2187" y="20756"/>
                    </a:cubicBezTo>
                    <a:cubicBezTo>
                      <a:pt x="2187" y="20756"/>
                      <a:pt x="3828" y="21262"/>
                      <a:pt x="6972" y="21600"/>
                    </a:cubicBezTo>
                    <a:cubicBezTo>
                      <a:pt x="6972" y="0"/>
                      <a:pt x="6972" y="0"/>
                      <a:pt x="6972" y="0"/>
                    </a:cubicBezTo>
                    <a:cubicBezTo>
                      <a:pt x="3828" y="169"/>
                      <a:pt x="2187" y="675"/>
                      <a:pt x="2187" y="675"/>
                    </a:cubicBezTo>
                    <a:cubicBezTo>
                      <a:pt x="1094" y="675"/>
                      <a:pt x="0" y="1856"/>
                      <a:pt x="0" y="3375"/>
                    </a:cubicBezTo>
                    <a:close/>
                    <a:moveTo>
                      <a:pt x="19413" y="675"/>
                    </a:moveTo>
                    <a:cubicBezTo>
                      <a:pt x="19413" y="675"/>
                      <a:pt x="17772" y="169"/>
                      <a:pt x="14628" y="0"/>
                    </a:cubicBezTo>
                    <a:cubicBezTo>
                      <a:pt x="14628" y="21600"/>
                      <a:pt x="14628" y="21600"/>
                      <a:pt x="14628" y="21600"/>
                    </a:cubicBezTo>
                    <a:cubicBezTo>
                      <a:pt x="17772" y="21262"/>
                      <a:pt x="19413" y="20756"/>
                      <a:pt x="19413" y="20756"/>
                    </a:cubicBezTo>
                    <a:cubicBezTo>
                      <a:pt x="20643" y="20756"/>
                      <a:pt x="21600" y="19575"/>
                      <a:pt x="21600" y="18056"/>
                    </a:cubicBezTo>
                    <a:cubicBezTo>
                      <a:pt x="21600" y="3375"/>
                      <a:pt x="21600" y="3375"/>
                      <a:pt x="21600" y="3375"/>
                    </a:cubicBezTo>
                    <a:cubicBezTo>
                      <a:pt x="21600" y="1856"/>
                      <a:pt x="20643" y="675"/>
                      <a:pt x="19413" y="675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0" name="Shape 2106"/>
              <p:cNvSpPr/>
              <p:nvPr/>
            </p:nvSpPr>
            <p:spPr>
              <a:xfrm>
                <a:off x="33985" y="-1"/>
                <a:ext cx="170565" cy="19394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33" h="20475" extrusionOk="0">
                    <a:moveTo>
                      <a:pt x="13017" y="109"/>
                    </a:moveTo>
                    <a:cubicBezTo>
                      <a:pt x="9185" y="-1125"/>
                      <a:pt x="-1267" y="8441"/>
                      <a:pt x="127" y="12452"/>
                    </a:cubicBezTo>
                    <a:cubicBezTo>
                      <a:pt x="1520" y="16155"/>
                      <a:pt x="11623" y="20475"/>
                      <a:pt x="11623" y="20475"/>
                    </a:cubicBezTo>
                    <a:cubicBezTo>
                      <a:pt x="20333" y="19858"/>
                      <a:pt x="20333" y="19858"/>
                      <a:pt x="20333" y="19858"/>
                    </a:cubicBezTo>
                    <a:cubicBezTo>
                      <a:pt x="20333" y="19858"/>
                      <a:pt x="16849" y="1344"/>
                      <a:pt x="13017" y="109"/>
                    </a:cubicBezTo>
                    <a:close/>
                    <a:moveTo>
                      <a:pt x="6398" y="13686"/>
                    </a:moveTo>
                    <a:cubicBezTo>
                      <a:pt x="5701" y="11835"/>
                      <a:pt x="10927" y="6898"/>
                      <a:pt x="12668" y="7824"/>
                    </a:cubicBezTo>
                    <a:cubicBezTo>
                      <a:pt x="14759" y="8441"/>
                      <a:pt x="16501" y="17389"/>
                      <a:pt x="16501" y="17389"/>
                    </a:cubicBezTo>
                    <a:cubicBezTo>
                      <a:pt x="11972" y="17698"/>
                      <a:pt x="11972" y="17698"/>
                      <a:pt x="11972" y="17698"/>
                    </a:cubicBezTo>
                    <a:cubicBezTo>
                      <a:pt x="11972" y="17698"/>
                      <a:pt x="7094" y="15538"/>
                      <a:pt x="6398" y="1368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1" name="Shape 2107"/>
              <p:cNvSpPr/>
              <p:nvPr/>
            </p:nvSpPr>
            <p:spPr>
              <a:xfrm>
                <a:off x="239061" y="0"/>
                <a:ext cx="173026" cy="1939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50" h="20475" extrusionOk="0">
                    <a:moveTo>
                      <a:pt x="0" y="19858"/>
                    </a:moveTo>
                    <a:cubicBezTo>
                      <a:pt x="8571" y="20475"/>
                      <a:pt x="8571" y="20475"/>
                      <a:pt x="8571" y="20475"/>
                    </a:cubicBezTo>
                    <a:cubicBezTo>
                      <a:pt x="8571" y="20475"/>
                      <a:pt x="18514" y="16155"/>
                      <a:pt x="20229" y="12452"/>
                    </a:cubicBezTo>
                    <a:cubicBezTo>
                      <a:pt x="21600" y="8441"/>
                      <a:pt x="10971" y="-1125"/>
                      <a:pt x="7200" y="109"/>
                    </a:cubicBezTo>
                    <a:cubicBezTo>
                      <a:pt x="3429" y="1344"/>
                      <a:pt x="0" y="19858"/>
                      <a:pt x="0" y="19858"/>
                    </a:cubicBezTo>
                    <a:close/>
                    <a:moveTo>
                      <a:pt x="8229" y="17698"/>
                    </a:moveTo>
                    <a:cubicBezTo>
                      <a:pt x="4114" y="17389"/>
                      <a:pt x="4114" y="17389"/>
                      <a:pt x="4114" y="17389"/>
                    </a:cubicBezTo>
                    <a:cubicBezTo>
                      <a:pt x="4114" y="17389"/>
                      <a:pt x="5486" y="8441"/>
                      <a:pt x="7543" y="7824"/>
                    </a:cubicBezTo>
                    <a:cubicBezTo>
                      <a:pt x="9257" y="6898"/>
                      <a:pt x="14400" y="11835"/>
                      <a:pt x="13714" y="13686"/>
                    </a:cubicBezTo>
                    <a:cubicBezTo>
                      <a:pt x="13029" y="15538"/>
                      <a:pt x="8229" y="17698"/>
                      <a:pt x="8229" y="1769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309948" y="2703243"/>
            <a:ext cx="2568483" cy="2509259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200" dirty="0">
                <a:latin typeface="Raleway" panose="020B0003030101060003" pitchFamily="34" charset="0"/>
              </a:rPr>
              <a:t>FINISH</a:t>
            </a:r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28048" y="2809108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</a:t>
            </a:r>
            <a:endParaRPr lang="en-GB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28048" y="2587106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Payment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84522" y="3838820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</a:t>
            </a:r>
            <a:endParaRPr lang="en-GB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84522" y="3616818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Testimonial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8451" y="4873239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</a:t>
            </a:r>
            <a:endParaRPr lang="en-GB" dirty="0"/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8451" y="4651237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Gift / Bonus</a:t>
            </a:r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75061821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 animBg="1"/>
      <p:bldP spid="57" grpId="0" animBg="1"/>
      <p:bldP spid="58" grpId="0" animBg="1"/>
      <p:bldP spid="63" grpId="0" animBg="1"/>
      <p:bldP spid="91" grpId="0" build="p"/>
      <p:bldP spid="104" grpId="0" build="p"/>
      <p:bldP spid="107" grpId="0" build="p"/>
      <p:bldP spid="108" grpId="0" build="p"/>
      <p:bldP spid="41" grpId="0" animBg="1"/>
      <p:bldP spid="53" grpId="0" build="p"/>
      <p:bldP spid="61" grpId="0" build="p"/>
      <p:bldP spid="70" grpId="0" build="p"/>
      <p:bldP spid="71" grpId="0" build="p"/>
      <p:bldP spid="72" grpId="0" build="p"/>
      <p:bldP spid="73" grpId="0" build="p"/>
      <p:bldP spid="74" grpId="0" build="p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SEVEN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17" name="Shape 2136"/>
          <p:cNvSpPr/>
          <p:nvPr/>
        </p:nvSpPr>
        <p:spPr>
          <a:xfrm>
            <a:off x="2428081" y="5288972"/>
            <a:ext cx="1213793" cy="37796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8" name="Shape 2137"/>
          <p:cNvSpPr/>
          <p:nvPr/>
        </p:nvSpPr>
        <p:spPr>
          <a:xfrm>
            <a:off x="4339185" y="3278896"/>
            <a:ext cx="1366135" cy="4223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9" name="Shape 2138"/>
          <p:cNvSpPr/>
          <p:nvPr/>
        </p:nvSpPr>
        <p:spPr>
          <a:xfrm>
            <a:off x="6239256" y="5303866"/>
            <a:ext cx="1213793" cy="37796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0" name="Shape 2139"/>
          <p:cNvSpPr/>
          <p:nvPr/>
        </p:nvSpPr>
        <p:spPr>
          <a:xfrm>
            <a:off x="8148059" y="3278896"/>
            <a:ext cx="1366135" cy="4223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531255" y="3815962"/>
            <a:ext cx="1520160" cy="1485148"/>
            <a:chOff x="1531255" y="3815962"/>
            <a:chExt cx="1520160" cy="1485148"/>
          </a:xfrm>
        </p:grpSpPr>
        <p:sp>
          <p:nvSpPr>
            <p:cNvPr id="116" name="Shape 2127"/>
            <p:cNvSpPr/>
            <p:nvPr/>
          </p:nvSpPr>
          <p:spPr>
            <a:xfrm>
              <a:off x="1531255" y="3815962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1" name="Shape 2140"/>
            <p:cNvSpPr/>
            <p:nvPr/>
          </p:nvSpPr>
          <p:spPr>
            <a:xfrm>
              <a:off x="1835287" y="4817495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122" name="Group 2143"/>
            <p:cNvGrpSpPr/>
            <p:nvPr/>
          </p:nvGrpSpPr>
          <p:grpSpPr>
            <a:xfrm>
              <a:off x="1964244" y="4942209"/>
              <a:ext cx="167773" cy="234188"/>
              <a:chOff x="0" y="0"/>
              <a:chExt cx="353659" cy="493659"/>
            </a:xfrm>
          </p:grpSpPr>
          <p:sp>
            <p:nvSpPr>
              <p:cNvPr id="123" name="Shape 2141"/>
              <p:cNvSpPr/>
              <p:nvPr/>
            </p:nvSpPr>
            <p:spPr>
              <a:xfrm>
                <a:off x="105668" y="420398"/>
                <a:ext cx="142215" cy="732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124" name="Shape 2142"/>
              <p:cNvSpPr/>
              <p:nvPr/>
            </p:nvSpPr>
            <p:spPr>
              <a:xfrm>
                <a:off x="-1" y="0"/>
                <a:ext cx="353661" cy="4017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3" name="Group 2"/>
          <p:cNvGrpSpPr/>
          <p:nvPr/>
        </p:nvGrpSpPr>
        <p:grpSpPr>
          <a:xfrm>
            <a:off x="3442366" y="3689063"/>
            <a:ext cx="1520161" cy="1485146"/>
            <a:chOff x="3442366" y="3689063"/>
            <a:chExt cx="1520161" cy="1485146"/>
          </a:xfrm>
        </p:grpSpPr>
        <p:sp>
          <p:nvSpPr>
            <p:cNvPr id="115" name="Shape 2124"/>
            <p:cNvSpPr/>
            <p:nvPr/>
          </p:nvSpPr>
          <p:spPr>
            <a:xfrm>
              <a:off x="3442366" y="3930869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5" name="Shape 2146"/>
            <p:cNvSpPr/>
            <p:nvPr/>
          </p:nvSpPr>
          <p:spPr>
            <a:xfrm>
              <a:off x="3746399" y="3689063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6" name="Shape 2148"/>
            <p:cNvSpPr/>
            <p:nvPr/>
          </p:nvSpPr>
          <p:spPr>
            <a:xfrm>
              <a:off x="3870232" y="3824636"/>
              <a:ext cx="212469" cy="2124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353478" y="3815962"/>
            <a:ext cx="1520160" cy="1485148"/>
            <a:chOff x="5353478" y="3815962"/>
            <a:chExt cx="1520160" cy="1485148"/>
          </a:xfrm>
        </p:grpSpPr>
        <p:sp>
          <p:nvSpPr>
            <p:cNvPr id="112" name="Shape 2121"/>
            <p:cNvSpPr/>
            <p:nvPr/>
          </p:nvSpPr>
          <p:spPr>
            <a:xfrm>
              <a:off x="5353478" y="3815962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7" name="Shape 2150"/>
            <p:cNvSpPr/>
            <p:nvPr/>
          </p:nvSpPr>
          <p:spPr>
            <a:xfrm>
              <a:off x="5657510" y="4817495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8" name="Shape 2152"/>
            <p:cNvSpPr/>
            <p:nvPr/>
          </p:nvSpPr>
          <p:spPr>
            <a:xfrm>
              <a:off x="5781598" y="4973221"/>
              <a:ext cx="172152" cy="1721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253541" y="3703957"/>
            <a:ext cx="1520159" cy="1485201"/>
            <a:chOff x="7253541" y="3703957"/>
            <a:chExt cx="1520159" cy="1485201"/>
          </a:xfrm>
        </p:grpSpPr>
        <p:sp>
          <p:nvSpPr>
            <p:cNvPr id="103" name="Shape 2118"/>
            <p:cNvSpPr/>
            <p:nvPr/>
          </p:nvSpPr>
          <p:spPr>
            <a:xfrm>
              <a:off x="7253541" y="3945818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9" name="Shape 2154"/>
            <p:cNvSpPr/>
            <p:nvPr/>
          </p:nvSpPr>
          <p:spPr>
            <a:xfrm>
              <a:off x="7557572" y="3703957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0" name="Shape 2156"/>
            <p:cNvSpPr/>
            <p:nvPr/>
          </p:nvSpPr>
          <p:spPr>
            <a:xfrm>
              <a:off x="7681143" y="3863460"/>
              <a:ext cx="168111" cy="1646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9162351" y="3815962"/>
            <a:ext cx="1520161" cy="1485148"/>
            <a:chOff x="9162351" y="3815962"/>
            <a:chExt cx="1520161" cy="1485148"/>
          </a:xfrm>
        </p:grpSpPr>
        <p:sp>
          <p:nvSpPr>
            <p:cNvPr id="102" name="Shape 2115"/>
            <p:cNvSpPr/>
            <p:nvPr/>
          </p:nvSpPr>
          <p:spPr>
            <a:xfrm>
              <a:off x="9162351" y="3815962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1" name="Shape 2158"/>
            <p:cNvSpPr/>
            <p:nvPr/>
          </p:nvSpPr>
          <p:spPr>
            <a:xfrm>
              <a:off x="9466384" y="4817495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2" name="Shape 2160"/>
            <p:cNvSpPr/>
            <p:nvPr/>
          </p:nvSpPr>
          <p:spPr>
            <a:xfrm>
              <a:off x="9594549" y="4954532"/>
              <a:ext cx="115062" cy="2095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3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256106" y="4817495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Idea</a:t>
            </a:r>
            <a:endParaRPr lang="en-GB" sz="1050" dirty="0"/>
          </a:p>
        </p:txBody>
      </p:sp>
      <p:sp>
        <p:nvSpPr>
          <p:cNvPr id="13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167218" y="3689061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Analysis</a:t>
            </a:r>
          </a:p>
        </p:txBody>
      </p:sp>
      <p:sp>
        <p:nvSpPr>
          <p:cNvPr id="13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84679" y="4817494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Concept</a:t>
            </a:r>
          </a:p>
        </p:txBody>
      </p:sp>
      <p:sp>
        <p:nvSpPr>
          <p:cNvPr id="13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72825" y="3703956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Design</a:t>
            </a:r>
          </a:p>
        </p:txBody>
      </p:sp>
      <p:sp>
        <p:nvSpPr>
          <p:cNvPr id="13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837777" y="4817494"/>
            <a:ext cx="838386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Result</a:t>
            </a:r>
          </a:p>
        </p:txBody>
      </p:sp>
      <p:sp>
        <p:nvSpPr>
          <p:cNvPr id="1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41874" y="4172677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730734" y="3801013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48287" y="3803198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454685" y="4190746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61852" y="3796062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3" name="Shape 62"/>
          <p:cNvSpPr/>
          <p:nvPr/>
        </p:nvSpPr>
        <p:spPr>
          <a:xfrm flipH="1">
            <a:off x="1076325" y="2851311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4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6326" y="186814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39" name="Oval 3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52580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1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1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2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6" dur="500"/>
                                        <p:tgtEl>
                                          <p:spTgt spid="1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3500"/>
                            </p:stCondLst>
                            <p:childTnLst>
                              <p:par>
                                <p:cTn id="1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0" dur="500"/>
                                        <p:tgtEl>
                                          <p:spTgt spid="1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17" grpId="0" animBg="1"/>
      <p:bldP spid="118" grpId="0" animBg="1"/>
      <p:bldP spid="119" grpId="0" animBg="1"/>
      <p:bldP spid="120" grpId="0" animBg="1"/>
      <p:bldP spid="133" grpId="0" build="p"/>
      <p:bldP spid="134" grpId="0" build="p"/>
      <p:bldP spid="135" grpId="0" build="p"/>
      <p:bldP spid="136" grpId="0" build="p"/>
      <p:bldP spid="137" grpId="0" build="p"/>
      <p:bldP spid="138" grpId="0" build="p"/>
      <p:bldP spid="139" grpId="0" uiExpand="1" build="p"/>
      <p:bldP spid="140" grpId="0" uiExpand="1" build="p"/>
      <p:bldP spid="141" grpId="0" build="p"/>
      <p:bldP spid="142" grpId="0" build="p"/>
      <p:bldP spid="143" grpId="0" animBg="1"/>
      <p:bldP spid="144" grpId="0" build="p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CIRCLE PROCESS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7" name="Freeform 5"/>
          <p:cNvSpPr>
            <a:spLocks/>
          </p:cNvSpPr>
          <p:nvPr/>
        </p:nvSpPr>
        <p:spPr bwMode="auto">
          <a:xfrm>
            <a:off x="5488335" y="3201939"/>
            <a:ext cx="1179514" cy="1179514"/>
          </a:xfrm>
          <a:custGeom>
            <a:avLst/>
            <a:gdLst>
              <a:gd name="T0" fmla="*/ 264 w 321"/>
              <a:gd name="T1" fmla="*/ 57 h 321"/>
              <a:gd name="T2" fmla="*/ 264 w 321"/>
              <a:gd name="T3" fmla="*/ 264 h 321"/>
              <a:gd name="T4" fmla="*/ 57 w 321"/>
              <a:gd name="T5" fmla="*/ 264 h 321"/>
              <a:gd name="T6" fmla="*/ 57 w 321"/>
              <a:gd name="T7" fmla="*/ 57 h 321"/>
              <a:gd name="T8" fmla="*/ 264 w 321"/>
              <a:gd name="T9" fmla="*/ 57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321">
                <a:moveTo>
                  <a:pt x="264" y="57"/>
                </a:moveTo>
                <a:cubicBezTo>
                  <a:pt x="321" y="114"/>
                  <a:pt x="321" y="207"/>
                  <a:pt x="264" y="264"/>
                </a:cubicBezTo>
                <a:cubicBezTo>
                  <a:pt x="207" y="321"/>
                  <a:pt x="114" y="321"/>
                  <a:pt x="57" y="264"/>
                </a:cubicBezTo>
                <a:cubicBezTo>
                  <a:pt x="0" y="207"/>
                  <a:pt x="0" y="114"/>
                  <a:pt x="57" y="57"/>
                </a:cubicBezTo>
                <a:cubicBezTo>
                  <a:pt x="114" y="0"/>
                  <a:pt x="207" y="0"/>
                  <a:pt x="264" y="5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Freeform 6"/>
          <p:cNvSpPr>
            <a:spLocks/>
          </p:cNvSpPr>
          <p:nvPr/>
        </p:nvSpPr>
        <p:spPr bwMode="auto">
          <a:xfrm>
            <a:off x="4084412" y="1787069"/>
            <a:ext cx="4603115" cy="4017464"/>
          </a:xfrm>
          <a:custGeom>
            <a:avLst/>
            <a:gdLst>
              <a:gd name="T0" fmla="*/ 545 w 1252"/>
              <a:gd name="T1" fmla="*/ 0 h 1093"/>
              <a:gd name="T2" fmla="*/ 1089 w 1252"/>
              <a:gd name="T3" fmla="*/ 533 h 1093"/>
              <a:gd name="T4" fmla="*/ 1252 w 1252"/>
              <a:gd name="T5" fmla="*/ 533 h 1093"/>
              <a:gd name="T6" fmla="*/ 1007 w 1252"/>
              <a:gd name="T7" fmla="*/ 806 h 1093"/>
              <a:gd name="T8" fmla="*/ 762 w 1252"/>
              <a:gd name="T9" fmla="*/ 533 h 1093"/>
              <a:gd name="T10" fmla="*/ 952 w 1252"/>
              <a:gd name="T11" fmla="*/ 533 h 1093"/>
              <a:gd name="T12" fmla="*/ 545 w 1252"/>
              <a:gd name="T13" fmla="*/ 137 h 1093"/>
              <a:gd name="T14" fmla="*/ 136 w 1252"/>
              <a:gd name="T15" fmla="*/ 547 h 1093"/>
              <a:gd name="T16" fmla="*/ 545 w 1252"/>
              <a:gd name="T17" fmla="*/ 956 h 1093"/>
              <a:gd name="T18" fmla="*/ 786 w 1252"/>
              <a:gd name="T19" fmla="*/ 877 h 1093"/>
              <a:gd name="T20" fmla="*/ 880 w 1252"/>
              <a:gd name="T21" fmla="*/ 977 h 1093"/>
              <a:gd name="T22" fmla="*/ 545 w 1252"/>
              <a:gd name="T23" fmla="*/ 1093 h 1093"/>
              <a:gd name="T24" fmla="*/ 0 w 1252"/>
              <a:gd name="T25" fmla="*/ 547 h 1093"/>
              <a:gd name="T26" fmla="*/ 545 w 1252"/>
              <a:gd name="T27" fmla="*/ 0 h 10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252" h="1093">
                <a:moveTo>
                  <a:pt x="545" y="0"/>
                </a:moveTo>
                <a:cubicBezTo>
                  <a:pt x="841" y="0"/>
                  <a:pt x="1081" y="238"/>
                  <a:pt x="1089" y="533"/>
                </a:cubicBezTo>
                <a:cubicBezTo>
                  <a:pt x="1252" y="533"/>
                  <a:pt x="1252" y="533"/>
                  <a:pt x="1252" y="533"/>
                </a:cubicBezTo>
                <a:cubicBezTo>
                  <a:pt x="1007" y="806"/>
                  <a:pt x="1007" y="806"/>
                  <a:pt x="1007" y="806"/>
                </a:cubicBezTo>
                <a:cubicBezTo>
                  <a:pt x="762" y="533"/>
                  <a:pt x="762" y="533"/>
                  <a:pt x="762" y="533"/>
                </a:cubicBezTo>
                <a:cubicBezTo>
                  <a:pt x="952" y="533"/>
                  <a:pt x="952" y="533"/>
                  <a:pt x="952" y="533"/>
                </a:cubicBezTo>
                <a:cubicBezTo>
                  <a:pt x="945" y="313"/>
                  <a:pt x="765" y="137"/>
                  <a:pt x="545" y="137"/>
                </a:cubicBezTo>
                <a:cubicBezTo>
                  <a:pt x="319" y="137"/>
                  <a:pt x="136" y="320"/>
                  <a:pt x="136" y="547"/>
                </a:cubicBezTo>
                <a:cubicBezTo>
                  <a:pt x="136" y="773"/>
                  <a:pt x="319" y="956"/>
                  <a:pt x="545" y="956"/>
                </a:cubicBezTo>
                <a:cubicBezTo>
                  <a:pt x="635" y="956"/>
                  <a:pt x="718" y="927"/>
                  <a:pt x="786" y="877"/>
                </a:cubicBezTo>
                <a:cubicBezTo>
                  <a:pt x="880" y="977"/>
                  <a:pt x="880" y="977"/>
                  <a:pt x="880" y="977"/>
                </a:cubicBezTo>
                <a:cubicBezTo>
                  <a:pt x="787" y="1050"/>
                  <a:pt x="671" y="1093"/>
                  <a:pt x="545" y="1093"/>
                </a:cubicBezTo>
                <a:cubicBezTo>
                  <a:pt x="244" y="1093"/>
                  <a:pt x="0" y="848"/>
                  <a:pt x="0" y="547"/>
                </a:cubicBezTo>
                <a:cubicBezTo>
                  <a:pt x="0" y="245"/>
                  <a:pt x="244" y="0"/>
                  <a:pt x="545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543550" y="3257550"/>
            <a:ext cx="1071294" cy="1059579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Circle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Process</a:t>
            </a:r>
            <a:endParaRPr lang="en-GB" sz="1400" dirty="0"/>
          </a:p>
        </p:txBody>
      </p: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519934" y="5043985"/>
            <a:ext cx="59840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>
                <a:solidFill>
                  <a:schemeClr val="bg1">
                    <a:lumMod val="50000"/>
                  </a:schemeClr>
                </a:solidFill>
              </a:rPr>
              <a:t>1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89134" y="5103959"/>
            <a:ext cx="598401" cy="641033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>
                <a:solidFill>
                  <a:schemeClr val="bg1">
                    <a:lumMod val="50000"/>
                  </a:schemeClr>
                </a:solidFill>
              </a:rPr>
              <a:t>2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272998" y="4317129"/>
            <a:ext cx="59840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3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063725" y="3053988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>
                <a:solidFill>
                  <a:schemeClr val="bg1">
                    <a:lumMod val="50000"/>
                  </a:schemeClr>
                </a:solidFill>
              </a:rPr>
              <a:t>4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804621" y="1991889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5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414204" y="2730569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6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517371" y="3936081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7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2337" y="1581041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566405" y="3184606"/>
            <a:ext cx="124520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02154" y="4302077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4254" y="5692136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656098" y="4411204"/>
            <a:ext cx="124520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77479" y="5637802"/>
            <a:ext cx="124520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48032" y="2840526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23" name="Oval 2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6269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6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2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0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7" grpId="0" animBg="1"/>
      <p:bldP spid="18" grpId="0" animBg="1"/>
      <p:bldP spid="63" grpId="0" uiExpand="1" build="p"/>
      <p:bldP spid="64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6" grpId="0" build="p"/>
      <p:bldP spid="77" grpId="0" build="p"/>
      <p:bldP spid="78" grpId="0" build="p"/>
      <p:bldP spid="79" grpId="0" build="p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6635137" y="1739900"/>
            <a:ext cx="4490062" cy="505969"/>
          </a:xfrm>
        </p:spPr>
        <p:txBody>
          <a:bodyPr/>
          <a:lstStyle/>
          <a:p>
            <a:pPr lvl="0"/>
            <a:r>
              <a:rPr lang="en-GB" dirty="0"/>
              <a:t>GET IN TOUCH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6635139" y="2269841"/>
            <a:ext cx="4413861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3909" y="3861540"/>
            <a:ext cx="2857153" cy="367560"/>
          </a:xfrm>
        </p:spPr>
        <p:txBody>
          <a:bodyPr lIns="0" anchor="b">
            <a:normAutofit/>
          </a:bodyPr>
          <a:lstStyle/>
          <a:p>
            <a:pPr>
              <a:lnSpc>
                <a:spcPts val="100"/>
              </a:lnSpc>
            </a:pPr>
            <a:r>
              <a:rPr lang="en-GB" sz="900" dirty="0" err="1"/>
              <a:t>Jln</a:t>
            </a:r>
            <a:r>
              <a:rPr lang="en-GB" sz="900" dirty="0"/>
              <a:t>. </a:t>
            </a:r>
            <a:r>
              <a:rPr lang="en-GB" sz="900" dirty="0" err="1"/>
              <a:t>Galak</a:t>
            </a:r>
            <a:r>
              <a:rPr lang="en-GB" sz="900" dirty="0"/>
              <a:t> </a:t>
            </a:r>
            <a:r>
              <a:rPr lang="en-GB" sz="900" dirty="0" err="1"/>
              <a:t>galak</a:t>
            </a:r>
            <a:r>
              <a:rPr lang="en-GB" sz="900" dirty="0"/>
              <a:t> </a:t>
            </a:r>
            <a:r>
              <a:rPr lang="en-GB" sz="900" dirty="0" err="1"/>
              <a:t>lon</a:t>
            </a:r>
            <a:endParaRPr lang="en-GB" sz="900" dirty="0"/>
          </a:p>
          <a:p>
            <a:pPr>
              <a:lnSpc>
                <a:spcPts val="100"/>
              </a:lnSpc>
            </a:pPr>
            <a:r>
              <a:rPr lang="en-GB" sz="900" dirty="0" err="1"/>
              <a:t>Lr</a:t>
            </a:r>
            <a:r>
              <a:rPr lang="en-GB" sz="900" dirty="0"/>
              <a:t>. </a:t>
            </a:r>
            <a:r>
              <a:rPr lang="en-GB" sz="900" dirty="0" err="1"/>
              <a:t>Meuapam</a:t>
            </a:r>
            <a:r>
              <a:rPr lang="en-GB" sz="900" dirty="0"/>
              <a:t>, </a:t>
            </a:r>
            <a:r>
              <a:rPr lang="en-GB" sz="900" dirty="0" err="1"/>
              <a:t>Donya</a:t>
            </a:r>
            <a:r>
              <a:rPr lang="en-GB" sz="900" dirty="0"/>
              <a:t> </a:t>
            </a:r>
            <a:r>
              <a:rPr lang="en-GB" sz="900" dirty="0" err="1"/>
              <a:t>nyoe</a:t>
            </a:r>
            <a:r>
              <a:rPr lang="en-GB" sz="900" dirty="0"/>
              <a:t>, </a:t>
            </a:r>
            <a:r>
              <a:rPr lang="en-GB" sz="900" dirty="0" err="1"/>
              <a:t>Mabok</a:t>
            </a:r>
            <a:r>
              <a:rPr lang="en-GB" sz="900" dirty="0"/>
              <a:t> </a:t>
            </a:r>
            <a:r>
              <a:rPr lang="en-GB" sz="900" dirty="0" err="1"/>
              <a:t>mandum</a:t>
            </a:r>
            <a:endParaRPr lang="en-GB" sz="900" dirty="0"/>
          </a:p>
        </p:txBody>
      </p:sp>
      <p:sp>
        <p:nvSpPr>
          <p:cNvPr id="19" name="Shape 3174"/>
          <p:cNvSpPr/>
          <p:nvPr/>
        </p:nvSpPr>
        <p:spPr>
          <a:xfrm>
            <a:off x="6553908" y="4484129"/>
            <a:ext cx="410922" cy="4109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314" h="19315" extrusionOk="0">
                <a:moveTo>
                  <a:pt x="11140" y="11141"/>
                </a:moveTo>
                <a:cubicBezTo>
                  <a:pt x="9229" y="13052"/>
                  <a:pt x="7015" y="14879"/>
                  <a:pt x="6140" y="14004"/>
                </a:cubicBezTo>
                <a:cubicBezTo>
                  <a:pt x="4888" y="12751"/>
                  <a:pt x="4115" y="11660"/>
                  <a:pt x="1355" y="13880"/>
                </a:cubicBezTo>
                <a:cubicBezTo>
                  <a:pt x="-1407" y="16100"/>
                  <a:pt x="714" y="17579"/>
                  <a:pt x="1927" y="18793"/>
                </a:cubicBezTo>
                <a:cubicBezTo>
                  <a:pt x="3327" y="20193"/>
                  <a:pt x="8547" y="18867"/>
                  <a:pt x="13707" y="13708"/>
                </a:cubicBezTo>
                <a:cubicBezTo>
                  <a:pt x="18866" y="8548"/>
                  <a:pt x="20193" y="3327"/>
                  <a:pt x="18792" y="1927"/>
                </a:cubicBezTo>
                <a:cubicBezTo>
                  <a:pt x="17578" y="713"/>
                  <a:pt x="16098" y="-1407"/>
                  <a:pt x="13880" y="1355"/>
                </a:cubicBezTo>
                <a:cubicBezTo>
                  <a:pt x="11661" y="4115"/>
                  <a:pt x="12751" y="4888"/>
                  <a:pt x="14004" y="6141"/>
                </a:cubicBezTo>
                <a:cubicBezTo>
                  <a:pt x="14879" y="7015"/>
                  <a:pt x="13052" y="9228"/>
                  <a:pt x="11140" y="1114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0" name="Shape 3177"/>
          <p:cNvSpPr/>
          <p:nvPr/>
        </p:nvSpPr>
        <p:spPr>
          <a:xfrm>
            <a:off x="6553908" y="5547877"/>
            <a:ext cx="513642" cy="3310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79" h="21600" extrusionOk="0">
                <a:moveTo>
                  <a:pt x="20331" y="5746"/>
                </a:moveTo>
                <a:cubicBezTo>
                  <a:pt x="19692" y="6285"/>
                  <a:pt x="11827" y="12917"/>
                  <a:pt x="11435" y="13248"/>
                </a:cubicBezTo>
                <a:cubicBezTo>
                  <a:pt x="11043" y="13577"/>
                  <a:pt x="10769" y="13620"/>
                  <a:pt x="10390" y="13620"/>
                </a:cubicBezTo>
                <a:cubicBezTo>
                  <a:pt x="10011" y="13620"/>
                  <a:pt x="9735" y="13577"/>
                  <a:pt x="9343" y="13248"/>
                </a:cubicBezTo>
                <a:cubicBezTo>
                  <a:pt x="8951" y="12917"/>
                  <a:pt x="1088" y="6285"/>
                  <a:pt x="448" y="5746"/>
                </a:cubicBezTo>
                <a:cubicBezTo>
                  <a:pt x="-3" y="5367"/>
                  <a:pt x="0" y="5811"/>
                  <a:pt x="0" y="6155"/>
                </a:cubicBezTo>
                <a:cubicBezTo>
                  <a:pt x="0" y="6498"/>
                  <a:pt x="0" y="19814"/>
                  <a:pt x="0" y="19814"/>
                </a:cubicBezTo>
                <a:cubicBezTo>
                  <a:pt x="0" y="20594"/>
                  <a:pt x="645" y="21600"/>
                  <a:pt x="1145" y="21600"/>
                </a:cubicBezTo>
                <a:lnTo>
                  <a:pt x="19633" y="21600"/>
                </a:lnTo>
                <a:cubicBezTo>
                  <a:pt x="20134" y="21600"/>
                  <a:pt x="20779" y="20594"/>
                  <a:pt x="20779" y="19814"/>
                </a:cubicBezTo>
                <a:cubicBezTo>
                  <a:pt x="20779" y="19814"/>
                  <a:pt x="20779" y="6498"/>
                  <a:pt x="20779" y="6155"/>
                </a:cubicBezTo>
                <a:cubicBezTo>
                  <a:pt x="20779" y="5811"/>
                  <a:pt x="20783" y="5367"/>
                  <a:pt x="20331" y="5746"/>
                </a:cubicBezTo>
                <a:close/>
                <a:moveTo>
                  <a:pt x="687" y="2021"/>
                </a:moveTo>
                <a:cubicBezTo>
                  <a:pt x="1250" y="2510"/>
                  <a:pt x="9053" y="9271"/>
                  <a:pt x="9343" y="9524"/>
                </a:cubicBezTo>
                <a:cubicBezTo>
                  <a:pt x="9634" y="9775"/>
                  <a:pt x="10011" y="9897"/>
                  <a:pt x="10390" y="9897"/>
                </a:cubicBezTo>
                <a:cubicBezTo>
                  <a:pt x="10769" y="9897"/>
                  <a:pt x="11145" y="9775"/>
                  <a:pt x="11435" y="9524"/>
                </a:cubicBezTo>
                <a:cubicBezTo>
                  <a:pt x="11726" y="9271"/>
                  <a:pt x="19529" y="2510"/>
                  <a:pt x="20093" y="2021"/>
                </a:cubicBezTo>
                <a:cubicBezTo>
                  <a:pt x="20656" y="1534"/>
                  <a:pt x="21190" y="0"/>
                  <a:pt x="20154" y="0"/>
                </a:cubicBezTo>
                <a:lnTo>
                  <a:pt x="624" y="0"/>
                </a:lnTo>
                <a:cubicBezTo>
                  <a:pt x="-410" y="0"/>
                  <a:pt x="122" y="1534"/>
                  <a:pt x="687" y="202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1" name="Shape 3180"/>
          <p:cNvSpPr/>
          <p:nvPr/>
        </p:nvSpPr>
        <p:spPr>
          <a:xfrm>
            <a:off x="6553908" y="3380012"/>
            <a:ext cx="513642" cy="45943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3908" y="4901913"/>
            <a:ext cx="2857153" cy="367560"/>
          </a:xfrm>
        </p:spPr>
        <p:txBody>
          <a:bodyPr lIns="0" anchor="b">
            <a:normAutofit/>
          </a:bodyPr>
          <a:lstStyle/>
          <a:p>
            <a:pPr>
              <a:lnSpc>
                <a:spcPts val="100"/>
              </a:lnSpc>
            </a:pPr>
            <a:r>
              <a:rPr lang="en-GB" sz="900" dirty="0"/>
              <a:t>+012-3456789</a:t>
            </a:r>
          </a:p>
          <a:p>
            <a:pPr>
              <a:lnSpc>
                <a:spcPts val="100"/>
              </a:lnSpc>
            </a:pPr>
            <a:r>
              <a:rPr lang="en-GB" sz="900" dirty="0"/>
              <a:t>+0987-654321-23456</a:t>
            </a:r>
          </a:p>
        </p:txBody>
      </p:sp>
      <p:sp>
        <p:nvSpPr>
          <p:cNvPr id="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3908" y="5888405"/>
            <a:ext cx="2857153" cy="367560"/>
          </a:xfrm>
        </p:spPr>
        <p:txBody>
          <a:bodyPr lIns="0" anchor="b">
            <a:normAutofit/>
          </a:bodyPr>
          <a:lstStyle/>
          <a:p>
            <a:pPr>
              <a:lnSpc>
                <a:spcPts val="100"/>
              </a:lnSpc>
            </a:pPr>
            <a:r>
              <a:rPr lang="en-GB" sz="900" dirty="0"/>
              <a:t>suratke@yahoomail.com</a:t>
            </a:r>
          </a:p>
          <a:p>
            <a:pPr>
              <a:lnSpc>
                <a:spcPts val="100"/>
              </a:lnSpc>
            </a:pPr>
            <a:r>
              <a:rPr lang="en-GB" sz="900" dirty="0"/>
              <a:t>testesmantong@gmail.com</a:t>
            </a:r>
          </a:p>
        </p:txBody>
      </p:sp>
      <p:sp>
        <p:nvSpPr>
          <p:cNvPr id="13" name="Oval 1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99</a:t>
            </a:r>
            <a:endParaRPr lang="en-GB" sz="1300" dirty="0"/>
          </a:p>
        </p:txBody>
      </p:sp>
      <p:sp>
        <p:nvSpPr>
          <p:cNvPr id="15" name="Rectangle 14"/>
          <p:cNvSpPr/>
          <p:nvPr/>
        </p:nvSpPr>
        <p:spPr>
          <a:xfrm>
            <a:off x="0" y="-15756"/>
            <a:ext cx="5913120" cy="687375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7856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3" grpId="0" uiExpand="1" build="p"/>
      <p:bldP spid="19" grpId="0" animBg="1"/>
      <p:bldP spid="20" grpId="0" animBg="1"/>
      <p:bldP spid="21" grpId="0" animBg="1"/>
      <p:bldP spid="40" grpId="0" uiExpand="1" build="p"/>
      <p:bldP spid="41" grpId="0" uiExpand="1" build="p"/>
      <p:bldP spid="15" grpId="0" animBg="1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3"/>
          <p:cNvSpPr/>
          <p:nvPr/>
        </p:nvSpPr>
        <p:spPr>
          <a:xfrm flipH="1" flipV="1">
            <a:off x="1053020" y="1498599"/>
            <a:ext cx="7083287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1840508"/>
            <a:ext cx="7758044" cy="505969"/>
          </a:xfrm>
        </p:spPr>
        <p:txBody>
          <a:bodyPr/>
          <a:lstStyle/>
          <a:p>
            <a:pPr lvl="0"/>
            <a:r>
              <a:rPr lang="en-GB" dirty="0"/>
              <a:t>THANK YOU VERY MUCH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2370449"/>
            <a:ext cx="6535609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4711700" y="3075155"/>
            <a:ext cx="6413500" cy="37828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0137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" grpId="0"/>
      <p:bldP spid="3" grpId="0" build="p"/>
      <p:bldP spid="1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random color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7CC8EC"/>
      </a:accent1>
      <a:accent2>
        <a:srgbClr val="91D0EF"/>
      </a:accent2>
      <a:accent3>
        <a:srgbClr val="AFDCF3"/>
      </a:accent3>
      <a:accent4>
        <a:srgbClr val="C2E5F6"/>
      </a:accent4>
      <a:accent5>
        <a:srgbClr val="D8DAD9"/>
      </a:accent5>
      <a:accent6>
        <a:srgbClr val="A9AEB3"/>
      </a:accent6>
      <a:hlink>
        <a:srgbClr val="7F7F7F"/>
      </a:hlink>
      <a:folHlink>
        <a:srgbClr val="7BBBB5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6223</TotalTime>
  <Words>11776</Words>
  <Application>Microsoft Office PowerPoint</Application>
  <PresentationFormat>Widescreen</PresentationFormat>
  <Paragraphs>1498</Paragraphs>
  <Slides>100</Slides>
  <Notes>70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100</vt:i4>
      </vt:variant>
    </vt:vector>
  </HeadingPairs>
  <TitlesOfParts>
    <vt:vector size="113" baseType="lpstr">
      <vt:lpstr>Arial</vt:lpstr>
      <vt:lpstr>Calibri</vt:lpstr>
      <vt:lpstr>Calibri Light</vt:lpstr>
      <vt:lpstr>Gill Sans</vt:lpstr>
      <vt:lpstr>Helvetica</vt:lpstr>
      <vt:lpstr>Lato</vt:lpstr>
      <vt:lpstr>Lato Light</vt:lpstr>
      <vt:lpstr>Open Sans Light</vt:lpstr>
      <vt:lpstr>Raleway</vt:lpstr>
      <vt:lpstr>Source Sans Pro</vt:lpstr>
      <vt:lpstr>Source Sans Pro Light</vt:lpstr>
      <vt:lpstr>Source Sans Pro Ligth</vt:lpstr>
      <vt:lpstr>Office Theme</vt:lpstr>
      <vt:lpstr>ULTIMATE BUSINESS PRESENTATION</vt:lpstr>
      <vt:lpstr>TABLE OF CONTENT</vt:lpstr>
      <vt:lpstr>PowerPoint Presentation</vt:lpstr>
      <vt:lpstr>INTRODUCTION</vt:lpstr>
      <vt:lpstr>MISSION</vt:lpstr>
      <vt:lpstr>VISSION</vt:lpstr>
      <vt:lpstr>ORGANIZATION STRUCTURE</vt:lpstr>
      <vt:lpstr>ULTIMATE TEAM</vt:lpstr>
      <vt:lpstr>MEET MR. JOHN DOE</vt:lpstr>
      <vt:lpstr>OUR DEPARTMENTS</vt:lpstr>
      <vt:lpstr>OUR HEADQUARTERS</vt:lpstr>
      <vt:lpstr>OUR PROMISE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PHOTO COMPANY TIMELINE</vt:lpstr>
      <vt:lpstr>PowerPoint Presentation</vt:lpstr>
      <vt:lpstr>MILESTONE SAMPLE</vt:lpstr>
      <vt:lpstr>ROAD TIMELINE SAMPLE</vt:lpstr>
      <vt:lpstr>CLEAN TIMELINE SAMPLE</vt:lpstr>
      <vt:lpstr>OUR AWARDS</vt:lpstr>
      <vt:lpstr>WHY DO BUSINESS WITH US</vt:lpstr>
      <vt:lpstr>THE REASON</vt:lpstr>
      <vt:lpstr>WHAT CAN WE DO</vt:lpstr>
      <vt:lpstr>SKILL INFOGRAPHIC</vt:lpstr>
      <vt:lpstr>SINGLE SERVICE DETAIL</vt:lpstr>
      <vt:lpstr>SPECIAL SERVICES</vt:lpstr>
      <vt:lpstr>SPECIAL SERVICES WITH IMAGE</vt:lpstr>
      <vt:lpstr>FULL WIDTH SAMPLE SLIDE</vt:lpstr>
      <vt:lpstr>TWO COLUMNS SAMPLE SLIDE</vt:lpstr>
      <vt:lpstr>THREE COLUMNS SAMPLE SLIDE</vt:lpstr>
      <vt:lpstr>BULLET LIST SAMPLE</vt:lpstr>
      <vt:lpstr>NUMERIC LIST SAMPLE</vt:lpstr>
      <vt:lpstr>PowerPoint Presentation</vt:lpstr>
      <vt:lpstr>PowerPoint Presentation</vt:lpstr>
      <vt:lpstr>PRODUCT DETAIL INFO</vt:lpstr>
      <vt:lpstr>FULL GALLERY VIEW</vt:lpstr>
      <vt:lpstr>THREE COLUMN GALLERY</vt:lpstr>
      <vt:lpstr>OUR CURRENT PROJECT</vt:lpstr>
      <vt:lpstr>PRODUCT COMPARISON</vt:lpstr>
      <vt:lpstr>TWO PRODUCTS COMPARISON</vt:lpstr>
      <vt:lpstr>PROJECT TIMELINE</vt:lpstr>
      <vt:lpstr>PROS &amp; CONS COMPARISON</vt:lpstr>
      <vt:lpstr>GREAT TESTIMONIALS</vt:lpstr>
      <vt:lpstr>PowerPoint Presentation</vt:lpstr>
      <vt:lpstr>PRODUCT DETAIL INFO</vt:lpstr>
      <vt:lpstr>OUR GREAT CLIENTS</vt:lpstr>
      <vt:lpstr>PowerPoint Presentation</vt:lpstr>
      <vt:lpstr>INFORMATION SOURCE</vt:lpstr>
      <vt:lpstr>PROBLEM SOLVING</vt:lpstr>
      <vt:lpstr>SPECIAL OFFERS</vt:lpstr>
      <vt:lpstr>WE HAVE GOOD PRICE</vt:lpstr>
      <vt:lpstr>EQUATION SAMPLE SLIDE</vt:lpstr>
      <vt:lpstr>SWOT ANALYSIS</vt:lpstr>
      <vt:lpstr>COMPETITOR ANALYSIS</vt:lpstr>
      <vt:lpstr>COMPETITOR COMPARISON</vt:lpstr>
      <vt:lpstr>MARKET ANALYSIS</vt:lpstr>
      <vt:lpstr>MARKET RESEARCH</vt:lpstr>
      <vt:lpstr>SALES REPORT BY YEAR</vt:lpstr>
      <vt:lpstr>OUR MARKETING TARGET</vt:lpstr>
      <vt:lpstr>OUR MARKETING TARGET</vt:lpstr>
      <vt:lpstr>ULTIMATE STRATEGY</vt:lpstr>
      <vt:lpstr>STRATEGY MAP</vt:lpstr>
      <vt:lpstr>CHANGE IN MARKETING</vt:lpstr>
      <vt:lpstr>GENERAL TRIGGERS</vt:lpstr>
      <vt:lpstr>SUCCESS &amp; FAILURE FACTORS</vt:lpstr>
      <vt:lpstr>MOBILE APP DEVELOPMENT</vt:lpstr>
      <vt:lpstr>MOBILE SHOWCASE</vt:lpstr>
      <vt:lpstr>DESKTOP SHOWCASE</vt:lpstr>
      <vt:lpstr>ULTIMATE TOOLS</vt:lpstr>
      <vt:lpstr>ACTION RESEARCH STEPS</vt:lpstr>
      <vt:lpstr>BUSINESS TREND 2014</vt:lpstr>
      <vt:lpstr>PYRAMID SUCCESS STEPS</vt:lpstr>
      <vt:lpstr>SUCCESS PROCESS SAMPLE</vt:lpstr>
      <vt:lpstr>SUCCESS PROCESS SAMPLE TWO</vt:lpstr>
      <vt:lpstr>OUR WORKFLOW</vt:lpstr>
      <vt:lpstr>FROM CLIENT TO CLIENT</vt:lpstr>
      <vt:lpstr>ULTIMATE AROUND THE WORLD</vt:lpstr>
      <vt:lpstr>ULTIMATE AROUND THE WORLD</vt:lpstr>
      <vt:lpstr>ULTIMATE AROUND THE WORLD</vt:lpstr>
      <vt:lpstr>USER PER SOCIAL NETWORK</vt:lpstr>
      <vt:lpstr>ULTIMATE AROUND THE WORLD</vt:lpstr>
      <vt:lpstr>PowerPoint Presentation</vt:lpstr>
      <vt:lpstr>PHASE SAMPLE ONE</vt:lpstr>
      <vt:lpstr>ANALYSIS DETAIL DESCRIPTION</vt:lpstr>
      <vt:lpstr>PLANNING DETAIL DESCRIPTION</vt:lpstr>
      <vt:lpstr>DO REAL DETAIL DESCRIPTION</vt:lpstr>
      <vt:lpstr>PERFORMANCE DETAIL DESCRIPTION</vt:lpstr>
      <vt:lpstr>PHASE SAMPLE TWO</vt:lpstr>
      <vt:lpstr>PHASE SAMPLE THREE</vt:lpstr>
      <vt:lpstr>PHASE SAMPLE FOUR</vt:lpstr>
      <vt:lpstr>PHASE SAMPLE FIVE</vt:lpstr>
      <vt:lpstr>PHASE SAMPLE SIX</vt:lpstr>
      <vt:lpstr>PowerPoint Presentation</vt:lpstr>
      <vt:lpstr>PHASE SAMPLE SEVEN</vt:lpstr>
      <vt:lpstr>CIRCLE PROCESS SAMPLE</vt:lpstr>
      <vt:lpstr>GET IN TOUCH</vt:lpstr>
      <vt:lpstr>THANK YOU VERY MUCH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</dc:creator>
  <cp:lastModifiedBy>M</cp:lastModifiedBy>
  <cp:revision>689</cp:revision>
  <dcterms:created xsi:type="dcterms:W3CDTF">2014-05-23T08:09:55Z</dcterms:created>
  <dcterms:modified xsi:type="dcterms:W3CDTF">2014-07-02T01:36:01Z</dcterms:modified>
</cp:coreProperties>
</file>