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CC8EC"/>
      </a:accent1>
      <a:accent2>
        <a:srgbClr val="91D0EF"/>
      </a:accent2>
      <a:accent3>
        <a:srgbClr val="AFDCF3"/>
      </a:accent3>
      <a:accent4>
        <a:srgbClr val="C2E5F6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2014-07-02T01:38:57Z</dcterms:modified>
</cp:coreProperties>
</file>