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2160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535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  <a:solidFill>
            <a:schemeClr val="bg1">
              <a:lumMod val="50000"/>
            </a:schemeClr>
          </a:solidFill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uiExpand="1" build="p" animBg="1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build="p" animBg="1"/>
      <p:bldP spid="50" grpId="0" build="p" animBg="1"/>
      <p:bldP spid="54" grpId="0" build="p" animBg="1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0" grpId="0" build="p"/>
      <p:bldP spid="81" grpId="0" build="p"/>
      <p:bldP spid="82" grpId="0" build="p"/>
      <p:bldP spid="83" grpId="0" build="p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CC8EC"/>
      </a:accent1>
      <a:accent2>
        <a:srgbClr val="91D0EF"/>
      </a:accent2>
      <a:accent3>
        <a:srgbClr val="AFDCF3"/>
      </a:accent3>
      <a:accent4>
        <a:srgbClr val="C2E5F6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3890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392</cp:revision>
  <dcterms:created xsi:type="dcterms:W3CDTF">2014-06-21T01:29:11Z</dcterms:created>
  <dcterms:modified xsi:type="dcterms:W3CDTF">2014-07-02T01:39:35Z</dcterms:modified>
</cp:coreProperties>
</file>