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7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972" y="72"/>
      </p:cViewPr>
      <p:guideLst>
        <p:guide orient="horz" pos="367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3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4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>
              <a:alpha val="75185"/>
            </a:schemeClr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5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4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2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3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4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2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4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7AA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4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4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2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3">
                <a:alpha val="80067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ln w="1270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ln w="12700">
              <a:solidFill>
                <a:schemeClr val="accent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ln w="12700">
              <a:solidFill>
                <a:schemeClr val="accent4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2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4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2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3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5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3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4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7CC8EC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2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3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rgbClr val="7CC8EC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rgbClr val="7BBBB5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47264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7CC8EC"/>
      </a:accent1>
      <a:accent2>
        <a:srgbClr val="7BBBB5"/>
      </a:accent2>
      <a:accent3>
        <a:srgbClr val="F47264"/>
      </a:accent3>
      <a:accent4>
        <a:srgbClr val="F8D35E"/>
      </a:accent4>
      <a:accent5>
        <a:srgbClr val="A6AAA9"/>
      </a:accent5>
      <a:accent6>
        <a:srgbClr val="E5E6E7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3828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380</cp:revision>
  <dcterms:created xsi:type="dcterms:W3CDTF">2014-06-21T01:29:11Z</dcterms:created>
  <dcterms:modified xsi:type="dcterms:W3CDTF">2014-07-02T05:40:41Z</dcterms:modified>
</cp:coreProperties>
</file>