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1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0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3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4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4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2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3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5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67550" y="3793173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4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4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2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3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2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4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2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3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5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CC8EC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7BBBB5"/>
      </a:accent2>
      <a:accent3>
        <a:srgbClr val="F47264"/>
      </a:accent3>
      <a:accent4>
        <a:srgbClr val="F8D35E"/>
      </a:accent4>
      <a:accent5>
        <a:srgbClr val="A6AAA9"/>
      </a:accent5>
      <a:accent6>
        <a:srgbClr val="DCDEE0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6163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672</cp:revision>
  <dcterms:created xsi:type="dcterms:W3CDTF">2014-05-23T08:09:55Z</dcterms:created>
  <dcterms:modified xsi:type="dcterms:W3CDTF">2014-07-02T05:25:30Z</dcterms:modified>
</cp:coreProperties>
</file>