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2"/>
  </p:notesMasterIdLst>
  <p:sldIdLst>
    <p:sldId id="261" r:id="rId2"/>
    <p:sldId id="286" r:id="rId3"/>
    <p:sldId id="312" r:id="rId4"/>
    <p:sldId id="262" r:id="rId5"/>
    <p:sldId id="264" r:id="rId6"/>
    <p:sldId id="263" r:id="rId7"/>
    <p:sldId id="265" r:id="rId8"/>
    <p:sldId id="266" r:id="rId9"/>
    <p:sldId id="267" r:id="rId10"/>
    <p:sldId id="313" r:id="rId11"/>
    <p:sldId id="268" r:id="rId12"/>
    <p:sldId id="287" r:id="rId13"/>
    <p:sldId id="269" r:id="rId14"/>
    <p:sldId id="270" r:id="rId15"/>
    <p:sldId id="271" r:id="rId16"/>
    <p:sldId id="272" r:id="rId17"/>
    <p:sldId id="273" r:id="rId18"/>
    <p:sldId id="314" r:id="rId19"/>
    <p:sldId id="315" r:id="rId20"/>
    <p:sldId id="274" r:id="rId21"/>
    <p:sldId id="288" r:id="rId22"/>
    <p:sldId id="289" r:id="rId23"/>
    <p:sldId id="316" r:id="rId24"/>
    <p:sldId id="275" r:id="rId25"/>
    <p:sldId id="318" r:id="rId26"/>
    <p:sldId id="277" r:id="rId27"/>
    <p:sldId id="317" r:id="rId28"/>
    <p:sldId id="319" r:id="rId29"/>
    <p:sldId id="278" r:id="rId30"/>
    <p:sldId id="320" r:id="rId31"/>
    <p:sldId id="340" r:id="rId32"/>
    <p:sldId id="341" r:id="rId33"/>
    <p:sldId id="342" r:id="rId34"/>
    <p:sldId id="343" r:id="rId35"/>
    <p:sldId id="344" r:id="rId36"/>
    <p:sldId id="327" r:id="rId37"/>
    <p:sldId id="284" r:id="rId38"/>
    <p:sldId id="285" r:id="rId39"/>
    <p:sldId id="296" r:id="rId40"/>
    <p:sldId id="297" r:id="rId41"/>
    <p:sldId id="336" r:id="rId42"/>
    <p:sldId id="328" r:id="rId43"/>
    <p:sldId id="345" r:id="rId44"/>
    <p:sldId id="329" r:id="rId45"/>
    <p:sldId id="330" r:id="rId46"/>
    <p:sldId id="331" r:id="rId47"/>
    <p:sldId id="332" r:id="rId48"/>
    <p:sldId id="333" r:id="rId49"/>
    <p:sldId id="334" r:id="rId50"/>
    <p:sldId id="321" r:id="rId51"/>
    <p:sldId id="310" r:id="rId52"/>
    <p:sldId id="311" r:id="rId53"/>
    <p:sldId id="346" r:id="rId54"/>
    <p:sldId id="347" r:id="rId55"/>
    <p:sldId id="348" r:id="rId56"/>
    <p:sldId id="349" r:id="rId57"/>
    <p:sldId id="350" r:id="rId58"/>
    <p:sldId id="351" r:id="rId59"/>
    <p:sldId id="352" r:id="rId60"/>
    <p:sldId id="353" r:id="rId61"/>
    <p:sldId id="354" r:id="rId62"/>
    <p:sldId id="355" r:id="rId63"/>
    <p:sldId id="356" r:id="rId64"/>
    <p:sldId id="290" r:id="rId65"/>
    <p:sldId id="291" r:id="rId66"/>
    <p:sldId id="292" r:id="rId67"/>
    <p:sldId id="293" r:id="rId68"/>
    <p:sldId id="279" r:id="rId69"/>
    <p:sldId id="280" r:id="rId70"/>
    <p:sldId id="281" r:id="rId71"/>
    <p:sldId id="322" r:id="rId72"/>
    <p:sldId id="294" r:id="rId73"/>
    <p:sldId id="295" r:id="rId74"/>
    <p:sldId id="323" r:id="rId75"/>
    <p:sldId id="282" r:id="rId76"/>
    <p:sldId id="283" r:id="rId77"/>
    <p:sldId id="324" r:id="rId78"/>
    <p:sldId id="325" r:id="rId79"/>
    <p:sldId id="326" r:id="rId80"/>
    <p:sldId id="276" r:id="rId81"/>
    <p:sldId id="357" r:id="rId82"/>
    <p:sldId id="358" r:id="rId83"/>
    <p:sldId id="359" r:id="rId84"/>
    <p:sldId id="360" r:id="rId85"/>
    <p:sldId id="298" r:id="rId86"/>
    <p:sldId id="299" r:id="rId87"/>
    <p:sldId id="300" r:id="rId88"/>
    <p:sldId id="301" r:id="rId89"/>
    <p:sldId id="302" r:id="rId90"/>
    <p:sldId id="303" r:id="rId91"/>
    <p:sldId id="305" r:id="rId92"/>
    <p:sldId id="306" r:id="rId93"/>
    <p:sldId id="307" r:id="rId94"/>
    <p:sldId id="308" r:id="rId95"/>
    <p:sldId id="337" r:id="rId96"/>
    <p:sldId id="338" r:id="rId97"/>
    <p:sldId id="339" r:id="rId98"/>
    <p:sldId id="309" r:id="rId99"/>
    <p:sldId id="361" r:id="rId100"/>
    <p:sldId id="362" r:id="rId10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32" userDrawn="1">
          <p15:clr>
            <a:srgbClr val="A4A3A4"/>
          </p15:clr>
        </p15:guide>
        <p15:guide id="2" pos="511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7264"/>
    <a:srgbClr val="7CC8EC"/>
    <a:srgbClr val="7BBBB5"/>
    <a:srgbClr val="0EBEA9"/>
    <a:srgbClr val="F5C24C"/>
    <a:srgbClr val="E74E3E"/>
    <a:srgbClr val="3DBEDD"/>
    <a:srgbClr val="C4D93F"/>
    <a:srgbClr val="F9F9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421" autoAdjust="0"/>
    <p:restoredTop sz="94660"/>
  </p:normalViewPr>
  <p:slideViewPr>
    <p:cSldViewPr snapToGrid="0" showGuides="1">
      <p:cViewPr>
        <p:scale>
          <a:sx n="66" d="100"/>
          <a:sy n="66" d="100"/>
        </p:scale>
        <p:origin x="882" y="96"/>
      </p:cViewPr>
      <p:guideLst>
        <p:guide orient="horz" pos="3432"/>
        <p:guide pos="5112"/>
      </p:guideLst>
    </p:cSldViewPr>
  </p:slid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20" d="100"/>
        <a:sy n="20" d="100"/>
      </p:scale>
      <p:origin x="0" y="-117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78B4F4-0E37-45D0-A03B-BC6109B7B9EC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AAE0B-E3A9-415E-BF9D-35A66B2C4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507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328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3068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9453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184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1158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9732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748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3936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6504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5899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160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4485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7017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7600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8671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5840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54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466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6645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4937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02515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23033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752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67431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93450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73435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92450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59302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127269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456552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25860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68482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63622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77741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49570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94270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36417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26642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19915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24267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76960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4058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329338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14433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39596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539345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719648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662150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95002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817460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635210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064422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946464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509587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743502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67084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661626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446206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525119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610168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303651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021105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24737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208892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197797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484796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446376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659019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008592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67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066800" y="596900"/>
            <a:ext cx="4546209" cy="505969"/>
          </a:xfrm>
        </p:spPr>
        <p:txBody>
          <a:bodyPr lIns="0" rIns="0" anchor="ctr">
            <a:noAutofit/>
          </a:bodyPr>
          <a:lstStyle>
            <a:lvl1pPr algn="l">
              <a:defRPr sz="3200" b="0">
                <a:solidFill>
                  <a:schemeClr val="bg1">
                    <a:lumMod val="85000"/>
                  </a:schemeClr>
                </a:solidFill>
                <a:latin typeface="Raleway" panose="020B0003030101060003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118305"/>
            <a:ext cx="4546209" cy="549048"/>
          </a:xfrm>
        </p:spPr>
        <p:txBody>
          <a:bodyPr lIns="0" rIns="0">
            <a:normAutofit/>
          </a:bodyPr>
          <a:lstStyle>
            <a:lvl1pPr marL="0" indent="0" algn="l">
              <a:buNone/>
              <a:defRPr sz="130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 hasCustomPrompt="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2" hasCustomPrompt="1"/>
          </p:nvPr>
        </p:nvSpPr>
        <p:spPr>
          <a:xfrm>
            <a:off x="1066801" y="2230154"/>
            <a:ext cx="4546208" cy="1166352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9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6578992" y="223015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0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1066800" y="410776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1" name="Text Placeholder 14"/>
          <p:cNvSpPr>
            <a:spLocks noGrp="1"/>
          </p:cNvSpPr>
          <p:nvPr>
            <p:ph type="body" sz="quarter" idx="16" hasCustomPrompt="1"/>
          </p:nvPr>
        </p:nvSpPr>
        <p:spPr>
          <a:xfrm>
            <a:off x="1066801" y="4476293"/>
            <a:ext cx="4546208" cy="1695907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2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6578991" y="4107766"/>
            <a:ext cx="4546209" cy="516988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3" name="Text Placeholder 14"/>
          <p:cNvSpPr>
            <a:spLocks noGrp="1"/>
          </p:cNvSpPr>
          <p:nvPr>
            <p:ph type="body" sz="quarter" idx="18" hasCustomPrompt="1"/>
          </p:nvPr>
        </p:nvSpPr>
        <p:spPr>
          <a:xfrm>
            <a:off x="6578992" y="447629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9" hasCustomPrompt="1"/>
          </p:nvPr>
        </p:nvSpPr>
        <p:spPr>
          <a:xfrm>
            <a:off x="6578990" y="596900"/>
            <a:ext cx="4546209" cy="521405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>
                <a:latin typeface="Lato Light" panose="020F0302020204030203" pitchFamily="34" charset="0"/>
              </a:defRPr>
            </a:lvl2pPr>
            <a:lvl3pPr marL="914400" indent="0">
              <a:buNone/>
              <a:defRPr sz="1800">
                <a:latin typeface="Lato Light" panose="020F0302020204030203" pitchFamily="34" charset="0"/>
              </a:defRPr>
            </a:lvl3pPr>
            <a:lvl4pPr marL="1371600" indent="0">
              <a:buNone/>
              <a:defRPr sz="1600">
                <a:latin typeface="Lato Light" panose="020F0302020204030203" pitchFamily="34" charset="0"/>
              </a:defRPr>
            </a:lvl4pPr>
            <a:lvl5pPr marL="1828800" indent="0">
              <a:buNone/>
              <a:defRPr sz="1600">
                <a:latin typeface="Lato Light" panose="020F0302020204030203" pitchFamily="34" charset="0"/>
              </a:defRPr>
            </a:lvl5pPr>
          </a:lstStyle>
          <a:p>
            <a:pPr lvl="0"/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6578989" y="1117600"/>
            <a:ext cx="4546210" cy="549753"/>
          </a:xfrm>
        </p:spPr>
        <p:txBody>
          <a:bodyPr lIns="0" rIns="0">
            <a:normAutofit/>
          </a:bodyPr>
          <a:lstStyle>
            <a:lvl1pPr marL="0" indent="0">
              <a:buNone/>
              <a:defRPr sz="1300" baseline="0">
                <a:solidFill>
                  <a:schemeClr val="bg1"/>
                </a:solidFill>
                <a:latin typeface="Lato" panose="020F0502020204030203" pitchFamily="34" charset="0"/>
              </a:defRPr>
            </a:lvl1pPr>
            <a:lvl2pPr marL="457200" indent="0">
              <a:buNone/>
              <a:defRPr>
                <a:latin typeface="Lato" panose="020F0502020204030203" pitchFamily="34" charset="0"/>
              </a:defRPr>
            </a:lvl2pPr>
            <a:lvl3pPr marL="914400" indent="0">
              <a:buNone/>
              <a:defRPr>
                <a:latin typeface="Lato" panose="020F0502020204030203" pitchFamily="34" charset="0"/>
              </a:defRPr>
            </a:lvl3pPr>
            <a:lvl4pPr marL="1371600" indent="0">
              <a:buNone/>
              <a:defRPr>
                <a:latin typeface="Lato" panose="020F0502020204030203" pitchFamily="34" charset="0"/>
              </a:defRPr>
            </a:lvl4pPr>
            <a:lvl5pPr marL="1828800" indent="0">
              <a:buNone/>
              <a:defRPr>
                <a:latin typeface="Lato" panose="020F0502020204030203" pitchFamily="34" charset="0"/>
              </a:defRPr>
            </a:lvl5pPr>
          </a:lstStyle>
          <a:p>
            <a:pPr lvl="0"/>
            <a:r>
              <a:rPr lang="en-US" dirty="0" smtClean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1349399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432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pos="7008" userDrawn="1">
          <p15:clr>
            <a:srgbClr val="FBAE40"/>
          </p15:clr>
        </p15:guide>
        <p15:guide id="4" orient="horz" pos="3888" userDrawn="1">
          <p15:clr>
            <a:srgbClr val="FBAE40"/>
          </p15:clr>
        </p15:guide>
        <p15:guide id="5" orient="horz" pos="1392" userDrawn="1">
          <p15:clr>
            <a:srgbClr val="FBAE40"/>
          </p15:clr>
        </p15:guide>
        <p15:guide id="6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651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021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135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6538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345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502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728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882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4871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583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05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2"/>
          <p:cNvGrpSpPr/>
          <p:nvPr/>
        </p:nvGrpSpPr>
        <p:grpSpPr>
          <a:xfrm>
            <a:off x="7625484" y="3562363"/>
            <a:ext cx="365991" cy="365990"/>
            <a:chOff x="0" y="0"/>
            <a:chExt cx="802639" cy="802639"/>
          </a:xfrm>
        </p:grpSpPr>
        <p:sp>
          <p:nvSpPr>
            <p:cNvPr id="19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0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ULTIMATE BUSINESS </a:t>
            </a:r>
            <a:r>
              <a:rPr lang="en-GB" dirty="0" smtClean="0"/>
              <a:t>PRESENTATION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751232"/>
            <a:ext cx="3518765" cy="537240"/>
          </a:xfrm>
        </p:spPr>
        <p:txBody>
          <a:bodyPr lIns="0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r>
              <a:rPr lang="en-GB" sz="1000" dirty="0"/>
              <a:t> sit </a:t>
            </a:r>
            <a:r>
              <a:rPr lang="en-GB" sz="1000" dirty="0" err="1"/>
              <a:t>amet</a:t>
            </a:r>
            <a:r>
              <a:rPr lang="en-GB" sz="1000" dirty="0"/>
              <a:t>,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consectetur</a:t>
            </a:r>
            <a:r>
              <a:rPr lang="en-GB" sz="1000" dirty="0"/>
              <a:t> </a:t>
            </a:r>
            <a:r>
              <a:rPr lang="en-GB" sz="1000" dirty="0" smtClean="0"/>
              <a:t>Baraka tau </a:t>
            </a:r>
            <a:r>
              <a:rPr lang="en-GB" sz="1000" dirty="0" err="1" smtClean="0"/>
              <a:t>lani</a:t>
            </a:r>
            <a:r>
              <a:rPr lang="en-GB" sz="1000" dirty="0" smtClean="0"/>
              <a:t> </a:t>
            </a:r>
            <a:r>
              <a:rPr lang="en-GB" sz="1000" dirty="0" err="1" smtClean="0"/>
              <a:t>kamu</a:t>
            </a:r>
            <a:endParaRPr lang="en-GB" sz="10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625484" y="4302374"/>
            <a:ext cx="4546208" cy="336662"/>
          </a:xfrm>
        </p:spPr>
        <p:txBody>
          <a:bodyPr lIns="0">
            <a:noAutofit/>
          </a:bodyPr>
          <a:lstStyle/>
          <a:p>
            <a:r>
              <a:rPr lang="en-GB" sz="1800" dirty="0">
                <a:latin typeface="Raleway" panose="020B0003030101060003" pitchFamily="34" charset="0"/>
              </a:rPr>
              <a:t>MR. JOHN DOE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002391"/>
            <a:ext cx="3518764" cy="223908"/>
          </a:xfrm>
        </p:spPr>
        <p:txBody>
          <a:bodyPr lIns="0">
            <a:normAutofit fontScale="92500" lnSpcReduction="10000"/>
          </a:bodyPr>
          <a:lstStyle/>
          <a:p>
            <a:r>
              <a:rPr lang="en-GB" sz="1000" dirty="0"/>
              <a:t>Presented by :</a:t>
            </a:r>
          </a:p>
        </p:txBody>
      </p:sp>
    </p:spTree>
    <p:extLst>
      <p:ext uri="{BB962C8B-B14F-4D97-AF65-F5344CB8AC3E}">
        <p14:creationId xmlns:p14="http://schemas.microsoft.com/office/powerpoint/2010/main" val="231901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4" grpId="0" build="p"/>
      <p:bldP spid="6" grpId="0" build="p"/>
      <p:bldP spid="27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TABLE OF CONTENT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1068425" y="2101999"/>
            <a:ext cx="2552341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1068425" y="2852591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1068425" y="3534948"/>
            <a:ext cx="2552341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1068425" y="4223804"/>
            <a:ext cx="2552341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1068425" y="4904537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4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4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929450" y="2097125"/>
            <a:ext cx="121850" cy="427285"/>
            <a:chOff x="3929450" y="2097125"/>
            <a:chExt cx="121850" cy="427285"/>
          </a:xfrm>
        </p:grpSpPr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3929450" y="209712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11"/>
            <p:cNvSpPr>
              <a:spLocks/>
            </p:cNvSpPr>
            <p:nvPr/>
          </p:nvSpPr>
          <p:spPr bwMode="auto">
            <a:xfrm>
              <a:off x="3929450" y="225146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2"/>
            <p:cNvSpPr>
              <a:spLocks/>
            </p:cNvSpPr>
            <p:nvPr/>
          </p:nvSpPr>
          <p:spPr bwMode="auto">
            <a:xfrm>
              <a:off x="3929450" y="242368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929450" y="2852591"/>
            <a:ext cx="121850" cy="428911"/>
            <a:chOff x="3929450" y="2852591"/>
            <a:chExt cx="121850" cy="428911"/>
          </a:xfrm>
        </p:grpSpPr>
        <p:sp>
          <p:nvSpPr>
            <p:cNvPr id="19" name="Freeform 13"/>
            <p:cNvSpPr>
              <a:spLocks/>
            </p:cNvSpPr>
            <p:nvPr/>
          </p:nvSpPr>
          <p:spPr bwMode="auto">
            <a:xfrm>
              <a:off x="3929450" y="2852591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14"/>
            <p:cNvSpPr>
              <a:spLocks/>
            </p:cNvSpPr>
            <p:nvPr/>
          </p:nvSpPr>
          <p:spPr bwMode="auto">
            <a:xfrm>
              <a:off x="3929450" y="3008559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5"/>
            <p:cNvSpPr>
              <a:spLocks/>
            </p:cNvSpPr>
            <p:nvPr/>
          </p:nvSpPr>
          <p:spPr bwMode="auto">
            <a:xfrm>
              <a:off x="3929450" y="3179148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929450" y="3570691"/>
            <a:ext cx="121850" cy="428910"/>
            <a:chOff x="3929450" y="3570691"/>
            <a:chExt cx="121850" cy="428910"/>
          </a:xfrm>
        </p:grpSpPr>
        <p:sp>
          <p:nvSpPr>
            <p:cNvPr id="22" name="Freeform 16"/>
            <p:cNvSpPr>
              <a:spLocks/>
            </p:cNvSpPr>
            <p:nvPr/>
          </p:nvSpPr>
          <p:spPr bwMode="auto">
            <a:xfrm>
              <a:off x="3929450" y="3570691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7"/>
            <p:cNvSpPr>
              <a:spLocks/>
            </p:cNvSpPr>
            <p:nvPr/>
          </p:nvSpPr>
          <p:spPr bwMode="auto">
            <a:xfrm>
              <a:off x="3929450" y="372665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auto">
            <a:xfrm>
              <a:off x="3929450" y="389887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929450" y="4300163"/>
            <a:ext cx="121850" cy="428910"/>
            <a:chOff x="3929450" y="4300163"/>
            <a:chExt cx="121850" cy="428910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3929450" y="4300163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3929450" y="4454506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1"/>
            <p:cNvSpPr>
              <a:spLocks/>
            </p:cNvSpPr>
            <p:nvPr/>
          </p:nvSpPr>
          <p:spPr bwMode="auto">
            <a:xfrm>
              <a:off x="3929450" y="462671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929450" y="5045882"/>
            <a:ext cx="121850" cy="428911"/>
            <a:chOff x="3929450" y="5045882"/>
            <a:chExt cx="121850" cy="428911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929450" y="5045882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/>
            </p:cNvSpPr>
            <p:nvPr/>
          </p:nvSpPr>
          <p:spPr bwMode="auto">
            <a:xfrm>
              <a:off x="3929450" y="5201849"/>
              <a:ext cx="121850" cy="99105"/>
            </a:xfrm>
            <a:custGeom>
              <a:avLst/>
              <a:gdLst>
                <a:gd name="T0" fmla="*/ 0 w 75"/>
                <a:gd name="T1" fmla="*/ 41 h 61"/>
                <a:gd name="T2" fmla="*/ 18 w 75"/>
                <a:gd name="T3" fmla="*/ 61 h 61"/>
                <a:gd name="T4" fmla="*/ 74 w 75"/>
                <a:gd name="T5" fmla="*/ 3 h 61"/>
                <a:gd name="T6" fmla="*/ 75 w 75"/>
                <a:gd name="T7" fmla="*/ 0 h 61"/>
                <a:gd name="T8" fmla="*/ 20 w 75"/>
                <a:gd name="T9" fmla="*/ 41 h 61"/>
                <a:gd name="T10" fmla="*/ 0 w 75"/>
                <a:gd name="T11" fmla="*/ 24 h 61"/>
                <a:gd name="T12" fmla="*/ 0 w 75"/>
                <a:gd name="T13" fmla="*/ 41 h 61"/>
                <a:gd name="T14" fmla="*/ 0 w 75"/>
                <a:gd name="T15" fmla="*/ 41 h 61"/>
                <a:gd name="T16" fmla="*/ 0 w 75"/>
                <a:gd name="T17" fmla="*/ 4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1">
                  <a:moveTo>
                    <a:pt x="0" y="41"/>
                  </a:moveTo>
                  <a:lnTo>
                    <a:pt x="18" y="61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3929450" y="537243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3" name="Rectangle 32"/>
          <p:cNvSpPr/>
          <p:nvPr/>
        </p:nvSpPr>
        <p:spPr>
          <a:xfrm>
            <a:off x="6235077" y="2095500"/>
            <a:ext cx="4890122" cy="4762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095500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5175" y="313468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381236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4503329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 err="1"/>
              <a:t>Infographic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5175496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2016351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6" y="2778819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Organization Structure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Expert Team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Team Management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0651" y="3490437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Product Gallery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Product Description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Current Project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211571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Bar Info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Circle </a:t>
            </a:r>
            <a:r>
              <a:rPr lang="en-GB" sz="1000" dirty="0" err="1"/>
              <a:t>Infographic</a:t>
            </a:r>
            <a:r>
              <a:rPr lang="en-GB" sz="1000" dirty="0"/>
              <a:t>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Pros and Cons </a:t>
            </a:r>
            <a:r>
              <a:rPr lang="en-GB" sz="1000" dirty="0" err="1"/>
              <a:t>Infographic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960268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Company Address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Contact Person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Mail and Social Media</a:t>
            </a:r>
          </a:p>
        </p:txBody>
      </p:sp>
    </p:spTree>
    <p:extLst>
      <p:ext uri="{BB962C8B-B14F-4D97-AF65-F5344CB8AC3E}">
        <p14:creationId xmlns:p14="http://schemas.microsoft.com/office/powerpoint/2010/main" val="3054272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50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33" grpId="0" animBg="1"/>
      <p:bldP spid="63" grpId="0" build="p"/>
      <p:bldP spid="64" grpId="0" build="p"/>
      <p:bldP spid="65" grpId="0" build="p"/>
      <p:bldP spid="66" grpId="0" build="p"/>
      <p:bldP spid="67" grpId="0" build="p"/>
      <p:bldP spid="57" grpId="0" uiExpand="1" build="p"/>
      <p:bldP spid="58" grpId="0" build="p"/>
      <p:bldP spid="59" grpId="0" build="p"/>
      <p:bldP spid="70" grpId="0" build="p"/>
      <p:bldP spid="7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69894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About Us</a:t>
            </a:r>
          </a:p>
        </p:txBody>
      </p:sp>
      <p:sp>
        <p:nvSpPr>
          <p:cNvPr id="3" name="Shape 65"/>
          <p:cNvSpPr/>
          <p:nvPr/>
        </p:nvSpPr>
        <p:spPr>
          <a:xfrm>
            <a:off x="5752780" y="2532650"/>
            <a:ext cx="686439" cy="6139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205310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622143" y="2286895"/>
            <a:ext cx="4546209" cy="316603"/>
          </a:xfrm>
        </p:spPr>
        <p:txBody>
          <a:bodyPr/>
          <a:lstStyle/>
          <a:p>
            <a:pPr lvl="0"/>
            <a:r>
              <a:rPr lang="en-GB" dirty="0" smtClean="0">
                <a:latin typeface="Raleway" panose="020B0003030101060003" pitchFamily="34" charset="0"/>
              </a:rPr>
              <a:t>WELCOME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INTRODUCTION</a:t>
            </a:r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3" name="Shape 58"/>
          <p:cNvSpPr/>
          <p:nvPr/>
        </p:nvSpPr>
        <p:spPr>
          <a:xfrm flipV="1">
            <a:off x="6096000" y="235991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22143" y="2646441"/>
            <a:ext cx="3695700" cy="2693909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 smtClean="0"/>
              <a:t>eaque</a:t>
            </a:r>
            <a:endParaRPr lang="en-GB" dirty="0" smtClean="0"/>
          </a:p>
          <a:p>
            <a:pPr>
              <a:lnSpc>
                <a:spcPct val="110000"/>
              </a:lnSpc>
            </a:pPr>
            <a:r>
              <a:rPr lang="en-GB" dirty="0" err="1" smtClean="0"/>
              <a:t>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dan</a:t>
            </a:r>
            <a:r>
              <a:rPr lang="en-GB" dirty="0" smtClean="0"/>
              <a:t> di </a:t>
            </a:r>
            <a:r>
              <a:rPr lang="en-GB" dirty="0" err="1" smtClean="0"/>
              <a:t>gunung</a:t>
            </a:r>
            <a:r>
              <a:rPr lang="en-GB" dirty="0" smtClean="0"/>
              <a:t> </a:t>
            </a:r>
            <a:r>
              <a:rPr lang="en-GB" dirty="0" err="1" smtClean="0"/>
              <a:t>sangat</a:t>
            </a:r>
            <a:r>
              <a:rPr lang="en-GB" dirty="0" smtClean="0"/>
              <a:t> </a:t>
            </a:r>
            <a:r>
              <a:rPr lang="en-GB" dirty="0" err="1" smtClean="0"/>
              <a:t>jauh</a:t>
            </a:r>
            <a:r>
              <a:rPr lang="en-GB" dirty="0" smtClean="0"/>
              <a:t> </a:t>
            </a:r>
            <a:r>
              <a:rPr lang="en-GB" dirty="0" err="1" smtClean="0"/>
              <a:t>apacila</a:t>
            </a:r>
            <a:r>
              <a:rPr lang="en-GB" dirty="0" smtClean="0"/>
              <a:t> </a:t>
            </a:r>
            <a:r>
              <a:rPr lang="en-GB" dirty="0" err="1" smtClean="0"/>
              <a:t>kita</a:t>
            </a:r>
            <a:r>
              <a:rPr lang="en-GB" dirty="0" smtClean="0"/>
              <a:t> </a:t>
            </a:r>
            <a:r>
              <a:rPr lang="en-GB" dirty="0" err="1" smtClean="0"/>
              <a:t>berkayuh</a:t>
            </a:r>
            <a:r>
              <a:rPr lang="de-DE" dirty="0"/>
              <a:t>t dan di gunung sangat jauh </a:t>
            </a:r>
            <a:r>
              <a:rPr lang="de-DE" dirty="0" smtClean="0"/>
              <a:t>apacila</a:t>
            </a:r>
            <a:endParaRPr lang="en-GB" dirty="0"/>
          </a:p>
        </p:txBody>
      </p:sp>
      <p:sp>
        <p:nvSpPr>
          <p:cNvPr id="1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04</a:t>
            </a:r>
            <a:endParaRPr lang="en-GB" sz="1300" dirty="0"/>
          </a:p>
        </p:txBody>
      </p:sp>
      <p:sp>
        <p:nvSpPr>
          <p:cNvPr id="14" name="Rectangle 13"/>
          <p:cNvSpPr/>
          <p:nvPr/>
        </p:nvSpPr>
        <p:spPr>
          <a:xfrm>
            <a:off x="1066799" y="2286895"/>
            <a:ext cx="4503059" cy="281622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758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1" grpId="0"/>
      <p:bldP spid="12" grpId="0" build="p"/>
      <p:bldP spid="13" grpId="0" animBg="1"/>
      <p:bldP spid="2" grpId="0" uiExpand="1" build="p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000500"/>
            <a:ext cx="12192000" cy="2857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82957" y="2162876"/>
            <a:ext cx="6626085" cy="1228024"/>
          </a:xfrm>
        </p:spPr>
        <p:txBody>
          <a:bodyPr>
            <a:no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1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MISSION</a:t>
            </a:r>
          </a:p>
        </p:txBody>
      </p:sp>
      <p:sp>
        <p:nvSpPr>
          <p:cNvPr id="18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2830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5" grpId="0" build="p"/>
      <p:bldP spid="17" grpId="0"/>
      <p:bldP spid="1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48"/>
          <p:cNvGrpSpPr/>
          <p:nvPr/>
        </p:nvGrpSpPr>
        <p:grpSpPr>
          <a:xfrm>
            <a:off x="1066800" y="2812065"/>
            <a:ext cx="2367355" cy="692150"/>
            <a:chOff x="0" y="0"/>
            <a:chExt cx="5599956" cy="1637273"/>
          </a:xfrm>
        </p:grpSpPr>
        <p:sp>
          <p:nvSpPr>
            <p:cNvPr id="33" name="Shape 45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4" name="Shape 46"/>
            <p:cNvSpPr/>
            <p:nvPr/>
          </p:nvSpPr>
          <p:spPr>
            <a:xfrm>
              <a:off x="593668" y="507608"/>
              <a:ext cx="691157" cy="6220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47"/>
            <p:cNvSpPr/>
            <p:nvPr/>
          </p:nvSpPr>
          <p:spPr>
            <a:xfrm>
              <a:off x="1664811" y="406079"/>
              <a:ext cx="3152421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Projecting</a:t>
              </a:r>
            </a:p>
          </p:txBody>
        </p:sp>
      </p:grpSp>
      <p:grpSp>
        <p:nvGrpSpPr>
          <p:cNvPr id="36" name="Group 53"/>
          <p:cNvGrpSpPr/>
          <p:nvPr/>
        </p:nvGrpSpPr>
        <p:grpSpPr>
          <a:xfrm>
            <a:off x="4912322" y="2812065"/>
            <a:ext cx="2367355" cy="692150"/>
            <a:chOff x="0" y="0"/>
            <a:chExt cx="5599956" cy="1637273"/>
          </a:xfrm>
        </p:grpSpPr>
        <p:sp>
          <p:nvSpPr>
            <p:cNvPr id="37" name="Shape 50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8" name="Shape 51"/>
            <p:cNvSpPr/>
            <p:nvPr/>
          </p:nvSpPr>
          <p:spPr>
            <a:xfrm>
              <a:off x="594622" y="465974"/>
              <a:ext cx="689250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52"/>
            <p:cNvSpPr/>
            <p:nvPr/>
          </p:nvSpPr>
          <p:spPr>
            <a:xfrm>
              <a:off x="1794213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Production</a:t>
              </a:r>
            </a:p>
          </p:txBody>
        </p:sp>
      </p:grpSp>
      <p:grpSp>
        <p:nvGrpSpPr>
          <p:cNvPr id="40" name="Group 57"/>
          <p:cNvGrpSpPr/>
          <p:nvPr/>
        </p:nvGrpSpPr>
        <p:grpSpPr>
          <a:xfrm>
            <a:off x="8757845" y="2866040"/>
            <a:ext cx="2367355" cy="692150"/>
            <a:chOff x="0" y="0"/>
            <a:chExt cx="5599956" cy="1637273"/>
          </a:xfrm>
        </p:grpSpPr>
        <p:sp>
          <p:nvSpPr>
            <p:cNvPr id="41" name="Shape 54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55"/>
            <p:cNvSpPr/>
            <p:nvPr/>
          </p:nvSpPr>
          <p:spPr>
            <a:xfrm>
              <a:off x="604742" y="465974"/>
              <a:ext cx="705325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56"/>
            <p:cNvSpPr/>
            <p:nvPr/>
          </p:nvSpPr>
          <p:spPr>
            <a:xfrm>
              <a:off x="1729167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Marketing</a:t>
              </a:r>
            </a:p>
          </p:txBody>
        </p:sp>
      </p:grpSp>
      <p:sp>
        <p:nvSpPr>
          <p:cNvPr id="50" name="Shape 58"/>
          <p:cNvSpPr/>
          <p:nvPr/>
        </p:nvSpPr>
        <p:spPr>
          <a:xfrm flipV="1">
            <a:off x="4122318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58"/>
          <p:cNvSpPr/>
          <p:nvPr/>
        </p:nvSpPr>
        <p:spPr>
          <a:xfrm flipV="1">
            <a:off x="8014536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774179"/>
            <a:ext cx="2489200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12322" y="3774179"/>
            <a:ext cx="2498302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6946" y="3774179"/>
            <a:ext cx="2488178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VISSION</a:t>
            </a:r>
          </a:p>
        </p:txBody>
      </p:sp>
      <p:sp>
        <p:nvSpPr>
          <p:cNvPr id="44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8436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53" grpId="0" animBg="1"/>
      <p:bldP spid="2" grpId="0" build="p"/>
      <p:bldP spid="28" grpId="0" build="p"/>
      <p:bldP spid="29" grpId="0" build="p"/>
      <p:bldP spid="5" grpId="0" build="p"/>
      <p:bldP spid="27" grpId="0"/>
      <p:bldP spid="4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85"/>
          <p:cNvSpPr/>
          <p:nvPr/>
        </p:nvSpPr>
        <p:spPr>
          <a:xfrm flipH="1" flipV="1">
            <a:off x="2891060" y="3146124"/>
            <a:ext cx="6464976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86"/>
          <p:cNvSpPr/>
          <p:nvPr/>
        </p:nvSpPr>
        <p:spPr>
          <a:xfrm flipH="1" flipV="1">
            <a:off x="1066800" y="458126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Rectangle 48"/>
          <p:cNvSpPr/>
          <p:nvPr/>
        </p:nvSpPr>
        <p:spPr>
          <a:xfrm>
            <a:off x="5897685" y="2017109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251593" y="3379106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2891060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5675399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8481345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625444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 smtClean="0"/>
              <a:t>Wahed</a:t>
            </a:r>
            <a:endParaRPr lang="en-GB" sz="1200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817547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Owner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1" y="3986846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Isnaini</a:t>
            </a:r>
            <a:endParaRPr lang="en-GB" sz="1200" dirty="0"/>
          </a:p>
        </p:txBody>
      </p:sp>
      <p:sp>
        <p:nvSpPr>
          <p:cNvPr id="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0" y="417894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General Manager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3" y="5424811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Tsalasah</a:t>
            </a:r>
            <a:endParaRPr lang="en-GB" sz="12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2" y="5616914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Art Director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8" y="5436847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Arbaah</a:t>
            </a:r>
            <a:endParaRPr lang="en-GB" sz="12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7" y="562895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Product Manager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6" y="5414372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Khamsah</a:t>
            </a:r>
            <a:endParaRPr lang="en-GB" sz="12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5" y="560647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Marketing Manager</a:t>
            </a:r>
          </a:p>
        </p:txBody>
      </p:sp>
      <p:sp>
        <p:nvSpPr>
          <p:cNvPr id="4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ORGANIZATION </a:t>
            </a:r>
            <a:r>
              <a:rPr lang="en-GB" dirty="0" smtClean="0"/>
              <a:t>STRUCTURE</a:t>
            </a:r>
            <a:endParaRPr lang="en-GB" dirty="0"/>
          </a:p>
        </p:txBody>
      </p:sp>
      <p:sp>
        <p:nvSpPr>
          <p:cNvPr id="4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2249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8" grpId="0" animBg="1"/>
      <p:bldP spid="49" grpId="0" animBg="1"/>
      <p:bldP spid="16" grpId="0" animBg="1"/>
      <p:bldP spid="17" grpId="0" animBg="1"/>
      <p:bldP spid="18" grpId="0" animBg="1"/>
      <p:bldP spid="19" grpId="0" animBg="1"/>
      <p:bldP spid="27" grpId="0" build="p"/>
      <p:bldP spid="28" grpId="0" build="p"/>
      <p:bldP spid="29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/>
      <p:bldP spid="4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lowchart: Connector 25"/>
          <p:cNvSpPr/>
          <p:nvPr/>
        </p:nvSpPr>
        <p:spPr>
          <a:xfrm>
            <a:off x="9212075" y="2003637"/>
            <a:ext cx="1574409" cy="1574409"/>
          </a:xfrm>
          <a:prstGeom prst="flowChartConnector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lowchart: Connector 26"/>
          <p:cNvSpPr/>
          <p:nvPr/>
        </p:nvSpPr>
        <p:spPr>
          <a:xfrm>
            <a:off x="921207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594906" y="2003637"/>
            <a:ext cx="1574409" cy="1574409"/>
          </a:xfrm>
          <a:prstGeom prst="flowChartConnector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6594905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Flowchart: Connector 39"/>
          <p:cNvSpPr/>
          <p:nvPr/>
        </p:nvSpPr>
        <p:spPr>
          <a:xfrm>
            <a:off x="3840985" y="2003637"/>
            <a:ext cx="1574409" cy="1574409"/>
          </a:xfrm>
          <a:prstGeom prst="flowChartConnector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Flowchart: Connector 40"/>
          <p:cNvSpPr/>
          <p:nvPr/>
        </p:nvSpPr>
        <p:spPr>
          <a:xfrm>
            <a:off x="384098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Shape 58"/>
          <p:cNvSpPr/>
          <p:nvPr/>
        </p:nvSpPr>
        <p:spPr>
          <a:xfrm flipV="1">
            <a:off x="3212905" y="2003637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58"/>
          <p:cNvSpPr/>
          <p:nvPr/>
        </p:nvSpPr>
        <p:spPr>
          <a:xfrm flipV="1">
            <a:off x="8710544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V="1">
            <a:off x="6019627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740678"/>
            <a:ext cx="182983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740678"/>
            <a:ext cx="1892851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6" y="4740678"/>
            <a:ext cx="1868108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5" y="4740678"/>
            <a:ext cx="191312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056676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30345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056676"/>
            <a:ext cx="1397660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Sarah</a:t>
            </a:r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303459"/>
            <a:ext cx="148539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Marketing Director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056676"/>
            <a:ext cx="1421507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Mr.</a:t>
            </a:r>
            <a:r>
              <a:rPr lang="en-GB" sz="1600" dirty="0"/>
              <a:t> Joe Cam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303459"/>
            <a:ext cx="162356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Technique Director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056676"/>
            <a:ext cx="1550089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</a:t>
            </a:r>
            <a:r>
              <a:rPr lang="en-GB" sz="1600" dirty="0" err="1"/>
              <a:t>Ruha</a:t>
            </a:r>
            <a:endParaRPr lang="en-GB" sz="1600" dirty="0"/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303459"/>
            <a:ext cx="1347943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Product Director</a:t>
            </a:r>
          </a:p>
        </p:txBody>
      </p:sp>
      <p:sp>
        <p:nvSpPr>
          <p:cNvPr id="6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TEAM</a:t>
            </a:r>
          </a:p>
        </p:txBody>
      </p:sp>
      <p:sp>
        <p:nvSpPr>
          <p:cNvPr id="6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18722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26" grpId="0" animBg="1"/>
      <p:bldP spid="27" grpId="0" animBg="1"/>
      <p:bldP spid="35" grpId="0" animBg="1"/>
      <p:bldP spid="36" grpId="0" animBg="1"/>
      <p:bldP spid="40" grpId="0" animBg="1"/>
      <p:bldP spid="41" grpId="0" animBg="1"/>
      <p:bldP spid="32" grpId="0" animBg="1"/>
      <p:bldP spid="33" grpId="0" animBg="1"/>
      <p:bldP spid="43" grpId="0" animBg="1"/>
      <p:bldP spid="44" grpId="0" build="p"/>
      <p:bldP spid="48" grpId="0" build="p"/>
      <p:bldP spid="50" grpId="0" build="p"/>
      <p:bldP spid="51" grpId="0" build="p"/>
      <p:bldP spid="37" grpId="0" build="p"/>
      <p:bldP spid="42" grpId="0" build="p"/>
      <p:bldP spid="45" grpId="0" build="p"/>
      <p:bldP spid="46" grpId="0" build="p"/>
      <p:bldP spid="53" grpId="0" build="p"/>
      <p:bldP spid="54" grpId="0" build="p"/>
      <p:bldP spid="59" grpId="0" build="p"/>
      <p:bldP spid="60" grpId="0" build="p"/>
      <p:bldP spid="61" grpId="0"/>
      <p:bldP spid="6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29202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2233537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4058818" y="2924109"/>
            <a:ext cx="2623333" cy="2824884"/>
          </a:xfrm>
        </p:spPr>
        <p:txBody>
          <a:bodyPr lIns="0" tIns="0" rIns="0" b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voluptate</a:t>
            </a:r>
            <a:endParaRPr lang="en-GB" dirty="0" smtClean="0"/>
          </a:p>
          <a:p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fugitvitae</a:t>
            </a:r>
            <a:r>
              <a:rPr lang="en-GB" dirty="0"/>
              <a:t>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sp>
        <p:nvSpPr>
          <p:cNvPr id="59" name="Shape 130"/>
          <p:cNvSpPr/>
          <p:nvPr/>
        </p:nvSpPr>
        <p:spPr>
          <a:xfrm>
            <a:off x="1114668" y="4123926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0" name="Shape 133"/>
          <p:cNvSpPr/>
          <p:nvPr/>
        </p:nvSpPr>
        <p:spPr>
          <a:xfrm>
            <a:off x="1070895" y="4436320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1" name="Shape 136"/>
          <p:cNvSpPr/>
          <p:nvPr/>
        </p:nvSpPr>
        <p:spPr>
          <a:xfrm>
            <a:off x="1083647" y="4734458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2" name="Shape 139"/>
          <p:cNvSpPr/>
          <p:nvPr/>
        </p:nvSpPr>
        <p:spPr>
          <a:xfrm>
            <a:off x="1080680" y="5052731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17"/>
          <p:cNvSpPr/>
          <p:nvPr/>
        </p:nvSpPr>
        <p:spPr>
          <a:xfrm>
            <a:off x="7774007" y="5256439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3" name="Shape 119"/>
          <p:cNvSpPr/>
          <p:nvPr/>
        </p:nvSpPr>
        <p:spPr>
          <a:xfrm>
            <a:off x="7774007" y="457966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121"/>
          <p:cNvSpPr/>
          <p:nvPr/>
        </p:nvSpPr>
        <p:spPr>
          <a:xfrm>
            <a:off x="7774007" y="3845826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7" name="Shape 123"/>
          <p:cNvSpPr/>
          <p:nvPr/>
        </p:nvSpPr>
        <p:spPr>
          <a:xfrm>
            <a:off x="7774007" y="314487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7774007" y="3144870"/>
            <a:ext cx="1941695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51"/>
          <p:cNvSpPr/>
          <p:nvPr/>
        </p:nvSpPr>
        <p:spPr>
          <a:xfrm>
            <a:off x="7774007" y="3845825"/>
            <a:ext cx="2102249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1" name="Shape 152"/>
          <p:cNvSpPr/>
          <p:nvPr/>
        </p:nvSpPr>
        <p:spPr>
          <a:xfrm>
            <a:off x="7774007" y="4579660"/>
            <a:ext cx="1781142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53"/>
          <p:cNvSpPr/>
          <p:nvPr/>
        </p:nvSpPr>
        <p:spPr>
          <a:xfrm>
            <a:off x="7774007" y="5256439"/>
            <a:ext cx="250363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58"/>
          <p:cNvSpPr/>
          <p:nvPr/>
        </p:nvSpPr>
        <p:spPr>
          <a:xfrm flipV="1">
            <a:off x="7155625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Shape 58"/>
          <p:cNvSpPr/>
          <p:nvPr/>
        </p:nvSpPr>
        <p:spPr>
          <a:xfrm flipV="1">
            <a:off x="3316259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/>
              <a:t>SKILLS</a:t>
            </a:r>
            <a:endParaRPr lang="en-GB" sz="16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Skill </a:t>
            </a:r>
            <a:r>
              <a:rPr lang="en-GB" sz="1200" i="1" dirty="0" err="1"/>
              <a:t>Infographics</a:t>
            </a:r>
            <a:endParaRPr lang="en-GB" sz="1200" i="1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3634623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 err="1"/>
              <a:t>Indesign</a:t>
            </a:r>
            <a:endParaRPr lang="en-GB" sz="900" dirty="0"/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7515" y="3634077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80%</a:t>
            </a:r>
            <a:endParaRPr lang="en-GB" sz="900" b="1" i="1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293641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Photoshop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75115" y="293587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75</a:t>
            </a:r>
            <a:r>
              <a:rPr lang="en-GB" sz="900" b="1" i="1" dirty="0" smtClean="0"/>
              <a:t>%</a:t>
            </a:r>
            <a:endParaRPr lang="en-GB" sz="900" b="1" i="1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437409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Illustrator</a:t>
            </a:r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15095" y="437355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6</a:t>
            </a:r>
            <a:r>
              <a:rPr lang="en-GB" sz="900" b="1" i="1" dirty="0" smtClean="0"/>
              <a:t>0%</a:t>
            </a:r>
            <a:endParaRPr lang="en-GB" sz="900" b="1" i="1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505341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Premiere</a:t>
            </a:r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31375" y="5052869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95%</a:t>
            </a:r>
            <a:endParaRPr lang="en-GB" sz="900" b="1" i="1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4259" y="4102776"/>
            <a:ext cx="1082609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John_doe55</a:t>
            </a:r>
            <a:endParaRPr lang="en-GB" sz="800" dirty="0"/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8487" y="4397486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Sijohn_teuga_twitt55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680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 err="1"/>
              <a:t>Kapluk_main_gugel</a:t>
            </a:r>
            <a:endParaRPr lang="en-GB" sz="9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965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Candu_devian_art55</a:t>
            </a:r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MEET MR. JOHN DOE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3768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7" grpId="0" uiExpand="1" build="p"/>
      <p:bldP spid="59" grpId="0" animBg="1"/>
      <p:bldP spid="60" grpId="0" animBg="1"/>
      <p:bldP spid="61" grpId="0" animBg="1"/>
      <p:bldP spid="62" grpId="0" animBg="1"/>
      <p:bldP spid="71" grpId="0" animBg="1"/>
      <p:bldP spid="73" grpId="0" animBg="1"/>
      <p:bldP spid="75" grpId="0" animBg="1"/>
      <p:bldP spid="77" grpId="0" animBg="1"/>
      <p:bldP spid="79" grpId="0" animBg="1"/>
      <p:bldP spid="80" grpId="0" animBg="1"/>
      <p:bldP spid="81" grpId="0" animBg="1"/>
      <p:bldP spid="82" grpId="0" animBg="1"/>
      <p:bldP spid="87" grpId="0" animBg="1"/>
      <p:bldP spid="88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0" grpId="0" build="p"/>
      <p:bldP spid="51" grpId="0" build="p"/>
      <p:bldP spid="52" grpId="0" build="p"/>
      <p:bldP spid="53" grpId="0" build="p"/>
      <p:bldP spid="56" grpId="0" build="p"/>
      <p:bldP spid="57" grpId="0" build="p"/>
      <p:bldP spid="67" grpId="0" build="p"/>
      <p:bldP spid="68" grpId="0"/>
      <p:bldP spid="6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DEPARTMENTS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1041400" y="4730734"/>
            <a:ext cx="2180626" cy="1419942"/>
            <a:chOff x="1041400" y="4730734"/>
            <a:chExt cx="2180626" cy="1419942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1041400" y="4730734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1041400" y="5241025"/>
              <a:ext cx="2180626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1041400" y="5752901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2806819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2806819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0"/>
            <p:cNvSpPr>
              <a:spLocks/>
            </p:cNvSpPr>
            <p:nvPr/>
          </p:nvSpPr>
          <p:spPr bwMode="auto">
            <a:xfrm>
              <a:off x="2806819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57871" y="3069907"/>
            <a:ext cx="961948" cy="966702"/>
            <a:chOff x="1657871" y="3069907"/>
            <a:chExt cx="961948" cy="966702"/>
          </a:xfrm>
        </p:grpSpPr>
        <p:sp>
          <p:nvSpPr>
            <p:cNvPr id="22" name="Freeform 11"/>
            <p:cNvSpPr>
              <a:spLocks/>
            </p:cNvSpPr>
            <p:nvPr/>
          </p:nvSpPr>
          <p:spPr bwMode="auto">
            <a:xfrm>
              <a:off x="1657871" y="3069907"/>
              <a:ext cx="961948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2"/>
            <p:cNvSpPr>
              <a:spLocks noEditPoints="1"/>
            </p:cNvSpPr>
            <p:nvPr/>
          </p:nvSpPr>
          <p:spPr bwMode="auto">
            <a:xfrm>
              <a:off x="1955805" y="3386859"/>
              <a:ext cx="369249" cy="370833"/>
            </a:xfrm>
            <a:custGeom>
              <a:avLst/>
              <a:gdLst>
                <a:gd name="T0" fmla="*/ 79 w 105"/>
                <a:gd name="T1" fmla="*/ 2 h 105"/>
                <a:gd name="T2" fmla="*/ 76 w 105"/>
                <a:gd name="T3" fmla="*/ 0 h 105"/>
                <a:gd name="T4" fmla="*/ 28 w 105"/>
                <a:gd name="T5" fmla="*/ 0 h 105"/>
                <a:gd name="T6" fmla="*/ 26 w 105"/>
                <a:gd name="T7" fmla="*/ 2 h 105"/>
                <a:gd name="T8" fmla="*/ 26 w 105"/>
                <a:gd name="T9" fmla="*/ 26 h 105"/>
                <a:gd name="T10" fmla="*/ 79 w 105"/>
                <a:gd name="T11" fmla="*/ 26 h 105"/>
                <a:gd name="T12" fmla="*/ 79 w 105"/>
                <a:gd name="T13" fmla="*/ 2 h 105"/>
                <a:gd name="T14" fmla="*/ 79 w 105"/>
                <a:gd name="T15" fmla="*/ 2 h 105"/>
                <a:gd name="T16" fmla="*/ 80 w 105"/>
                <a:gd name="T17" fmla="*/ 81 h 105"/>
                <a:gd name="T18" fmla="*/ 77 w 105"/>
                <a:gd name="T19" fmla="*/ 79 h 105"/>
                <a:gd name="T20" fmla="*/ 27 w 105"/>
                <a:gd name="T21" fmla="*/ 79 h 105"/>
                <a:gd name="T22" fmla="*/ 25 w 105"/>
                <a:gd name="T23" fmla="*/ 81 h 105"/>
                <a:gd name="T24" fmla="*/ 17 w 105"/>
                <a:gd name="T25" fmla="*/ 102 h 105"/>
                <a:gd name="T26" fmla="*/ 18 w 105"/>
                <a:gd name="T27" fmla="*/ 104 h 105"/>
                <a:gd name="T28" fmla="*/ 19 w 105"/>
                <a:gd name="T29" fmla="*/ 105 h 105"/>
                <a:gd name="T30" fmla="*/ 85 w 105"/>
                <a:gd name="T31" fmla="*/ 105 h 105"/>
                <a:gd name="T32" fmla="*/ 87 w 105"/>
                <a:gd name="T33" fmla="*/ 104 h 105"/>
                <a:gd name="T34" fmla="*/ 87 w 105"/>
                <a:gd name="T35" fmla="*/ 102 h 105"/>
                <a:gd name="T36" fmla="*/ 80 w 105"/>
                <a:gd name="T37" fmla="*/ 81 h 105"/>
                <a:gd name="T38" fmla="*/ 80 w 105"/>
                <a:gd name="T39" fmla="*/ 81 h 105"/>
                <a:gd name="T40" fmla="*/ 23 w 105"/>
                <a:gd name="T41" fmla="*/ 44 h 105"/>
                <a:gd name="T42" fmla="*/ 23 w 105"/>
                <a:gd name="T43" fmla="*/ 53 h 105"/>
                <a:gd name="T44" fmla="*/ 80 w 105"/>
                <a:gd name="T45" fmla="*/ 53 h 105"/>
                <a:gd name="T46" fmla="*/ 80 w 105"/>
                <a:gd name="T47" fmla="*/ 44 h 105"/>
                <a:gd name="T48" fmla="*/ 74 w 105"/>
                <a:gd name="T49" fmla="*/ 32 h 105"/>
                <a:gd name="T50" fmla="*/ 31 w 105"/>
                <a:gd name="T51" fmla="*/ 32 h 105"/>
                <a:gd name="T52" fmla="*/ 23 w 105"/>
                <a:gd name="T53" fmla="*/ 44 h 105"/>
                <a:gd name="T54" fmla="*/ 52 w 105"/>
                <a:gd name="T55" fmla="*/ 40 h 105"/>
                <a:gd name="T56" fmla="*/ 61 w 105"/>
                <a:gd name="T57" fmla="*/ 44 h 105"/>
                <a:gd name="T58" fmla="*/ 52 w 105"/>
                <a:gd name="T59" fmla="*/ 49 h 105"/>
                <a:gd name="T60" fmla="*/ 44 w 105"/>
                <a:gd name="T61" fmla="*/ 44 h 105"/>
                <a:gd name="T62" fmla="*/ 52 w 105"/>
                <a:gd name="T63" fmla="*/ 40 h 105"/>
                <a:gd name="T64" fmla="*/ 94 w 105"/>
                <a:gd name="T65" fmla="*/ 32 h 105"/>
                <a:gd name="T66" fmla="*/ 80 w 105"/>
                <a:gd name="T67" fmla="*/ 32 h 105"/>
                <a:gd name="T68" fmla="*/ 85 w 105"/>
                <a:gd name="T69" fmla="*/ 43 h 105"/>
                <a:gd name="T70" fmla="*/ 85 w 105"/>
                <a:gd name="T71" fmla="*/ 43 h 105"/>
                <a:gd name="T72" fmla="*/ 86 w 105"/>
                <a:gd name="T73" fmla="*/ 44 h 105"/>
                <a:gd name="T74" fmla="*/ 86 w 105"/>
                <a:gd name="T75" fmla="*/ 55 h 105"/>
                <a:gd name="T76" fmla="*/ 83 w 105"/>
                <a:gd name="T77" fmla="*/ 58 h 105"/>
                <a:gd name="T78" fmla="*/ 21 w 105"/>
                <a:gd name="T79" fmla="*/ 58 h 105"/>
                <a:gd name="T80" fmla="*/ 19 w 105"/>
                <a:gd name="T81" fmla="*/ 55 h 105"/>
                <a:gd name="T82" fmla="*/ 19 w 105"/>
                <a:gd name="T83" fmla="*/ 44 h 105"/>
                <a:gd name="T84" fmla="*/ 19 w 105"/>
                <a:gd name="T85" fmla="*/ 43 h 105"/>
                <a:gd name="T86" fmla="*/ 25 w 105"/>
                <a:gd name="T87" fmla="*/ 32 h 105"/>
                <a:gd name="T88" fmla="*/ 11 w 105"/>
                <a:gd name="T89" fmla="*/ 32 h 105"/>
                <a:gd name="T90" fmla="*/ 0 w 105"/>
                <a:gd name="T91" fmla="*/ 43 h 105"/>
                <a:gd name="T92" fmla="*/ 0 w 105"/>
                <a:gd name="T93" fmla="*/ 80 h 105"/>
                <a:gd name="T94" fmla="*/ 11 w 105"/>
                <a:gd name="T95" fmla="*/ 91 h 105"/>
                <a:gd name="T96" fmla="*/ 15 w 105"/>
                <a:gd name="T97" fmla="*/ 91 h 105"/>
                <a:gd name="T98" fmla="*/ 19 w 105"/>
                <a:gd name="T99" fmla="*/ 78 h 105"/>
                <a:gd name="T100" fmla="*/ 27 w 105"/>
                <a:gd name="T101" fmla="*/ 73 h 105"/>
                <a:gd name="T102" fmla="*/ 77 w 105"/>
                <a:gd name="T103" fmla="*/ 73 h 105"/>
                <a:gd name="T104" fmla="*/ 85 w 105"/>
                <a:gd name="T105" fmla="*/ 78 h 105"/>
                <a:gd name="T106" fmla="*/ 90 w 105"/>
                <a:gd name="T107" fmla="*/ 91 h 105"/>
                <a:gd name="T108" fmla="*/ 94 w 105"/>
                <a:gd name="T109" fmla="*/ 91 h 105"/>
                <a:gd name="T110" fmla="*/ 105 w 105"/>
                <a:gd name="T111" fmla="*/ 80 h 105"/>
                <a:gd name="T112" fmla="*/ 105 w 105"/>
                <a:gd name="T113" fmla="*/ 43 h 105"/>
                <a:gd name="T114" fmla="*/ 94 w 105"/>
                <a:gd name="T115" fmla="*/ 32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5" h="105">
                  <a:moveTo>
                    <a:pt x="79" y="2"/>
                  </a:moveTo>
                  <a:cubicBezTo>
                    <a:pt x="79" y="1"/>
                    <a:pt x="78" y="0"/>
                    <a:pt x="76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7" y="0"/>
                    <a:pt x="26" y="1"/>
                    <a:pt x="26" y="2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79" y="26"/>
                    <a:pt x="79" y="26"/>
                    <a:pt x="79" y="26"/>
                  </a:cubicBezTo>
                  <a:cubicBezTo>
                    <a:pt x="79" y="2"/>
                    <a:pt x="79" y="2"/>
                    <a:pt x="79" y="2"/>
                  </a:cubicBezTo>
                  <a:cubicBezTo>
                    <a:pt x="79" y="2"/>
                    <a:pt x="79" y="2"/>
                    <a:pt x="79" y="2"/>
                  </a:cubicBezTo>
                  <a:close/>
                  <a:moveTo>
                    <a:pt x="80" y="81"/>
                  </a:moveTo>
                  <a:cubicBezTo>
                    <a:pt x="79" y="80"/>
                    <a:pt x="78" y="79"/>
                    <a:pt x="77" y="79"/>
                  </a:cubicBezTo>
                  <a:cubicBezTo>
                    <a:pt x="27" y="79"/>
                    <a:pt x="27" y="79"/>
                    <a:pt x="27" y="79"/>
                  </a:cubicBezTo>
                  <a:cubicBezTo>
                    <a:pt x="27" y="79"/>
                    <a:pt x="26" y="80"/>
                    <a:pt x="25" y="81"/>
                  </a:cubicBezTo>
                  <a:cubicBezTo>
                    <a:pt x="17" y="102"/>
                    <a:pt x="17" y="102"/>
                    <a:pt x="17" y="102"/>
                  </a:cubicBezTo>
                  <a:cubicBezTo>
                    <a:pt x="17" y="103"/>
                    <a:pt x="17" y="103"/>
                    <a:pt x="18" y="104"/>
                  </a:cubicBezTo>
                  <a:cubicBezTo>
                    <a:pt x="18" y="105"/>
                    <a:pt x="19" y="105"/>
                    <a:pt x="19" y="105"/>
                  </a:cubicBezTo>
                  <a:cubicBezTo>
                    <a:pt x="85" y="105"/>
                    <a:pt x="85" y="105"/>
                    <a:pt x="85" y="105"/>
                  </a:cubicBezTo>
                  <a:cubicBezTo>
                    <a:pt x="86" y="105"/>
                    <a:pt x="87" y="105"/>
                    <a:pt x="87" y="104"/>
                  </a:cubicBezTo>
                  <a:cubicBezTo>
                    <a:pt x="87" y="103"/>
                    <a:pt x="87" y="103"/>
                    <a:pt x="87" y="102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80" y="81"/>
                    <a:pt x="80" y="81"/>
                    <a:pt x="80" y="81"/>
                  </a:cubicBezTo>
                  <a:close/>
                  <a:moveTo>
                    <a:pt x="23" y="44"/>
                  </a:moveTo>
                  <a:cubicBezTo>
                    <a:pt x="23" y="53"/>
                    <a:pt x="23" y="53"/>
                    <a:pt x="23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0" y="44"/>
                    <a:pt x="80" y="44"/>
                    <a:pt x="80" y="44"/>
                  </a:cubicBezTo>
                  <a:cubicBezTo>
                    <a:pt x="74" y="32"/>
                    <a:pt x="74" y="32"/>
                    <a:pt x="74" y="32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23" y="44"/>
                    <a:pt x="23" y="44"/>
                    <a:pt x="23" y="44"/>
                  </a:cubicBezTo>
                  <a:close/>
                  <a:moveTo>
                    <a:pt x="52" y="40"/>
                  </a:moveTo>
                  <a:cubicBezTo>
                    <a:pt x="57" y="40"/>
                    <a:pt x="61" y="42"/>
                    <a:pt x="61" y="44"/>
                  </a:cubicBezTo>
                  <a:cubicBezTo>
                    <a:pt x="61" y="47"/>
                    <a:pt x="57" y="49"/>
                    <a:pt x="52" y="49"/>
                  </a:cubicBezTo>
                  <a:cubicBezTo>
                    <a:pt x="48" y="49"/>
                    <a:pt x="44" y="47"/>
                    <a:pt x="44" y="44"/>
                  </a:cubicBezTo>
                  <a:cubicBezTo>
                    <a:pt x="44" y="42"/>
                    <a:pt x="48" y="40"/>
                    <a:pt x="52" y="40"/>
                  </a:cubicBezTo>
                  <a:close/>
                  <a:moveTo>
                    <a:pt x="94" y="32"/>
                  </a:moveTo>
                  <a:cubicBezTo>
                    <a:pt x="80" y="32"/>
                    <a:pt x="80" y="32"/>
                    <a:pt x="80" y="32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6" y="43"/>
                    <a:pt x="86" y="43"/>
                    <a:pt x="86" y="44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7"/>
                    <a:pt x="85" y="58"/>
                    <a:pt x="83" y="58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19" y="58"/>
                    <a:pt x="19" y="57"/>
                    <a:pt x="19" y="55"/>
                  </a:cubicBezTo>
                  <a:cubicBezTo>
                    <a:pt x="19" y="55"/>
                    <a:pt x="19" y="44"/>
                    <a:pt x="19" y="44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4" y="32"/>
                    <a:pt x="0" y="37"/>
                    <a:pt x="0" y="43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6"/>
                    <a:pt x="4" y="91"/>
                    <a:pt x="11" y="91"/>
                  </a:cubicBezTo>
                  <a:cubicBezTo>
                    <a:pt x="15" y="91"/>
                    <a:pt x="15" y="91"/>
                    <a:pt x="15" y="91"/>
                  </a:cubicBezTo>
                  <a:cubicBezTo>
                    <a:pt x="19" y="78"/>
                    <a:pt x="19" y="78"/>
                    <a:pt x="19" y="78"/>
                  </a:cubicBezTo>
                  <a:cubicBezTo>
                    <a:pt x="20" y="75"/>
                    <a:pt x="24" y="73"/>
                    <a:pt x="27" y="73"/>
                  </a:cubicBezTo>
                  <a:cubicBezTo>
                    <a:pt x="77" y="73"/>
                    <a:pt x="77" y="73"/>
                    <a:pt x="77" y="73"/>
                  </a:cubicBezTo>
                  <a:cubicBezTo>
                    <a:pt x="80" y="73"/>
                    <a:pt x="84" y="75"/>
                    <a:pt x="85" y="78"/>
                  </a:cubicBezTo>
                  <a:cubicBezTo>
                    <a:pt x="90" y="91"/>
                    <a:pt x="90" y="91"/>
                    <a:pt x="90" y="91"/>
                  </a:cubicBezTo>
                  <a:cubicBezTo>
                    <a:pt x="94" y="91"/>
                    <a:pt x="94" y="91"/>
                    <a:pt x="94" y="91"/>
                  </a:cubicBezTo>
                  <a:cubicBezTo>
                    <a:pt x="100" y="91"/>
                    <a:pt x="105" y="86"/>
                    <a:pt x="105" y="80"/>
                  </a:cubicBezTo>
                  <a:cubicBezTo>
                    <a:pt x="105" y="43"/>
                    <a:pt x="105" y="43"/>
                    <a:pt x="105" y="43"/>
                  </a:cubicBezTo>
                  <a:cubicBezTo>
                    <a:pt x="105" y="37"/>
                    <a:pt x="100" y="32"/>
                    <a:pt x="94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675266" y="4730734"/>
            <a:ext cx="2179042" cy="1419942"/>
            <a:chOff x="3675266" y="4730734"/>
            <a:chExt cx="2179042" cy="1419942"/>
          </a:xfrm>
        </p:grpSpPr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3675266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675266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675266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5440686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5440686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5440686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323396" y="4730734"/>
            <a:ext cx="2175872" cy="1419942"/>
            <a:chOff x="6323396" y="4730734"/>
            <a:chExt cx="2175872" cy="1419942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6323396" y="4730734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6323396" y="5241025"/>
              <a:ext cx="2175872" cy="399359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6323396" y="5752901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Freeform 22"/>
            <p:cNvSpPr>
              <a:spLocks/>
            </p:cNvSpPr>
            <p:nvPr/>
          </p:nvSpPr>
          <p:spPr bwMode="auto">
            <a:xfrm>
              <a:off x="8084061" y="4857514"/>
              <a:ext cx="147383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23"/>
            <p:cNvSpPr>
              <a:spLocks/>
            </p:cNvSpPr>
            <p:nvPr/>
          </p:nvSpPr>
          <p:spPr bwMode="auto">
            <a:xfrm>
              <a:off x="8084061" y="5372560"/>
              <a:ext cx="147383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24"/>
            <p:cNvSpPr>
              <a:spLocks/>
            </p:cNvSpPr>
            <p:nvPr/>
          </p:nvSpPr>
          <p:spPr bwMode="auto">
            <a:xfrm>
              <a:off x="8084061" y="5879682"/>
              <a:ext cx="147383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29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2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6 w 42"/>
                <a:gd name="T23" fmla="*/ 23 h 40"/>
                <a:gd name="T24" fmla="*/ 9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7" y="28"/>
                    <a:pt x="26" y="26"/>
                    <a:pt x="26" y="23"/>
                  </a:cubicBezTo>
                  <a:cubicBezTo>
                    <a:pt x="26" y="21"/>
                    <a:pt x="27" y="21"/>
                    <a:pt x="28" y="17"/>
                  </a:cubicBezTo>
                  <a:cubicBezTo>
                    <a:pt x="28" y="16"/>
                    <a:pt x="30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7"/>
                    <a:pt x="14" y="16"/>
                    <a:pt x="14" y="17"/>
                  </a:cubicBezTo>
                  <a:cubicBezTo>
                    <a:pt x="15" y="21"/>
                    <a:pt x="16" y="21"/>
                    <a:pt x="16" y="23"/>
                  </a:cubicBezTo>
                  <a:cubicBezTo>
                    <a:pt x="16" y="26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567393" y="3069907"/>
            <a:ext cx="963532" cy="966702"/>
            <a:chOff x="9567393" y="3069907"/>
            <a:chExt cx="963532" cy="966702"/>
          </a:xfrm>
        </p:grpSpPr>
        <p:sp>
          <p:nvSpPr>
            <p:cNvPr id="57" name="Freeform 25"/>
            <p:cNvSpPr>
              <a:spLocks/>
            </p:cNvSpPr>
            <p:nvPr/>
          </p:nvSpPr>
          <p:spPr bwMode="auto">
            <a:xfrm>
              <a:off x="9567393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26"/>
            <p:cNvSpPr>
              <a:spLocks noEditPoints="1"/>
            </p:cNvSpPr>
            <p:nvPr/>
          </p:nvSpPr>
          <p:spPr bwMode="auto">
            <a:xfrm>
              <a:off x="9849480" y="3345656"/>
              <a:ext cx="386681" cy="342308"/>
            </a:xfrm>
            <a:custGeom>
              <a:avLst/>
              <a:gdLst>
                <a:gd name="T0" fmla="*/ 91 w 244"/>
                <a:gd name="T1" fmla="*/ 80 h 216"/>
                <a:gd name="T2" fmla="*/ 128 w 244"/>
                <a:gd name="T3" fmla="*/ 91 h 216"/>
                <a:gd name="T4" fmla="*/ 164 w 244"/>
                <a:gd name="T5" fmla="*/ 49 h 216"/>
                <a:gd name="T6" fmla="*/ 171 w 244"/>
                <a:gd name="T7" fmla="*/ 42 h 216"/>
                <a:gd name="T8" fmla="*/ 195 w 244"/>
                <a:gd name="T9" fmla="*/ 62 h 216"/>
                <a:gd name="T10" fmla="*/ 195 w 244"/>
                <a:gd name="T11" fmla="*/ 31 h 216"/>
                <a:gd name="T12" fmla="*/ 195 w 244"/>
                <a:gd name="T13" fmla="*/ 0 h 216"/>
                <a:gd name="T14" fmla="*/ 164 w 244"/>
                <a:gd name="T15" fmla="*/ 6 h 216"/>
                <a:gd name="T16" fmla="*/ 133 w 244"/>
                <a:gd name="T17" fmla="*/ 11 h 216"/>
                <a:gd name="T18" fmla="*/ 157 w 244"/>
                <a:gd name="T19" fmla="*/ 38 h 216"/>
                <a:gd name="T20" fmla="*/ 122 w 244"/>
                <a:gd name="T21" fmla="*/ 73 h 216"/>
                <a:gd name="T22" fmla="*/ 84 w 244"/>
                <a:gd name="T23" fmla="*/ 62 h 216"/>
                <a:gd name="T24" fmla="*/ 60 w 244"/>
                <a:gd name="T25" fmla="*/ 104 h 216"/>
                <a:gd name="T26" fmla="*/ 24 w 244"/>
                <a:gd name="T27" fmla="*/ 91 h 216"/>
                <a:gd name="T28" fmla="*/ 6 w 244"/>
                <a:gd name="T29" fmla="*/ 149 h 216"/>
                <a:gd name="T30" fmla="*/ 0 w 244"/>
                <a:gd name="T31" fmla="*/ 160 h 216"/>
                <a:gd name="T32" fmla="*/ 11 w 244"/>
                <a:gd name="T33" fmla="*/ 167 h 216"/>
                <a:gd name="T34" fmla="*/ 31 w 244"/>
                <a:gd name="T35" fmla="*/ 111 h 216"/>
                <a:gd name="T36" fmla="*/ 66 w 244"/>
                <a:gd name="T37" fmla="*/ 122 h 216"/>
                <a:gd name="T38" fmla="*/ 91 w 244"/>
                <a:gd name="T39" fmla="*/ 80 h 216"/>
                <a:gd name="T40" fmla="*/ 91 w 244"/>
                <a:gd name="T41" fmla="*/ 80 h 216"/>
                <a:gd name="T42" fmla="*/ 91 w 244"/>
                <a:gd name="T43" fmla="*/ 80 h 216"/>
                <a:gd name="T44" fmla="*/ 91 w 244"/>
                <a:gd name="T45" fmla="*/ 80 h 216"/>
                <a:gd name="T46" fmla="*/ 73 w 244"/>
                <a:gd name="T47" fmla="*/ 216 h 216"/>
                <a:gd name="T48" fmla="*/ 73 w 244"/>
                <a:gd name="T49" fmla="*/ 167 h 216"/>
                <a:gd name="T50" fmla="*/ 42 w 244"/>
                <a:gd name="T51" fmla="*/ 167 h 216"/>
                <a:gd name="T52" fmla="*/ 42 w 244"/>
                <a:gd name="T53" fmla="*/ 216 h 216"/>
                <a:gd name="T54" fmla="*/ 73 w 244"/>
                <a:gd name="T55" fmla="*/ 216 h 216"/>
                <a:gd name="T56" fmla="*/ 73 w 244"/>
                <a:gd name="T57" fmla="*/ 216 h 216"/>
                <a:gd name="T58" fmla="*/ 73 w 244"/>
                <a:gd name="T59" fmla="*/ 216 h 216"/>
                <a:gd name="T60" fmla="*/ 73 w 244"/>
                <a:gd name="T61" fmla="*/ 216 h 216"/>
                <a:gd name="T62" fmla="*/ 115 w 244"/>
                <a:gd name="T63" fmla="*/ 216 h 216"/>
                <a:gd name="T64" fmla="*/ 84 w 244"/>
                <a:gd name="T65" fmla="*/ 216 h 216"/>
                <a:gd name="T66" fmla="*/ 84 w 244"/>
                <a:gd name="T67" fmla="*/ 149 h 216"/>
                <a:gd name="T68" fmla="*/ 115 w 244"/>
                <a:gd name="T69" fmla="*/ 149 h 216"/>
                <a:gd name="T70" fmla="*/ 115 w 244"/>
                <a:gd name="T71" fmla="*/ 216 h 216"/>
                <a:gd name="T72" fmla="*/ 115 w 244"/>
                <a:gd name="T73" fmla="*/ 216 h 216"/>
                <a:gd name="T74" fmla="*/ 115 w 244"/>
                <a:gd name="T75" fmla="*/ 216 h 216"/>
                <a:gd name="T76" fmla="*/ 115 w 244"/>
                <a:gd name="T77" fmla="*/ 216 h 216"/>
                <a:gd name="T78" fmla="*/ 157 w 244"/>
                <a:gd name="T79" fmla="*/ 216 h 216"/>
                <a:gd name="T80" fmla="*/ 128 w 244"/>
                <a:gd name="T81" fmla="*/ 216 h 216"/>
                <a:gd name="T82" fmla="*/ 128 w 244"/>
                <a:gd name="T83" fmla="*/ 122 h 216"/>
                <a:gd name="T84" fmla="*/ 157 w 244"/>
                <a:gd name="T85" fmla="*/ 122 h 216"/>
                <a:gd name="T86" fmla="*/ 157 w 244"/>
                <a:gd name="T87" fmla="*/ 216 h 216"/>
                <a:gd name="T88" fmla="*/ 157 w 244"/>
                <a:gd name="T89" fmla="*/ 216 h 216"/>
                <a:gd name="T90" fmla="*/ 157 w 244"/>
                <a:gd name="T91" fmla="*/ 216 h 216"/>
                <a:gd name="T92" fmla="*/ 157 w 244"/>
                <a:gd name="T93" fmla="*/ 216 h 216"/>
                <a:gd name="T94" fmla="*/ 202 w 244"/>
                <a:gd name="T95" fmla="*/ 216 h 216"/>
                <a:gd name="T96" fmla="*/ 171 w 244"/>
                <a:gd name="T97" fmla="*/ 216 h 216"/>
                <a:gd name="T98" fmla="*/ 171 w 244"/>
                <a:gd name="T99" fmla="*/ 98 h 216"/>
                <a:gd name="T100" fmla="*/ 202 w 244"/>
                <a:gd name="T101" fmla="*/ 98 h 216"/>
                <a:gd name="T102" fmla="*/ 202 w 244"/>
                <a:gd name="T103" fmla="*/ 216 h 216"/>
                <a:gd name="T104" fmla="*/ 202 w 244"/>
                <a:gd name="T105" fmla="*/ 216 h 216"/>
                <a:gd name="T106" fmla="*/ 202 w 244"/>
                <a:gd name="T107" fmla="*/ 216 h 216"/>
                <a:gd name="T108" fmla="*/ 202 w 244"/>
                <a:gd name="T109" fmla="*/ 216 h 216"/>
                <a:gd name="T110" fmla="*/ 213 w 244"/>
                <a:gd name="T111" fmla="*/ 67 h 216"/>
                <a:gd name="T112" fmla="*/ 213 w 244"/>
                <a:gd name="T113" fmla="*/ 216 h 216"/>
                <a:gd name="T114" fmla="*/ 244 w 244"/>
                <a:gd name="T115" fmla="*/ 216 h 216"/>
                <a:gd name="T116" fmla="*/ 244 w 244"/>
                <a:gd name="T117" fmla="*/ 67 h 216"/>
                <a:gd name="T118" fmla="*/ 213 w 244"/>
                <a:gd name="T119" fmla="*/ 67 h 216"/>
                <a:gd name="T120" fmla="*/ 213 w 244"/>
                <a:gd name="T121" fmla="*/ 67 h 216"/>
                <a:gd name="T122" fmla="*/ 213 w 244"/>
                <a:gd name="T123" fmla="*/ 67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4" h="216">
                  <a:moveTo>
                    <a:pt x="91" y="80"/>
                  </a:moveTo>
                  <a:lnTo>
                    <a:pt x="128" y="91"/>
                  </a:lnTo>
                  <a:lnTo>
                    <a:pt x="164" y="49"/>
                  </a:lnTo>
                  <a:lnTo>
                    <a:pt x="171" y="42"/>
                  </a:lnTo>
                  <a:lnTo>
                    <a:pt x="195" y="62"/>
                  </a:lnTo>
                  <a:lnTo>
                    <a:pt x="195" y="31"/>
                  </a:lnTo>
                  <a:lnTo>
                    <a:pt x="195" y="0"/>
                  </a:lnTo>
                  <a:lnTo>
                    <a:pt x="164" y="6"/>
                  </a:lnTo>
                  <a:lnTo>
                    <a:pt x="133" y="11"/>
                  </a:lnTo>
                  <a:lnTo>
                    <a:pt x="157" y="38"/>
                  </a:lnTo>
                  <a:lnTo>
                    <a:pt x="122" y="73"/>
                  </a:lnTo>
                  <a:lnTo>
                    <a:pt x="84" y="62"/>
                  </a:lnTo>
                  <a:lnTo>
                    <a:pt x="60" y="104"/>
                  </a:lnTo>
                  <a:lnTo>
                    <a:pt x="24" y="91"/>
                  </a:lnTo>
                  <a:lnTo>
                    <a:pt x="6" y="149"/>
                  </a:lnTo>
                  <a:lnTo>
                    <a:pt x="0" y="160"/>
                  </a:lnTo>
                  <a:lnTo>
                    <a:pt x="11" y="167"/>
                  </a:lnTo>
                  <a:lnTo>
                    <a:pt x="31" y="111"/>
                  </a:lnTo>
                  <a:lnTo>
                    <a:pt x="66" y="122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close/>
                  <a:moveTo>
                    <a:pt x="73" y="216"/>
                  </a:moveTo>
                  <a:lnTo>
                    <a:pt x="73" y="167"/>
                  </a:lnTo>
                  <a:lnTo>
                    <a:pt x="42" y="167"/>
                  </a:lnTo>
                  <a:lnTo>
                    <a:pt x="42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close/>
                  <a:moveTo>
                    <a:pt x="115" y="216"/>
                  </a:moveTo>
                  <a:lnTo>
                    <a:pt x="84" y="216"/>
                  </a:lnTo>
                  <a:lnTo>
                    <a:pt x="84" y="149"/>
                  </a:lnTo>
                  <a:lnTo>
                    <a:pt x="115" y="149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close/>
                  <a:moveTo>
                    <a:pt x="157" y="216"/>
                  </a:moveTo>
                  <a:lnTo>
                    <a:pt x="128" y="216"/>
                  </a:lnTo>
                  <a:lnTo>
                    <a:pt x="128" y="122"/>
                  </a:lnTo>
                  <a:lnTo>
                    <a:pt x="157" y="122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close/>
                  <a:moveTo>
                    <a:pt x="202" y="216"/>
                  </a:moveTo>
                  <a:lnTo>
                    <a:pt x="171" y="216"/>
                  </a:lnTo>
                  <a:lnTo>
                    <a:pt x="171" y="98"/>
                  </a:lnTo>
                  <a:lnTo>
                    <a:pt x="202" y="98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close/>
                  <a:moveTo>
                    <a:pt x="213" y="67"/>
                  </a:moveTo>
                  <a:lnTo>
                    <a:pt x="213" y="216"/>
                  </a:lnTo>
                  <a:lnTo>
                    <a:pt x="244" y="216"/>
                  </a:lnTo>
                  <a:lnTo>
                    <a:pt x="244" y="67"/>
                  </a:lnTo>
                  <a:lnTo>
                    <a:pt x="213" y="67"/>
                  </a:lnTo>
                  <a:lnTo>
                    <a:pt x="213" y="67"/>
                  </a:lnTo>
                  <a:lnTo>
                    <a:pt x="213" y="6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90152" y="3069907"/>
            <a:ext cx="963532" cy="966702"/>
            <a:chOff x="4290152" y="3069907"/>
            <a:chExt cx="963532" cy="966702"/>
          </a:xfrm>
        </p:grpSpPr>
        <p:sp>
          <p:nvSpPr>
            <p:cNvPr id="59" name="Freeform 27"/>
            <p:cNvSpPr>
              <a:spLocks/>
            </p:cNvSpPr>
            <p:nvPr/>
          </p:nvSpPr>
          <p:spPr bwMode="auto">
            <a:xfrm>
              <a:off x="429015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28"/>
            <p:cNvSpPr>
              <a:spLocks noEditPoints="1"/>
            </p:cNvSpPr>
            <p:nvPr/>
          </p:nvSpPr>
          <p:spPr bwMode="auto">
            <a:xfrm>
              <a:off x="4586502" y="3366257"/>
              <a:ext cx="375588" cy="374003"/>
            </a:xfrm>
            <a:custGeom>
              <a:avLst/>
              <a:gdLst>
                <a:gd name="T0" fmla="*/ 13 w 107"/>
                <a:gd name="T1" fmla="*/ 41 h 106"/>
                <a:gd name="T2" fmla="*/ 42 w 107"/>
                <a:gd name="T3" fmla="*/ 13 h 106"/>
                <a:gd name="T4" fmla="*/ 72 w 107"/>
                <a:gd name="T5" fmla="*/ 42 h 106"/>
                <a:gd name="T6" fmla="*/ 43 w 107"/>
                <a:gd name="T7" fmla="*/ 71 h 106"/>
                <a:gd name="T8" fmla="*/ 13 w 107"/>
                <a:gd name="T9" fmla="*/ 41 h 106"/>
                <a:gd name="T10" fmla="*/ 103 w 107"/>
                <a:gd name="T11" fmla="*/ 89 h 106"/>
                <a:gd name="T12" fmla="*/ 78 w 107"/>
                <a:gd name="T13" fmla="*/ 64 h 106"/>
                <a:gd name="T14" fmla="*/ 84 w 107"/>
                <a:gd name="T15" fmla="*/ 42 h 106"/>
                <a:gd name="T16" fmla="*/ 42 w 107"/>
                <a:gd name="T17" fmla="*/ 0 h 106"/>
                <a:gd name="T18" fmla="*/ 0 w 107"/>
                <a:gd name="T19" fmla="*/ 41 h 106"/>
                <a:gd name="T20" fmla="*/ 43 w 107"/>
                <a:gd name="T21" fmla="*/ 84 h 106"/>
                <a:gd name="T22" fmla="*/ 64 w 107"/>
                <a:gd name="T23" fmla="*/ 78 h 106"/>
                <a:gd name="T24" fmla="*/ 89 w 107"/>
                <a:gd name="T25" fmla="*/ 103 h 106"/>
                <a:gd name="T26" fmla="*/ 98 w 107"/>
                <a:gd name="T27" fmla="*/ 103 h 106"/>
                <a:gd name="T28" fmla="*/ 104 w 107"/>
                <a:gd name="T29" fmla="*/ 97 h 106"/>
                <a:gd name="T30" fmla="*/ 103 w 107"/>
                <a:gd name="T31" fmla="*/ 8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7" h="106">
                  <a:moveTo>
                    <a:pt x="13" y="41"/>
                  </a:moveTo>
                  <a:cubicBezTo>
                    <a:pt x="13" y="25"/>
                    <a:pt x="26" y="13"/>
                    <a:pt x="42" y="13"/>
                  </a:cubicBezTo>
                  <a:cubicBezTo>
                    <a:pt x="57" y="13"/>
                    <a:pt x="72" y="27"/>
                    <a:pt x="72" y="42"/>
                  </a:cubicBezTo>
                  <a:cubicBezTo>
                    <a:pt x="72" y="58"/>
                    <a:pt x="59" y="71"/>
                    <a:pt x="43" y="71"/>
                  </a:cubicBezTo>
                  <a:cubicBezTo>
                    <a:pt x="27" y="71"/>
                    <a:pt x="13" y="57"/>
                    <a:pt x="13" y="41"/>
                  </a:cubicBezTo>
                  <a:close/>
                  <a:moveTo>
                    <a:pt x="103" y="89"/>
                  </a:moveTo>
                  <a:cubicBezTo>
                    <a:pt x="78" y="64"/>
                    <a:pt x="78" y="64"/>
                    <a:pt x="78" y="64"/>
                  </a:cubicBezTo>
                  <a:cubicBezTo>
                    <a:pt x="82" y="58"/>
                    <a:pt x="84" y="50"/>
                    <a:pt x="84" y="42"/>
                  </a:cubicBezTo>
                  <a:cubicBezTo>
                    <a:pt x="84" y="20"/>
                    <a:pt x="65" y="0"/>
                    <a:pt x="42" y="0"/>
                  </a:cubicBezTo>
                  <a:cubicBezTo>
                    <a:pt x="19" y="0"/>
                    <a:pt x="0" y="18"/>
                    <a:pt x="0" y="41"/>
                  </a:cubicBezTo>
                  <a:cubicBezTo>
                    <a:pt x="0" y="64"/>
                    <a:pt x="20" y="84"/>
                    <a:pt x="43" y="84"/>
                  </a:cubicBezTo>
                  <a:cubicBezTo>
                    <a:pt x="51" y="84"/>
                    <a:pt x="58" y="82"/>
                    <a:pt x="64" y="78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92" y="106"/>
                    <a:pt x="96" y="106"/>
                    <a:pt x="98" y="103"/>
                  </a:cubicBezTo>
                  <a:cubicBezTo>
                    <a:pt x="104" y="97"/>
                    <a:pt x="104" y="97"/>
                    <a:pt x="104" y="97"/>
                  </a:cubicBezTo>
                  <a:cubicBezTo>
                    <a:pt x="107" y="95"/>
                    <a:pt x="106" y="91"/>
                    <a:pt x="103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38282" y="3069907"/>
            <a:ext cx="963532" cy="966702"/>
            <a:chOff x="6938282" y="3069907"/>
            <a:chExt cx="963532" cy="966702"/>
          </a:xfrm>
        </p:grpSpPr>
        <p:sp>
          <p:nvSpPr>
            <p:cNvPr id="61" name="Freeform 29"/>
            <p:cNvSpPr>
              <a:spLocks/>
            </p:cNvSpPr>
            <p:nvPr/>
          </p:nvSpPr>
          <p:spPr bwMode="auto">
            <a:xfrm>
              <a:off x="693828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8 w 274"/>
                <a:gd name="T5" fmla="*/ 225 h 274"/>
                <a:gd name="T6" fmla="*/ 48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8" y="225"/>
                  </a:cubicBezTo>
                  <a:cubicBezTo>
                    <a:pt x="0" y="176"/>
                    <a:pt x="0" y="97"/>
                    <a:pt x="48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" name="Freeform 30"/>
            <p:cNvSpPr>
              <a:spLocks noEditPoints="1"/>
            </p:cNvSpPr>
            <p:nvPr/>
          </p:nvSpPr>
          <p:spPr bwMode="auto">
            <a:xfrm>
              <a:off x="7244139" y="3377351"/>
              <a:ext cx="351816" cy="351816"/>
            </a:xfrm>
            <a:custGeom>
              <a:avLst/>
              <a:gdLst>
                <a:gd name="T0" fmla="*/ 36 w 100"/>
                <a:gd name="T1" fmla="*/ 62 h 100"/>
                <a:gd name="T2" fmla="*/ 98 w 100"/>
                <a:gd name="T3" fmla="*/ 45 h 100"/>
                <a:gd name="T4" fmla="*/ 100 w 100"/>
                <a:gd name="T5" fmla="*/ 42 h 100"/>
                <a:gd name="T6" fmla="*/ 100 w 100"/>
                <a:gd name="T7" fmla="*/ 11 h 100"/>
                <a:gd name="T8" fmla="*/ 21 w 100"/>
                <a:gd name="T9" fmla="*/ 11 h 100"/>
                <a:gd name="T10" fmla="*/ 21 w 100"/>
                <a:gd name="T11" fmla="*/ 2 h 100"/>
                <a:gd name="T12" fmla="*/ 19 w 100"/>
                <a:gd name="T13" fmla="*/ 0 h 100"/>
                <a:gd name="T14" fmla="*/ 2 w 100"/>
                <a:gd name="T15" fmla="*/ 0 h 100"/>
                <a:gd name="T16" fmla="*/ 0 w 100"/>
                <a:gd name="T17" fmla="*/ 2 h 100"/>
                <a:gd name="T18" fmla="*/ 0 w 100"/>
                <a:gd name="T19" fmla="*/ 11 h 100"/>
                <a:gd name="T20" fmla="*/ 10 w 100"/>
                <a:gd name="T21" fmla="*/ 11 h 100"/>
                <a:gd name="T22" fmla="*/ 21 w 100"/>
                <a:gd name="T23" fmla="*/ 61 h 100"/>
                <a:gd name="T24" fmla="*/ 22 w 100"/>
                <a:gd name="T25" fmla="*/ 66 h 100"/>
                <a:gd name="T26" fmla="*/ 22 w 100"/>
                <a:gd name="T27" fmla="*/ 75 h 100"/>
                <a:gd name="T28" fmla="*/ 25 w 100"/>
                <a:gd name="T29" fmla="*/ 77 h 100"/>
                <a:gd name="T30" fmla="*/ 27 w 100"/>
                <a:gd name="T31" fmla="*/ 77 h 100"/>
                <a:gd name="T32" fmla="*/ 83 w 100"/>
                <a:gd name="T33" fmla="*/ 77 h 100"/>
                <a:gd name="T34" fmla="*/ 97 w 100"/>
                <a:gd name="T35" fmla="*/ 77 h 100"/>
                <a:gd name="T36" fmla="*/ 100 w 100"/>
                <a:gd name="T37" fmla="*/ 75 h 100"/>
                <a:gd name="T38" fmla="*/ 100 w 100"/>
                <a:gd name="T39" fmla="*/ 66 h 100"/>
                <a:gd name="T40" fmla="*/ 37 w 100"/>
                <a:gd name="T41" fmla="*/ 66 h 100"/>
                <a:gd name="T42" fmla="*/ 36 w 100"/>
                <a:gd name="T43" fmla="*/ 62 h 100"/>
                <a:gd name="T44" fmla="*/ 72 w 100"/>
                <a:gd name="T45" fmla="*/ 89 h 100"/>
                <a:gd name="T46" fmla="*/ 83 w 100"/>
                <a:gd name="T47" fmla="*/ 100 h 100"/>
                <a:gd name="T48" fmla="*/ 94 w 100"/>
                <a:gd name="T49" fmla="*/ 89 h 100"/>
                <a:gd name="T50" fmla="*/ 83 w 100"/>
                <a:gd name="T51" fmla="*/ 77 h 100"/>
                <a:gd name="T52" fmla="*/ 72 w 100"/>
                <a:gd name="T53" fmla="*/ 89 h 100"/>
                <a:gd name="T54" fmla="*/ 16 w 100"/>
                <a:gd name="T55" fmla="*/ 89 h 100"/>
                <a:gd name="T56" fmla="*/ 27 w 100"/>
                <a:gd name="T57" fmla="*/ 100 h 100"/>
                <a:gd name="T58" fmla="*/ 38 w 100"/>
                <a:gd name="T59" fmla="*/ 89 h 100"/>
                <a:gd name="T60" fmla="*/ 27 w 100"/>
                <a:gd name="T61" fmla="*/ 77 h 100"/>
                <a:gd name="T62" fmla="*/ 16 w 100"/>
                <a:gd name="T63" fmla="*/ 89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0" h="100">
                  <a:moveTo>
                    <a:pt x="36" y="62"/>
                  </a:moveTo>
                  <a:cubicBezTo>
                    <a:pt x="98" y="45"/>
                    <a:pt x="98" y="45"/>
                    <a:pt x="98" y="45"/>
                  </a:cubicBezTo>
                  <a:cubicBezTo>
                    <a:pt x="99" y="44"/>
                    <a:pt x="100" y="43"/>
                    <a:pt x="100" y="42"/>
                  </a:cubicBezTo>
                  <a:cubicBezTo>
                    <a:pt x="100" y="11"/>
                    <a:pt x="100" y="11"/>
                    <a:pt x="100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1"/>
                    <a:pt x="20" y="0"/>
                    <a:pt x="1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2" y="66"/>
                    <a:pt x="22" y="66"/>
                    <a:pt x="22" y="66"/>
                  </a:cubicBezTo>
                  <a:cubicBezTo>
                    <a:pt x="22" y="75"/>
                    <a:pt x="22" y="75"/>
                    <a:pt x="22" y="75"/>
                  </a:cubicBezTo>
                  <a:cubicBezTo>
                    <a:pt x="22" y="76"/>
                    <a:pt x="23" y="77"/>
                    <a:pt x="25" y="77"/>
                  </a:cubicBezTo>
                  <a:cubicBezTo>
                    <a:pt x="27" y="77"/>
                    <a:pt x="27" y="77"/>
                    <a:pt x="27" y="77"/>
                  </a:cubicBezTo>
                  <a:cubicBezTo>
                    <a:pt x="83" y="77"/>
                    <a:pt x="83" y="77"/>
                    <a:pt x="83" y="77"/>
                  </a:cubicBezTo>
                  <a:cubicBezTo>
                    <a:pt x="97" y="77"/>
                    <a:pt x="97" y="77"/>
                    <a:pt x="97" y="77"/>
                  </a:cubicBezTo>
                  <a:cubicBezTo>
                    <a:pt x="99" y="77"/>
                    <a:pt x="100" y="76"/>
                    <a:pt x="100" y="75"/>
                  </a:cubicBezTo>
                  <a:cubicBezTo>
                    <a:pt x="100" y="66"/>
                    <a:pt x="100" y="66"/>
                    <a:pt x="100" y="66"/>
                  </a:cubicBezTo>
                  <a:cubicBezTo>
                    <a:pt x="37" y="66"/>
                    <a:pt x="37" y="66"/>
                    <a:pt x="37" y="66"/>
                  </a:cubicBezTo>
                  <a:cubicBezTo>
                    <a:pt x="31" y="66"/>
                    <a:pt x="31" y="64"/>
                    <a:pt x="36" y="62"/>
                  </a:cubicBezTo>
                  <a:close/>
                  <a:moveTo>
                    <a:pt x="72" y="89"/>
                  </a:moveTo>
                  <a:cubicBezTo>
                    <a:pt x="72" y="95"/>
                    <a:pt x="77" y="100"/>
                    <a:pt x="83" y="100"/>
                  </a:cubicBezTo>
                  <a:cubicBezTo>
                    <a:pt x="89" y="100"/>
                    <a:pt x="94" y="95"/>
                    <a:pt x="94" y="89"/>
                  </a:cubicBezTo>
                  <a:cubicBezTo>
                    <a:pt x="94" y="82"/>
                    <a:pt x="89" y="77"/>
                    <a:pt x="83" y="77"/>
                  </a:cubicBezTo>
                  <a:cubicBezTo>
                    <a:pt x="77" y="77"/>
                    <a:pt x="72" y="82"/>
                    <a:pt x="72" y="89"/>
                  </a:cubicBezTo>
                  <a:close/>
                  <a:moveTo>
                    <a:pt x="16" y="89"/>
                  </a:moveTo>
                  <a:cubicBezTo>
                    <a:pt x="16" y="95"/>
                    <a:pt x="21" y="100"/>
                    <a:pt x="27" y="100"/>
                  </a:cubicBezTo>
                  <a:cubicBezTo>
                    <a:pt x="33" y="100"/>
                    <a:pt x="38" y="95"/>
                    <a:pt x="38" y="89"/>
                  </a:cubicBezTo>
                  <a:cubicBezTo>
                    <a:pt x="38" y="82"/>
                    <a:pt x="33" y="77"/>
                    <a:pt x="27" y="77"/>
                  </a:cubicBezTo>
                  <a:cubicBezTo>
                    <a:pt x="21" y="77"/>
                    <a:pt x="16" y="82"/>
                    <a:pt x="16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8952507" y="4730734"/>
            <a:ext cx="2179042" cy="1419942"/>
            <a:chOff x="8952507" y="4730734"/>
            <a:chExt cx="2179042" cy="1419942"/>
          </a:xfrm>
        </p:grpSpPr>
        <p:sp>
          <p:nvSpPr>
            <p:cNvPr id="63" name="Freeform 31"/>
            <p:cNvSpPr>
              <a:spLocks/>
            </p:cNvSpPr>
            <p:nvPr/>
          </p:nvSpPr>
          <p:spPr bwMode="auto">
            <a:xfrm>
              <a:off x="8952507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32"/>
            <p:cNvSpPr>
              <a:spLocks/>
            </p:cNvSpPr>
            <p:nvPr/>
          </p:nvSpPr>
          <p:spPr bwMode="auto">
            <a:xfrm>
              <a:off x="8952507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33"/>
            <p:cNvSpPr>
              <a:spLocks/>
            </p:cNvSpPr>
            <p:nvPr/>
          </p:nvSpPr>
          <p:spPr bwMode="auto">
            <a:xfrm>
              <a:off x="8952507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34"/>
            <p:cNvSpPr>
              <a:spLocks/>
            </p:cNvSpPr>
            <p:nvPr/>
          </p:nvSpPr>
          <p:spPr bwMode="auto">
            <a:xfrm>
              <a:off x="10713173" y="4857514"/>
              <a:ext cx="148967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30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3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7 w 42"/>
                <a:gd name="T23" fmla="*/ 23 h 41"/>
                <a:gd name="T24" fmla="*/ 10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8" y="28"/>
                    <a:pt x="26" y="27"/>
                    <a:pt x="26" y="23"/>
                  </a:cubicBezTo>
                  <a:cubicBezTo>
                    <a:pt x="26" y="21"/>
                    <a:pt x="28" y="22"/>
                    <a:pt x="28" y="18"/>
                  </a:cubicBezTo>
                  <a:cubicBezTo>
                    <a:pt x="29" y="16"/>
                    <a:pt x="30" y="18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8"/>
                    <a:pt x="14" y="16"/>
                    <a:pt x="14" y="18"/>
                  </a:cubicBezTo>
                  <a:cubicBezTo>
                    <a:pt x="15" y="22"/>
                    <a:pt x="17" y="21"/>
                    <a:pt x="17" y="23"/>
                  </a:cubicBezTo>
                  <a:cubicBezTo>
                    <a:pt x="17" y="27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35"/>
            <p:cNvSpPr>
              <a:spLocks/>
            </p:cNvSpPr>
            <p:nvPr/>
          </p:nvSpPr>
          <p:spPr bwMode="auto">
            <a:xfrm>
              <a:off x="10713173" y="5372560"/>
              <a:ext cx="148967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30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3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7 w 42"/>
                <a:gd name="T23" fmla="*/ 22 h 39"/>
                <a:gd name="T24" fmla="*/ 10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8" y="27"/>
                    <a:pt x="26" y="26"/>
                    <a:pt x="26" y="22"/>
                  </a:cubicBezTo>
                  <a:cubicBezTo>
                    <a:pt x="26" y="20"/>
                    <a:pt x="28" y="21"/>
                    <a:pt x="28" y="17"/>
                  </a:cubicBezTo>
                  <a:cubicBezTo>
                    <a:pt x="29" y="15"/>
                    <a:pt x="30" y="17"/>
                    <a:pt x="30" y="13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30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4" y="0"/>
                    <a:pt x="12" y="5"/>
                    <a:pt x="13" y="7"/>
                  </a:cubicBezTo>
                  <a:cubicBezTo>
                    <a:pt x="13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3" y="17"/>
                    <a:pt x="14" y="15"/>
                    <a:pt x="14" y="17"/>
                  </a:cubicBezTo>
                  <a:cubicBezTo>
                    <a:pt x="15" y="21"/>
                    <a:pt x="17" y="20"/>
                    <a:pt x="17" y="22"/>
                  </a:cubicBezTo>
                  <a:cubicBezTo>
                    <a:pt x="17" y="26"/>
                    <a:pt x="15" y="27"/>
                    <a:pt x="10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9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9" name="Freeform 36"/>
            <p:cNvSpPr>
              <a:spLocks/>
            </p:cNvSpPr>
            <p:nvPr/>
          </p:nvSpPr>
          <p:spPr bwMode="auto">
            <a:xfrm>
              <a:off x="10713173" y="5879682"/>
              <a:ext cx="148967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30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3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7 w 42"/>
                <a:gd name="T23" fmla="*/ 23 h 40"/>
                <a:gd name="T24" fmla="*/ 10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8" y="28"/>
                    <a:pt x="26" y="26"/>
                    <a:pt x="26" y="23"/>
                  </a:cubicBezTo>
                  <a:cubicBezTo>
                    <a:pt x="26" y="21"/>
                    <a:pt x="28" y="21"/>
                    <a:pt x="28" y="17"/>
                  </a:cubicBezTo>
                  <a:cubicBezTo>
                    <a:pt x="29" y="16"/>
                    <a:pt x="30" y="17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7"/>
                    <a:pt x="14" y="16"/>
                    <a:pt x="14" y="17"/>
                  </a:cubicBezTo>
                  <a:cubicBezTo>
                    <a:pt x="15" y="21"/>
                    <a:pt x="17" y="21"/>
                    <a:pt x="17" y="23"/>
                  </a:cubicBezTo>
                  <a:cubicBezTo>
                    <a:pt x="17" y="26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07294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Advertising Dept.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4925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Analysis Dept.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98431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Marketing Dept.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36062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Strategy Dept.</a:t>
            </a:r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40644" y="47307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44873" y="47314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9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5750" y="5239625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29979" y="5240325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45</a:t>
            </a:r>
            <a:endParaRPr lang="en-GB" sz="1000" dirty="0"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31002" y="57584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9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35231" y="57591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24</a:t>
            </a:r>
            <a:endParaRPr lang="en-GB" sz="1000" dirty="0"/>
          </a:p>
        </p:txBody>
      </p:sp>
      <p:sp>
        <p:nvSpPr>
          <p:cNvPr id="9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746" y="47300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9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975" y="47307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32</a:t>
            </a:r>
            <a:endParaRPr lang="en-GB" sz="1000" dirty="0"/>
          </a:p>
        </p:txBody>
      </p:sp>
      <p:sp>
        <p:nvSpPr>
          <p:cNvPr id="9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2385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9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2392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36</a:t>
            </a:r>
            <a:endParaRPr lang="en-GB" sz="1000" dirty="0"/>
          </a:p>
        </p:txBody>
      </p: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7544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9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7551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13</a:t>
            </a:r>
            <a:endParaRPr lang="en-GB" sz="1000" dirty="0"/>
          </a:p>
        </p:txBody>
      </p:sp>
      <p:sp>
        <p:nvSpPr>
          <p:cNvPr id="10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360" y="47293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10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589" y="47300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10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2378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2385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56</a:t>
            </a:r>
            <a:endParaRPr lang="en-GB" sz="1000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753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754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27</a:t>
            </a:r>
            <a:endParaRPr lang="en-GB" sz="1000" dirty="0"/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669" y="4727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898" y="4728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21</a:t>
            </a:r>
            <a:endParaRPr lang="en-GB" sz="1000" dirty="0"/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236311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237011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39</a:t>
            </a:r>
            <a:endParaRPr lang="en-GB" sz="1000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7522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7529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16</a:t>
            </a:r>
            <a:endParaRPr lang="en-GB" sz="1000" dirty="0"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0294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500"/>
                            </p:stCondLst>
                            <p:childTnLst>
                              <p:par>
                                <p:cTn id="8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7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6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5" grpId="0" build="p"/>
      <p:bldP spid="86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294014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itle 1"/>
          <p:cNvSpPr>
            <a:spLocks noGrp="1"/>
          </p:cNvSpPr>
          <p:nvPr>
            <p:ph type="ctrTitle"/>
          </p:nvPr>
        </p:nvSpPr>
        <p:spPr>
          <a:xfrm>
            <a:off x="1075004" y="3398128"/>
            <a:ext cx="5020996" cy="505969"/>
          </a:xfrm>
        </p:spPr>
        <p:txBody>
          <a:bodyPr lIns="0"/>
          <a:lstStyle/>
          <a:p>
            <a:pPr lvl="0"/>
            <a:r>
              <a:rPr lang="en-GB" dirty="0"/>
              <a:t>OUR HEADQUARTERS</a:t>
            </a:r>
          </a:p>
        </p:txBody>
      </p:sp>
      <p:sp>
        <p:nvSpPr>
          <p:cNvPr id="31" name="Subtitle 2"/>
          <p:cNvSpPr>
            <a:spLocks noGrp="1"/>
          </p:cNvSpPr>
          <p:nvPr>
            <p:ph type="subTitle" idx="1"/>
          </p:nvPr>
        </p:nvSpPr>
        <p:spPr>
          <a:xfrm>
            <a:off x="1070900" y="3928069"/>
            <a:ext cx="5020561" cy="261901"/>
          </a:xfrm>
        </p:spPr>
        <p:txBody>
          <a:bodyPr lIns="0"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6091461" y="3377991"/>
            <a:ext cx="5033737" cy="2317051"/>
          </a:xfrm>
        </p:spPr>
        <p:txBody>
          <a:bodyPr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 smtClean="0"/>
              <a:t>archite</a:t>
            </a:r>
            <a:endParaRPr lang="en-GB" dirty="0" smtClean="0"/>
          </a:p>
          <a:p>
            <a:r>
              <a:rPr lang="en-GB" dirty="0" err="1" smtClean="0"/>
              <a:t>cto</a:t>
            </a:r>
            <a:r>
              <a:rPr lang="en-GB" dirty="0" smtClean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</p:txBody>
      </p:sp>
      <p:sp>
        <p:nvSpPr>
          <p:cNvPr id="8" name="Shape 58"/>
          <p:cNvSpPr/>
          <p:nvPr/>
        </p:nvSpPr>
        <p:spPr>
          <a:xfrm flipH="1" flipV="1">
            <a:off x="5727700" y="3467100"/>
            <a:ext cx="0" cy="16459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86115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0" grpId="0"/>
      <p:bldP spid="31" grpId="0" build="p"/>
      <p:bldP spid="9" grpId="0" uiExpand="1" build="p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PROMISE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20" y="3669016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9" y="4384004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</a:t>
            </a:r>
            <a:r>
              <a:rPr lang="en-GB" dirty="0" smtClean="0"/>
              <a:t>h </a:t>
            </a:r>
            <a:r>
              <a:rPr lang="en-GB" dirty="0" err="1" smtClean="0"/>
              <a:t>meutem</a:t>
            </a:r>
            <a:r>
              <a:rPr lang="en-GB" dirty="0" smtClean="0"/>
              <a:t> </a:t>
            </a:r>
            <a:r>
              <a:rPr lang="en-GB" dirty="0" err="1" smtClean="0"/>
              <a:t>susah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r>
              <a:rPr lang="en-GB" dirty="0" smtClean="0"/>
              <a:t> </a:t>
            </a:r>
            <a:r>
              <a:rPr lang="en-GB" dirty="0" err="1" smtClean="0"/>
              <a:t>kenkeuh</a:t>
            </a:r>
            <a:r>
              <a:rPr lang="en-GB" dirty="0" smtClean="0"/>
              <a:t> </a:t>
            </a:r>
            <a:r>
              <a:rPr lang="en-GB" dirty="0" err="1" smtClean="0"/>
              <a:t>keu</a:t>
            </a:r>
            <a:r>
              <a:rPr lang="en-GB" dirty="0" smtClean="0"/>
              <a:t> </a:t>
            </a:r>
            <a:r>
              <a:rPr lang="en-GB" dirty="0" err="1" smtClean="0"/>
              <a:t>kamoere</a:t>
            </a:r>
            <a:r>
              <a:rPr lang="en-GB" dirty="0" smtClean="0"/>
              <a:t>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8" y="5037041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 long </a:t>
            </a:r>
            <a:r>
              <a:rPr lang="en-GB" dirty="0" err="1" smtClean="0"/>
              <a:t>aceh</a:t>
            </a:r>
            <a:r>
              <a:rPr lang="en-GB" dirty="0" smtClean="0"/>
              <a:t> 3 </a:t>
            </a:r>
            <a:r>
              <a:rPr lang="en-GB" dirty="0" err="1" smtClean="0"/>
              <a:t>sagoe</a:t>
            </a:r>
            <a:r>
              <a:rPr lang="en-GB" dirty="0" smtClean="0"/>
              <a:t> </a:t>
            </a:r>
            <a:r>
              <a:rPr lang="en-GB" dirty="0" err="1" smtClean="0"/>
              <a:t>ateuh</a:t>
            </a:r>
            <a:r>
              <a:rPr lang="en-GB" dirty="0" smtClean="0"/>
              <a:t> </a:t>
            </a:r>
            <a:r>
              <a:rPr lang="en-GB" dirty="0" err="1" smtClean="0"/>
              <a:t>bumo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endParaRPr lang="en-GB" dirty="0"/>
          </a:p>
        </p:txBody>
      </p:sp>
      <p:sp>
        <p:nvSpPr>
          <p:cNvPr id="3" name="AutoShape 3"/>
          <p:cNvSpPr>
            <a:spLocks noChangeAspect="1" noChangeArrowheads="1" noTextEdit="1"/>
          </p:cNvSpPr>
          <p:nvPr/>
        </p:nvSpPr>
        <p:spPr bwMode="auto">
          <a:xfrm>
            <a:off x="4798912" y="3787521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4783138" y="3770313"/>
            <a:ext cx="430212" cy="424476"/>
            <a:chOff x="4783138" y="3770313"/>
            <a:chExt cx="430212" cy="424476"/>
          </a:xfrm>
        </p:grpSpPr>
        <p:sp>
          <p:nvSpPr>
            <p:cNvPr id="4" name="Freeform 5"/>
            <p:cNvSpPr>
              <a:spLocks/>
            </p:cNvSpPr>
            <p:nvPr/>
          </p:nvSpPr>
          <p:spPr bwMode="auto">
            <a:xfrm>
              <a:off x="4783138" y="377031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4800346" y="3834844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783138" y="4434273"/>
            <a:ext cx="430212" cy="424476"/>
            <a:chOff x="4783138" y="4434273"/>
            <a:chExt cx="430212" cy="424476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4783138" y="443427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4800346" y="4498805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783138" y="5105404"/>
            <a:ext cx="430212" cy="424476"/>
            <a:chOff x="4783138" y="5105404"/>
            <a:chExt cx="430212" cy="424476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4783138" y="5105404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4800346" y="5169936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5854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animBg="1"/>
      <p:bldP spid="70" grpId="0" build="p"/>
      <p:bldP spid="71" grpId="0" build="p"/>
      <p:bldP spid="7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78"/>
          <p:cNvGrpSpPr/>
          <p:nvPr/>
        </p:nvGrpSpPr>
        <p:grpSpPr>
          <a:xfrm>
            <a:off x="5217369" y="2457148"/>
            <a:ext cx="1757262" cy="1757262"/>
            <a:chOff x="0" y="0"/>
            <a:chExt cx="3006064" cy="3006064"/>
          </a:xfrm>
        </p:grpSpPr>
        <p:sp>
          <p:nvSpPr>
            <p:cNvPr id="13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2362606"/>
            <a:ext cx="2692671" cy="521405"/>
          </a:xfrm>
        </p:spPr>
        <p:txBody>
          <a:bodyPr/>
          <a:lstStyle/>
          <a:p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23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3302184"/>
            <a:ext cx="3724224" cy="2324891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 smtClean="0"/>
              <a:t>inve</a:t>
            </a:r>
            <a:endParaRPr lang="en-GB" dirty="0" smtClean="0"/>
          </a:p>
          <a:p>
            <a:r>
              <a:rPr lang="en-GB" dirty="0" err="1" smtClean="0"/>
              <a:t>ntore</a:t>
            </a:r>
            <a:r>
              <a:rPr lang="en-GB" dirty="0" smtClean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</a:t>
            </a:r>
          </a:p>
          <a:p>
            <a:endParaRPr lang="en-GB" dirty="0"/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00977" y="2924245"/>
            <a:ext cx="3724223" cy="307225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099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3" grpId="0" animBg="1"/>
      <p:bldP spid="26" grpId="0" uiExpand="1" build="p"/>
      <p:bldP spid="16" grpId="0" build="p"/>
      <p:bldP spid="17" grpId="0" build="p"/>
      <p:bldP spid="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702206"/>
            <a:ext cx="2692671" cy="521405"/>
          </a:xfrm>
        </p:spPr>
        <p:txBody>
          <a:bodyPr/>
          <a:lstStyle/>
          <a:p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41784"/>
            <a:ext cx="3724224" cy="2788345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 smtClean="0"/>
              <a:t>Nem</a:t>
            </a:r>
            <a:endParaRPr lang="en-GB" dirty="0" smtClean="0"/>
          </a:p>
          <a:p>
            <a:r>
              <a:rPr lang="en-GB" dirty="0" smtClean="0"/>
              <a:t>o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194"/>
            <p:cNvSpPr/>
            <p:nvPr/>
          </p:nvSpPr>
          <p:spPr>
            <a:xfrm>
              <a:off x="5707867" y="2994220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8" y="2236742"/>
            <a:ext cx="3724222" cy="327074"/>
          </a:xfrm>
        </p:spPr>
        <p:txBody>
          <a:bodyPr/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2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464377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6" grpId="0" build="p"/>
      <p:bldP spid="12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2012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6" y="2615016"/>
            <a:ext cx="3724223" cy="2955790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</a:t>
            </a:r>
          </a:p>
          <a:p>
            <a:r>
              <a:rPr lang="en-GB" dirty="0" smtClean="0"/>
              <a:t>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smtClean="0"/>
              <a:t>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06"/>
            <p:cNvSpPr/>
            <p:nvPr/>
          </p:nvSpPr>
          <p:spPr>
            <a:xfrm>
              <a:off x="5742097" y="2981443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5"/>
          </p:nvPr>
        </p:nvSpPr>
        <p:spPr>
          <a:xfrm>
            <a:off x="7400977" y="2253338"/>
            <a:ext cx="3724224" cy="30421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92282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8" grpId="0" animBg="1"/>
      <p:bldP spid="27" grpId="0" animBg="1"/>
      <p:bldP spid="8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29084"/>
            <a:ext cx="3724224" cy="2758842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</a:t>
            </a:r>
            <a:r>
              <a:rPr lang="en-GB" dirty="0"/>
              <a:t>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smtClean="0"/>
              <a:t>e</a:t>
            </a:r>
          </a:p>
          <a:p>
            <a:r>
              <a:rPr lang="en-GB" dirty="0" err="1" smtClean="0"/>
              <a:t>nim</a:t>
            </a:r>
            <a:r>
              <a:rPr lang="en-GB" dirty="0" smtClean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fdicta</a:t>
            </a:r>
            <a:r>
              <a:rPr lang="en-GB" dirty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fugiticta</a:t>
            </a:r>
            <a:r>
              <a:rPr lang="en-GB" dirty="0" smtClean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18"/>
            <p:cNvSpPr/>
            <p:nvPr/>
          </p:nvSpPr>
          <p:spPr>
            <a:xfrm>
              <a:off x="5695681" y="2884011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7" y="2246441"/>
            <a:ext cx="3724222" cy="344543"/>
          </a:xfrm>
        </p:spPr>
        <p:txBody>
          <a:bodyPr/>
          <a:lstStyle/>
          <a:p>
            <a:r>
              <a:rPr lang="en-GB" dirty="0"/>
              <a:t>Start and Growth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50875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6" grpId="0" animBg="1"/>
      <p:bldP spid="17" grpId="0" animBg="1"/>
      <p:bldP spid="6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4756013" y="4410615"/>
            <a:ext cx="2692671" cy="521405"/>
          </a:xfrm>
        </p:spPr>
        <p:txBody>
          <a:bodyPr/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4148309" y="5316981"/>
            <a:ext cx="3895381" cy="898764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29"/>
            <p:cNvSpPr/>
            <p:nvPr/>
          </p:nvSpPr>
          <p:spPr>
            <a:xfrm>
              <a:off x="5613299" y="2998859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829244" y="4951070"/>
            <a:ext cx="4546209" cy="302849"/>
          </a:xfrm>
        </p:spPr>
        <p:txBody>
          <a:bodyPr>
            <a:normAutofit lnSpcReduction="10000"/>
          </a:bodyPr>
          <a:lstStyle/>
          <a:p>
            <a:pPr algn="ctr"/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21462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build="p"/>
      <p:bldP spid="17" grpId="0" animBg="1"/>
      <p:bldP spid="6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PHOTO COMPANY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Start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Internal Sources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Concept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Join Partner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2008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2009</a:t>
            </a:r>
            <a:endParaRPr lang="en-GB" sz="1100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6054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New Investors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We are Here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Award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Go Global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37" name="Oval 3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9252104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MILESTONE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2125093"/>
            <a:ext cx="10058398" cy="664396"/>
          </a:xfrm>
        </p:spPr>
        <p:txBody>
          <a:bodyPr lIns="0"/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2008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48700"/>
            <a:ext cx="1762125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403" y="5270557"/>
            <a:ext cx="1104900" cy="254318"/>
          </a:xfrm>
        </p:spPr>
        <p:txBody>
          <a:bodyPr lIns="0">
            <a:noAutofit/>
          </a:bodyPr>
          <a:lstStyle/>
          <a:p>
            <a:r>
              <a:rPr lang="en-GB" sz="1400" dirty="0" smtClean="0"/>
              <a:t>Start</a:t>
            </a:r>
            <a:endParaRPr lang="en-GB" sz="1200" dirty="0"/>
          </a:p>
        </p:txBody>
      </p:sp>
      <p:sp>
        <p:nvSpPr>
          <p:cNvPr id="23" name="Rectangle 22"/>
          <p:cNvSpPr/>
          <p:nvPr/>
        </p:nvSpPr>
        <p:spPr>
          <a:xfrm>
            <a:off x="1066801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1066801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727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7" y="5658669"/>
            <a:ext cx="176212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6" y="5280526"/>
            <a:ext cx="1096503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Go Global</a:t>
            </a:r>
          </a:p>
        </p:txBody>
      </p:sp>
      <p:sp>
        <p:nvSpPr>
          <p:cNvPr id="83" name="Rectangle 82"/>
          <p:cNvSpPr/>
          <p:nvPr/>
        </p:nvSpPr>
        <p:spPr>
          <a:xfrm>
            <a:off x="9373728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9373728" y="3947218"/>
            <a:ext cx="1302544" cy="7251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220264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50655" y="5658669"/>
            <a:ext cx="1735932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263" y="5280526"/>
            <a:ext cx="1100701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Partners</a:t>
            </a:r>
          </a:p>
        </p:txBody>
      </p:sp>
      <p:sp>
        <p:nvSpPr>
          <p:cNvPr id="90" name="Rectangle 89"/>
          <p:cNvSpPr/>
          <p:nvPr/>
        </p:nvSpPr>
        <p:spPr>
          <a:xfrm>
            <a:off x="5220265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5220265" y="3947218"/>
            <a:ext cx="1302544" cy="7251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43532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2010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648700"/>
            <a:ext cx="1751628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270557"/>
            <a:ext cx="1086006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Concept</a:t>
            </a:r>
          </a:p>
        </p:txBody>
      </p:sp>
      <p:sp>
        <p:nvSpPr>
          <p:cNvPr id="95" name="Rectangle 94"/>
          <p:cNvSpPr/>
          <p:nvPr/>
        </p:nvSpPr>
        <p:spPr>
          <a:xfrm>
            <a:off x="3143533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Rectangle 95"/>
          <p:cNvSpPr/>
          <p:nvPr/>
        </p:nvSpPr>
        <p:spPr>
          <a:xfrm>
            <a:off x="3143533" y="3937249"/>
            <a:ext cx="1302544" cy="725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96996" y="3424287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646016"/>
            <a:ext cx="172123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267873"/>
            <a:ext cx="1055614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New Building</a:t>
            </a:r>
          </a:p>
        </p:txBody>
      </p:sp>
      <p:sp>
        <p:nvSpPr>
          <p:cNvPr id="100" name="Rectangle 99"/>
          <p:cNvSpPr/>
          <p:nvPr/>
        </p:nvSpPr>
        <p:spPr>
          <a:xfrm>
            <a:off x="7296997" y="4009767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Rectangle 100"/>
          <p:cNvSpPr/>
          <p:nvPr/>
        </p:nvSpPr>
        <p:spPr>
          <a:xfrm>
            <a:off x="7296997" y="3934565"/>
            <a:ext cx="1302544" cy="7251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9" y="2984498"/>
            <a:ext cx="10081175" cy="1581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2459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64" grpId="0" build="p"/>
      <p:bldP spid="65" grpId="0" build="p"/>
      <p:bldP spid="23" grpId="0" animBg="1"/>
      <p:bldP spid="26" grpId="0" animBg="1"/>
      <p:bldP spid="74" grpId="0" build="p"/>
      <p:bldP spid="76" grpId="0" build="p"/>
      <p:bldP spid="78" grpId="0" build="p"/>
      <p:bldP spid="83" grpId="0" animBg="1"/>
      <p:bldP spid="84" grpId="0" animBg="1"/>
      <p:bldP spid="85" grpId="0" build="p"/>
      <p:bldP spid="86" grpId="0" build="p"/>
      <p:bldP spid="89" grpId="0" build="p"/>
      <p:bldP spid="90" grpId="0" animBg="1"/>
      <p:bldP spid="91" grpId="0" animBg="1"/>
      <p:bldP spid="92" grpId="0" build="p"/>
      <p:bldP spid="93" grpId="0" build="p"/>
      <p:bldP spid="94" grpId="0" build="p"/>
      <p:bldP spid="95" grpId="0" animBg="1"/>
      <p:bldP spid="96" grpId="0" animBg="1"/>
      <p:bldP spid="97" grpId="0" build="p"/>
      <p:bldP spid="98" grpId="0" build="p"/>
      <p:bldP spid="99" grpId="0" build="p"/>
      <p:bldP spid="100" grpId="0" animBg="1"/>
      <p:bldP spid="101" grpId="0" animBg="1"/>
      <p:bldP spid="10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ROAD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-514187" y="1134654"/>
            <a:ext cx="13651068" cy="5961946"/>
            <a:chOff x="-514187" y="1134654"/>
            <a:chExt cx="13651068" cy="5961946"/>
          </a:xfrm>
          <a:solidFill>
            <a:schemeClr val="bg1">
              <a:lumMod val="50000"/>
            </a:schemeClr>
          </a:solidFill>
        </p:grpSpPr>
        <p:sp>
          <p:nvSpPr>
            <p:cNvPr id="32" name="Shape 479"/>
            <p:cNvSpPr/>
            <p:nvPr/>
          </p:nvSpPr>
          <p:spPr>
            <a:xfrm>
              <a:off x="-514187" y="1134654"/>
              <a:ext cx="13651068" cy="59619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77" name="Straight Connector 76"/>
            <p:cNvCxnSpPr/>
            <p:nvPr/>
          </p:nvCxnSpPr>
          <p:spPr>
            <a:xfrm flipH="1">
              <a:off x="1698171" y="1954613"/>
              <a:ext cx="9674680" cy="5081027"/>
            </a:xfrm>
            <a:prstGeom prst="line">
              <a:avLst/>
            </a:prstGeom>
            <a:grpFill/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oup 1"/>
          <p:cNvGrpSpPr/>
          <p:nvPr/>
        </p:nvGrpSpPr>
        <p:grpSpPr>
          <a:xfrm>
            <a:off x="8938314" y="1344759"/>
            <a:ext cx="1152597" cy="1467557"/>
            <a:chOff x="8938314" y="1344759"/>
            <a:chExt cx="1152597" cy="1467557"/>
          </a:xfrm>
        </p:grpSpPr>
        <p:sp>
          <p:nvSpPr>
            <p:cNvPr id="142" name="Freeform 13"/>
            <p:cNvSpPr>
              <a:spLocks/>
            </p:cNvSpPr>
            <p:nvPr/>
          </p:nvSpPr>
          <p:spPr bwMode="auto">
            <a:xfrm>
              <a:off x="8938314" y="1344759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Line 14"/>
            <p:cNvSpPr>
              <a:spLocks noChangeShapeType="1"/>
            </p:cNvSpPr>
            <p:nvPr/>
          </p:nvSpPr>
          <p:spPr bwMode="auto">
            <a:xfrm flipV="1">
              <a:off x="8938314" y="1394998"/>
              <a:ext cx="0" cy="1417318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7189676" y="4273549"/>
            <a:ext cx="1154529" cy="1297358"/>
            <a:chOff x="7189676" y="4273549"/>
            <a:chExt cx="1154529" cy="1297358"/>
          </a:xfrm>
        </p:grpSpPr>
        <p:sp>
          <p:nvSpPr>
            <p:cNvPr id="144" name="Line 15"/>
            <p:cNvSpPr>
              <a:spLocks noChangeShapeType="1"/>
            </p:cNvSpPr>
            <p:nvPr/>
          </p:nvSpPr>
          <p:spPr bwMode="auto">
            <a:xfrm flipV="1">
              <a:off x="8344205" y="4273549"/>
              <a:ext cx="0" cy="117465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5" name="Freeform 16"/>
            <p:cNvSpPr>
              <a:spLocks/>
            </p:cNvSpPr>
            <p:nvPr/>
          </p:nvSpPr>
          <p:spPr bwMode="auto">
            <a:xfrm>
              <a:off x="7189676" y="5083976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151883" y="2699060"/>
            <a:ext cx="1157842" cy="1430750"/>
            <a:chOff x="6151883" y="2699060"/>
            <a:chExt cx="1157842" cy="1430750"/>
          </a:xfrm>
        </p:grpSpPr>
        <p:sp>
          <p:nvSpPr>
            <p:cNvPr id="146" name="Freeform 17"/>
            <p:cNvSpPr>
              <a:spLocks/>
            </p:cNvSpPr>
            <p:nvPr/>
          </p:nvSpPr>
          <p:spPr bwMode="auto">
            <a:xfrm>
              <a:off x="6158094" y="2699060"/>
              <a:ext cx="1151631" cy="487897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7" name="Line 18"/>
            <p:cNvSpPr>
              <a:spLocks noChangeShapeType="1"/>
            </p:cNvSpPr>
            <p:nvPr/>
          </p:nvSpPr>
          <p:spPr bwMode="auto">
            <a:xfrm flipV="1">
              <a:off x="6151883" y="2748333"/>
              <a:ext cx="0" cy="138147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012643" y="4129810"/>
            <a:ext cx="1154530" cy="1390032"/>
            <a:chOff x="3012643" y="4129810"/>
            <a:chExt cx="1154530" cy="1390032"/>
          </a:xfrm>
        </p:grpSpPr>
        <p:sp>
          <p:nvSpPr>
            <p:cNvPr id="148" name="Freeform 19"/>
            <p:cNvSpPr>
              <a:spLocks/>
            </p:cNvSpPr>
            <p:nvPr/>
          </p:nvSpPr>
          <p:spPr bwMode="auto">
            <a:xfrm>
              <a:off x="3014576" y="4129810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9" name="Line 20"/>
            <p:cNvSpPr>
              <a:spLocks noChangeShapeType="1"/>
            </p:cNvSpPr>
            <p:nvPr/>
          </p:nvSpPr>
          <p:spPr bwMode="auto">
            <a:xfrm flipV="1">
              <a:off x="3012643" y="4180049"/>
              <a:ext cx="1933" cy="133979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14575" y="4129810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sz="1400" dirty="0"/>
          </a:p>
        </p:txBody>
      </p:sp>
      <p:sp>
        <p:nvSpPr>
          <p:cNvPr id="1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51883" y="2698361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1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37857" y="1357874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1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89675" y="5076897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60183" y="434768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  <a:p>
            <a:pPr lvl="0"/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60183" y="4603106"/>
            <a:ext cx="1934477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22393" y="3107587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Award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421634" y="3363004"/>
            <a:ext cx="1535236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1632" y="4611505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We are Here</a:t>
            </a:r>
          </a:p>
          <a:p>
            <a:pPr lvl="0" algn="r"/>
            <a:endParaRPr lang="en-GB" sz="1300" dirty="0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66922"/>
            <a:ext cx="1739309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doloramet,lorea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24" y="1779394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Start</a:t>
            </a:r>
          </a:p>
          <a:p>
            <a:pPr lvl="0" algn="r"/>
            <a:endParaRPr lang="en-GB" sz="13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30440" y="2034811"/>
            <a:ext cx="1412861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hanaorem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04622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4" grpId="0" build="p"/>
      <p:bldP spid="165" grpId="0" build="p"/>
      <p:bldP spid="166" grpId="0" build="p"/>
      <p:bldP spid="167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CLEAN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066800" y="3820883"/>
            <a:ext cx="2011680" cy="5029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3078480" y="3820883"/>
            <a:ext cx="2011680" cy="5029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5090160" y="3820883"/>
            <a:ext cx="2011680" cy="50292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7101839" y="3820883"/>
            <a:ext cx="2011680" cy="50292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9113519" y="3820883"/>
            <a:ext cx="2011680" cy="50292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55803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Start</a:t>
            </a:r>
            <a:endParaRPr lang="en-GB" sz="1300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55803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281666" y="2510241"/>
            <a:ext cx="64295" cy="1550196"/>
            <a:chOff x="1281666" y="2510241"/>
            <a:chExt cx="64295" cy="1550196"/>
          </a:xfrm>
        </p:grpSpPr>
        <p:sp>
          <p:nvSpPr>
            <p:cNvPr id="11" name="Line 15"/>
            <p:cNvSpPr>
              <a:spLocks noChangeShapeType="1"/>
            </p:cNvSpPr>
            <p:nvPr/>
          </p:nvSpPr>
          <p:spPr bwMode="auto">
            <a:xfrm flipV="1">
              <a:off x="1310640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" name="Oval 1"/>
            <p:cNvSpPr/>
            <p:nvPr/>
          </p:nvSpPr>
          <p:spPr>
            <a:xfrm>
              <a:off x="1281666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81397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New </a:t>
            </a:r>
            <a:r>
              <a:rPr lang="en-GB" sz="1300" dirty="0" smtClean="0"/>
              <a:t>Partner</a:t>
            </a:r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81397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5305990" y="2510241"/>
            <a:ext cx="64295" cy="1550196"/>
            <a:chOff x="5305990" y="2510241"/>
            <a:chExt cx="64295" cy="1550196"/>
          </a:xfrm>
        </p:grpSpPr>
        <p:sp>
          <p:nvSpPr>
            <p:cNvPr id="19" name="Line 15"/>
            <p:cNvSpPr>
              <a:spLocks noChangeShapeType="1"/>
            </p:cNvSpPr>
            <p:nvPr/>
          </p:nvSpPr>
          <p:spPr bwMode="auto">
            <a:xfrm flipV="1">
              <a:off x="5336234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Oval 21"/>
            <p:cNvSpPr/>
            <p:nvPr/>
          </p:nvSpPr>
          <p:spPr>
            <a:xfrm>
              <a:off x="5305990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47299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Award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7299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7297588" y="4113994"/>
            <a:ext cx="64295" cy="1519226"/>
            <a:chOff x="7297588" y="4113994"/>
            <a:chExt cx="64295" cy="1519226"/>
          </a:xfrm>
        </p:grpSpPr>
        <p:sp>
          <p:nvSpPr>
            <p:cNvPr id="23" name="Line 15"/>
            <p:cNvSpPr>
              <a:spLocks noChangeShapeType="1"/>
            </p:cNvSpPr>
            <p:nvPr/>
          </p:nvSpPr>
          <p:spPr bwMode="auto">
            <a:xfrm flipV="1">
              <a:off x="732783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729758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04755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 </a:t>
            </a:r>
            <a:r>
              <a:rPr lang="en-GB" sz="1300" dirty="0" smtClean="0"/>
              <a:t>Global</a:t>
            </a:r>
            <a:endParaRPr lang="en-GB" sz="1300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04755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8" name="Group 7"/>
          <p:cNvGrpSpPr/>
          <p:nvPr/>
        </p:nvGrpSpPr>
        <p:grpSpPr>
          <a:xfrm>
            <a:off x="9329348" y="2510241"/>
            <a:ext cx="64295" cy="1550196"/>
            <a:chOff x="9329348" y="2510241"/>
            <a:chExt cx="64295" cy="1550196"/>
          </a:xfrm>
        </p:grpSpPr>
        <p:sp>
          <p:nvSpPr>
            <p:cNvPr id="33" name="Line 15"/>
            <p:cNvSpPr>
              <a:spLocks noChangeShapeType="1"/>
            </p:cNvSpPr>
            <p:nvPr/>
          </p:nvSpPr>
          <p:spPr bwMode="auto">
            <a:xfrm flipV="1">
              <a:off x="9359592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9329348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4138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4138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3265978" y="4113994"/>
            <a:ext cx="64295" cy="1519226"/>
            <a:chOff x="3265978" y="4113994"/>
            <a:chExt cx="64295" cy="1519226"/>
          </a:xfrm>
        </p:grpSpPr>
        <p:sp>
          <p:nvSpPr>
            <p:cNvPr id="37" name="Line 15"/>
            <p:cNvSpPr>
              <a:spLocks noChangeShapeType="1"/>
            </p:cNvSpPr>
            <p:nvPr/>
          </p:nvSpPr>
          <p:spPr bwMode="auto">
            <a:xfrm flipV="1">
              <a:off x="329622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Oval 39"/>
            <p:cNvSpPr/>
            <p:nvPr/>
          </p:nvSpPr>
          <p:spPr>
            <a:xfrm>
              <a:off x="326597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2006</a:t>
            </a:r>
            <a:endParaRPr lang="en-GB" sz="1400" dirty="0"/>
          </a:p>
        </p:txBody>
      </p:sp>
      <p:sp>
        <p:nvSpPr>
          <p:cNvPr id="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8472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93691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07273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9871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2012</a:t>
            </a:r>
            <a:endParaRPr lang="en-GB" sz="1400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258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27" grpId="0" animBg="1"/>
      <p:bldP spid="28" grpId="0" animBg="1"/>
      <p:bldP spid="29" grpId="0" animBg="1"/>
      <p:bldP spid="30" grpId="0" animBg="1"/>
      <p:bldP spid="12" grpId="0" build="p"/>
      <p:bldP spid="13" grpId="0" build="p"/>
      <p:bldP spid="20" grpId="0" build="p"/>
      <p:bldP spid="21" grpId="0" build="p"/>
      <p:bldP spid="26" grpId="0" build="p"/>
      <p:bldP spid="31" grpId="0" build="p"/>
      <p:bldP spid="34" grpId="0" build="p"/>
      <p:bldP spid="35" grpId="0" build="p"/>
      <p:bldP spid="38" grpId="0" build="p"/>
      <p:bldP spid="39" grpId="0" build="p"/>
      <p:bldP spid="41" grpId="0" build="p"/>
      <p:bldP spid="42" grpId="0" build="p"/>
      <p:bldP spid="45" grpId="0" build="p"/>
      <p:bldP spid="46" grpId="0" build="p"/>
      <p:bldP spid="47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AWARDS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4843513" y="2943095"/>
            <a:ext cx="2510419" cy="914313"/>
            <a:chOff x="4843513" y="2943095"/>
            <a:chExt cx="2510419" cy="914313"/>
          </a:xfrm>
        </p:grpSpPr>
        <p:sp>
          <p:nvSpPr>
            <p:cNvPr id="51" name="Shape 564"/>
            <p:cNvSpPr/>
            <p:nvPr/>
          </p:nvSpPr>
          <p:spPr>
            <a:xfrm>
              <a:off x="4843513" y="2943095"/>
              <a:ext cx="2510419" cy="448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565"/>
            <p:cNvSpPr/>
            <p:nvPr/>
          </p:nvSpPr>
          <p:spPr>
            <a:xfrm>
              <a:off x="4850516" y="3389064"/>
              <a:ext cx="2496412" cy="46834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3" name="Shape 570"/>
          <p:cNvSpPr/>
          <p:nvPr/>
        </p:nvSpPr>
        <p:spPr>
          <a:xfrm>
            <a:off x="5627958" y="2267349"/>
            <a:ext cx="941528" cy="9625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149022" y="3610803"/>
            <a:ext cx="1987361" cy="723812"/>
            <a:chOff x="2149022" y="3610803"/>
            <a:chExt cx="1987361" cy="723812"/>
          </a:xfrm>
        </p:grpSpPr>
        <p:sp>
          <p:nvSpPr>
            <p:cNvPr id="54" name="Shape 575"/>
            <p:cNvSpPr/>
            <p:nvPr/>
          </p:nvSpPr>
          <p:spPr>
            <a:xfrm>
              <a:off x="2149022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576"/>
            <p:cNvSpPr/>
            <p:nvPr/>
          </p:nvSpPr>
          <p:spPr>
            <a:xfrm>
              <a:off x="2154566" y="3963852"/>
              <a:ext cx="1976271" cy="370763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579"/>
          <p:cNvSpPr/>
          <p:nvPr/>
        </p:nvSpPr>
        <p:spPr>
          <a:xfrm>
            <a:off x="2770024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61061" y="3610803"/>
            <a:ext cx="1987361" cy="723812"/>
            <a:chOff x="8061061" y="3610803"/>
            <a:chExt cx="1987361" cy="723812"/>
          </a:xfrm>
        </p:grpSpPr>
        <p:sp>
          <p:nvSpPr>
            <p:cNvPr id="57" name="Shape 582"/>
            <p:cNvSpPr/>
            <p:nvPr/>
          </p:nvSpPr>
          <p:spPr>
            <a:xfrm>
              <a:off x="8061061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583"/>
            <p:cNvSpPr/>
            <p:nvPr/>
          </p:nvSpPr>
          <p:spPr>
            <a:xfrm>
              <a:off x="8066606" y="3963852"/>
              <a:ext cx="1976271" cy="370763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9" name="Shape 586"/>
          <p:cNvSpPr/>
          <p:nvPr/>
        </p:nvSpPr>
        <p:spPr>
          <a:xfrm>
            <a:off x="8682063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154567" y="3963851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( 2010 )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32432" y="3209077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89628" y="2496399"/>
            <a:ext cx="412750" cy="331151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 smtClean="0"/>
              <a:t>1</a:t>
            </a:r>
            <a:endParaRPr lang="en-GB" sz="1800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49453" y="3256454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50515" y="3389064"/>
            <a:ext cx="2503415" cy="46834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Award Name ( 2012 )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55515" y="3963850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( 2009 )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77050" y="4053981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82830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3" grpId="0" animBg="1"/>
      <p:bldP spid="56" grpId="0" animBg="1"/>
      <p:bldP spid="59" grpId="0" animBg="1"/>
      <p:bldP spid="62" grpId="0" build="p"/>
      <p:bldP spid="63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animBg="1"/>
      <p:bldP spid="7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WHY DO BUSINESS WITH US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1883793"/>
            <a:ext cx="5429249" cy="733400"/>
          </a:xfrm>
        </p:spPr>
        <p:txBody>
          <a:bodyPr lIns="0">
            <a:normAutofit/>
          </a:bodyPr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334064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Ultimate </a:t>
            </a:r>
            <a:r>
              <a:rPr lang="en-GB" sz="1200" dirty="0" smtClean="0"/>
              <a:t>Quality</a:t>
            </a:r>
            <a:endParaRPr lang="en-GB" sz="1200" dirty="0"/>
          </a:p>
        </p:txBody>
      </p:sp>
      <p:sp>
        <p:nvSpPr>
          <p:cNvPr id="26" name="Rectangle 25"/>
          <p:cNvSpPr/>
          <p:nvPr/>
        </p:nvSpPr>
        <p:spPr>
          <a:xfrm rot="16200000">
            <a:off x="852234" y="3632454"/>
            <a:ext cx="501649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3596061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8" y="2946398"/>
            <a:ext cx="556950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4452483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Perfect 24 H Support</a:t>
            </a:r>
          </a:p>
        </p:txBody>
      </p:sp>
      <p:sp>
        <p:nvSpPr>
          <p:cNvPr id="47" name="Rectangle 46"/>
          <p:cNvSpPr/>
          <p:nvPr/>
        </p:nvSpPr>
        <p:spPr>
          <a:xfrm rot="16200000">
            <a:off x="850941" y="4745586"/>
            <a:ext cx="504236" cy="725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4707900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5593826"/>
            <a:ext cx="19494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Responsible and Guaranty</a:t>
            </a:r>
          </a:p>
        </p:txBody>
      </p:sp>
      <p:sp>
        <p:nvSpPr>
          <p:cNvPr id="50" name="Rectangle 49"/>
          <p:cNvSpPr/>
          <p:nvPr/>
        </p:nvSpPr>
        <p:spPr>
          <a:xfrm rot="16200000">
            <a:off x="850906" y="5883788"/>
            <a:ext cx="504305" cy="7251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5846068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7061200" y="1501614"/>
            <a:ext cx="4063999" cy="46705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0908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26" grpId="0" animBg="1"/>
      <p:bldP spid="93" grpId="0" build="p"/>
      <p:bldP spid="102" grpId="0" animBg="1"/>
      <p:bldP spid="46" grpId="0" build="p"/>
      <p:bldP spid="47" grpId="0" animBg="1"/>
      <p:bldP spid="48" grpId="0" build="p"/>
      <p:bldP spid="49" grpId="0" build="p"/>
      <p:bldP spid="50" grpId="0" animBg="1"/>
      <p:bldP spid="51" grpId="0" build="p"/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THE REASON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Rectangle 56"/>
          <p:cNvSpPr/>
          <p:nvPr/>
        </p:nvSpPr>
        <p:spPr>
          <a:xfrm rot="5400000">
            <a:off x="492035" y="2874472"/>
            <a:ext cx="1227495" cy="9474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 rot="5400000">
            <a:off x="503465" y="5181244"/>
            <a:ext cx="1227495" cy="947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 rot="5400000">
            <a:off x="10452270" y="291003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 rot="5400000">
            <a:off x="10463700" y="5216803"/>
            <a:ext cx="1227495" cy="947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4954044" y="2941890"/>
            <a:ext cx="2297656" cy="229765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765043"/>
            <a:ext cx="2606490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</a:t>
            </a:r>
            <a:r>
              <a:rPr lang="en-GB" dirty="0"/>
              <a:t>le </a:t>
            </a:r>
            <a:r>
              <a:rPr lang="en-GB" dirty="0" err="1"/>
              <a:t>abankoloramet,lorem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520290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5509272"/>
            <a:ext cx="293365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2</a:t>
            </a:r>
            <a:endParaRPr lang="en-US" sz="2400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3020246"/>
            <a:ext cx="2548724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/>
              <a:t> </a:t>
            </a:r>
            <a:r>
              <a:rPr lang="en-GB" dirty="0" err="1" smtClean="0"/>
              <a:t>dolet,lorem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 smtClean="0"/>
              <a:t>geh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2775493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2169030"/>
            <a:ext cx="351131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1</a:t>
            </a:r>
            <a:endParaRPr lang="en-US" sz="2400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4799690"/>
            <a:ext cx="2534980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/>
              <a:t> </a:t>
            </a:r>
            <a:r>
              <a:rPr lang="en-GB" dirty="0" err="1"/>
              <a:t>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sageu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02414" y="4554937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7" y="5543919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/>
              <a:t>4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3054893"/>
            <a:ext cx="259274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/>
              <a:t> </a:t>
            </a:r>
            <a:r>
              <a:rPr lang="en-GB" dirty="0" err="1"/>
              <a:t>sampohkoloramet,lorem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/>
              <a:t>sampoh</a:t>
            </a:r>
            <a:r>
              <a:rPr lang="en-GB" dirty="0"/>
              <a:t> </a:t>
            </a:r>
            <a:r>
              <a:rPr lang="en-GB" dirty="0" smtClean="0"/>
              <a:t>le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60180" y="2810140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8" y="2203677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 smtClean="0"/>
              <a:t>3</a:t>
            </a:r>
            <a:endParaRPr lang="en-US" sz="2400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17312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animBg="1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WHAT CAN WE DO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15"/>
          <p:cNvSpPr/>
          <p:nvPr/>
        </p:nvSpPr>
        <p:spPr>
          <a:xfrm>
            <a:off x="4074019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3">
              <a:alpha val="75185"/>
            </a:schemeClr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1" name="Shape 318"/>
          <p:cNvSpPr/>
          <p:nvPr/>
        </p:nvSpPr>
        <p:spPr>
          <a:xfrm>
            <a:off x="5950552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4">
              <a:alpha val="75185"/>
            </a:schemeClr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4" name="Shape 321"/>
          <p:cNvSpPr/>
          <p:nvPr/>
        </p:nvSpPr>
        <p:spPr>
          <a:xfrm>
            <a:off x="5002399" y="369326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>
              <a:alpha val="75185"/>
            </a:schemeClr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324"/>
          <p:cNvSpPr/>
          <p:nvPr/>
        </p:nvSpPr>
        <p:spPr>
          <a:xfrm>
            <a:off x="4935991" y="287451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6" name="Shape 325"/>
          <p:cNvSpPr/>
          <p:nvPr/>
        </p:nvSpPr>
        <p:spPr>
          <a:xfrm>
            <a:off x="6852398" y="287451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326"/>
          <p:cNvSpPr/>
          <p:nvPr/>
        </p:nvSpPr>
        <p:spPr>
          <a:xfrm>
            <a:off x="5864371" y="448552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87470" y="3096254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12110" y="4987301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7966" y="3096254"/>
            <a:ext cx="1955800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6515343" y="3328110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1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4622669" y="3328110"/>
            <a:ext cx="1084337" cy="317873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Research</a:t>
            </a:r>
          </a:p>
        </p:txBody>
      </p:sp>
      <p:sp>
        <p:nvSpPr>
          <p:cNvPr id="17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553831" y="5035973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612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12" grpId="0" build="p"/>
      <p:bldP spid="13" grpId="0" build="p"/>
      <p:bldP spid="14" grpId="0" build="p"/>
      <p:bldP spid="15" grpId="0" build="p"/>
      <p:bldP spid="16" grpId="0" build="p"/>
      <p:bldP spid="17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SKILL INFOGRAPHIC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2" name="Shape 650"/>
          <p:cNvSpPr/>
          <p:nvPr/>
        </p:nvSpPr>
        <p:spPr>
          <a:xfrm>
            <a:off x="228477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51"/>
          <p:cNvSpPr/>
          <p:nvPr/>
        </p:nvSpPr>
        <p:spPr>
          <a:xfrm>
            <a:off x="2187463" y="1955585"/>
            <a:ext cx="549543" cy="783104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2"/>
          <p:cNvSpPr/>
          <p:nvPr/>
        </p:nvSpPr>
        <p:spPr>
          <a:xfrm>
            <a:off x="4536153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2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3"/>
          <p:cNvSpPr/>
          <p:nvPr/>
        </p:nvSpPr>
        <p:spPr>
          <a:xfrm>
            <a:off x="4416314" y="1741051"/>
            <a:ext cx="572075" cy="1354108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4"/>
          <p:cNvSpPr/>
          <p:nvPr/>
        </p:nvSpPr>
        <p:spPr>
          <a:xfrm>
            <a:off x="6787537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3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5"/>
          <p:cNvSpPr/>
          <p:nvPr/>
        </p:nvSpPr>
        <p:spPr>
          <a:xfrm>
            <a:off x="6667698" y="1670663"/>
            <a:ext cx="572076" cy="1541450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6"/>
          <p:cNvSpPr/>
          <p:nvPr/>
        </p:nvSpPr>
        <p:spPr>
          <a:xfrm>
            <a:off x="903892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5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7"/>
          <p:cNvSpPr/>
          <p:nvPr/>
        </p:nvSpPr>
        <p:spPr>
          <a:xfrm>
            <a:off x="9023851" y="2134221"/>
            <a:ext cx="467306" cy="307648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666"/>
          <p:cNvSpPr/>
          <p:nvPr/>
        </p:nvSpPr>
        <p:spPr>
          <a:xfrm>
            <a:off x="3410461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3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667"/>
          <p:cNvSpPr/>
          <p:nvPr/>
        </p:nvSpPr>
        <p:spPr>
          <a:xfrm>
            <a:off x="3252877" y="4096970"/>
            <a:ext cx="609822" cy="1251004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Shape 668"/>
          <p:cNvSpPr/>
          <p:nvPr/>
        </p:nvSpPr>
        <p:spPr>
          <a:xfrm>
            <a:off x="5661845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669"/>
          <p:cNvSpPr/>
          <p:nvPr/>
        </p:nvSpPr>
        <p:spPr>
          <a:xfrm>
            <a:off x="5646777" y="4210050"/>
            <a:ext cx="467305" cy="185116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70"/>
          <p:cNvSpPr/>
          <p:nvPr/>
        </p:nvSpPr>
        <p:spPr>
          <a:xfrm>
            <a:off x="7913228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2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671"/>
          <p:cNvSpPr/>
          <p:nvPr/>
        </p:nvSpPr>
        <p:spPr>
          <a:xfrm>
            <a:off x="7797800" y="4136590"/>
            <a:ext cx="567666" cy="1029725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678"/>
          <p:cNvSpPr/>
          <p:nvPr/>
        </p:nvSpPr>
        <p:spPr>
          <a:xfrm>
            <a:off x="4861638" y="2513964"/>
            <a:ext cx="239055" cy="3874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679"/>
          <p:cNvSpPr/>
          <p:nvPr/>
        </p:nvSpPr>
        <p:spPr>
          <a:xfrm>
            <a:off x="9288905" y="2573941"/>
            <a:ext cx="397591" cy="2856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8" name="Shape 680"/>
          <p:cNvSpPr/>
          <p:nvPr/>
        </p:nvSpPr>
        <p:spPr>
          <a:xfrm>
            <a:off x="3691490" y="4620178"/>
            <a:ext cx="335502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9" name="Shape 681"/>
          <p:cNvSpPr/>
          <p:nvPr/>
        </p:nvSpPr>
        <p:spPr>
          <a:xfrm>
            <a:off x="5965116" y="4580060"/>
            <a:ext cx="291017" cy="4157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82"/>
          <p:cNvSpPr/>
          <p:nvPr/>
        </p:nvSpPr>
        <p:spPr>
          <a:xfrm>
            <a:off x="2520483" y="2549022"/>
            <a:ext cx="426190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0" name="Shape 683"/>
          <p:cNvSpPr/>
          <p:nvPr/>
        </p:nvSpPr>
        <p:spPr>
          <a:xfrm>
            <a:off x="8200966" y="4576989"/>
            <a:ext cx="322085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1" name="Shape 684"/>
          <p:cNvSpPr/>
          <p:nvPr/>
        </p:nvSpPr>
        <p:spPr>
          <a:xfrm>
            <a:off x="7237119" y="3077150"/>
            <a:ext cx="467305" cy="134963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85"/>
          <p:cNvSpPr/>
          <p:nvPr/>
        </p:nvSpPr>
        <p:spPr>
          <a:xfrm>
            <a:off x="7035532" y="2570892"/>
            <a:ext cx="408482" cy="2917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537" y="3362965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Copyrighting</a:t>
            </a:r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95533" y="3602590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24890" y="3362965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Music Production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64886" y="3602591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59047" y="3361970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Video Studio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9043" y="3601595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13886" y="3361970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Photography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882" y="3601596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82500" y="5440264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22496" y="5679890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60199" y="5439269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00195" y="5678894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15038" y="5439269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Company Branding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55034" y="5678895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51" name="Oval 5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3759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2" grpId="0" animBg="1"/>
      <p:bldP spid="34" grpId="0" animBg="1"/>
      <p:bldP spid="36" grpId="0" animBg="1"/>
      <p:bldP spid="38" grpId="0" animBg="1"/>
      <p:bldP spid="40" grpId="0" animBg="1"/>
      <p:bldP spid="42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60" grpId="0" animBg="1"/>
      <p:bldP spid="64" grpId="0" animBg="1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SINGLE SERVICE DETAIL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691"/>
          <p:cNvSpPr/>
          <p:nvPr/>
        </p:nvSpPr>
        <p:spPr>
          <a:xfrm>
            <a:off x="5661040" y="2082800"/>
            <a:ext cx="875922" cy="8759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93"/>
          <p:cNvSpPr/>
          <p:nvPr/>
        </p:nvSpPr>
        <p:spPr>
          <a:xfrm>
            <a:off x="5957000" y="2317903"/>
            <a:ext cx="284001" cy="405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94"/>
          <p:cNvSpPr/>
          <p:nvPr/>
        </p:nvSpPr>
        <p:spPr>
          <a:xfrm>
            <a:off x="7836471" y="3695340"/>
            <a:ext cx="2756911" cy="202589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4713193" y="3695340"/>
            <a:ext cx="2756911" cy="202589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1598617" y="3695340"/>
            <a:ext cx="2756911" cy="202589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98799" y="3692015"/>
            <a:ext cx="2756545" cy="590688"/>
            <a:chOff x="1598799" y="3692015"/>
            <a:chExt cx="2756545" cy="590688"/>
          </a:xfrm>
        </p:grpSpPr>
        <p:sp>
          <p:nvSpPr>
            <p:cNvPr id="53" name="Shape 697"/>
            <p:cNvSpPr/>
            <p:nvPr/>
          </p:nvSpPr>
          <p:spPr>
            <a:xfrm>
              <a:off x="1598799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3774027" y="3819491"/>
              <a:ext cx="242961" cy="335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7836654" y="3692015"/>
            <a:ext cx="2756545" cy="590688"/>
            <a:chOff x="7836654" y="3692015"/>
            <a:chExt cx="2756545" cy="590688"/>
          </a:xfrm>
        </p:grpSpPr>
        <p:sp>
          <p:nvSpPr>
            <p:cNvPr id="55" name="Shape 701"/>
            <p:cNvSpPr/>
            <p:nvPr/>
          </p:nvSpPr>
          <p:spPr>
            <a:xfrm>
              <a:off x="7836654" y="3692015"/>
              <a:ext cx="2756545" cy="590688"/>
            </a:xfrm>
            <a:prstGeom prst="rect">
              <a:avLst/>
            </a:prstGeom>
            <a:solidFill>
              <a:schemeClr val="accent3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9986519" y="3856726"/>
              <a:ext cx="261266" cy="2612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13376" y="3692015"/>
            <a:ext cx="2756545" cy="590688"/>
            <a:chOff x="4713376" y="3692015"/>
            <a:chExt cx="2756545" cy="590688"/>
          </a:xfrm>
        </p:grpSpPr>
        <p:sp>
          <p:nvSpPr>
            <p:cNvPr id="54" name="Shape 699"/>
            <p:cNvSpPr/>
            <p:nvPr/>
          </p:nvSpPr>
          <p:spPr>
            <a:xfrm>
              <a:off x="4713376" y="3692015"/>
              <a:ext cx="2756545" cy="590688"/>
            </a:xfrm>
            <a:prstGeom prst="rect">
              <a:avLst/>
            </a:prstGeom>
            <a:solidFill>
              <a:schemeClr val="accent2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6846315" y="3846262"/>
              <a:ext cx="284001" cy="282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98434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Corporate Identity</a:t>
            </a:r>
          </a:p>
        </p:txBody>
      </p:sp>
      <p:sp>
        <p:nvSpPr>
          <p:cNvPr id="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13009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Digital Printing</a:t>
            </a:r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27400" y="3692052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Web Design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987" y="3109644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74" name="Freeform 8"/>
          <p:cNvSpPr>
            <a:spLocks/>
          </p:cNvSpPr>
          <p:nvPr/>
        </p:nvSpPr>
        <p:spPr bwMode="auto">
          <a:xfrm>
            <a:off x="1877362" y="45086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9"/>
          <p:cNvSpPr>
            <a:spLocks/>
          </p:cNvSpPr>
          <p:nvPr/>
        </p:nvSpPr>
        <p:spPr bwMode="auto">
          <a:xfrm>
            <a:off x="1877362" y="4792785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0"/>
          <p:cNvSpPr>
            <a:spLocks/>
          </p:cNvSpPr>
          <p:nvPr/>
        </p:nvSpPr>
        <p:spPr bwMode="auto">
          <a:xfrm>
            <a:off x="1877362" y="5075360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1"/>
          <p:cNvSpPr>
            <a:spLocks/>
          </p:cNvSpPr>
          <p:nvPr/>
        </p:nvSpPr>
        <p:spPr bwMode="auto">
          <a:xfrm>
            <a:off x="1877362" y="5359523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218052" y="4383447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Logo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Signage and </a:t>
            </a:r>
            <a:r>
              <a:rPr lang="en-GB" sz="1000" dirty="0" err="1"/>
              <a:t>Pos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Stationery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Dan Lain - lain</a:t>
            </a:r>
          </a:p>
        </p:txBody>
      </p:sp>
      <p:sp>
        <p:nvSpPr>
          <p:cNvPr id="80" name="Freeform 8"/>
          <p:cNvSpPr>
            <a:spLocks/>
          </p:cNvSpPr>
          <p:nvPr/>
        </p:nvSpPr>
        <p:spPr bwMode="auto">
          <a:xfrm>
            <a:off x="5011589" y="450838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9"/>
          <p:cNvSpPr>
            <a:spLocks/>
          </p:cNvSpPr>
          <p:nvPr/>
        </p:nvSpPr>
        <p:spPr bwMode="auto">
          <a:xfrm>
            <a:off x="5011589" y="479254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0"/>
          <p:cNvSpPr>
            <a:spLocks/>
          </p:cNvSpPr>
          <p:nvPr/>
        </p:nvSpPr>
        <p:spPr bwMode="auto">
          <a:xfrm>
            <a:off x="5011589" y="50751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1"/>
          <p:cNvSpPr>
            <a:spLocks/>
          </p:cNvSpPr>
          <p:nvPr/>
        </p:nvSpPr>
        <p:spPr bwMode="auto">
          <a:xfrm>
            <a:off x="5011589" y="535928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52279" y="438321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Editorial and Magazine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Brochure and Catalogue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Promotion art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laen</a:t>
            </a:r>
            <a:r>
              <a:rPr lang="en-GB" sz="1000" dirty="0"/>
              <a:t> - </a:t>
            </a:r>
            <a:r>
              <a:rPr lang="en-GB" sz="1000" dirty="0" err="1"/>
              <a:t>laen</a:t>
            </a:r>
            <a:endParaRPr lang="en-GB" sz="1000" dirty="0"/>
          </a:p>
        </p:txBody>
      </p:sp>
      <p:sp>
        <p:nvSpPr>
          <p:cNvPr id="85" name="Freeform 8"/>
          <p:cNvSpPr>
            <a:spLocks/>
          </p:cNvSpPr>
          <p:nvPr/>
        </p:nvSpPr>
        <p:spPr bwMode="auto">
          <a:xfrm>
            <a:off x="8126875" y="450364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6" name="Freeform 9"/>
          <p:cNvSpPr>
            <a:spLocks/>
          </p:cNvSpPr>
          <p:nvPr/>
        </p:nvSpPr>
        <p:spPr bwMode="auto">
          <a:xfrm>
            <a:off x="8126875" y="478780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7" name="Freeform 10"/>
          <p:cNvSpPr>
            <a:spLocks/>
          </p:cNvSpPr>
          <p:nvPr/>
        </p:nvSpPr>
        <p:spPr bwMode="auto">
          <a:xfrm>
            <a:off x="8126875" y="507038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Freeform 11"/>
          <p:cNvSpPr>
            <a:spLocks/>
          </p:cNvSpPr>
          <p:nvPr/>
        </p:nvSpPr>
        <p:spPr bwMode="auto">
          <a:xfrm>
            <a:off x="8126875" y="535454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67565" y="437847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User Interface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PHP and CSS Development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SEO Marketing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Lain - lain Dan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978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20" grpId="0" build="p"/>
      <p:bldP spid="59" grpId="0" build="p"/>
      <p:bldP spid="60" grpId="0" build="p"/>
      <p:bldP spid="61" grpId="0" build="p"/>
      <p:bldP spid="74" grpId="0" animBg="1"/>
      <p:bldP spid="75" grpId="0" animBg="1"/>
      <p:bldP spid="76" grpId="0" animBg="1"/>
      <p:bldP spid="77" grpId="0" animBg="1"/>
      <p:bldP spid="79" grpId="0" uiExpand="1" build="p"/>
      <p:bldP spid="80" grpId="0" animBg="1"/>
      <p:bldP spid="81" grpId="0" animBg="1"/>
      <p:bldP spid="82" grpId="0" animBg="1"/>
      <p:bldP spid="83" grpId="0" animBg="1"/>
      <p:bldP spid="84" grpId="0" build="p"/>
      <p:bldP spid="85" grpId="0" animBg="1"/>
      <p:bldP spid="86" grpId="0" animBg="1"/>
      <p:bldP spid="87" grpId="0" animBg="1"/>
      <p:bldP spid="88" grpId="0" animBg="1"/>
      <p:bldP spid="89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35"/>
          <p:cNvSpPr/>
          <p:nvPr/>
        </p:nvSpPr>
        <p:spPr>
          <a:xfrm>
            <a:off x="1599407" y="2265681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1" name="Shape 336"/>
          <p:cNvSpPr/>
          <p:nvPr/>
        </p:nvSpPr>
        <p:spPr>
          <a:xfrm>
            <a:off x="1770815" y="2456014"/>
            <a:ext cx="226169" cy="20355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39"/>
          <p:cNvSpPr/>
          <p:nvPr/>
        </p:nvSpPr>
        <p:spPr>
          <a:xfrm>
            <a:off x="1591787" y="402513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42"/>
          <p:cNvSpPr/>
          <p:nvPr/>
        </p:nvSpPr>
        <p:spPr>
          <a:xfrm>
            <a:off x="7179869" y="2242820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45"/>
          <p:cNvSpPr/>
          <p:nvPr/>
        </p:nvSpPr>
        <p:spPr>
          <a:xfrm>
            <a:off x="7179869" y="401751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46"/>
          <p:cNvSpPr/>
          <p:nvPr/>
        </p:nvSpPr>
        <p:spPr>
          <a:xfrm>
            <a:off x="1763507" y="4184890"/>
            <a:ext cx="225546" cy="2308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6" name="Shape 347"/>
          <p:cNvSpPr/>
          <p:nvPr/>
        </p:nvSpPr>
        <p:spPr>
          <a:xfrm>
            <a:off x="7359251" y="2385759"/>
            <a:ext cx="226834" cy="2373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7" name="Shape 348"/>
          <p:cNvSpPr/>
          <p:nvPr/>
        </p:nvSpPr>
        <p:spPr>
          <a:xfrm>
            <a:off x="7359937" y="4201090"/>
            <a:ext cx="225461" cy="1984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641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Projection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641" y="2637819"/>
            <a:ext cx="3087025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Promotion</a:t>
            </a:r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2637819"/>
            <a:ext cx="3087025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257" y="4144527"/>
            <a:ext cx="1096888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Production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257" y="4415819"/>
            <a:ext cx="313814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4144527"/>
            <a:ext cx="1147239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Support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4415819"/>
            <a:ext cx="3137762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9249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68" grpId="0"/>
      <p:bldP spid="69" grpId="0" build="p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build="p"/>
      <p:bldP spid="39" grpId="0" build="p"/>
      <p:bldP spid="42" grpId="0" build="p"/>
      <p:bldP spid="43" grpId="0" build="p"/>
      <p:bldP spid="48" grpId="0" build="p"/>
      <p:bldP spid="49" grpId="0" build="p"/>
      <p:bldP spid="50" grpId="0" build="p"/>
      <p:bldP spid="51" grpId="0" build="p"/>
      <p:bldP spid="52" grpId="0" animBg="1"/>
      <p:bldP spid="5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 WITH IMAGE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0" y="2043104"/>
            <a:ext cx="12192000" cy="228010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1610477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8696188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3972381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6334285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1336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Projection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6573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30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Production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2567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0866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33241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23720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Support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76095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2186678" y="4055920"/>
            <a:ext cx="717550" cy="717550"/>
            <a:chOff x="2186678" y="4055920"/>
            <a:chExt cx="717550" cy="717550"/>
          </a:xfrm>
        </p:grpSpPr>
        <p:sp>
          <p:nvSpPr>
            <p:cNvPr id="62" name="Oval 61"/>
            <p:cNvSpPr/>
            <p:nvPr/>
          </p:nvSpPr>
          <p:spPr>
            <a:xfrm>
              <a:off x="2186678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Shape 763"/>
            <p:cNvSpPr/>
            <p:nvPr/>
          </p:nvSpPr>
          <p:spPr>
            <a:xfrm>
              <a:off x="2418505" y="4292732"/>
              <a:ext cx="253896" cy="2285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548582" y="4055920"/>
            <a:ext cx="717550" cy="717550"/>
            <a:chOff x="4548582" y="4055920"/>
            <a:chExt cx="717550" cy="717550"/>
          </a:xfrm>
        </p:grpSpPr>
        <p:sp>
          <p:nvSpPr>
            <p:cNvPr id="63" name="Oval 62"/>
            <p:cNvSpPr/>
            <p:nvPr/>
          </p:nvSpPr>
          <p:spPr>
            <a:xfrm>
              <a:off x="4548582" y="4055920"/>
              <a:ext cx="717550" cy="71755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Shape 766"/>
            <p:cNvSpPr/>
            <p:nvPr/>
          </p:nvSpPr>
          <p:spPr>
            <a:xfrm>
              <a:off x="4770454" y="4267513"/>
              <a:ext cx="272593" cy="278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10486" y="4055920"/>
            <a:ext cx="717550" cy="717550"/>
            <a:chOff x="6910486" y="4055920"/>
            <a:chExt cx="717550" cy="717550"/>
          </a:xfrm>
        </p:grpSpPr>
        <p:sp>
          <p:nvSpPr>
            <p:cNvPr id="64" name="Oval 63"/>
            <p:cNvSpPr/>
            <p:nvPr/>
          </p:nvSpPr>
          <p:spPr>
            <a:xfrm>
              <a:off x="6910486" y="4055920"/>
              <a:ext cx="717550" cy="71755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771"/>
            <p:cNvSpPr/>
            <p:nvPr/>
          </p:nvSpPr>
          <p:spPr>
            <a:xfrm>
              <a:off x="7122096" y="4230204"/>
              <a:ext cx="294329" cy="3080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72389" y="4055920"/>
            <a:ext cx="717550" cy="717550"/>
            <a:chOff x="9272389" y="4055920"/>
            <a:chExt cx="717550" cy="717550"/>
          </a:xfrm>
        </p:grpSpPr>
        <p:sp>
          <p:nvSpPr>
            <p:cNvPr id="65" name="Oval 64"/>
            <p:cNvSpPr/>
            <p:nvPr/>
          </p:nvSpPr>
          <p:spPr>
            <a:xfrm>
              <a:off x="9272389" y="4055920"/>
              <a:ext cx="717550" cy="71755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Shape 772"/>
            <p:cNvSpPr/>
            <p:nvPr/>
          </p:nvSpPr>
          <p:spPr>
            <a:xfrm>
              <a:off x="9482487" y="4257987"/>
              <a:ext cx="297354" cy="2616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13778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" grpId="0" animBg="1"/>
      <p:bldP spid="10" grpId="0" animBg="1"/>
      <p:bldP spid="45" grpId="0" animBg="1"/>
      <p:bldP spid="46" grpId="0" animBg="1"/>
      <p:bldP spid="47" grpId="0" animBg="1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8" grpId="0" build="p"/>
      <p:bldP spid="90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WIDTH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>
            <a:normAutofit/>
          </a:bodyPr>
          <a:lstStyle/>
          <a:p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</a:t>
            </a:r>
          </a:p>
          <a:p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710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2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smtClean="0"/>
              <a:t>ci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eum.i</a:t>
            </a:r>
            <a:r>
              <a:rPr lang="en-GB" dirty="0" smtClean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adhuc</a:t>
            </a:r>
            <a:r>
              <a:rPr lang="en-GB" dirty="0" smtClean="0"/>
              <a:t>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</a:t>
            </a:r>
            <a:endParaRPr lang="en-GB" dirty="0"/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1599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3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</a:t>
            </a:r>
            <a:r>
              <a:rPr lang="en-GB" dirty="0" err="1" smtClean="0"/>
              <a:t>Eper</a:t>
            </a:r>
            <a:r>
              <a:rPr lang="en-GB" dirty="0" smtClean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 smtClean="0"/>
              <a:t>fabellas,s</a:t>
            </a:r>
            <a:r>
              <a:rPr lang="en-GB" dirty="0" smtClean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r>
              <a:rPr lang="en-GB" dirty="0" smtClean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/>
              <a:t>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nos</a:t>
            </a:r>
            <a:r>
              <a:rPr lang="en-GB" dirty="0" smtClean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 smtClean="0"/>
              <a:t>acan</a:t>
            </a:r>
            <a:r>
              <a:rPr lang="en-GB" dirty="0" smtClean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num</a:t>
            </a:r>
            <a:r>
              <a:rPr lang="en-GB" dirty="0" smtClean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</a:t>
            </a:r>
            <a:r>
              <a:rPr lang="en-GB" dirty="0" err="1" smtClean="0"/>
              <a:t>rnobis</a:t>
            </a:r>
            <a:r>
              <a:rPr lang="en-GB" dirty="0" smtClean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 smtClean="0"/>
              <a:t>verter</a:t>
            </a:r>
            <a:r>
              <a:rPr lang="en-GB" dirty="0" smtClean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aece</a:t>
            </a:r>
            <a:r>
              <a:rPr lang="en-GB" dirty="0" smtClean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621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BULLET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2209799"/>
            <a:ext cx="315279" cy="315280"/>
            <a:chOff x="1066800" y="2209799"/>
            <a:chExt cx="315279" cy="315280"/>
          </a:xfrm>
        </p:grpSpPr>
        <p:sp>
          <p:nvSpPr>
            <p:cNvPr id="8" name="Shape 796"/>
            <p:cNvSpPr/>
            <p:nvPr/>
          </p:nvSpPr>
          <p:spPr>
            <a:xfrm>
              <a:off x="1066800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1139147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645616" y="2209799"/>
            <a:ext cx="315279" cy="315280"/>
            <a:chOff x="4645616" y="2209799"/>
            <a:chExt cx="315279" cy="315280"/>
          </a:xfrm>
        </p:grpSpPr>
        <p:sp>
          <p:nvSpPr>
            <p:cNvPr id="10" name="Shape 801"/>
            <p:cNvSpPr/>
            <p:nvPr/>
          </p:nvSpPr>
          <p:spPr>
            <a:xfrm>
              <a:off x="4645616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4717963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51931" y="2209799"/>
            <a:ext cx="315279" cy="315280"/>
            <a:chOff x="8251931" y="2209799"/>
            <a:chExt cx="315279" cy="315280"/>
          </a:xfrm>
        </p:grpSpPr>
        <p:sp>
          <p:nvSpPr>
            <p:cNvPr id="12" name="Shape 806"/>
            <p:cNvSpPr/>
            <p:nvPr/>
          </p:nvSpPr>
          <p:spPr>
            <a:xfrm>
              <a:off x="8251931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807"/>
            <p:cNvSpPr/>
            <p:nvPr/>
          </p:nvSpPr>
          <p:spPr>
            <a:xfrm>
              <a:off x="8324278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6800" y="3675945"/>
            <a:ext cx="315279" cy="315279"/>
            <a:chOff x="1066800" y="3675945"/>
            <a:chExt cx="315279" cy="315279"/>
          </a:xfrm>
        </p:grpSpPr>
        <p:sp>
          <p:nvSpPr>
            <p:cNvPr id="14" name="Shape 811"/>
            <p:cNvSpPr/>
            <p:nvPr/>
          </p:nvSpPr>
          <p:spPr>
            <a:xfrm>
              <a:off x="1066800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12"/>
            <p:cNvSpPr/>
            <p:nvPr/>
          </p:nvSpPr>
          <p:spPr>
            <a:xfrm>
              <a:off x="1139147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45616" y="3675945"/>
            <a:ext cx="315279" cy="315279"/>
            <a:chOff x="4645616" y="3675945"/>
            <a:chExt cx="315279" cy="315279"/>
          </a:xfrm>
        </p:grpSpPr>
        <p:sp>
          <p:nvSpPr>
            <p:cNvPr id="16" name="Shape 816"/>
            <p:cNvSpPr/>
            <p:nvPr/>
          </p:nvSpPr>
          <p:spPr>
            <a:xfrm>
              <a:off x="4645616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7"/>
            <p:cNvSpPr/>
            <p:nvPr/>
          </p:nvSpPr>
          <p:spPr>
            <a:xfrm>
              <a:off x="4717963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8251931" y="3675945"/>
            <a:ext cx="315279" cy="315279"/>
            <a:chOff x="8251931" y="3675945"/>
            <a:chExt cx="315279" cy="315279"/>
          </a:xfrm>
        </p:grpSpPr>
        <p:sp>
          <p:nvSpPr>
            <p:cNvPr id="18" name="Shape 821"/>
            <p:cNvSpPr/>
            <p:nvPr/>
          </p:nvSpPr>
          <p:spPr>
            <a:xfrm>
              <a:off x="8251931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22"/>
            <p:cNvSpPr/>
            <p:nvPr/>
          </p:nvSpPr>
          <p:spPr>
            <a:xfrm>
              <a:off x="8324278" y="3761629"/>
              <a:ext cx="170584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5218290"/>
            <a:ext cx="315279" cy="315280"/>
            <a:chOff x="1066800" y="5218290"/>
            <a:chExt cx="315279" cy="315280"/>
          </a:xfrm>
        </p:grpSpPr>
        <p:sp>
          <p:nvSpPr>
            <p:cNvPr id="20" name="Shape 826"/>
            <p:cNvSpPr/>
            <p:nvPr/>
          </p:nvSpPr>
          <p:spPr>
            <a:xfrm>
              <a:off x="1066800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1" name="Shape 827"/>
            <p:cNvSpPr/>
            <p:nvPr/>
          </p:nvSpPr>
          <p:spPr>
            <a:xfrm>
              <a:off x="1139147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645616" y="5218290"/>
            <a:ext cx="315279" cy="315280"/>
            <a:chOff x="4645616" y="5218290"/>
            <a:chExt cx="315279" cy="315280"/>
          </a:xfrm>
        </p:grpSpPr>
        <p:sp>
          <p:nvSpPr>
            <p:cNvPr id="22" name="Shape 831"/>
            <p:cNvSpPr/>
            <p:nvPr/>
          </p:nvSpPr>
          <p:spPr>
            <a:xfrm>
              <a:off x="4645616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32"/>
            <p:cNvSpPr/>
            <p:nvPr/>
          </p:nvSpPr>
          <p:spPr>
            <a:xfrm>
              <a:off x="4717963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8251931" y="5218290"/>
            <a:ext cx="315279" cy="315280"/>
            <a:chOff x="8251931" y="5218290"/>
            <a:chExt cx="315279" cy="315280"/>
          </a:xfrm>
        </p:grpSpPr>
        <p:sp>
          <p:nvSpPr>
            <p:cNvPr id="26" name="Shape 836"/>
            <p:cNvSpPr/>
            <p:nvPr/>
          </p:nvSpPr>
          <p:spPr>
            <a:xfrm>
              <a:off x="8251931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7"/>
            <p:cNvSpPr/>
            <p:nvPr/>
          </p:nvSpPr>
          <p:spPr>
            <a:xfrm>
              <a:off x="8324278" y="5303975"/>
              <a:ext cx="170584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3077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NUMERIC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" name="Shape 796"/>
          <p:cNvSpPr/>
          <p:nvPr/>
        </p:nvSpPr>
        <p:spPr>
          <a:xfrm>
            <a:off x="1152525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4731341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8337656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11"/>
          <p:cNvSpPr/>
          <p:nvPr/>
        </p:nvSpPr>
        <p:spPr>
          <a:xfrm>
            <a:off x="1152525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6"/>
          <p:cNvSpPr/>
          <p:nvPr/>
        </p:nvSpPr>
        <p:spPr>
          <a:xfrm>
            <a:off x="4731341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21"/>
          <p:cNvSpPr/>
          <p:nvPr/>
        </p:nvSpPr>
        <p:spPr>
          <a:xfrm>
            <a:off x="8337656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6"/>
          <p:cNvSpPr/>
          <p:nvPr/>
        </p:nvSpPr>
        <p:spPr>
          <a:xfrm>
            <a:off x="1152525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2" name="Shape 831"/>
          <p:cNvSpPr/>
          <p:nvPr/>
        </p:nvSpPr>
        <p:spPr>
          <a:xfrm>
            <a:off x="4731341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6"/>
          <p:cNvSpPr/>
          <p:nvPr/>
        </p:nvSpPr>
        <p:spPr>
          <a:xfrm>
            <a:off x="8337656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01</a:t>
            </a:r>
            <a:endParaRPr lang="en-GB" sz="1050" dirty="0"/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224294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07</a:t>
            </a:r>
            <a:endParaRPr lang="en-GB" sz="1050" dirty="0"/>
          </a:p>
        </p:txBody>
      </p:sp>
      <p:sp>
        <p:nvSpPr>
          <p:cNvPr id="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47763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26579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05</a:t>
            </a:r>
            <a:endParaRPr lang="en-GB" sz="105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2894" y="3711778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08</a:t>
            </a:r>
            <a:endParaRPr lang="en-GB" sz="1050" dirty="0"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524182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5251348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06</a:t>
            </a:r>
            <a:endParaRPr lang="en-GB" sz="105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5246396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09</a:t>
            </a:r>
            <a:endParaRPr lang="en-GB" sz="1050" dirty="0"/>
          </a:p>
        </p:txBody>
      </p:sp>
      <p:sp>
        <p:nvSpPr>
          <p:cNvPr id="56" name="Oval 5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3419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" grpId="0" animBg="1"/>
      <p:bldP spid="10" grpId="0" animBg="1"/>
      <p:bldP spid="12" grpId="0" animBg="1"/>
      <p:bldP spid="14" grpId="0" animBg="1"/>
      <p:bldP spid="16" grpId="0" animBg="1"/>
      <p:bldP spid="18" grpId="0" animBg="1"/>
      <p:bldP spid="20" grpId="0" animBg="1"/>
      <p:bldP spid="22" grpId="0" animBg="1"/>
      <p:bldP spid="26" grpId="0" animBg="1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75700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Portfolio</a:t>
            </a:r>
          </a:p>
        </p:txBody>
      </p:sp>
      <p:sp>
        <p:nvSpPr>
          <p:cNvPr id="3" name="Shape 892"/>
          <p:cNvSpPr/>
          <p:nvPr/>
        </p:nvSpPr>
        <p:spPr>
          <a:xfrm>
            <a:off x="5682377" y="2571328"/>
            <a:ext cx="827245" cy="661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889917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5308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hape 176"/>
          <p:cNvSpPr/>
          <p:nvPr/>
        </p:nvSpPr>
        <p:spPr>
          <a:xfrm>
            <a:off x="10668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0795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0" y="693348"/>
            <a:ext cx="6016649" cy="521405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95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0   1</a:t>
            </a:r>
            <a:endParaRPr lang="en-GB" sz="1400" dirty="0"/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9" name="Shape 176"/>
          <p:cNvSpPr/>
          <p:nvPr/>
        </p:nvSpPr>
        <p:spPr>
          <a:xfrm>
            <a:off x="10795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/>
            <a:endParaRPr dirty="0"/>
          </a:p>
        </p:txBody>
      </p:sp>
      <p:sp>
        <p:nvSpPr>
          <p:cNvPr id="20" name="Shape 58"/>
          <p:cNvSpPr/>
          <p:nvPr/>
        </p:nvSpPr>
        <p:spPr>
          <a:xfrm flipV="1">
            <a:off x="3193378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2" name="Shape 176"/>
          <p:cNvSpPr/>
          <p:nvPr/>
        </p:nvSpPr>
        <p:spPr>
          <a:xfrm>
            <a:off x="9548849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9561550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61550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29" name="Shape 176"/>
          <p:cNvSpPr/>
          <p:nvPr/>
        </p:nvSpPr>
        <p:spPr>
          <a:xfrm>
            <a:off x="9561549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0" name="Shape 176"/>
          <p:cNvSpPr/>
          <p:nvPr/>
        </p:nvSpPr>
        <p:spPr>
          <a:xfrm>
            <a:off x="67215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7342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42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3" name="Shape 176"/>
          <p:cNvSpPr/>
          <p:nvPr/>
        </p:nvSpPr>
        <p:spPr>
          <a:xfrm>
            <a:off x="67342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176"/>
          <p:cNvSpPr/>
          <p:nvPr/>
        </p:nvSpPr>
        <p:spPr>
          <a:xfrm>
            <a:off x="389415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90685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06851" y="3962583"/>
            <a:ext cx="1841500" cy="307225"/>
          </a:xfrm>
        </p:spPr>
        <p:txBody>
          <a:bodyPr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FFFFFF"/>
                </a:solidFill>
              </a:rPr>
              <a:t>About Product </a:t>
            </a:r>
            <a:r>
              <a:rPr lang="en-GB" sz="1400" dirty="0" smtClean="0">
                <a:solidFill>
                  <a:srgbClr val="FFFFFF"/>
                </a:solidFill>
              </a:rPr>
              <a:t>03</a:t>
            </a:r>
            <a:endParaRPr lang="en-GB" sz="1400" dirty="0">
              <a:solidFill>
                <a:srgbClr val="FFFFFF"/>
              </a:solidFill>
            </a:endParaRPr>
          </a:p>
        </p:txBody>
      </p:sp>
      <p:sp>
        <p:nvSpPr>
          <p:cNvPr id="37" name="Shape 176"/>
          <p:cNvSpPr/>
          <p:nvPr/>
        </p:nvSpPr>
        <p:spPr>
          <a:xfrm>
            <a:off x="390685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58"/>
          <p:cNvSpPr/>
          <p:nvPr/>
        </p:nvSpPr>
        <p:spPr>
          <a:xfrm flipV="1">
            <a:off x="6033647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58"/>
          <p:cNvSpPr/>
          <p:nvPr/>
        </p:nvSpPr>
        <p:spPr>
          <a:xfrm flipV="1">
            <a:off x="8873916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1" y="3327451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01</a:t>
            </a:r>
            <a:endParaRPr lang="en-GB" sz="11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34200" y="3329927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03</a:t>
            </a:r>
            <a:endParaRPr lang="en-GB" sz="1100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61549" y="3329928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04 </a:t>
            </a:r>
            <a:endParaRPr lang="en-GB" sz="11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91877" y="3324734"/>
            <a:ext cx="361950" cy="347012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02</a:t>
            </a:r>
            <a:endParaRPr lang="en-GB" sz="1100" dirty="0"/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702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6" grpId="0" build="p"/>
      <p:bldP spid="16" grpId="0" build="p"/>
      <p:bldP spid="17" grpId="0" build="p"/>
      <p:bldP spid="5" grpId="0" build="p"/>
      <p:bldP spid="18" grpId="0" build="p"/>
      <p:bldP spid="19" grpId="0" animBg="1"/>
      <p:bldP spid="20" grpId="0" animBg="1"/>
      <p:bldP spid="22" grpId="0" animBg="1"/>
      <p:bldP spid="27" grpId="0" build="p"/>
      <p:bldP spid="28" grpId="0" build="p"/>
      <p:bldP spid="29" grpId="0" animBg="1"/>
      <p:bldP spid="30" grpId="0" animBg="1"/>
      <p:bldP spid="31" grpId="0" build="p"/>
      <p:bldP spid="32" grpId="0" build="p"/>
      <p:bldP spid="33" grpId="0" animBg="1"/>
      <p:bldP spid="34" grpId="0" animBg="1"/>
      <p:bldP spid="35" grpId="0" build="p"/>
      <p:bldP spid="36" grpId="0" build="p"/>
      <p:bldP spid="37" grpId="0" animBg="1"/>
      <p:bldP spid="38" grpId="0" animBg="1"/>
      <p:bldP spid="40" grpId="0" animBg="1"/>
      <p:bldP spid="41" grpId="0" build="p"/>
      <p:bldP spid="43" grpId="0" build="p"/>
      <p:bldP spid="44" grpId="0" build="p"/>
      <p:bldP spid="45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4931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1066800" y="2183567"/>
            <a:ext cx="3620262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5217636"/>
            <a:ext cx="3620262" cy="298379"/>
          </a:xfrm>
        </p:spPr>
        <p:txBody>
          <a:bodyPr anchor="ctr"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PRODUCT NAME</a:t>
            </a:r>
          </a:p>
        </p:txBody>
      </p:sp>
      <p:sp>
        <p:nvSpPr>
          <p:cNvPr id="40" name="Rectangle 39"/>
          <p:cNvSpPr/>
          <p:nvPr/>
        </p:nvSpPr>
        <p:spPr>
          <a:xfrm>
            <a:off x="4894517" y="2183567"/>
            <a:ext cx="1402080" cy="237314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650405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972312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8113585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3225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animBg="1"/>
      <p:bldP spid="127" grpId="0" build="p"/>
      <p:bldP spid="13" grpId="0" animBg="1"/>
      <p:bldP spid="39" grpId="0" build="p"/>
      <p:bldP spid="40" grpId="0" animBg="1"/>
      <p:bldP spid="14" grpId="0" animBg="1"/>
      <p:bldP spid="15" grpId="0" animBg="1"/>
      <p:bldP spid="1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GALLERY VIEW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Rectangle 25"/>
          <p:cNvSpPr/>
          <p:nvPr/>
        </p:nvSpPr>
        <p:spPr>
          <a:xfrm>
            <a:off x="9902826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9902826" y="4279753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/>
          <p:cNvSpPr/>
          <p:nvPr/>
        </p:nvSpPr>
        <p:spPr>
          <a:xfrm>
            <a:off x="9902826" y="564766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>
            <a:off x="7427121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>
            <a:off x="7427121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>
            <a:off x="7427121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4951414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4951414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Rectangle 84"/>
          <p:cNvSpPr/>
          <p:nvPr/>
        </p:nvSpPr>
        <p:spPr>
          <a:xfrm>
            <a:off x="4946652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2475707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2475707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2470945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0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0" y="429200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-4762" y="565991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3216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 GALLERY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3" name="Rectangle 82"/>
          <p:cNvSpPr/>
          <p:nvPr/>
        </p:nvSpPr>
        <p:spPr>
          <a:xfrm>
            <a:off x="5426563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5426563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3246681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3246681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1066800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1066800" y="3906478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56147" y="2517474"/>
            <a:ext cx="2483253" cy="2817340"/>
          </a:xfrm>
        </p:spPr>
        <p:txBody>
          <a:bodyPr lIns="0">
            <a:normAutofit lnSpcReduction="10000"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</a:t>
            </a:r>
          </a:p>
          <a:p>
            <a:r>
              <a:rPr lang="en-GB" dirty="0" err="1" smtClean="0"/>
              <a:t>ngm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jdoloramet,loreBo</a:t>
            </a:r>
            <a:endParaRPr lang="en-GB" dirty="0" smtClean="0"/>
          </a:p>
          <a:p>
            <a:r>
              <a:rPr lang="en-GB" dirty="0" err="1"/>
              <a:t>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iwak</a:t>
            </a:r>
            <a:r>
              <a:rPr lang="en-GB" dirty="0" smtClean="0"/>
              <a:t> </a:t>
            </a:r>
            <a:r>
              <a:rPr lang="en-GB" dirty="0" err="1" smtClean="0"/>
              <a:t>peyek</a:t>
            </a:r>
            <a:r>
              <a:rPr lang="en-GB" dirty="0" smtClean="0"/>
              <a:t> </a:t>
            </a:r>
            <a:r>
              <a:rPr lang="en-GB" dirty="0" err="1" smtClean="0"/>
              <a:t>lom</a:t>
            </a:r>
            <a:r>
              <a:rPr lang="en-GB" dirty="0" smtClean="0"/>
              <a:t> </a:t>
            </a:r>
            <a:r>
              <a:rPr lang="en-GB" dirty="0" err="1" smtClean="0"/>
              <a:t>hai</a:t>
            </a:r>
            <a:endParaRPr lang="en-GB" dirty="0"/>
          </a:p>
        </p:txBody>
      </p:sp>
      <p:sp>
        <p:nvSpPr>
          <p:cNvPr id="14" name="Shape 58"/>
          <p:cNvSpPr/>
          <p:nvPr/>
        </p:nvSpPr>
        <p:spPr>
          <a:xfrm flipH="1" flipV="1">
            <a:off x="7699173" y="2517474"/>
            <a:ext cx="0" cy="2580773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40 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4933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6" grpId="0" animBg="1"/>
      <p:bldP spid="87" grpId="0" animBg="1"/>
      <p:bldP spid="89" grpId="0" animBg="1"/>
      <p:bldP spid="90" grpId="0" animBg="1"/>
      <p:bldP spid="13" grpId="0" uiExpand="1" build="p"/>
      <p:bldP spid="1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CURRENT PROJECT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8" name="Rectangle 37"/>
          <p:cNvSpPr/>
          <p:nvPr/>
        </p:nvSpPr>
        <p:spPr>
          <a:xfrm>
            <a:off x="1107554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1109115" y="3573687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3695378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3696419" y="3573687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6283203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6276975" y="3573687"/>
            <a:ext cx="2140349" cy="40561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Shape 1466"/>
          <p:cNvSpPr/>
          <p:nvPr/>
        </p:nvSpPr>
        <p:spPr>
          <a:xfrm>
            <a:off x="1103595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5" name="Shape 1479"/>
          <p:cNvSpPr/>
          <p:nvPr/>
        </p:nvSpPr>
        <p:spPr>
          <a:xfrm>
            <a:off x="1103595" y="4542090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1482"/>
          <p:cNvSpPr/>
          <p:nvPr/>
        </p:nvSpPr>
        <p:spPr>
          <a:xfrm>
            <a:off x="3684533" y="4542090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7" name="Shape 1487"/>
          <p:cNvSpPr/>
          <p:nvPr/>
        </p:nvSpPr>
        <p:spPr>
          <a:xfrm>
            <a:off x="3684533" y="4542090"/>
            <a:ext cx="1051300" cy="59394"/>
          </a:xfrm>
          <a:prstGeom prst="rect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1490"/>
          <p:cNvSpPr/>
          <p:nvPr/>
        </p:nvSpPr>
        <p:spPr>
          <a:xfrm>
            <a:off x="6277850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495"/>
          <p:cNvSpPr/>
          <p:nvPr/>
        </p:nvSpPr>
        <p:spPr>
          <a:xfrm>
            <a:off x="6277850" y="4542090"/>
            <a:ext cx="1751769" cy="59394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Rectangle 49"/>
          <p:cNvSpPr/>
          <p:nvPr/>
        </p:nvSpPr>
        <p:spPr>
          <a:xfrm>
            <a:off x="8869987" y="2237697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8870508" y="3576862"/>
            <a:ext cx="2133600" cy="40561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Shape 1490"/>
          <p:cNvSpPr/>
          <p:nvPr/>
        </p:nvSpPr>
        <p:spPr>
          <a:xfrm>
            <a:off x="8864634" y="4545265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3" name="Shape 1495"/>
          <p:cNvSpPr/>
          <p:nvPr/>
        </p:nvSpPr>
        <p:spPr>
          <a:xfrm>
            <a:off x="8864634" y="4545265"/>
            <a:ext cx="1936716" cy="59394"/>
          </a:xfrm>
          <a:prstGeom prst="rect">
            <a:avLst/>
          </a:pr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03595" y="3573686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01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08624" y="3573686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79246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84275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290463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89573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85076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71054" y="4304749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82402" y="4664442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75%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1951" y="4664613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50%</a:t>
            </a:r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1072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80</a:t>
            </a:r>
            <a:r>
              <a:rPr lang="en-GB" sz="1200" dirty="0"/>
              <a:t>%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623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95%</a:t>
            </a:r>
            <a:endParaRPr lang="en-GB" sz="12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4440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78982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69827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6071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1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7074894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5059257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043622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9090529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1066800" y="2189814"/>
            <a:ext cx="1983178" cy="13534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Shape 1507"/>
          <p:cNvSpPr/>
          <p:nvPr/>
        </p:nvSpPr>
        <p:spPr>
          <a:xfrm>
            <a:off x="1066800" y="3521359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1" name="Shape 1511"/>
          <p:cNvSpPr/>
          <p:nvPr/>
        </p:nvSpPr>
        <p:spPr>
          <a:xfrm>
            <a:off x="1066800" y="4189722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Shape 1515"/>
          <p:cNvSpPr/>
          <p:nvPr/>
        </p:nvSpPr>
        <p:spPr>
          <a:xfrm>
            <a:off x="1066800" y="4859246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1523"/>
          <p:cNvSpPr/>
          <p:nvPr/>
        </p:nvSpPr>
        <p:spPr>
          <a:xfrm>
            <a:off x="7945467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496767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9" name="Shape 1529"/>
          <p:cNvSpPr/>
          <p:nvPr/>
        </p:nvSpPr>
        <p:spPr>
          <a:xfrm>
            <a:off x="3975015" y="4298534"/>
            <a:ext cx="109550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7" name="Shape 1530"/>
          <p:cNvSpPr/>
          <p:nvPr/>
        </p:nvSpPr>
        <p:spPr>
          <a:xfrm>
            <a:off x="5982426" y="429853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8" name="Shape 1531"/>
          <p:cNvSpPr/>
          <p:nvPr/>
        </p:nvSpPr>
        <p:spPr>
          <a:xfrm>
            <a:off x="7945467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558"/>
          <p:cNvSpPr/>
          <p:nvPr/>
        </p:nvSpPr>
        <p:spPr>
          <a:xfrm>
            <a:off x="9976436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189813"/>
            <a:ext cx="1976822" cy="1353485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Registration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5808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Start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1331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International Warranty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18829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Multi </a:t>
            </a:r>
            <a:r>
              <a:rPr lang="en-GB" dirty="0" err="1"/>
              <a:t>Color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6396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Made in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353068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Price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38619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China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35477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$1000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38586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France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35444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$1200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38601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Germany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35459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$1500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38568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USA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35426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$2000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30511" y="17694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42977" y="17661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 err="1"/>
              <a:t>StaProduct</a:t>
            </a:r>
            <a:r>
              <a:rPr lang="en-GB" dirty="0"/>
              <a:t>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957" y="17676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75423" y="17643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12" name="Shape 62"/>
          <p:cNvSpPr/>
          <p:nvPr/>
        </p:nvSpPr>
        <p:spPr>
          <a:xfrm flipH="1">
            <a:off x="1066800" y="5566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18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 smtClean="0"/>
              <a:t>Duis</a:t>
            </a:r>
            <a:endParaRPr lang="en-GB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47946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450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6500"/>
                            </p:stCondLst>
                            <p:childTnLst>
                              <p:par>
                                <p:cTn id="1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79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2" grpId="0" animBg="1"/>
      <p:bldP spid="113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PRODUCTS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122714" y="4227257"/>
            <a:ext cx="7946571" cy="1458310"/>
            <a:chOff x="2122714" y="4227257"/>
            <a:chExt cx="7946571" cy="1458310"/>
          </a:xfrm>
        </p:grpSpPr>
        <p:sp>
          <p:nvSpPr>
            <p:cNvPr id="70" name="Shape 1064"/>
            <p:cNvSpPr/>
            <p:nvPr/>
          </p:nvSpPr>
          <p:spPr>
            <a:xfrm>
              <a:off x="2122714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066"/>
            <p:cNvSpPr/>
            <p:nvPr/>
          </p:nvSpPr>
          <p:spPr>
            <a:xfrm>
              <a:off x="7187618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068"/>
            <p:cNvSpPr/>
            <p:nvPr/>
          </p:nvSpPr>
          <p:spPr>
            <a:xfrm>
              <a:off x="2122714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070"/>
            <p:cNvSpPr/>
            <p:nvPr/>
          </p:nvSpPr>
          <p:spPr>
            <a:xfrm>
              <a:off x="7187618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072"/>
            <p:cNvSpPr/>
            <p:nvPr/>
          </p:nvSpPr>
          <p:spPr>
            <a:xfrm>
              <a:off x="2122714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074"/>
            <p:cNvSpPr/>
            <p:nvPr/>
          </p:nvSpPr>
          <p:spPr>
            <a:xfrm>
              <a:off x="7187618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6"/>
            <p:cNvSpPr/>
            <p:nvPr/>
          </p:nvSpPr>
          <p:spPr>
            <a:xfrm>
              <a:off x="2122714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078"/>
            <p:cNvSpPr/>
            <p:nvPr/>
          </p:nvSpPr>
          <p:spPr>
            <a:xfrm>
              <a:off x="7187618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0"/>
            <p:cNvSpPr/>
            <p:nvPr/>
          </p:nvSpPr>
          <p:spPr>
            <a:xfrm>
              <a:off x="2122714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082"/>
            <p:cNvSpPr/>
            <p:nvPr/>
          </p:nvSpPr>
          <p:spPr>
            <a:xfrm>
              <a:off x="7187618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1085"/>
          <p:cNvSpPr/>
          <p:nvPr/>
        </p:nvSpPr>
        <p:spPr>
          <a:xfrm>
            <a:off x="2425207" y="4227257"/>
            <a:ext cx="2579174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090"/>
          <p:cNvSpPr/>
          <p:nvPr/>
        </p:nvSpPr>
        <p:spPr>
          <a:xfrm>
            <a:off x="2927947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093"/>
          <p:cNvSpPr/>
          <p:nvPr/>
        </p:nvSpPr>
        <p:spPr>
          <a:xfrm>
            <a:off x="7187618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5" name="Shape 1096"/>
          <p:cNvSpPr/>
          <p:nvPr/>
        </p:nvSpPr>
        <p:spPr>
          <a:xfrm>
            <a:off x="5614578" y="2473046"/>
            <a:ext cx="962843" cy="962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6" name="Shape 1099"/>
          <p:cNvSpPr/>
          <p:nvPr/>
        </p:nvSpPr>
        <p:spPr>
          <a:xfrm>
            <a:off x="7187802" y="4227257"/>
            <a:ext cx="2368441" cy="59566"/>
          </a:xfrm>
          <a:prstGeom prst="rect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Shape 1102"/>
          <p:cNvSpPr/>
          <p:nvPr/>
        </p:nvSpPr>
        <p:spPr>
          <a:xfrm>
            <a:off x="3439368" y="4573819"/>
            <a:ext cx="156501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1" name="Shape 1103"/>
          <p:cNvSpPr/>
          <p:nvPr/>
        </p:nvSpPr>
        <p:spPr>
          <a:xfrm>
            <a:off x="7187802" y="4573819"/>
            <a:ext cx="720325" cy="59567"/>
          </a:xfrm>
          <a:prstGeom prst="rect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4" name="Shape 1106"/>
          <p:cNvSpPr/>
          <p:nvPr/>
        </p:nvSpPr>
        <p:spPr>
          <a:xfrm>
            <a:off x="3059070" y="4926074"/>
            <a:ext cx="1945310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5" name="Shape 1107"/>
          <p:cNvSpPr/>
          <p:nvPr/>
        </p:nvSpPr>
        <p:spPr>
          <a:xfrm>
            <a:off x="7187802" y="4926074"/>
            <a:ext cx="1508834" cy="59567"/>
          </a:xfrm>
          <a:prstGeom prst="rect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6" name="Shape 1110"/>
          <p:cNvSpPr/>
          <p:nvPr/>
        </p:nvSpPr>
        <p:spPr>
          <a:xfrm>
            <a:off x="2196249" y="5272635"/>
            <a:ext cx="2808132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7" name="Shape 1111"/>
          <p:cNvSpPr/>
          <p:nvPr/>
        </p:nvSpPr>
        <p:spPr>
          <a:xfrm>
            <a:off x="7187802" y="5272635"/>
            <a:ext cx="1859495" cy="59567"/>
          </a:xfrm>
          <a:prstGeom prst="rect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Shape 1114"/>
          <p:cNvSpPr/>
          <p:nvPr/>
        </p:nvSpPr>
        <p:spPr>
          <a:xfrm>
            <a:off x="3714794" y="5626000"/>
            <a:ext cx="1289587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9" name="Shape 1115"/>
          <p:cNvSpPr/>
          <p:nvPr/>
        </p:nvSpPr>
        <p:spPr>
          <a:xfrm>
            <a:off x="7187802" y="5626000"/>
            <a:ext cx="2653353" cy="59567"/>
          </a:xfrm>
          <a:prstGeom prst="rect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135056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Professional Design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8" y="4125532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80%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482823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Compatibility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827904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Responsive</a:t>
            </a:r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5175671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 err="1"/>
              <a:t>Multicolor</a:t>
            </a:r>
            <a:endParaRPr lang="en-GB" sz="1300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0917" y="5523438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Good Support</a:t>
            </a:r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4473175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25%</a:t>
            </a:r>
          </a:p>
        </p:txBody>
      </p:sp>
      <p:sp>
        <p:nvSpPr>
          <p:cNvPr id="1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6" y="4825647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5" y="5173290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65%</a:t>
            </a:r>
          </a:p>
        </p:txBody>
      </p:sp>
      <p:sp>
        <p:nvSpPr>
          <p:cNvPr id="1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552410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3" y="4129773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4477416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1" y="482988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70%</a:t>
            </a:r>
          </a:p>
        </p:txBody>
      </p:sp>
      <p:sp>
        <p:nvSpPr>
          <p:cNvPr id="1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0" y="5177531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97%</a:t>
            </a:r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5528349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45%</a:t>
            </a:r>
          </a:p>
        </p:txBody>
      </p:sp>
      <p:sp>
        <p:nvSpPr>
          <p:cNvPr id="135" name="Rounded Rectangle 134"/>
          <p:cNvSpPr/>
          <p:nvPr/>
        </p:nvSpPr>
        <p:spPr>
          <a:xfrm>
            <a:off x="7187618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Rounded Rectangle 135"/>
          <p:cNvSpPr/>
          <p:nvPr/>
        </p:nvSpPr>
        <p:spPr>
          <a:xfrm>
            <a:off x="2927947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14578" y="2473045"/>
            <a:ext cx="962843" cy="962843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600" dirty="0" smtClean="0">
                <a:latin typeface="Source Sans Pro Light" panose="020B0403030403020204" pitchFamily="34" charset="0"/>
              </a:rPr>
              <a:t>VS</a:t>
            </a:r>
            <a:endParaRPr lang="en-GB" sz="3600" dirty="0">
              <a:latin typeface="Source Sans Pro Light" panose="020B0403030403020204" pitchFamily="34" charset="0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6137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6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1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6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1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6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1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6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1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6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1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96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1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6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1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6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1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83" grpId="0" animBg="1"/>
      <p:bldP spid="84" grpId="0" animBg="1"/>
      <p:bldP spid="85" grpId="0" animBg="1"/>
      <p:bldP spid="86" grpId="0" animBg="1"/>
      <p:bldP spid="110" grpId="0" animBg="1"/>
      <p:bldP spid="111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animBg="1"/>
      <p:bldP spid="136" grpId="0" animBg="1"/>
      <p:bldP spid="137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PROJECT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836796" y="3253378"/>
            <a:ext cx="8288308" cy="2067914"/>
            <a:chOff x="2836796" y="3253378"/>
            <a:chExt cx="8288308" cy="2067914"/>
          </a:xfrm>
        </p:grpSpPr>
        <p:sp>
          <p:nvSpPr>
            <p:cNvPr id="70" name="Shape 1560"/>
            <p:cNvSpPr/>
            <p:nvPr/>
          </p:nvSpPr>
          <p:spPr>
            <a:xfrm flipV="1">
              <a:off x="2836796" y="3253378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1" name="Shape 1561"/>
            <p:cNvSpPr/>
            <p:nvPr/>
          </p:nvSpPr>
          <p:spPr>
            <a:xfrm flipV="1">
              <a:off x="2836796" y="3942581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2" name="Shape 1562"/>
            <p:cNvSpPr/>
            <p:nvPr/>
          </p:nvSpPr>
          <p:spPr>
            <a:xfrm flipV="1">
              <a:off x="2836796" y="4631784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3" name="Shape 1563"/>
            <p:cNvSpPr/>
            <p:nvPr/>
          </p:nvSpPr>
          <p:spPr>
            <a:xfrm flipV="1">
              <a:off x="2836796" y="5320986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1968500"/>
            <a:ext cx="10058282" cy="718601"/>
            <a:chOff x="1066800" y="1968500"/>
            <a:chExt cx="10058282" cy="718601"/>
          </a:xfrm>
        </p:grpSpPr>
        <p:sp>
          <p:nvSpPr>
            <p:cNvPr id="74" name="Shape 1574"/>
            <p:cNvSpPr/>
            <p:nvPr/>
          </p:nvSpPr>
          <p:spPr>
            <a:xfrm>
              <a:off x="1066800" y="1968500"/>
              <a:ext cx="10058282" cy="71860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582"/>
            <p:cNvSpPr/>
            <p:nvPr/>
          </p:nvSpPr>
          <p:spPr>
            <a:xfrm>
              <a:off x="283679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3"/>
            <p:cNvSpPr/>
            <p:nvPr/>
          </p:nvSpPr>
          <p:spPr>
            <a:xfrm>
              <a:off x="4208379" y="2106623"/>
              <a:ext cx="0" cy="442353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7" name="Shape 1584"/>
            <p:cNvSpPr/>
            <p:nvPr/>
          </p:nvSpPr>
          <p:spPr>
            <a:xfrm>
              <a:off x="559302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0" name="Shape 1585"/>
            <p:cNvSpPr/>
            <p:nvPr/>
          </p:nvSpPr>
          <p:spPr>
            <a:xfrm>
              <a:off x="6977673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1" name="Shape 1586"/>
            <p:cNvSpPr/>
            <p:nvPr/>
          </p:nvSpPr>
          <p:spPr>
            <a:xfrm>
              <a:off x="8316600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2" name="Shape 1587"/>
            <p:cNvSpPr/>
            <p:nvPr/>
          </p:nvSpPr>
          <p:spPr>
            <a:xfrm>
              <a:off x="9707779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3" name="Shape 1589"/>
          <p:cNvSpPr/>
          <p:nvPr/>
        </p:nvSpPr>
        <p:spPr>
          <a:xfrm flipV="1">
            <a:off x="2836796" y="3253629"/>
            <a:ext cx="1378120" cy="52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4" name="Shape 1590"/>
          <p:cNvSpPr/>
          <p:nvPr/>
        </p:nvSpPr>
        <p:spPr>
          <a:xfrm flipV="1">
            <a:off x="4201849" y="3936152"/>
            <a:ext cx="2769341" cy="171"/>
          </a:xfrm>
          <a:prstGeom prst="line">
            <a:avLst/>
          </a:prstGeom>
          <a:ln w="38100">
            <a:solidFill>
              <a:schemeClr val="accent4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5" name="Shape 1591"/>
          <p:cNvSpPr/>
          <p:nvPr/>
        </p:nvSpPr>
        <p:spPr>
          <a:xfrm flipV="1">
            <a:off x="6984026" y="4631988"/>
            <a:ext cx="2730373" cy="103"/>
          </a:xfrm>
          <a:prstGeom prst="line">
            <a:avLst/>
          </a:prstGeom>
          <a:ln w="38100">
            <a:solidFill>
              <a:schemeClr val="accent2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6" name="Shape 1592"/>
          <p:cNvSpPr/>
          <p:nvPr/>
        </p:nvSpPr>
        <p:spPr>
          <a:xfrm flipV="1">
            <a:off x="9714250" y="5321264"/>
            <a:ext cx="1410950" cy="36"/>
          </a:xfrm>
          <a:prstGeom prst="line">
            <a:avLst/>
          </a:prstGeom>
          <a:ln w="38100">
            <a:solidFill>
              <a:schemeClr val="accent3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1968500"/>
            <a:ext cx="1769995" cy="718602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836795" y="1962242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14054" y="1963364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00414" y="1962615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77673" y="1963737"/>
            <a:ext cx="1338927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10924" y="1962150"/>
            <a:ext cx="1396855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13456" y="1964952"/>
            <a:ext cx="1410256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31965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Survey</a:t>
            </a:r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14893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Preparation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08259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Designing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191187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Finishing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36795" y="3320793"/>
            <a:ext cx="4084705" cy="2561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8380" y="3997660"/>
            <a:ext cx="3402626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hanoraorem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hanoramet,lorem</a:t>
            </a:r>
            <a:r>
              <a:rPr lang="en-GB" dirty="0"/>
              <a:t> 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4027" y="4698292"/>
            <a:ext cx="2730224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hanoramet,loreBody</a:t>
            </a:r>
            <a:r>
              <a:rPr lang="en-GB" dirty="0"/>
              <a:t>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07779" y="5388386"/>
            <a:ext cx="1417421" cy="74571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anoramet,lor</a:t>
            </a:r>
            <a:r>
              <a:rPr lang="en-GB" dirty="0" smtClean="0"/>
              <a:t> text her </a:t>
            </a:r>
            <a:r>
              <a:rPr lang="en-GB" dirty="0" err="1" smtClean="0"/>
              <a:t>deriy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68683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0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500"/>
                            </p:stCondLst>
                            <p:childTnLst>
                              <p:par>
                                <p:cTn id="8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5" grpId="0" animBg="1"/>
      <p:bldP spid="86" grpId="0" animBg="1"/>
      <p:bldP spid="110" grpId="0" build="p"/>
      <p:bldP spid="111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PROS &amp; CONS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4354875"/>
            <a:ext cx="308969" cy="308969"/>
            <a:chOff x="1066800" y="4354875"/>
            <a:chExt cx="308969" cy="308969"/>
          </a:xfrm>
        </p:grpSpPr>
        <p:sp>
          <p:nvSpPr>
            <p:cNvPr id="53" name="Shape 1605"/>
            <p:cNvSpPr/>
            <p:nvPr/>
          </p:nvSpPr>
          <p:spPr>
            <a:xfrm>
              <a:off x="1066800" y="435487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611"/>
            <p:cNvSpPr/>
            <p:nvPr/>
          </p:nvSpPr>
          <p:spPr>
            <a:xfrm>
              <a:off x="1152037" y="4431455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5089470"/>
            <a:ext cx="308969" cy="308970"/>
            <a:chOff x="1066800" y="5089470"/>
            <a:chExt cx="308969" cy="308970"/>
          </a:xfrm>
        </p:grpSpPr>
        <p:sp>
          <p:nvSpPr>
            <p:cNvPr id="52" name="Shape 1601"/>
            <p:cNvSpPr/>
            <p:nvPr/>
          </p:nvSpPr>
          <p:spPr>
            <a:xfrm>
              <a:off x="1066800" y="508947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612"/>
            <p:cNvSpPr/>
            <p:nvPr/>
          </p:nvSpPr>
          <p:spPr>
            <a:xfrm>
              <a:off x="1152037" y="516605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5799829"/>
            <a:ext cx="308969" cy="308970"/>
            <a:chOff x="1066800" y="5799829"/>
            <a:chExt cx="308969" cy="308970"/>
          </a:xfrm>
        </p:grpSpPr>
        <p:sp>
          <p:nvSpPr>
            <p:cNvPr id="51" name="Shape 1599"/>
            <p:cNvSpPr/>
            <p:nvPr/>
          </p:nvSpPr>
          <p:spPr>
            <a:xfrm>
              <a:off x="1066800" y="5799829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613"/>
            <p:cNvSpPr/>
            <p:nvPr/>
          </p:nvSpPr>
          <p:spPr>
            <a:xfrm>
              <a:off x="1152037" y="5876410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528729" y="4344370"/>
            <a:ext cx="308969" cy="308969"/>
            <a:chOff x="4528729" y="4344370"/>
            <a:chExt cx="308969" cy="308969"/>
          </a:xfrm>
        </p:grpSpPr>
        <p:sp>
          <p:nvSpPr>
            <p:cNvPr id="59" name="Shape 1621"/>
            <p:cNvSpPr/>
            <p:nvPr/>
          </p:nvSpPr>
          <p:spPr>
            <a:xfrm>
              <a:off x="4528729" y="434437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23"/>
            <p:cNvSpPr/>
            <p:nvPr/>
          </p:nvSpPr>
          <p:spPr>
            <a:xfrm>
              <a:off x="4613966" y="4420950"/>
              <a:ext cx="138495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28729" y="5078965"/>
            <a:ext cx="308969" cy="308970"/>
            <a:chOff x="4528729" y="5078965"/>
            <a:chExt cx="308969" cy="308970"/>
          </a:xfrm>
        </p:grpSpPr>
        <p:sp>
          <p:nvSpPr>
            <p:cNvPr id="58" name="Shape 1617"/>
            <p:cNvSpPr/>
            <p:nvPr/>
          </p:nvSpPr>
          <p:spPr>
            <a:xfrm>
              <a:off x="4528729" y="507896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24"/>
            <p:cNvSpPr/>
            <p:nvPr/>
          </p:nvSpPr>
          <p:spPr>
            <a:xfrm>
              <a:off x="4613966" y="5155545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987305" y="4345695"/>
            <a:ext cx="308969" cy="308969"/>
            <a:chOff x="7987305" y="4345695"/>
            <a:chExt cx="308969" cy="308969"/>
          </a:xfrm>
        </p:grpSpPr>
        <p:sp>
          <p:nvSpPr>
            <p:cNvPr id="64" name="Shape 1632"/>
            <p:cNvSpPr/>
            <p:nvPr/>
          </p:nvSpPr>
          <p:spPr>
            <a:xfrm>
              <a:off x="7987305" y="434569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634"/>
            <p:cNvSpPr/>
            <p:nvPr/>
          </p:nvSpPr>
          <p:spPr>
            <a:xfrm>
              <a:off x="8072542" y="4422276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7987305" y="5790650"/>
            <a:ext cx="308969" cy="308970"/>
            <a:chOff x="7987305" y="5790650"/>
            <a:chExt cx="308969" cy="308970"/>
          </a:xfrm>
        </p:grpSpPr>
        <p:sp>
          <p:nvSpPr>
            <p:cNvPr id="62" name="Shape 1626"/>
            <p:cNvSpPr/>
            <p:nvPr/>
          </p:nvSpPr>
          <p:spPr>
            <a:xfrm>
              <a:off x="7987305" y="579065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35"/>
            <p:cNvSpPr/>
            <p:nvPr/>
          </p:nvSpPr>
          <p:spPr>
            <a:xfrm>
              <a:off x="8072542" y="586723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28729" y="5789324"/>
            <a:ext cx="308969" cy="308970"/>
            <a:chOff x="4528729" y="5789324"/>
            <a:chExt cx="308969" cy="308970"/>
          </a:xfrm>
        </p:grpSpPr>
        <p:sp>
          <p:nvSpPr>
            <p:cNvPr id="57" name="Shape 1615"/>
            <p:cNvSpPr/>
            <p:nvPr/>
          </p:nvSpPr>
          <p:spPr>
            <a:xfrm>
              <a:off x="4528729" y="5789324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636"/>
            <p:cNvSpPr/>
            <p:nvPr/>
          </p:nvSpPr>
          <p:spPr>
            <a:xfrm>
              <a:off x="4613966" y="5854704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987305" y="5080290"/>
            <a:ext cx="308969" cy="308970"/>
            <a:chOff x="7987305" y="5080290"/>
            <a:chExt cx="308969" cy="308970"/>
          </a:xfrm>
        </p:grpSpPr>
        <p:sp>
          <p:nvSpPr>
            <p:cNvPr id="63" name="Shape 1628"/>
            <p:cNvSpPr/>
            <p:nvPr/>
          </p:nvSpPr>
          <p:spPr>
            <a:xfrm>
              <a:off x="7987305" y="508029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1637"/>
            <p:cNvSpPr/>
            <p:nvPr/>
          </p:nvSpPr>
          <p:spPr>
            <a:xfrm>
              <a:off x="8072542" y="5160993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9" name="Rectangle 78"/>
          <p:cNvSpPr/>
          <p:nvPr/>
        </p:nvSpPr>
        <p:spPr>
          <a:xfrm>
            <a:off x="106834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452782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798730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5" y="4281415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4" y="429587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3" y="4273622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000080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496869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499228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70912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5723589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570133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1942976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6680" y="1940645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6560" y="1940644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809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9" grpId="0" animBg="1"/>
      <p:bldP spid="87" grpId="0" animBg="1"/>
      <p:bldP spid="88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GREAT TESTIMONIALS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1082581" y="2261281"/>
            <a:ext cx="824686" cy="886013"/>
            <a:chOff x="1082581" y="2261281"/>
            <a:chExt cx="824686" cy="886013"/>
          </a:xfrm>
        </p:grpSpPr>
        <p:sp>
          <p:nvSpPr>
            <p:cNvPr id="70" name="Flowchart: Connector 69"/>
            <p:cNvSpPr/>
            <p:nvPr/>
          </p:nvSpPr>
          <p:spPr>
            <a:xfrm>
              <a:off x="1082581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Flowchart: Connector 70"/>
            <p:cNvSpPr/>
            <p:nvPr/>
          </p:nvSpPr>
          <p:spPr>
            <a:xfrm>
              <a:off x="1082581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21144" y="2261281"/>
            <a:ext cx="824686" cy="886013"/>
            <a:chOff x="6621144" y="2261281"/>
            <a:chExt cx="824686" cy="886013"/>
          </a:xfrm>
        </p:grpSpPr>
        <p:sp>
          <p:nvSpPr>
            <p:cNvPr id="72" name="Flowchart: Connector 71"/>
            <p:cNvSpPr/>
            <p:nvPr/>
          </p:nvSpPr>
          <p:spPr>
            <a:xfrm>
              <a:off x="6621144" y="2322609"/>
              <a:ext cx="824686" cy="824685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Flowchart: Connector 72"/>
            <p:cNvSpPr/>
            <p:nvPr/>
          </p:nvSpPr>
          <p:spPr>
            <a:xfrm>
              <a:off x="6621144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1144" y="4250618"/>
            <a:ext cx="824686" cy="886014"/>
            <a:chOff x="6621144" y="4250618"/>
            <a:chExt cx="824686" cy="886014"/>
          </a:xfrm>
        </p:grpSpPr>
        <p:sp>
          <p:nvSpPr>
            <p:cNvPr id="74" name="Flowchart: Connector 73"/>
            <p:cNvSpPr/>
            <p:nvPr/>
          </p:nvSpPr>
          <p:spPr>
            <a:xfrm>
              <a:off x="6621144" y="4311947"/>
              <a:ext cx="824686" cy="824685"/>
            </a:xfrm>
            <a:prstGeom prst="flowChartConnector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lowchart: Connector 74"/>
            <p:cNvSpPr/>
            <p:nvPr/>
          </p:nvSpPr>
          <p:spPr>
            <a:xfrm>
              <a:off x="6621144" y="42506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4218318"/>
            <a:ext cx="824687" cy="886013"/>
            <a:chOff x="1066800" y="4218318"/>
            <a:chExt cx="824687" cy="886013"/>
          </a:xfrm>
        </p:grpSpPr>
        <p:sp>
          <p:nvSpPr>
            <p:cNvPr id="76" name="Flowchart: Connector 75"/>
            <p:cNvSpPr/>
            <p:nvPr/>
          </p:nvSpPr>
          <p:spPr>
            <a:xfrm>
              <a:off x="1066801" y="4279646"/>
              <a:ext cx="824686" cy="824685"/>
            </a:xfrm>
            <a:prstGeom prst="flowChartConnector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Flowchart: Connector 76"/>
            <p:cNvSpPr/>
            <p:nvPr/>
          </p:nvSpPr>
          <p:spPr>
            <a:xfrm>
              <a:off x="1066800" y="42183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223973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00126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Mugee</a:t>
            </a:r>
            <a:endParaRPr lang="en-GB" sz="1400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24804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Graphic Designer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1095" y="423151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499304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523982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Sales Promotion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225449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01602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Harlan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26280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3D Modeller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50487" y="424627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00780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Guni</a:t>
            </a:r>
            <a:endParaRPr lang="en-GB" sz="1400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25458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Building Designer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2366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9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774371" y="2180822"/>
            <a:ext cx="8643258" cy="1999291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5683657" y="4631235"/>
            <a:ext cx="824687" cy="886013"/>
            <a:chOff x="5683657" y="4631235"/>
            <a:chExt cx="824687" cy="886013"/>
          </a:xfrm>
        </p:grpSpPr>
        <p:sp>
          <p:nvSpPr>
            <p:cNvPr id="18" name="Flowchart: Connector 17"/>
            <p:cNvSpPr/>
            <p:nvPr/>
          </p:nvSpPr>
          <p:spPr>
            <a:xfrm>
              <a:off x="5683658" y="4692563"/>
              <a:ext cx="824686" cy="824685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Flowchart: Connector 18"/>
            <p:cNvSpPr/>
            <p:nvPr/>
          </p:nvSpPr>
          <p:spPr>
            <a:xfrm>
              <a:off x="5683657" y="4631235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7368" y="5643357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1002" y="5840129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(Graphic Designer)</a:t>
            </a:r>
          </a:p>
        </p:txBody>
      </p:sp>
      <p:sp>
        <p:nvSpPr>
          <p:cNvPr id="12" name="Oval 1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4931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uild="p"/>
      <p:bldP spid="16" grpId="0" build="p"/>
      <p:bldP spid="17" grpId="0" build="p"/>
      <p:bldP spid="20" grpId="0" build="p"/>
      <p:bldP spid="22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3898900" y="3774911"/>
            <a:ext cx="8293100" cy="14212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Flowchart: Connector 20"/>
          <p:cNvSpPr/>
          <p:nvPr/>
        </p:nvSpPr>
        <p:spPr>
          <a:xfrm>
            <a:off x="4910136" y="5474606"/>
            <a:ext cx="715149" cy="715148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579945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604623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Marketing Director</a:t>
            </a:r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5921166" y="3760152"/>
            <a:ext cx="5204035" cy="1435962"/>
          </a:xfrm>
        </p:spPr>
        <p:txBody>
          <a:bodyPr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volt.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</a:t>
            </a:r>
            <a:endParaRPr lang="en-GB" dirty="0"/>
          </a:p>
        </p:txBody>
      </p:sp>
      <p:sp>
        <p:nvSpPr>
          <p:cNvPr id="28" name="Shape 1696"/>
          <p:cNvSpPr/>
          <p:nvPr/>
        </p:nvSpPr>
        <p:spPr>
          <a:xfrm>
            <a:off x="4910137" y="4149747"/>
            <a:ext cx="715149" cy="7151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6087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68" grpId="0"/>
      <p:bldP spid="69" grpId="0" build="p"/>
      <p:bldP spid="58" grpId="0" animBg="1"/>
      <p:bldP spid="21" grpId="0" animBg="1"/>
      <p:bldP spid="22" grpId="0" build="p"/>
      <p:bldP spid="23" grpId="0" build="p"/>
      <p:bldP spid="27" grpId="0" build="p"/>
      <p:bldP spid="28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GREAT CLIENTS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568451" y="2124076"/>
            <a:ext cx="470737" cy="470737"/>
            <a:chOff x="1568451" y="2124076"/>
            <a:chExt cx="470737" cy="470737"/>
          </a:xfrm>
        </p:grpSpPr>
        <p:sp>
          <p:nvSpPr>
            <p:cNvPr id="38" name="Shape 1702"/>
            <p:cNvSpPr/>
            <p:nvPr/>
          </p:nvSpPr>
          <p:spPr>
            <a:xfrm>
              <a:off x="1568451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1709"/>
            <p:cNvSpPr/>
            <p:nvPr/>
          </p:nvSpPr>
          <p:spPr>
            <a:xfrm>
              <a:off x="1737954" y="22408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17717" y="2124076"/>
            <a:ext cx="470737" cy="470737"/>
            <a:chOff x="3717717" y="2124076"/>
            <a:chExt cx="470737" cy="470737"/>
          </a:xfrm>
        </p:grpSpPr>
        <p:sp>
          <p:nvSpPr>
            <p:cNvPr id="40" name="Shape 1710"/>
            <p:cNvSpPr/>
            <p:nvPr/>
          </p:nvSpPr>
          <p:spPr>
            <a:xfrm>
              <a:off x="3717717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1713"/>
            <p:cNvSpPr/>
            <p:nvPr/>
          </p:nvSpPr>
          <p:spPr>
            <a:xfrm>
              <a:off x="3817912" y="22495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866983" y="2124076"/>
            <a:ext cx="470737" cy="470737"/>
            <a:chOff x="5866983" y="2124076"/>
            <a:chExt cx="470737" cy="470737"/>
          </a:xfrm>
        </p:grpSpPr>
        <p:sp>
          <p:nvSpPr>
            <p:cNvPr id="42" name="Shape 1714"/>
            <p:cNvSpPr/>
            <p:nvPr/>
          </p:nvSpPr>
          <p:spPr>
            <a:xfrm>
              <a:off x="5866983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17"/>
            <p:cNvSpPr/>
            <p:nvPr/>
          </p:nvSpPr>
          <p:spPr>
            <a:xfrm>
              <a:off x="5978775" y="22583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016249" y="2124076"/>
            <a:ext cx="470737" cy="470737"/>
            <a:chOff x="8016249" y="2124076"/>
            <a:chExt cx="470737" cy="470737"/>
          </a:xfrm>
        </p:grpSpPr>
        <p:sp>
          <p:nvSpPr>
            <p:cNvPr id="44" name="Shape 1718"/>
            <p:cNvSpPr/>
            <p:nvPr/>
          </p:nvSpPr>
          <p:spPr>
            <a:xfrm>
              <a:off x="8016249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21"/>
            <p:cNvSpPr/>
            <p:nvPr/>
          </p:nvSpPr>
          <p:spPr>
            <a:xfrm>
              <a:off x="8105408" y="23032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0165514" y="2124076"/>
            <a:ext cx="470737" cy="470737"/>
            <a:chOff x="10165514" y="2124076"/>
            <a:chExt cx="470737" cy="470737"/>
          </a:xfrm>
        </p:grpSpPr>
        <p:sp>
          <p:nvSpPr>
            <p:cNvPr id="46" name="Shape 1722"/>
            <p:cNvSpPr/>
            <p:nvPr/>
          </p:nvSpPr>
          <p:spPr>
            <a:xfrm>
              <a:off x="10165514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25"/>
            <p:cNvSpPr/>
            <p:nvPr/>
          </p:nvSpPr>
          <p:spPr>
            <a:xfrm>
              <a:off x="10296449" y="2256560"/>
              <a:ext cx="47261" cy="2057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36" y="21600"/>
                  </a:moveTo>
                  <a:lnTo>
                    <a:pt x="536" y="6534"/>
                  </a:lnTo>
                  <a:lnTo>
                    <a:pt x="20930" y="6534"/>
                  </a:lnTo>
                  <a:lnTo>
                    <a:pt x="20930" y="21600"/>
                  </a:lnTo>
                  <a:cubicBezTo>
                    <a:pt x="20930" y="21600"/>
                    <a:pt x="536" y="21600"/>
                    <a:pt x="536" y="21600"/>
                  </a:cubicBezTo>
                  <a:close/>
                  <a:moveTo>
                    <a:pt x="21600" y="2342"/>
                  </a:moveTo>
                  <a:cubicBezTo>
                    <a:pt x="21600" y="3638"/>
                    <a:pt x="17440" y="4684"/>
                    <a:pt x="10599" y="4684"/>
                  </a:cubicBezTo>
                  <a:cubicBezTo>
                    <a:pt x="4160" y="4684"/>
                    <a:pt x="0" y="3638"/>
                    <a:pt x="0" y="2342"/>
                  </a:cubicBezTo>
                  <a:cubicBezTo>
                    <a:pt x="0" y="1017"/>
                    <a:pt x="4294" y="0"/>
                    <a:pt x="10867" y="0"/>
                  </a:cubicBezTo>
                  <a:cubicBezTo>
                    <a:pt x="17440" y="0"/>
                    <a:pt x="21466" y="1017"/>
                    <a:pt x="21600" y="234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1726"/>
            <p:cNvSpPr/>
            <p:nvPr/>
          </p:nvSpPr>
          <p:spPr>
            <a:xfrm>
              <a:off x="10367933" y="2313747"/>
              <a:ext cx="137385" cy="1467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4" y="7216"/>
                  </a:moveTo>
                  <a:cubicBezTo>
                    <a:pt x="184" y="4582"/>
                    <a:pt x="92" y="2375"/>
                    <a:pt x="0" y="477"/>
                  </a:cubicBezTo>
                  <a:lnTo>
                    <a:pt x="6091" y="477"/>
                  </a:lnTo>
                  <a:lnTo>
                    <a:pt x="6414" y="3415"/>
                  </a:lnTo>
                  <a:lnTo>
                    <a:pt x="6552" y="3415"/>
                  </a:lnTo>
                  <a:cubicBezTo>
                    <a:pt x="7477" y="2030"/>
                    <a:pt x="9738" y="0"/>
                    <a:pt x="13522" y="0"/>
                  </a:cubicBezTo>
                  <a:cubicBezTo>
                    <a:pt x="18138" y="0"/>
                    <a:pt x="21600" y="2897"/>
                    <a:pt x="21600" y="9115"/>
                  </a:cubicBezTo>
                  <a:lnTo>
                    <a:pt x="21600" y="21600"/>
                  </a:lnTo>
                  <a:lnTo>
                    <a:pt x="14584" y="21600"/>
                  </a:lnTo>
                  <a:lnTo>
                    <a:pt x="14584" y="9896"/>
                  </a:lnTo>
                  <a:cubicBezTo>
                    <a:pt x="14584" y="7171"/>
                    <a:pt x="13568" y="5314"/>
                    <a:pt x="11028" y="5314"/>
                  </a:cubicBezTo>
                  <a:cubicBezTo>
                    <a:pt x="9092" y="5314"/>
                    <a:pt x="7938" y="6567"/>
                    <a:pt x="7430" y="7775"/>
                  </a:cubicBezTo>
                  <a:cubicBezTo>
                    <a:pt x="7246" y="8207"/>
                    <a:pt x="7200" y="8815"/>
                    <a:pt x="7200" y="9419"/>
                  </a:cubicBezTo>
                  <a:lnTo>
                    <a:pt x="7200" y="21600"/>
                  </a:lnTo>
                  <a:lnTo>
                    <a:pt x="184" y="21600"/>
                  </a:lnTo>
                  <a:cubicBezTo>
                    <a:pt x="184" y="21600"/>
                    <a:pt x="184" y="7216"/>
                    <a:pt x="184" y="721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643084" y="3943339"/>
            <a:ext cx="470737" cy="470737"/>
            <a:chOff x="2643084" y="3943339"/>
            <a:chExt cx="470737" cy="470737"/>
          </a:xfrm>
        </p:grpSpPr>
        <p:sp>
          <p:nvSpPr>
            <p:cNvPr id="49" name="Shape 1728"/>
            <p:cNvSpPr/>
            <p:nvPr/>
          </p:nvSpPr>
          <p:spPr>
            <a:xfrm>
              <a:off x="2643084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740"/>
            <p:cNvSpPr/>
            <p:nvPr/>
          </p:nvSpPr>
          <p:spPr>
            <a:xfrm>
              <a:off x="2742768" y="40755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350" y="3943339"/>
            <a:ext cx="470737" cy="470737"/>
            <a:chOff x="4792350" y="3943339"/>
            <a:chExt cx="470737" cy="470737"/>
          </a:xfrm>
        </p:grpSpPr>
        <p:sp>
          <p:nvSpPr>
            <p:cNvPr id="50" name="Shape 1731"/>
            <p:cNvSpPr/>
            <p:nvPr/>
          </p:nvSpPr>
          <p:spPr>
            <a:xfrm>
              <a:off x="4792350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44"/>
            <p:cNvSpPr/>
            <p:nvPr/>
          </p:nvSpPr>
          <p:spPr>
            <a:xfrm>
              <a:off x="4884429" y="41000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941616" y="3943339"/>
            <a:ext cx="470737" cy="470737"/>
            <a:chOff x="6941616" y="3943339"/>
            <a:chExt cx="470737" cy="470737"/>
          </a:xfrm>
        </p:grpSpPr>
        <p:sp>
          <p:nvSpPr>
            <p:cNvPr id="51" name="Shape 1734"/>
            <p:cNvSpPr/>
            <p:nvPr/>
          </p:nvSpPr>
          <p:spPr>
            <a:xfrm>
              <a:off x="6941616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745"/>
            <p:cNvSpPr/>
            <p:nvPr/>
          </p:nvSpPr>
          <p:spPr>
            <a:xfrm>
              <a:off x="7046197" y="40985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746"/>
            <p:cNvSpPr/>
            <p:nvPr/>
          </p:nvSpPr>
          <p:spPr>
            <a:xfrm>
              <a:off x="7188639" y="41393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747"/>
            <p:cNvSpPr/>
            <p:nvPr/>
          </p:nvSpPr>
          <p:spPr>
            <a:xfrm>
              <a:off x="7216569" y="41080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9090881" y="3943339"/>
            <a:ext cx="470737" cy="470737"/>
            <a:chOff x="9090881" y="3943339"/>
            <a:chExt cx="470737" cy="470737"/>
          </a:xfrm>
        </p:grpSpPr>
        <p:sp>
          <p:nvSpPr>
            <p:cNvPr id="52" name="Shape 1737"/>
            <p:cNvSpPr/>
            <p:nvPr/>
          </p:nvSpPr>
          <p:spPr>
            <a:xfrm>
              <a:off x="9090881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9"/>
            <p:cNvSpPr/>
            <p:nvPr/>
          </p:nvSpPr>
          <p:spPr>
            <a:xfrm>
              <a:off x="9195463" y="4047921"/>
              <a:ext cx="261574" cy="2615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82" y="8618"/>
                  </a:moveTo>
                  <a:cubicBezTo>
                    <a:pt x="21273" y="7964"/>
                    <a:pt x="21055" y="7309"/>
                    <a:pt x="20727" y="6655"/>
                  </a:cubicBezTo>
                  <a:cubicBezTo>
                    <a:pt x="20509" y="6000"/>
                    <a:pt x="20182" y="5345"/>
                    <a:pt x="19745" y="4800"/>
                  </a:cubicBezTo>
                  <a:cubicBezTo>
                    <a:pt x="19418" y="4255"/>
                    <a:pt x="18982" y="3709"/>
                    <a:pt x="18436" y="3164"/>
                  </a:cubicBezTo>
                  <a:cubicBezTo>
                    <a:pt x="18000" y="2727"/>
                    <a:pt x="17455" y="2291"/>
                    <a:pt x="16800" y="1855"/>
                  </a:cubicBezTo>
                  <a:cubicBezTo>
                    <a:pt x="16255" y="1527"/>
                    <a:pt x="15709" y="1091"/>
                    <a:pt x="15055" y="873"/>
                  </a:cubicBezTo>
                  <a:cubicBezTo>
                    <a:pt x="14400" y="545"/>
                    <a:pt x="13636" y="436"/>
                    <a:pt x="12982" y="218"/>
                  </a:cubicBezTo>
                  <a:cubicBezTo>
                    <a:pt x="12327" y="109"/>
                    <a:pt x="11564" y="0"/>
                    <a:pt x="10800" y="0"/>
                  </a:cubicBezTo>
                  <a:cubicBezTo>
                    <a:pt x="10036" y="0"/>
                    <a:pt x="9382" y="109"/>
                    <a:pt x="8618" y="218"/>
                  </a:cubicBezTo>
                  <a:cubicBezTo>
                    <a:pt x="7964" y="436"/>
                    <a:pt x="7309" y="545"/>
                    <a:pt x="6655" y="873"/>
                  </a:cubicBezTo>
                  <a:cubicBezTo>
                    <a:pt x="6000" y="1091"/>
                    <a:pt x="5345" y="1527"/>
                    <a:pt x="4800" y="1855"/>
                  </a:cubicBezTo>
                  <a:cubicBezTo>
                    <a:pt x="4255" y="2291"/>
                    <a:pt x="3709" y="2727"/>
                    <a:pt x="3164" y="3164"/>
                  </a:cubicBezTo>
                  <a:cubicBezTo>
                    <a:pt x="2727" y="3709"/>
                    <a:pt x="2291" y="4255"/>
                    <a:pt x="1855" y="4800"/>
                  </a:cubicBezTo>
                  <a:cubicBezTo>
                    <a:pt x="1527" y="5345"/>
                    <a:pt x="1200" y="6000"/>
                    <a:pt x="873" y="6655"/>
                  </a:cubicBezTo>
                  <a:cubicBezTo>
                    <a:pt x="655" y="7309"/>
                    <a:pt x="436" y="7964"/>
                    <a:pt x="218" y="8618"/>
                  </a:cubicBezTo>
                  <a:cubicBezTo>
                    <a:pt x="109" y="9382"/>
                    <a:pt x="0" y="10036"/>
                    <a:pt x="0" y="10800"/>
                  </a:cubicBezTo>
                  <a:cubicBezTo>
                    <a:pt x="0" y="11564"/>
                    <a:pt x="109" y="12327"/>
                    <a:pt x="218" y="12982"/>
                  </a:cubicBezTo>
                  <a:cubicBezTo>
                    <a:pt x="436" y="13636"/>
                    <a:pt x="655" y="14400"/>
                    <a:pt x="873" y="15055"/>
                  </a:cubicBezTo>
                  <a:cubicBezTo>
                    <a:pt x="1200" y="15600"/>
                    <a:pt x="1527" y="16255"/>
                    <a:pt x="1855" y="16800"/>
                  </a:cubicBezTo>
                  <a:cubicBezTo>
                    <a:pt x="2291" y="17455"/>
                    <a:pt x="2727" y="18000"/>
                    <a:pt x="3164" y="18436"/>
                  </a:cubicBezTo>
                  <a:cubicBezTo>
                    <a:pt x="3709" y="18982"/>
                    <a:pt x="4255" y="19418"/>
                    <a:pt x="4800" y="19745"/>
                  </a:cubicBezTo>
                  <a:cubicBezTo>
                    <a:pt x="5345" y="20182"/>
                    <a:pt x="6000" y="20509"/>
                    <a:pt x="6655" y="20727"/>
                  </a:cubicBezTo>
                  <a:cubicBezTo>
                    <a:pt x="7309" y="21055"/>
                    <a:pt x="7964" y="21273"/>
                    <a:pt x="8618" y="21382"/>
                  </a:cubicBezTo>
                  <a:cubicBezTo>
                    <a:pt x="9382" y="21491"/>
                    <a:pt x="10036" y="21600"/>
                    <a:pt x="10800" y="21600"/>
                  </a:cubicBezTo>
                  <a:cubicBezTo>
                    <a:pt x="11564" y="21600"/>
                    <a:pt x="12327" y="21491"/>
                    <a:pt x="12982" y="21382"/>
                  </a:cubicBezTo>
                  <a:cubicBezTo>
                    <a:pt x="13636" y="21273"/>
                    <a:pt x="14400" y="21055"/>
                    <a:pt x="15055" y="20727"/>
                  </a:cubicBezTo>
                  <a:cubicBezTo>
                    <a:pt x="15709" y="20509"/>
                    <a:pt x="16255" y="20182"/>
                    <a:pt x="16800" y="19745"/>
                  </a:cubicBezTo>
                  <a:cubicBezTo>
                    <a:pt x="17455" y="19418"/>
                    <a:pt x="18000" y="18982"/>
                    <a:pt x="18436" y="18436"/>
                  </a:cubicBezTo>
                  <a:cubicBezTo>
                    <a:pt x="18982" y="18000"/>
                    <a:pt x="19418" y="17455"/>
                    <a:pt x="19745" y="16800"/>
                  </a:cubicBezTo>
                  <a:cubicBezTo>
                    <a:pt x="20182" y="16255"/>
                    <a:pt x="20509" y="15600"/>
                    <a:pt x="20727" y="15055"/>
                  </a:cubicBezTo>
                  <a:cubicBezTo>
                    <a:pt x="21055" y="14400"/>
                    <a:pt x="21273" y="13636"/>
                    <a:pt x="21382" y="12982"/>
                  </a:cubicBezTo>
                  <a:cubicBezTo>
                    <a:pt x="21491" y="12327"/>
                    <a:pt x="21600" y="11564"/>
                    <a:pt x="21600" y="10800"/>
                  </a:cubicBezTo>
                  <a:cubicBezTo>
                    <a:pt x="21600" y="10036"/>
                    <a:pt x="21491" y="9382"/>
                    <a:pt x="21382" y="8618"/>
                  </a:cubicBezTo>
                  <a:close/>
                  <a:moveTo>
                    <a:pt x="20073" y="10691"/>
                  </a:moveTo>
                  <a:cubicBezTo>
                    <a:pt x="19855" y="10691"/>
                    <a:pt x="16800" y="10036"/>
                    <a:pt x="13636" y="10473"/>
                  </a:cubicBezTo>
                  <a:cubicBezTo>
                    <a:pt x="13527" y="10255"/>
                    <a:pt x="13527" y="10145"/>
                    <a:pt x="13418" y="9927"/>
                  </a:cubicBezTo>
                  <a:cubicBezTo>
                    <a:pt x="13200" y="9491"/>
                    <a:pt x="12982" y="9055"/>
                    <a:pt x="12764" y="8618"/>
                  </a:cubicBezTo>
                  <a:cubicBezTo>
                    <a:pt x="16473" y="7091"/>
                    <a:pt x="17891" y="5018"/>
                    <a:pt x="17891" y="4909"/>
                  </a:cubicBezTo>
                  <a:cubicBezTo>
                    <a:pt x="19200" y="6545"/>
                    <a:pt x="19964" y="8509"/>
                    <a:pt x="20073" y="10691"/>
                  </a:cubicBezTo>
                  <a:close/>
                  <a:moveTo>
                    <a:pt x="16909" y="3927"/>
                  </a:moveTo>
                  <a:cubicBezTo>
                    <a:pt x="16909" y="3927"/>
                    <a:pt x="15600" y="5891"/>
                    <a:pt x="12109" y="7200"/>
                  </a:cubicBezTo>
                  <a:cubicBezTo>
                    <a:pt x="10473" y="4364"/>
                    <a:pt x="8836" y="2073"/>
                    <a:pt x="8618" y="1855"/>
                  </a:cubicBezTo>
                  <a:cubicBezTo>
                    <a:pt x="9382" y="1745"/>
                    <a:pt x="10036" y="1636"/>
                    <a:pt x="10800" y="1636"/>
                  </a:cubicBezTo>
                  <a:cubicBezTo>
                    <a:pt x="13200" y="1636"/>
                    <a:pt x="15273" y="2509"/>
                    <a:pt x="16909" y="3927"/>
                  </a:cubicBezTo>
                  <a:close/>
                  <a:moveTo>
                    <a:pt x="8618" y="1855"/>
                  </a:move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lose/>
                  <a:moveTo>
                    <a:pt x="6873" y="2509"/>
                  </a:moveTo>
                  <a:cubicBezTo>
                    <a:pt x="6982" y="2618"/>
                    <a:pt x="8727" y="4909"/>
                    <a:pt x="10255" y="7745"/>
                  </a:cubicBezTo>
                  <a:cubicBezTo>
                    <a:pt x="5891" y="8945"/>
                    <a:pt x="2073" y="8945"/>
                    <a:pt x="1855" y="8945"/>
                  </a:cubicBezTo>
                  <a:cubicBezTo>
                    <a:pt x="2400" y="6109"/>
                    <a:pt x="4364" y="3709"/>
                    <a:pt x="6873" y="2509"/>
                  </a:cubicBezTo>
                  <a:close/>
                  <a:moveTo>
                    <a:pt x="1636" y="10800"/>
                  </a:moveTo>
                  <a:cubicBezTo>
                    <a:pt x="1636" y="10691"/>
                    <a:pt x="1636" y="10582"/>
                    <a:pt x="1636" y="10473"/>
                  </a:cubicBezTo>
                  <a:cubicBezTo>
                    <a:pt x="1745" y="10473"/>
                    <a:pt x="6327" y="10582"/>
                    <a:pt x="11018" y="9164"/>
                  </a:cubicBezTo>
                  <a:cubicBezTo>
                    <a:pt x="11345" y="9709"/>
                    <a:pt x="11564" y="10255"/>
                    <a:pt x="11782" y="10800"/>
                  </a:cubicBezTo>
                  <a:cubicBezTo>
                    <a:pt x="11673" y="10800"/>
                    <a:pt x="11564" y="10800"/>
                    <a:pt x="11455" y="10909"/>
                  </a:cubicBezTo>
                  <a:cubicBezTo>
                    <a:pt x="6436" y="12545"/>
                    <a:pt x="3927" y="17018"/>
                    <a:pt x="3927" y="17018"/>
                  </a:cubicBezTo>
                  <a:cubicBezTo>
                    <a:pt x="3927" y="17018"/>
                    <a:pt x="3927" y="17018"/>
                    <a:pt x="3927" y="17018"/>
                  </a:cubicBezTo>
                  <a:cubicBezTo>
                    <a:pt x="2509" y="15382"/>
                    <a:pt x="1636" y="13200"/>
                    <a:pt x="1636" y="10800"/>
                  </a:cubicBezTo>
                  <a:close/>
                  <a:moveTo>
                    <a:pt x="10800" y="20073"/>
                  </a:moveTo>
                  <a:cubicBezTo>
                    <a:pt x="8618" y="20073"/>
                    <a:pt x="6545" y="19200"/>
                    <a:pt x="4909" y="17891"/>
                  </a:cubicBezTo>
                  <a:cubicBezTo>
                    <a:pt x="5018" y="18000"/>
                    <a:pt x="5127" y="18109"/>
                    <a:pt x="5127" y="18109"/>
                  </a:cubicBezTo>
                  <a:cubicBezTo>
                    <a:pt x="5127" y="18109"/>
                    <a:pt x="6873" y="14182"/>
                    <a:pt x="12436" y="12327"/>
                  </a:cubicBezTo>
                  <a:cubicBezTo>
                    <a:pt x="12436" y="12327"/>
                    <a:pt x="12436" y="12327"/>
                    <a:pt x="12436" y="12327"/>
                  </a:cubicBezTo>
                  <a:cubicBezTo>
                    <a:pt x="13745" y="15709"/>
                    <a:pt x="14291" y="18436"/>
                    <a:pt x="14400" y="19309"/>
                  </a:cubicBezTo>
                  <a:cubicBezTo>
                    <a:pt x="13309" y="19745"/>
                    <a:pt x="12109" y="20073"/>
                    <a:pt x="10800" y="20073"/>
                  </a:cubicBezTo>
                  <a:close/>
                  <a:moveTo>
                    <a:pt x="15927" y="18436"/>
                  </a:moveTo>
                  <a:cubicBezTo>
                    <a:pt x="15818" y="17891"/>
                    <a:pt x="15382" y="15164"/>
                    <a:pt x="14182" y="11891"/>
                  </a:cubicBezTo>
                  <a:cubicBezTo>
                    <a:pt x="17127" y="11345"/>
                    <a:pt x="19745" y="12218"/>
                    <a:pt x="19964" y="12327"/>
                  </a:cubicBezTo>
                  <a:cubicBezTo>
                    <a:pt x="19527" y="14836"/>
                    <a:pt x="18000" y="17018"/>
                    <a:pt x="15927" y="1843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1850" y="2676497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49941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98986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27077" y="267649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144" y="267878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38339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09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87384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08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315475" y="451983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07</a:t>
            </a:r>
            <a:endParaRPr lang="en-GB" dirty="0"/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90542" y="452212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06</a:t>
            </a:r>
            <a:endParaRPr lang="en-GB" dirty="0"/>
          </a:p>
        </p:txBody>
      </p:sp>
      <p:sp>
        <p:nvSpPr>
          <p:cNvPr id="88" name="Shape 62"/>
          <p:cNvSpPr/>
          <p:nvPr/>
        </p:nvSpPr>
        <p:spPr>
          <a:xfrm flipH="1">
            <a:off x="1739900" y="3458424"/>
            <a:ext cx="8686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59" name="Oval 5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08821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  <p:bldP spid="87" grpId="0" build="p"/>
      <p:bldP spid="88" grpId="0" animBg="1"/>
      <p:bldP spid="90" grpId="0" animBg="1"/>
      <p:bldP spid="9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597348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 err="1">
                <a:latin typeface="Source Sans Pro Light" panose="020B0403030403020204" pitchFamily="34" charset="0"/>
              </a:rPr>
              <a:t>Infographics</a:t>
            </a:r>
            <a:endParaRPr lang="en-GB" sz="4000" dirty="0">
              <a:latin typeface="Source Sans Pro Light" panose="020B0403030403020204" pitchFamily="34" charset="0"/>
            </a:endParaRPr>
          </a:p>
        </p:txBody>
      </p:sp>
      <p:sp>
        <p:nvSpPr>
          <p:cNvPr id="3" name="Shape 1311"/>
          <p:cNvSpPr/>
          <p:nvPr/>
        </p:nvSpPr>
        <p:spPr>
          <a:xfrm>
            <a:off x="5600175" y="2118942"/>
            <a:ext cx="991648" cy="9915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309780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INFORMATION SOURCE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6" name="Freeform 12"/>
          <p:cNvSpPr>
            <a:spLocks/>
          </p:cNvSpPr>
          <p:nvPr/>
        </p:nvSpPr>
        <p:spPr bwMode="auto">
          <a:xfrm>
            <a:off x="3398838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13"/>
          <p:cNvSpPr>
            <a:spLocks/>
          </p:cNvSpPr>
          <p:nvPr/>
        </p:nvSpPr>
        <p:spPr bwMode="auto">
          <a:xfrm>
            <a:off x="6565900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5273675" y="2700338"/>
            <a:ext cx="1666875" cy="1684338"/>
            <a:chOff x="5273675" y="2700338"/>
            <a:chExt cx="1666875" cy="1684338"/>
          </a:xfrm>
        </p:grpSpPr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5273675" y="2700338"/>
              <a:ext cx="1666875" cy="1684338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832475" y="3336925"/>
              <a:ext cx="549275" cy="403225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415483" y="2406649"/>
            <a:ext cx="2239261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General Manager</a:t>
            </a:r>
          </a:p>
          <a:p>
            <a:pPr algn="ctr"/>
            <a:r>
              <a:rPr lang="en-GB" dirty="0"/>
              <a:t>2. All of Staff</a:t>
            </a:r>
          </a:p>
          <a:p>
            <a:pPr algn="ctr"/>
            <a:r>
              <a:rPr lang="en-GB" dirty="0"/>
              <a:t>3. Marketing Report</a:t>
            </a:r>
          </a:p>
          <a:p>
            <a:pPr algn="ctr"/>
            <a:r>
              <a:rPr lang="en-GB" dirty="0"/>
              <a:t>4. Annual Report</a:t>
            </a:r>
          </a:p>
          <a:p>
            <a:pPr algn="ctr"/>
            <a:r>
              <a:rPr lang="en-GB" dirty="0"/>
              <a:t>5. Human Resources</a:t>
            </a:r>
          </a:p>
        </p:txBody>
      </p:sp>
      <p:sp>
        <p:nvSpPr>
          <p:cNvPr id="12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576764" y="2406649"/>
            <a:ext cx="2238623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Client Testimonial</a:t>
            </a:r>
          </a:p>
          <a:p>
            <a:pPr algn="ctr"/>
            <a:r>
              <a:rPr lang="en-GB" dirty="0"/>
              <a:t>2. Company Associations</a:t>
            </a:r>
          </a:p>
          <a:p>
            <a:pPr algn="ctr"/>
            <a:r>
              <a:rPr lang="en-GB" dirty="0"/>
              <a:t>3. Official Sources</a:t>
            </a:r>
          </a:p>
          <a:p>
            <a:pPr algn="ctr"/>
            <a:r>
              <a:rPr lang="en-GB" dirty="0"/>
              <a:t>4. Shows &amp; Meeting</a:t>
            </a:r>
          </a:p>
          <a:p>
            <a:pPr algn="ctr"/>
            <a:r>
              <a:rPr lang="en-GB" dirty="0"/>
              <a:t>5. Press Article</a:t>
            </a:r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54426" y="1992891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Internal Sources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77555" y="1992892"/>
            <a:ext cx="1866900" cy="254318"/>
          </a:xfrm>
        </p:spPr>
        <p:txBody>
          <a:bodyPr lIns="0">
            <a:noAutofit/>
          </a:bodyPr>
          <a:lstStyle/>
          <a:p>
            <a:pPr algn="r"/>
            <a:r>
              <a:rPr lang="en-GB" sz="1300" dirty="0"/>
              <a:t>External Sources</a:t>
            </a:r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2708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animBg="1"/>
      <p:bldP spid="17" grpId="0" animBg="1"/>
      <p:bldP spid="7" grpId="0" uiExpand="1" build="p"/>
      <p:bldP spid="12" grpId="0" uiExpand="1" build="p"/>
      <p:bldP spid="26" grpId="0" animBg="1"/>
      <p:bldP spid="27" grpId="0" build="p"/>
      <p:bldP spid="28" grpId="0" build="p"/>
      <p:bldP spid="29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PROBLEM SOLVING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72849" y="2177177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Problem Focus :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42194" y="2177178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Solution Focus :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495425" y="3838575"/>
            <a:ext cx="1536700" cy="595313"/>
            <a:chOff x="1495425" y="3838575"/>
            <a:chExt cx="1536700" cy="595313"/>
          </a:xfrm>
        </p:grpSpPr>
        <p:sp>
          <p:nvSpPr>
            <p:cNvPr id="31" name="Freeform 19"/>
            <p:cNvSpPr>
              <a:spLocks/>
            </p:cNvSpPr>
            <p:nvPr/>
          </p:nvSpPr>
          <p:spPr bwMode="auto">
            <a:xfrm>
              <a:off x="1495425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20"/>
            <p:cNvSpPr>
              <a:spLocks/>
            </p:cNvSpPr>
            <p:nvPr/>
          </p:nvSpPr>
          <p:spPr bwMode="auto">
            <a:xfrm>
              <a:off x="1709738" y="4046538"/>
              <a:ext cx="174625" cy="179388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5" name="Freeform 21"/>
          <p:cNvSpPr>
            <a:spLocks/>
          </p:cNvSpPr>
          <p:nvPr/>
        </p:nvSpPr>
        <p:spPr bwMode="auto">
          <a:xfrm>
            <a:off x="3032125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564063" y="3513138"/>
            <a:ext cx="1536700" cy="1246188"/>
            <a:chOff x="4564063" y="3513138"/>
            <a:chExt cx="1536700" cy="1246188"/>
          </a:xfrm>
        </p:grpSpPr>
        <p:sp>
          <p:nvSpPr>
            <p:cNvPr id="66" name="Freeform 22"/>
            <p:cNvSpPr>
              <a:spLocks/>
            </p:cNvSpPr>
            <p:nvPr/>
          </p:nvSpPr>
          <p:spPr bwMode="auto">
            <a:xfrm>
              <a:off x="4564063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23"/>
            <p:cNvSpPr>
              <a:spLocks noEditPoints="1"/>
            </p:cNvSpPr>
            <p:nvPr/>
          </p:nvSpPr>
          <p:spPr bwMode="auto">
            <a:xfrm>
              <a:off x="5180013" y="3848100"/>
              <a:ext cx="304800" cy="330200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96000" y="3513138"/>
            <a:ext cx="1536700" cy="1246188"/>
            <a:chOff x="6096000" y="3513138"/>
            <a:chExt cx="1536700" cy="1246188"/>
          </a:xfrm>
        </p:grpSpPr>
        <p:sp>
          <p:nvSpPr>
            <p:cNvPr id="70" name="Freeform 24"/>
            <p:cNvSpPr>
              <a:spLocks/>
            </p:cNvSpPr>
            <p:nvPr/>
          </p:nvSpPr>
          <p:spPr bwMode="auto">
            <a:xfrm>
              <a:off x="6096000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1" name="Freeform 25"/>
            <p:cNvSpPr>
              <a:spLocks noEditPoints="1"/>
            </p:cNvSpPr>
            <p:nvPr/>
          </p:nvSpPr>
          <p:spPr bwMode="auto">
            <a:xfrm>
              <a:off x="6754813" y="3835400"/>
              <a:ext cx="192087" cy="325438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2" name="Freeform 26"/>
          <p:cNvSpPr>
            <a:spLocks/>
          </p:cNvSpPr>
          <p:nvPr/>
        </p:nvSpPr>
        <p:spPr bwMode="auto">
          <a:xfrm>
            <a:off x="7632700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9164638" y="3838575"/>
            <a:ext cx="1536700" cy="595313"/>
            <a:chOff x="9164638" y="3838575"/>
            <a:chExt cx="1536700" cy="595313"/>
          </a:xfrm>
        </p:grpSpPr>
        <p:sp>
          <p:nvSpPr>
            <p:cNvPr id="73" name="Freeform 27"/>
            <p:cNvSpPr>
              <a:spLocks/>
            </p:cNvSpPr>
            <p:nvPr/>
          </p:nvSpPr>
          <p:spPr bwMode="auto">
            <a:xfrm>
              <a:off x="9164638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28"/>
            <p:cNvSpPr>
              <a:spLocks noEditPoints="1"/>
            </p:cNvSpPr>
            <p:nvPr/>
          </p:nvSpPr>
          <p:spPr bwMode="auto">
            <a:xfrm>
              <a:off x="9374188" y="4041775"/>
              <a:ext cx="174625" cy="176213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3" name="Freeform 10"/>
          <p:cNvSpPr>
            <a:spLocks/>
          </p:cNvSpPr>
          <p:nvPr/>
        </p:nvSpPr>
        <p:spPr bwMode="auto">
          <a:xfrm>
            <a:off x="2972849" y="2538541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4" name="Freeform 11"/>
          <p:cNvSpPr>
            <a:spLocks/>
          </p:cNvSpPr>
          <p:nvPr/>
        </p:nvSpPr>
        <p:spPr bwMode="auto">
          <a:xfrm>
            <a:off x="2972849" y="269288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12"/>
          <p:cNvSpPr>
            <a:spLocks/>
          </p:cNvSpPr>
          <p:nvPr/>
        </p:nvSpPr>
        <p:spPr bwMode="auto">
          <a:xfrm>
            <a:off x="2972849" y="2865097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32150" y="2473149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7" name="Freeform 10"/>
          <p:cNvSpPr>
            <a:spLocks/>
          </p:cNvSpPr>
          <p:nvPr/>
        </p:nvSpPr>
        <p:spPr bwMode="auto">
          <a:xfrm>
            <a:off x="7961244" y="2603487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11"/>
          <p:cNvSpPr>
            <a:spLocks/>
          </p:cNvSpPr>
          <p:nvPr/>
        </p:nvSpPr>
        <p:spPr bwMode="auto">
          <a:xfrm>
            <a:off x="7961244" y="2757829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12"/>
          <p:cNvSpPr>
            <a:spLocks/>
          </p:cNvSpPr>
          <p:nvPr/>
        </p:nvSpPr>
        <p:spPr bwMode="auto">
          <a:xfrm>
            <a:off x="7961244" y="293004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20545" y="2538095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36887" y="3689349"/>
            <a:ext cx="1522413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 </a:t>
            </a:r>
            <a:endParaRPr lang="en-GB" sz="13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Clarification</a:t>
            </a:r>
            <a:endParaRPr lang="en-GB" sz="130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68824" y="4187826"/>
            <a:ext cx="1531144" cy="36671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Generation</a:t>
            </a:r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32700" y="3690143"/>
            <a:ext cx="1536700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</a:t>
            </a:r>
            <a:r>
              <a:rPr lang="en-GB" sz="1300" dirty="0" smtClean="0"/>
              <a:t>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Business</a:t>
            </a:r>
            <a:endParaRPr lang="en-GB" sz="130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038349" y="3842831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00419" y="3839117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Solution</a:t>
            </a:r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00762" y="4187033"/>
            <a:ext cx="1531144" cy="359982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Selection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47050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27" grpId="0" build="p"/>
      <p:bldP spid="28" grpId="0" build="p"/>
      <p:bldP spid="29" grpId="0" build="p"/>
      <p:bldP spid="65" grpId="0" animBg="1"/>
      <p:bldP spid="72" grpId="0" animBg="1"/>
      <p:bldP spid="43" grpId="0" animBg="1"/>
      <p:bldP spid="44" grpId="0" animBg="1"/>
      <p:bldP spid="45" grpId="0" animBg="1"/>
      <p:bldP spid="46" grpId="0" uiExpand="1" build="p"/>
      <p:bldP spid="47" grpId="0" animBg="1"/>
      <p:bldP spid="48" grpId="0" animBg="1"/>
      <p:bldP spid="49" grpId="0" animBg="1"/>
      <p:bldP spid="50" grpId="0" uiExpand="1" build="p"/>
      <p:bldP spid="51" grpId="0" uiExpand="1" build="p"/>
      <p:bldP spid="52" grpId="0" build="p"/>
      <p:bldP spid="53" grpId="0" uiExpand="1" build="p"/>
      <p:bldP spid="54" grpId="0" build="p"/>
      <p:bldP spid="55" grpId="0" build="p"/>
      <p:bldP spid="56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OFFERS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Shape 1374"/>
          <p:cNvSpPr/>
          <p:nvPr/>
        </p:nvSpPr>
        <p:spPr>
          <a:xfrm>
            <a:off x="1904561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380"/>
          <p:cNvSpPr/>
          <p:nvPr/>
        </p:nvSpPr>
        <p:spPr>
          <a:xfrm>
            <a:off x="3841126" y="2284184"/>
            <a:ext cx="2254875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388"/>
          <p:cNvSpPr/>
          <p:nvPr/>
        </p:nvSpPr>
        <p:spPr>
          <a:xfrm>
            <a:off x="6096000" y="2284184"/>
            <a:ext cx="2254874" cy="2852056"/>
          </a:xfrm>
          <a:prstGeom prst="roundRect">
            <a:avLst>
              <a:gd name="adj" fmla="val 15000"/>
            </a:avLst>
          </a:pr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395"/>
          <p:cNvSpPr/>
          <p:nvPr/>
        </p:nvSpPr>
        <p:spPr>
          <a:xfrm>
            <a:off x="8350874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1125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1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6000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95$</a:t>
            </a: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2300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45$</a:t>
            </a:r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0" y="2982090"/>
            <a:ext cx="1945140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9697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4093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8964" y="2982090"/>
            <a:ext cx="1934667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2654" y="325352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7794" y="3260006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6361" y="325248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0182" y="3259582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5" name="Shape 62"/>
          <p:cNvSpPr/>
          <p:nvPr/>
        </p:nvSpPr>
        <p:spPr>
          <a:xfrm flipH="1" flipV="1">
            <a:off x="1898013" y="3456968"/>
            <a:ext cx="1934542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7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3664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46959" y="2039592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090181" y="1808821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33403" y="1810179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96838" y="2039179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31" name="Shape 62"/>
          <p:cNvSpPr/>
          <p:nvPr/>
        </p:nvSpPr>
        <p:spPr>
          <a:xfrm flipH="1" flipV="1">
            <a:off x="3839220" y="3456968"/>
            <a:ext cx="2286000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62"/>
          <p:cNvSpPr/>
          <p:nvPr/>
        </p:nvSpPr>
        <p:spPr>
          <a:xfrm flipH="1" flipV="1">
            <a:off x="6104571" y="3456968"/>
            <a:ext cx="2248209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2"/>
          <p:cNvSpPr/>
          <p:nvPr/>
        </p:nvSpPr>
        <p:spPr>
          <a:xfrm flipH="1" flipV="1">
            <a:off x="8349089" y="3456968"/>
            <a:ext cx="1934542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30578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build="p"/>
      <p:bldP spid="62" grpId="0" build="p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1" grpId="0" uiExpand="1" build="p"/>
      <p:bldP spid="82" grpId="0" uiExpand="1" build="p"/>
      <p:bldP spid="83" grpId="0" uiExpand="1" build="p"/>
      <p:bldP spid="84" grpId="0" uiExpand="1" build="p"/>
      <p:bldP spid="85" grpId="0" animBg="1"/>
      <p:bldP spid="87" grpId="0" animBg="1"/>
      <p:bldP spid="88" grpId="0" build="p"/>
      <p:bldP spid="89" grpId="0" build="p"/>
      <p:bldP spid="90" grpId="0" build="p"/>
      <p:bldP spid="91" grpId="0" build="p"/>
      <p:bldP spid="92" grpId="0" build="p"/>
      <p:bldP spid="31" grpId="0" animBg="1"/>
      <p:bldP spid="32" grpId="0" animBg="1"/>
      <p:bldP spid="3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WE HAVE GOOD PRICE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9" name="Rectangle 58"/>
          <p:cNvSpPr/>
          <p:nvPr/>
        </p:nvSpPr>
        <p:spPr>
          <a:xfrm>
            <a:off x="1066799" y="3467634"/>
            <a:ext cx="10058399" cy="87394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Shape 1523"/>
          <p:cNvSpPr/>
          <p:nvPr/>
        </p:nvSpPr>
        <p:spPr>
          <a:xfrm>
            <a:off x="7945467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576595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473271"/>
            <a:ext cx="1976822" cy="868308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Pricing Plans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5636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Certificate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31159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 H Support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98657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System Maintenance</a:t>
            </a:r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66224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Design Course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432896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Internet Access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6602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3 Times / Week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43460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5H / Day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6569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Week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43427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7H / Day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6584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6 Times / Week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43442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10H / Day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6551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 Times / Week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43409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24H / Day</a:t>
            </a:r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9028" y="3448401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Beginner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$100 / Year 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55254" y="34476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Standard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$200 / Year </a:t>
            </a:r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87524" y="34423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Professional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$300 / Year 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73750" y="3441603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Ultimate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$400 / Year 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9784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 Time / Month</a:t>
            </a: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9751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 Times / Month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9766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Month</a:t>
            </a:r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9733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12 Times / Month</a:t>
            </a:r>
          </a:p>
        </p:txBody>
      </p:sp>
      <p:sp>
        <p:nvSpPr>
          <p:cNvPr id="75" name="Shape 62"/>
          <p:cNvSpPr/>
          <p:nvPr/>
        </p:nvSpPr>
        <p:spPr>
          <a:xfrm flipH="1">
            <a:off x="1073150" y="27152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070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90813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89" grpId="0" animBg="1"/>
      <p:bldP spid="90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47" grpId="0" build="p"/>
      <p:bldP spid="48" grpId="0" build="p"/>
      <p:bldP spid="54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animBg="1"/>
      <p:bldP spid="76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EQUATION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7" name="Shape 1454"/>
          <p:cNvSpPr/>
          <p:nvPr/>
        </p:nvSpPr>
        <p:spPr>
          <a:xfrm>
            <a:off x="3280996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456"/>
          <p:cNvSpPr/>
          <p:nvPr/>
        </p:nvSpPr>
        <p:spPr>
          <a:xfrm>
            <a:off x="8385524" y="3730443"/>
            <a:ext cx="566553" cy="4542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458"/>
          <p:cNvSpPr/>
          <p:nvPr/>
        </p:nvSpPr>
        <p:spPr>
          <a:xfrm>
            <a:off x="5815587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757397" y="3302000"/>
            <a:ext cx="1329125" cy="1332010"/>
            <a:chOff x="6757397" y="3302000"/>
            <a:chExt cx="1329125" cy="1332010"/>
          </a:xfrm>
        </p:grpSpPr>
        <p:sp>
          <p:nvSpPr>
            <p:cNvPr id="83" name="Shape 1459"/>
            <p:cNvSpPr/>
            <p:nvPr/>
          </p:nvSpPr>
          <p:spPr>
            <a:xfrm>
              <a:off x="6757397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4" name="Shape 1460"/>
            <p:cNvSpPr/>
            <p:nvPr/>
          </p:nvSpPr>
          <p:spPr>
            <a:xfrm>
              <a:off x="7215799" y="3597480"/>
              <a:ext cx="421555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11767" y="3302000"/>
            <a:ext cx="1329157" cy="1332010"/>
            <a:chOff x="1611767" y="3302000"/>
            <a:chExt cx="1329157" cy="1332010"/>
          </a:xfrm>
        </p:grpSpPr>
        <p:sp>
          <p:nvSpPr>
            <p:cNvPr id="62" name="Shape 1453"/>
            <p:cNvSpPr/>
            <p:nvPr/>
          </p:nvSpPr>
          <p:spPr>
            <a:xfrm>
              <a:off x="1611767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5" name="Shape 1462"/>
            <p:cNvSpPr/>
            <p:nvPr/>
          </p:nvSpPr>
          <p:spPr>
            <a:xfrm>
              <a:off x="2125375" y="3608664"/>
              <a:ext cx="301940" cy="4313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991" y="3302000"/>
            <a:ext cx="1329125" cy="1332010"/>
            <a:chOff x="4110991" y="3302000"/>
            <a:chExt cx="1329125" cy="1332010"/>
          </a:xfrm>
        </p:grpSpPr>
        <p:sp>
          <p:nvSpPr>
            <p:cNvPr id="79" name="Shape 1455"/>
            <p:cNvSpPr/>
            <p:nvPr/>
          </p:nvSpPr>
          <p:spPr>
            <a:xfrm>
              <a:off x="4110991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6" name="Shape 1464"/>
            <p:cNvSpPr/>
            <p:nvPr/>
          </p:nvSpPr>
          <p:spPr>
            <a:xfrm>
              <a:off x="4562947" y="3591383"/>
              <a:ext cx="425423" cy="4253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51076" y="3302000"/>
            <a:ext cx="1329157" cy="1332010"/>
            <a:chOff x="9251076" y="3302000"/>
            <a:chExt cx="1329157" cy="1332010"/>
          </a:xfrm>
        </p:grpSpPr>
        <p:sp>
          <p:nvSpPr>
            <p:cNvPr id="81" name="Shape 1457"/>
            <p:cNvSpPr/>
            <p:nvPr/>
          </p:nvSpPr>
          <p:spPr>
            <a:xfrm>
              <a:off x="9251076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7" name="Shape 1467"/>
            <p:cNvSpPr/>
            <p:nvPr/>
          </p:nvSpPr>
          <p:spPr>
            <a:xfrm>
              <a:off x="9802018" y="3597480"/>
              <a:ext cx="227273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11766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Graphic Design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10974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Web Design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51868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Digital Printing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51076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err="1"/>
              <a:t>TotalEarning</a:t>
            </a:r>
            <a:endParaRPr lang="en-GB" sz="1100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28725" y="5232774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30118" y="5508126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702051" y="5232774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03442" y="5508126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84942" y="5235073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Profit by Order</a:t>
            </a:r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6335" y="5510425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58268" y="5235073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Total from All Market</a:t>
            </a:r>
          </a:p>
        </p:txBody>
      </p:sp>
      <p:sp>
        <p:nvSpPr>
          <p:cNvPr id="1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59659" y="5510425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198245" y="4807542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671571" y="4807542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54462" y="4809841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27788" y="4809841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20" name="Shape 62"/>
          <p:cNvSpPr/>
          <p:nvPr/>
        </p:nvSpPr>
        <p:spPr>
          <a:xfrm flipH="1">
            <a:off x="1073150" y="27406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578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773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9000"/>
                            </p:stCondLst>
                            <p:childTnLst>
                              <p:par>
                                <p:cTn id="9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7" grpId="0" animBg="1"/>
      <p:bldP spid="80" grpId="0" animBg="1"/>
      <p:bldP spid="82" grpId="0" animBg="1"/>
      <p:bldP spid="88" grpId="0" build="p"/>
      <p:bldP spid="91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animBg="1"/>
      <p:bldP spid="121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SWOT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2" name="Shape 1487"/>
          <p:cNvSpPr/>
          <p:nvPr/>
        </p:nvSpPr>
        <p:spPr>
          <a:xfrm>
            <a:off x="3009430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3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1488"/>
          <p:cNvSpPr/>
          <p:nvPr/>
        </p:nvSpPr>
        <p:spPr>
          <a:xfrm>
            <a:off x="6154331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4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9"/>
          <p:cNvSpPr/>
          <p:nvPr/>
        </p:nvSpPr>
        <p:spPr>
          <a:xfrm>
            <a:off x="3009430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90"/>
          <p:cNvSpPr/>
          <p:nvPr/>
        </p:nvSpPr>
        <p:spPr>
          <a:xfrm>
            <a:off x="6154331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2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5"/>
          <p:cNvSpPr/>
          <p:nvPr/>
        </p:nvSpPr>
        <p:spPr>
          <a:xfrm>
            <a:off x="532373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7"/>
          <p:cNvSpPr/>
          <p:nvPr/>
        </p:nvSpPr>
        <p:spPr>
          <a:xfrm>
            <a:off x="6143469" y="2872514"/>
            <a:ext cx="722518" cy="722518"/>
          </a:xfrm>
          <a:prstGeom prst="rect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9"/>
          <p:cNvSpPr/>
          <p:nvPr/>
        </p:nvSpPr>
        <p:spPr>
          <a:xfrm>
            <a:off x="5323739" y="3693884"/>
            <a:ext cx="722518" cy="722518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501"/>
          <p:cNvSpPr/>
          <p:nvPr/>
        </p:nvSpPr>
        <p:spPr>
          <a:xfrm>
            <a:off x="6143469" y="3693884"/>
            <a:ext cx="722518" cy="722518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255088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STRENGTHS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255088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WEAKNESSES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395803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OPPORTUNITIES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395803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THREADS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18492" y="2871172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GB" sz="3600" dirty="0" smtClean="0">
                <a:latin typeface="Raleway" panose="020B0003030101060003" pitchFamily="34" charset="0"/>
              </a:rPr>
              <a:t>S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9105" y="2875935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W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44205" y="3698063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O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21916" y="3698647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 smtClean="0">
                <a:latin typeface="Raleway" panose="020B0003030101060003" pitchFamily="34" charset="0"/>
              </a:rPr>
              <a:t>T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6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969877" y="5796460"/>
            <a:ext cx="8280399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5866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1" grpId="0" build="p"/>
      <p:bldP spid="63" grpId="0" build="p"/>
      <p:bldP spid="64" grpId="0" build="p"/>
      <p:bldP spid="65" grpId="0" build="p"/>
      <p:bldP spid="66" grpId="0" uiExpand="1" build="p"/>
      <p:bldP spid="67" grpId="0" build="p"/>
      <p:bldP spid="70" grpId="0" uiExpand="1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8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522"/>
          <p:cNvSpPr/>
          <p:nvPr/>
        </p:nvSpPr>
        <p:spPr>
          <a:xfrm flipV="1">
            <a:off x="1826224" y="5022850"/>
            <a:ext cx="4652421" cy="33288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2" name="Shape 1523"/>
          <p:cNvSpPr/>
          <p:nvPr/>
        </p:nvSpPr>
        <p:spPr>
          <a:xfrm flipV="1">
            <a:off x="1823826" y="4279731"/>
            <a:ext cx="3702877" cy="107631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825082" y="4014392"/>
            <a:ext cx="2598096" cy="1340529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822564" y="3813741"/>
            <a:ext cx="1747834" cy="154362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819769" y="3723254"/>
            <a:ext cx="838351" cy="1638275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1162050" y="2953079"/>
            <a:ext cx="1142874" cy="2702654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2428070" y="2400022"/>
            <a:ext cx="469566" cy="117519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60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7" name="Group 1541"/>
          <p:cNvGrpSpPr/>
          <p:nvPr/>
        </p:nvGrpSpPr>
        <p:grpSpPr>
          <a:xfrm>
            <a:off x="3362437" y="2286000"/>
            <a:ext cx="560685" cy="1403235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79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1" name="Group 1546"/>
          <p:cNvGrpSpPr/>
          <p:nvPr/>
        </p:nvGrpSpPr>
        <p:grpSpPr>
          <a:xfrm>
            <a:off x="4433203" y="2347043"/>
            <a:ext cx="634921" cy="1589027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82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3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4" name="Group 1551"/>
          <p:cNvGrpSpPr/>
          <p:nvPr/>
        </p:nvGrpSpPr>
        <p:grpSpPr>
          <a:xfrm>
            <a:off x="5601047" y="2460635"/>
            <a:ext cx="717815" cy="1796489"/>
            <a:chOff x="0" y="0"/>
            <a:chExt cx="1537921" cy="3848987"/>
          </a:xfrm>
          <a:solidFill>
            <a:schemeClr val="accent6"/>
          </a:solidFill>
        </p:grpSpPr>
        <p:sp>
          <p:nvSpPr>
            <p:cNvPr id="85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7" name="Group 1556"/>
          <p:cNvGrpSpPr/>
          <p:nvPr/>
        </p:nvGrpSpPr>
        <p:grpSpPr>
          <a:xfrm flipH="1">
            <a:off x="6563530" y="2851103"/>
            <a:ext cx="885020" cy="2214955"/>
            <a:chOff x="0" y="0"/>
            <a:chExt cx="1896159" cy="4745554"/>
          </a:xfrm>
          <a:solidFill>
            <a:schemeClr val="accent1"/>
          </a:solidFill>
        </p:grpSpPr>
        <p:sp>
          <p:nvSpPr>
            <p:cNvPr id="88" name="Shape 1554"/>
            <p:cNvSpPr/>
            <p:nvPr/>
          </p:nvSpPr>
          <p:spPr>
            <a:xfrm>
              <a:off x="0" y="812940"/>
              <a:ext cx="1896160" cy="3932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555"/>
            <p:cNvSpPr/>
            <p:nvPr/>
          </p:nvSpPr>
          <p:spPr>
            <a:xfrm>
              <a:off x="584224" y="0"/>
              <a:ext cx="758472" cy="7418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34269" y="2572289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300" dirty="0"/>
              <a:t>Customer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158901" y="2009677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80129" y="1909443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46294" y="1967982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54913" y="2084818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</a:t>
            </a:r>
            <a:endParaRPr lang="en-GB" sz="11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506821" y="2474871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Own Business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210728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1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233729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98" name="Shape 58"/>
          <p:cNvSpPr/>
          <p:nvPr/>
        </p:nvSpPr>
        <p:spPr>
          <a:xfrm flipH="1" flipV="1">
            <a:off x="8310436" y="2132682"/>
            <a:ext cx="0" cy="33832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283198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2</a:t>
            </a:r>
            <a:endParaRPr lang="en-GB" sz="1300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306200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358683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381684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432423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455425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4978893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Own Business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5208910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91315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2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4" grpId="0" animBg="1"/>
      <p:bldP spid="45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animBg="1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4" name="Shape 1580"/>
          <p:cNvSpPr/>
          <p:nvPr/>
        </p:nvSpPr>
        <p:spPr>
          <a:xfrm>
            <a:off x="1621773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583"/>
          <p:cNvSpPr/>
          <p:nvPr/>
        </p:nvSpPr>
        <p:spPr>
          <a:xfrm>
            <a:off x="3931177" y="2623820"/>
            <a:ext cx="2081182" cy="424309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6" name="Shape 1586"/>
          <p:cNvSpPr/>
          <p:nvPr/>
        </p:nvSpPr>
        <p:spPr>
          <a:xfrm>
            <a:off x="6227352" y="2623820"/>
            <a:ext cx="2081182" cy="424309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1589"/>
          <p:cNvSpPr/>
          <p:nvPr/>
        </p:nvSpPr>
        <p:spPr>
          <a:xfrm>
            <a:off x="8538441" y="2623820"/>
            <a:ext cx="2081182" cy="424309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0" name="Shape 1592"/>
          <p:cNvSpPr/>
          <p:nvPr/>
        </p:nvSpPr>
        <p:spPr>
          <a:xfrm>
            <a:off x="2448475" y="3374441"/>
            <a:ext cx="427779" cy="278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1" name="Shape 1625"/>
          <p:cNvSpPr/>
          <p:nvPr/>
        </p:nvSpPr>
        <p:spPr>
          <a:xfrm>
            <a:off x="4880645" y="3324425"/>
            <a:ext cx="182243" cy="3124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2" name="Shape 1628"/>
          <p:cNvSpPr/>
          <p:nvPr/>
        </p:nvSpPr>
        <p:spPr>
          <a:xfrm>
            <a:off x="7141389" y="3324426"/>
            <a:ext cx="248527" cy="312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3" name="Shape 1631"/>
          <p:cNvSpPr/>
          <p:nvPr/>
        </p:nvSpPr>
        <p:spPr>
          <a:xfrm>
            <a:off x="9438022" y="3327428"/>
            <a:ext cx="313702" cy="3064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621773" y="4272598"/>
            <a:ext cx="128588" cy="1244600"/>
            <a:chOff x="1621773" y="4272598"/>
            <a:chExt cx="128588" cy="1244600"/>
          </a:xfrm>
        </p:grpSpPr>
        <p:sp>
          <p:nvSpPr>
            <p:cNvPr id="74" name="Freeform 8"/>
            <p:cNvSpPr>
              <a:spLocks/>
            </p:cNvSpPr>
            <p:nvPr/>
          </p:nvSpPr>
          <p:spPr bwMode="auto">
            <a:xfrm>
              <a:off x="1621773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9"/>
            <p:cNvSpPr>
              <a:spLocks/>
            </p:cNvSpPr>
            <p:nvPr/>
          </p:nvSpPr>
          <p:spPr bwMode="auto">
            <a:xfrm>
              <a:off x="1621773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0"/>
            <p:cNvSpPr>
              <a:spLocks/>
            </p:cNvSpPr>
            <p:nvPr/>
          </p:nvSpPr>
          <p:spPr bwMode="auto">
            <a:xfrm>
              <a:off x="1621773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11"/>
            <p:cNvSpPr>
              <a:spLocks/>
            </p:cNvSpPr>
            <p:nvPr/>
          </p:nvSpPr>
          <p:spPr bwMode="auto">
            <a:xfrm>
              <a:off x="1621773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7" name="Freeform 12"/>
            <p:cNvSpPr>
              <a:spLocks/>
            </p:cNvSpPr>
            <p:nvPr/>
          </p:nvSpPr>
          <p:spPr bwMode="auto">
            <a:xfrm>
              <a:off x="1621773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783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3931177" y="4272598"/>
            <a:ext cx="128588" cy="1244600"/>
            <a:chOff x="3931177" y="4272598"/>
            <a:chExt cx="128588" cy="1244600"/>
          </a:xfrm>
        </p:grpSpPr>
        <p:sp>
          <p:nvSpPr>
            <p:cNvPr id="109" name="Freeform 8"/>
            <p:cNvSpPr>
              <a:spLocks/>
            </p:cNvSpPr>
            <p:nvPr/>
          </p:nvSpPr>
          <p:spPr bwMode="auto">
            <a:xfrm>
              <a:off x="3931177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9"/>
            <p:cNvSpPr>
              <a:spLocks/>
            </p:cNvSpPr>
            <p:nvPr/>
          </p:nvSpPr>
          <p:spPr bwMode="auto">
            <a:xfrm>
              <a:off x="3931177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0"/>
            <p:cNvSpPr>
              <a:spLocks/>
            </p:cNvSpPr>
            <p:nvPr/>
          </p:nvSpPr>
          <p:spPr bwMode="auto">
            <a:xfrm>
              <a:off x="3931177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1"/>
            <p:cNvSpPr>
              <a:spLocks/>
            </p:cNvSpPr>
            <p:nvPr/>
          </p:nvSpPr>
          <p:spPr bwMode="auto">
            <a:xfrm>
              <a:off x="3931177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3" name="Freeform 12"/>
            <p:cNvSpPr>
              <a:spLocks/>
            </p:cNvSpPr>
            <p:nvPr/>
          </p:nvSpPr>
          <p:spPr bwMode="auto">
            <a:xfrm>
              <a:off x="3931177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65187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6227352" y="4272598"/>
            <a:ext cx="128588" cy="1244600"/>
            <a:chOff x="6227352" y="4272598"/>
            <a:chExt cx="128588" cy="1244600"/>
          </a:xfrm>
        </p:grpSpPr>
        <p:sp>
          <p:nvSpPr>
            <p:cNvPr id="129" name="Freeform 8"/>
            <p:cNvSpPr>
              <a:spLocks/>
            </p:cNvSpPr>
            <p:nvPr/>
          </p:nvSpPr>
          <p:spPr bwMode="auto">
            <a:xfrm>
              <a:off x="6227352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9"/>
            <p:cNvSpPr>
              <a:spLocks/>
            </p:cNvSpPr>
            <p:nvPr/>
          </p:nvSpPr>
          <p:spPr bwMode="auto">
            <a:xfrm>
              <a:off x="6227352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0"/>
            <p:cNvSpPr>
              <a:spLocks/>
            </p:cNvSpPr>
            <p:nvPr/>
          </p:nvSpPr>
          <p:spPr bwMode="auto">
            <a:xfrm>
              <a:off x="6227352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1"/>
            <p:cNvSpPr>
              <a:spLocks/>
            </p:cNvSpPr>
            <p:nvPr/>
          </p:nvSpPr>
          <p:spPr bwMode="auto">
            <a:xfrm>
              <a:off x="6227352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3" name="Freeform 12"/>
            <p:cNvSpPr>
              <a:spLocks/>
            </p:cNvSpPr>
            <p:nvPr/>
          </p:nvSpPr>
          <p:spPr bwMode="auto">
            <a:xfrm>
              <a:off x="6227352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61362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536756" y="4272598"/>
            <a:ext cx="128588" cy="1244600"/>
            <a:chOff x="8536756" y="4272598"/>
            <a:chExt cx="128588" cy="1244600"/>
          </a:xfrm>
        </p:grpSpPr>
        <p:sp>
          <p:nvSpPr>
            <p:cNvPr id="135" name="Freeform 8"/>
            <p:cNvSpPr>
              <a:spLocks/>
            </p:cNvSpPr>
            <p:nvPr/>
          </p:nvSpPr>
          <p:spPr bwMode="auto">
            <a:xfrm>
              <a:off x="8536756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9"/>
            <p:cNvSpPr>
              <a:spLocks/>
            </p:cNvSpPr>
            <p:nvPr/>
          </p:nvSpPr>
          <p:spPr bwMode="auto">
            <a:xfrm>
              <a:off x="8536756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8536756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8536756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8536756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0766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2177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1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2456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14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3519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53798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4</a:t>
            </a:r>
            <a:endParaRPr lang="en-GB" sz="1200" dirty="0"/>
          </a:p>
        </p:txBody>
      </p:sp>
      <p:sp>
        <p:nvSpPr>
          <p:cNvPr id="1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21772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 Logo</a:t>
            </a:r>
          </a:p>
        </p:txBody>
      </p:sp>
      <p:sp>
        <p:nvSpPr>
          <p:cNvPr id="1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924561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2</a:t>
            </a:r>
            <a:r>
              <a:rPr lang="en-GB" sz="1100" dirty="0" smtClean="0"/>
              <a:t> </a:t>
            </a:r>
            <a:r>
              <a:rPr lang="en-GB" sz="1100" dirty="0"/>
              <a:t>Logo</a:t>
            </a:r>
          </a:p>
        </p:txBody>
      </p:sp>
      <p:sp>
        <p:nvSpPr>
          <p:cNvPr id="1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227350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 </a:t>
            </a:r>
            <a:r>
              <a:rPr lang="en-GB" sz="1100" dirty="0"/>
              <a:t>Logo</a:t>
            </a:r>
          </a:p>
        </p:txBody>
      </p:sp>
      <p:sp>
        <p:nvSpPr>
          <p:cNvPr id="1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30139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 </a:t>
            </a:r>
            <a:r>
              <a:rPr lang="en-GB" sz="1100" dirty="0"/>
              <a:t>Logo</a:t>
            </a:r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4782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108" grpId="0" uiExpand="1" build="p"/>
      <p:bldP spid="114" grpId="0" build="p"/>
      <p:bldP spid="134" grpId="0" build="p"/>
      <p:bldP spid="140" grpId="0" uiExpand="1" build="p"/>
      <p:bldP spid="141" grpId="0" build="p"/>
      <p:bldP spid="142" grpId="0" build="p"/>
      <p:bldP spid="143" grpId="0" build="p"/>
      <p:bldP spid="144" grpId="0" build="p"/>
      <p:bldP spid="145" grpId="0" build="p"/>
      <p:bldP spid="146" grpId="0" build="p"/>
      <p:bldP spid="147" grpId="0" build="p"/>
      <p:bldP spid="148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76279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MARKET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76279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4122860" cy="6858000"/>
            <a:chOff x="0" y="0"/>
            <a:chExt cx="4122860" cy="6858000"/>
          </a:xfrm>
        </p:grpSpPr>
        <p:sp>
          <p:nvSpPr>
            <p:cNvPr id="27" name="Shape 1638"/>
            <p:cNvSpPr/>
            <p:nvPr/>
          </p:nvSpPr>
          <p:spPr>
            <a:xfrm>
              <a:off x="0" y="0"/>
              <a:ext cx="4122860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8" name="Shape 1639"/>
            <p:cNvSpPr/>
            <p:nvPr/>
          </p:nvSpPr>
          <p:spPr>
            <a:xfrm>
              <a:off x="1172976" y="2540546"/>
              <a:ext cx="1776907" cy="17769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Potential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Volume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Share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Price Development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Shape 62"/>
          <p:cNvSpPr/>
          <p:nvPr/>
        </p:nvSpPr>
        <p:spPr>
          <a:xfrm flipH="1" flipV="1">
            <a:off x="4784834" y="4187470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61072" y="4192232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7880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animBg="1"/>
      <p:bldP spid="39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MARKET RESEARCH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6956586" y="2350748"/>
            <a:ext cx="4168614" cy="3097552"/>
            <a:chOff x="6956586" y="2350748"/>
            <a:chExt cx="4168614" cy="3097552"/>
          </a:xfrm>
        </p:grpSpPr>
        <p:sp>
          <p:nvSpPr>
            <p:cNvPr id="86" name="Shape 1651"/>
            <p:cNvSpPr/>
            <p:nvPr/>
          </p:nvSpPr>
          <p:spPr>
            <a:xfrm flipV="1">
              <a:off x="695658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52"/>
            <p:cNvSpPr/>
            <p:nvPr/>
          </p:nvSpPr>
          <p:spPr>
            <a:xfrm flipV="1">
              <a:off x="7998739" y="2350748"/>
              <a:ext cx="1" cy="3097552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653"/>
            <p:cNvSpPr/>
            <p:nvPr/>
          </p:nvSpPr>
          <p:spPr>
            <a:xfrm flipV="1">
              <a:off x="9040893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54"/>
            <p:cNvSpPr/>
            <p:nvPr/>
          </p:nvSpPr>
          <p:spPr>
            <a:xfrm flipV="1">
              <a:off x="1008304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55"/>
            <p:cNvSpPr/>
            <p:nvPr/>
          </p:nvSpPr>
          <p:spPr>
            <a:xfrm flipV="1">
              <a:off x="11125199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6950062" y="2626313"/>
            <a:ext cx="2560445" cy="548560"/>
            <a:chOff x="6950062" y="2626313"/>
            <a:chExt cx="2560445" cy="548560"/>
          </a:xfrm>
        </p:grpSpPr>
        <p:sp>
          <p:nvSpPr>
            <p:cNvPr id="91" name="Shape 1661"/>
            <p:cNvSpPr/>
            <p:nvPr/>
          </p:nvSpPr>
          <p:spPr>
            <a:xfrm rot="5400000">
              <a:off x="7688422" y="1887954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662"/>
            <p:cNvSpPr/>
            <p:nvPr/>
          </p:nvSpPr>
          <p:spPr>
            <a:xfrm rot="5400000">
              <a:off x="8036290" y="1721134"/>
              <a:ext cx="185843" cy="2358296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63"/>
            <p:cNvSpPr/>
            <p:nvPr/>
          </p:nvSpPr>
          <p:spPr>
            <a:xfrm rot="5400000">
              <a:off x="8137364" y="1801729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50062" y="3305343"/>
            <a:ext cx="3865846" cy="548559"/>
            <a:chOff x="6950062" y="3305343"/>
            <a:chExt cx="3865846" cy="548559"/>
          </a:xfrm>
        </p:grpSpPr>
        <p:sp>
          <p:nvSpPr>
            <p:cNvPr id="94" name="Shape 1665"/>
            <p:cNvSpPr/>
            <p:nvPr/>
          </p:nvSpPr>
          <p:spPr>
            <a:xfrm rot="5400000">
              <a:off x="8519703" y="1735703"/>
              <a:ext cx="185842" cy="3325122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66"/>
            <p:cNvSpPr/>
            <p:nvPr/>
          </p:nvSpPr>
          <p:spPr>
            <a:xfrm rot="5400000">
              <a:off x="8790065" y="1646390"/>
              <a:ext cx="185842" cy="3865845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667"/>
            <p:cNvSpPr/>
            <p:nvPr/>
          </p:nvSpPr>
          <p:spPr>
            <a:xfrm rot="5400000">
              <a:off x="8673858" y="1944264"/>
              <a:ext cx="185842" cy="363343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50062" y="3984374"/>
            <a:ext cx="2560445" cy="548560"/>
            <a:chOff x="6950062" y="3984374"/>
            <a:chExt cx="2560445" cy="548560"/>
          </a:xfrm>
        </p:grpSpPr>
        <p:sp>
          <p:nvSpPr>
            <p:cNvPr id="97" name="Shape 1669"/>
            <p:cNvSpPr/>
            <p:nvPr/>
          </p:nvSpPr>
          <p:spPr>
            <a:xfrm rot="5400000">
              <a:off x="7688422" y="324601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670"/>
            <p:cNvSpPr/>
            <p:nvPr/>
          </p:nvSpPr>
          <p:spPr>
            <a:xfrm rot="5400000">
              <a:off x="8036290" y="3079194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671"/>
            <p:cNvSpPr/>
            <p:nvPr/>
          </p:nvSpPr>
          <p:spPr>
            <a:xfrm rot="5400000">
              <a:off x="8137364" y="315979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950062" y="4663404"/>
            <a:ext cx="2560445" cy="548560"/>
            <a:chOff x="6950062" y="4663404"/>
            <a:chExt cx="2560445" cy="548560"/>
          </a:xfrm>
        </p:grpSpPr>
        <p:sp>
          <p:nvSpPr>
            <p:cNvPr id="100" name="Shape 1673"/>
            <p:cNvSpPr/>
            <p:nvPr/>
          </p:nvSpPr>
          <p:spPr>
            <a:xfrm rot="5400000">
              <a:off x="7688422" y="392504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1674"/>
            <p:cNvSpPr/>
            <p:nvPr/>
          </p:nvSpPr>
          <p:spPr>
            <a:xfrm rot="5400000">
              <a:off x="8036290" y="3758225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1675"/>
            <p:cNvSpPr/>
            <p:nvPr/>
          </p:nvSpPr>
          <p:spPr>
            <a:xfrm rot="5400000">
              <a:off x="8137364" y="383882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3" name="Shape 1689"/>
          <p:cNvSpPr/>
          <p:nvPr/>
        </p:nvSpPr>
        <p:spPr>
          <a:xfrm flipH="1" flipV="1">
            <a:off x="1210285" y="4120441"/>
            <a:ext cx="4128346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7" name="Group 6"/>
          <p:cNvGrpSpPr/>
          <p:nvPr/>
        </p:nvGrpSpPr>
        <p:grpSpPr>
          <a:xfrm>
            <a:off x="1793862" y="4388874"/>
            <a:ext cx="492947" cy="492947"/>
            <a:chOff x="1793862" y="4388874"/>
            <a:chExt cx="492947" cy="492947"/>
          </a:xfrm>
        </p:grpSpPr>
        <p:sp>
          <p:nvSpPr>
            <p:cNvPr id="104" name="Shape 1690"/>
            <p:cNvSpPr/>
            <p:nvPr/>
          </p:nvSpPr>
          <p:spPr>
            <a:xfrm>
              <a:off x="1793862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1693"/>
            <p:cNvSpPr/>
            <p:nvPr/>
          </p:nvSpPr>
          <p:spPr>
            <a:xfrm>
              <a:off x="1971363" y="4511173"/>
              <a:ext cx="137947" cy="2483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003712" y="4394203"/>
            <a:ext cx="492948" cy="492947"/>
            <a:chOff x="3003712" y="4394203"/>
            <a:chExt cx="492948" cy="492947"/>
          </a:xfrm>
        </p:grpSpPr>
        <p:sp>
          <p:nvSpPr>
            <p:cNvPr id="106" name="Shape 1694"/>
            <p:cNvSpPr/>
            <p:nvPr/>
          </p:nvSpPr>
          <p:spPr>
            <a:xfrm>
              <a:off x="3003712" y="4394203"/>
              <a:ext cx="492948" cy="492947"/>
            </a:xfrm>
            <a:prstGeom prst="roundRect">
              <a:avLst>
                <a:gd name="adj" fmla="val 29683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697"/>
            <p:cNvSpPr/>
            <p:nvPr/>
          </p:nvSpPr>
          <p:spPr>
            <a:xfrm>
              <a:off x="3108634" y="4525646"/>
              <a:ext cx="283103" cy="2300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24965" y="4388874"/>
            <a:ext cx="492947" cy="492947"/>
            <a:chOff x="4224965" y="4388874"/>
            <a:chExt cx="492947" cy="492947"/>
          </a:xfrm>
        </p:grpSpPr>
        <p:sp>
          <p:nvSpPr>
            <p:cNvPr id="116" name="Shape 1698"/>
            <p:cNvSpPr/>
            <p:nvPr/>
          </p:nvSpPr>
          <p:spPr>
            <a:xfrm>
              <a:off x="4224965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701"/>
            <p:cNvSpPr/>
            <p:nvPr/>
          </p:nvSpPr>
          <p:spPr>
            <a:xfrm>
              <a:off x="4334480" y="4551402"/>
              <a:ext cx="142357" cy="170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8" name="Shape 1702"/>
            <p:cNvSpPr/>
            <p:nvPr/>
          </p:nvSpPr>
          <p:spPr>
            <a:xfrm>
              <a:off x="4483642" y="4594104"/>
              <a:ext cx="124754" cy="1317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9" name="Shape 1703"/>
            <p:cNvSpPr/>
            <p:nvPr/>
          </p:nvSpPr>
          <p:spPr>
            <a:xfrm>
              <a:off x="4512890" y="4561347"/>
              <a:ext cx="84314" cy="20473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27301" y="4930331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Facebook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648490" y="4928800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Twitter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69679" y="4933353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err="1"/>
              <a:t>Behance</a:t>
            </a:r>
            <a:endParaRPr lang="en-GB" sz="1300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5114" y="2631125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>
                <a:latin typeface="Source Sans Pro Light" panose="020B0403030403020204" pitchFamily="34" charset="0"/>
              </a:rPr>
              <a:t>2013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7938" y="3301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2012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4670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2010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3991570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2011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4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0</a:t>
            </a:r>
            <a:endParaRPr lang="en-GB" sz="13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85100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25</a:t>
            </a:r>
            <a:endParaRPr lang="en-GB" sz="1300" dirty="0"/>
          </a:p>
        </p:txBody>
      </p:sp>
      <p:sp>
        <p:nvSpPr>
          <p:cNvPr id="1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93156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50</a:t>
            </a:r>
            <a:endParaRPr lang="en-GB" sz="1300" dirty="0"/>
          </a:p>
        </p:txBody>
      </p:sp>
      <p:sp>
        <p:nvSpPr>
          <p:cNvPr id="1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3530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75</a:t>
            </a:r>
            <a:endParaRPr lang="en-GB" sz="1300" dirty="0"/>
          </a:p>
        </p:txBody>
      </p:sp>
      <p:sp>
        <p:nvSpPr>
          <p:cNvPr id="1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97746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100</a:t>
            </a:r>
            <a:endParaRPr lang="en-GB" sz="1300" dirty="0"/>
          </a:p>
        </p:txBody>
      </p:sp>
      <p:sp>
        <p:nvSpPr>
          <p:cNvPr id="1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626313"/>
            <a:ext cx="4271831" cy="120825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 smtClean="0"/>
              <a:t>exerci</a:t>
            </a:r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353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3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49" grpId="0" build="p"/>
      <p:bldP spid="150" grpId="0" build="p"/>
      <p:bldP spid="151" grpId="0" build="p"/>
      <p:bldP spid="152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SALES REPORT BY YEAR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213803" y="2468881"/>
            <a:ext cx="6974938" cy="1394831"/>
            <a:chOff x="4213803" y="2468881"/>
            <a:chExt cx="6974938" cy="1394831"/>
          </a:xfrm>
        </p:grpSpPr>
        <p:sp>
          <p:nvSpPr>
            <p:cNvPr id="58" name="Shape 1706"/>
            <p:cNvSpPr/>
            <p:nvPr/>
          </p:nvSpPr>
          <p:spPr>
            <a:xfrm>
              <a:off x="4213804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4709567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5205330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09"/>
            <p:cNvSpPr/>
            <p:nvPr/>
          </p:nvSpPr>
          <p:spPr>
            <a:xfrm>
              <a:off x="5701093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10"/>
            <p:cNvSpPr/>
            <p:nvPr/>
          </p:nvSpPr>
          <p:spPr>
            <a:xfrm flipH="1" flipV="1">
              <a:off x="4213803" y="3863711"/>
              <a:ext cx="6974938" cy="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11"/>
            <p:cNvSpPr/>
            <p:nvPr/>
          </p:nvSpPr>
          <p:spPr>
            <a:xfrm>
              <a:off x="679688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12"/>
            <p:cNvSpPr/>
            <p:nvPr/>
          </p:nvSpPr>
          <p:spPr>
            <a:xfrm>
              <a:off x="7292651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13"/>
            <p:cNvSpPr/>
            <p:nvPr/>
          </p:nvSpPr>
          <p:spPr>
            <a:xfrm>
              <a:off x="7788414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714"/>
            <p:cNvSpPr/>
            <p:nvPr/>
          </p:nvSpPr>
          <p:spPr>
            <a:xfrm>
              <a:off x="828417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715"/>
            <p:cNvSpPr/>
            <p:nvPr/>
          </p:nvSpPr>
          <p:spPr>
            <a:xfrm>
              <a:off x="937310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6"/>
            <p:cNvSpPr/>
            <p:nvPr/>
          </p:nvSpPr>
          <p:spPr>
            <a:xfrm>
              <a:off x="9868865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7"/>
            <p:cNvSpPr/>
            <p:nvPr/>
          </p:nvSpPr>
          <p:spPr>
            <a:xfrm>
              <a:off x="10364628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8"/>
            <p:cNvSpPr/>
            <p:nvPr/>
          </p:nvSpPr>
          <p:spPr>
            <a:xfrm>
              <a:off x="1086039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1724"/>
          <p:cNvSpPr/>
          <p:nvPr/>
        </p:nvSpPr>
        <p:spPr>
          <a:xfrm>
            <a:off x="4213804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1725"/>
          <p:cNvSpPr/>
          <p:nvPr/>
        </p:nvSpPr>
        <p:spPr>
          <a:xfrm>
            <a:off x="4709567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1726"/>
          <p:cNvSpPr/>
          <p:nvPr/>
        </p:nvSpPr>
        <p:spPr>
          <a:xfrm>
            <a:off x="5205330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1727"/>
          <p:cNvSpPr/>
          <p:nvPr/>
        </p:nvSpPr>
        <p:spPr>
          <a:xfrm>
            <a:off x="5701094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1733"/>
          <p:cNvSpPr/>
          <p:nvPr/>
        </p:nvSpPr>
        <p:spPr>
          <a:xfrm>
            <a:off x="6796888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1734"/>
          <p:cNvSpPr/>
          <p:nvPr/>
        </p:nvSpPr>
        <p:spPr>
          <a:xfrm>
            <a:off x="7292651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1735"/>
          <p:cNvSpPr/>
          <p:nvPr/>
        </p:nvSpPr>
        <p:spPr>
          <a:xfrm>
            <a:off x="7788415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736"/>
          <p:cNvSpPr/>
          <p:nvPr/>
        </p:nvSpPr>
        <p:spPr>
          <a:xfrm>
            <a:off x="8284179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1" name="Shape 1742"/>
          <p:cNvSpPr/>
          <p:nvPr/>
        </p:nvSpPr>
        <p:spPr>
          <a:xfrm>
            <a:off x="9373102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43"/>
          <p:cNvSpPr/>
          <p:nvPr/>
        </p:nvSpPr>
        <p:spPr>
          <a:xfrm>
            <a:off x="9868865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44"/>
          <p:cNvSpPr/>
          <p:nvPr/>
        </p:nvSpPr>
        <p:spPr>
          <a:xfrm>
            <a:off x="10364628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745"/>
          <p:cNvSpPr/>
          <p:nvPr/>
        </p:nvSpPr>
        <p:spPr>
          <a:xfrm>
            <a:off x="10860393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183315" y="5840558"/>
            <a:ext cx="4244581" cy="154589"/>
            <a:chOff x="5183315" y="5840558"/>
            <a:chExt cx="4244581" cy="154589"/>
          </a:xfrm>
        </p:grpSpPr>
        <p:sp>
          <p:nvSpPr>
            <p:cNvPr id="85" name="Shape 1753"/>
            <p:cNvSpPr/>
            <p:nvPr/>
          </p:nvSpPr>
          <p:spPr>
            <a:xfrm>
              <a:off x="5183315" y="5840559"/>
              <a:ext cx="154588" cy="154588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7" name="Shape 1755"/>
            <p:cNvSpPr/>
            <p:nvPr/>
          </p:nvSpPr>
          <p:spPr>
            <a:xfrm>
              <a:off x="6547957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1757"/>
            <p:cNvSpPr/>
            <p:nvPr/>
          </p:nvSpPr>
          <p:spPr>
            <a:xfrm>
              <a:off x="7912601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9" name="Shape 1759"/>
            <p:cNvSpPr/>
            <p:nvPr/>
          </p:nvSpPr>
          <p:spPr>
            <a:xfrm>
              <a:off x="9273308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34421" y="5799684"/>
            <a:ext cx="1083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Graphic Design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9065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Interior Design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63709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Web Design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28352" y="5799684"/>
            <a:ext cx="1032967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Digital Printing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(2012)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082892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329623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2013)</a:t>
            </a:r>
            <a:endParaRPr lang="en-GB" sz="105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2014)</a:t>
            </a:r>
            <a:endParaRPr lang="en-GB" sz="1050" dirty="0"/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371043"/>
            <a:ext cx="2379555" cy="3164887"/>
          </a:xfrm>
        </p:spPr>
        <p:txBody>
          <a:bodyPr lIns="0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 smtClean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 smtClean="0"/>
              <a:t>aliquam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smtClean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 smtClean="0"/>
              <a:t>venilookolorame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t,lorem</a:t>
            </a:r>
            <a:r>
              <a:rPr lang="en-GB" dirty="0" smtClean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 smtClean="0"/>
              <a:t>diam</a:t>
            </a:r>
            <a:endParaRPr lang="en-GB" dirty="0"/>
          </a:p>
        </p:txBody>
      </p:sp>
      <p:sp>
        <p:nvSpPr>
          <p:cNvPr id="1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1380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45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101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8" name="Shape 58"/>
          <p:cNvSpPr/>
          <p:nvPr/>
        </p:nvSpPr>
        <p:spPr>
          <a:xfrm flipH="1" flipV="1">
            <a:off x="3725736" y="2461389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Oval 4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78488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500"/>
                            </p:stCondLst>
                            <p:childTnLst>
                              <p:par>
                                <p:cTn id="9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7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110" grpId="0" build="p"/>
      <p:bldP spid="111" grpId="0" build="p"/>
      <p:bldP spid="112" grpId="0" build="p"/>
      <p:bldP spid="113" grpId="0" build="p"/>
      <p:bldP spid="114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uiExpand="1" build="p"/>
      <p:bldP spid="135" grpId="0" build="p"/>
      <p:bldP spid="136" grpId="0" build="p"/>
      <p:bldP spid="137" grpId="0" build="p"/>
      <p:bldP spid="138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902498" y="2019300"/>
            <a:ext cx="5909161" cy="2436965"/>
            <a:chOff x="3902498" y="2019300"/>
            <a:chExt cx="5909161" cy="2436965"/>
          </a:xfrm>
        </p:grpSpPr>
        <p:grpSp>
          <p:nvGrpSpPr>
            <p:cNvPr id="2" name="Group 1"/>
            <p:cNvGrpSpPr/>
            <p:nvPr/>
          </p:nvGrpSpPr>
          <p:grpSpPr>
            <a:xfrm>
              <a:off x="4036002" y="2019300"/>
              <a:ext cx="5687666" cy="2436965"/>
              <a:chOff x="4036002" y="2019300"/>
              <a:chExt cx="5687666" cy="2436965"/>
            </a:xfrm>
          </p:grpSpPr>
          <p:sp>
            <p:nvSpPr>
              <p:cNvPr id="86" name="Shape 1763"/>
              <p:cNvSpPr/>
              <p:nvPr/>
            </p:nvSpPr>
            <p:spPr>
              <a:xfrm>
                <a:off x="4036002" y="2019300"/>
                <a:ext cx="1273326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7" name="Shape 1766"/>
              <p:cNvSpPr/>
              <p:nvPr/>
            </p:nvSpPr>
            <p:spPr>
              <a:xfrm>
                <a:off x="5510944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769"/>
              <p:cNvSpPr/>
              <p:nvPr/>
            </p:nvSpPr>
            <p:spPr>
              <a:xfrm>
                <a:off x="6986118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9" name="Shape 1772"/>
              <p:cNvSpPr/>
              <p:nvPr/>
            </p:nvSpPr>
            <p:spPr>
              <a:xfrm>
                <a:off x="8456005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119" name="Shape 1836"/>
            <p:cNvSpPr/>
            <p:nvPr/>
          </p:nvSpPr>
          <p:spPr>
            <a:xfrm flipH="1" flipV="1">
              <a:off x="3976251" y="2534281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0" name="Shape 1837"/>
            <p:cNvSpPr/>
            <p:nvPr/>
          </p:nvSpPr>
          <p:spPr>
            <a:xfrm flipH="1" flipV="1">
              <a:off x="3976251" y="2900170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1" name="Shape 1838"/>
            <p:cNvSpPr/>
            <p:nvPr/>
          </p:nvSpPr>
          <p:spPr>
            <a:xfrm flipH="1" flipV="1">
              <a:off x="3902498" y="3054835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2" name="Shape 1839"/>
            <p:cNvSpPr/>
            <p:nvPr/>
          </p:nvSpPr>
          <p:spPr>
            <a:xfrm flipH="1" flipV="1">
              <a:off x="3902498" y="3420725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3" name="Shape 1840"/>
            <p:cNvSpPr/>
            <p:nvPr/>
          </p:nvSpPr>
          <p:spPr>
            <a:xfrm flipH="1" flipV="1">
              <a:off x="3902498" y="3573671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4" name="Shape 1841"/>
            <p:cNvSpPr/>
            <p:nvPr/>
          </p:nvSpPr>
          <p:spPr>
            <a:xfrm flipH="1" flipV="1">
              <a:off x="3902498" y="3939561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5" name="Shape 1842"/>
            <p:cNvSpPr/>
            <p:nvPr/>
          </p:nvSpPr>
          <p:spPr>
            <a:xfrm flipH="1" flipV="1">
              <a:off x="3902498" y="4094459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4036383" y="2539111"/>
            <a:ext cx="1267663" cy="1917153"/>
            <a:chOff x="4036383" y="2539111"/>
            <a:chExt cx="1267663" cy="1917153"/>
          </a:xfrm>
        </p:grpSpPr>
        <p:sp>
          <p:nvSpPr>
            <p:cNvPr id="90" name="Shape 1779"/>
            <p:cNvSpPr/>
            <p:nvPr/>
          </p:nvSpPr>
          <p:spPr>
            <a:xfrm>
              <a:off x="4036383" y="2539111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1" name="Shape 1780"/>
            <p:cNvSpPr/>
            <p:nvPr/>
          </p:nvSpPr>
          <p:spPr>
            <a:xfrm>
              <a:off x="4036383" y="3058922"/>
              <a:ext cx="628550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2" name="Shape 1781"/>
            <p:cNvSpPr/>
            <p:nvPr/>
          </p:nvSpPr>
          <p:spPr>
            <a:xfrm>
              <a:off x="4036383" y="3578733"/>
              <a:ext cx="760598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3" name="Shape 1782"/>
            <p:cNvSpPr/>
            <p:nvPr/>
          </p:nvSpPr>
          <p:spPr>
            <a:xfrm>
              <a:off x="4036383" y="4098544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510944" y="2539111"/>
            <a:ext cx="1267663" cy="1917153"/>
            <a:chOff x="5510944" y="2539111"/>
            <a:chExt cx="1267663" cy="1917153"/>
          </a:xfrm>
        </p:grpSpPr>
        <p:sp>
          <p:nvSpPr>
            <p:cNvPr id="94" name="Shape 1783"/>
            <p:cNvSpPr/>
            <p:nvPr/>
          </p:nvSpPr>
          <p:spPr>
            <a:xfrm>
              <a:off x="5510944" y="2539111"/>
              <a:ext cx="628549" cy="357720"/>
            </a:xfrm>
            <a:prstGeom prst="rect">
              <a:avLst/>
            </a:prstGeom>
            <a:solidFill>
              <a:schemeClr val="accent2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5" name="Shape 1784"/>
            <p:cNvSpPr/>
            <p:nvPr/>
          </p:nvSpPr>
          <p:spPr>
            <a:xfrm>
              <a:off x="5510944" y="3058922"/>
              <a:ext cx="1267663" cy="357720"/>
            </a:xfrm>
            <a:prstGeom prst="rect">
              <a:avLst/>
            </a:prstGeom>
            <a:solidFill>
              <a:schemeClr val="accent2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785"/>
            <p:cNvSpPr/>
            <p:nvPr/>
          </p:nvSpPr>
          <p:spPr>
            <a:xfrm>
              <a:off x="5510944" y="3578733"/>
              <a:ext cx="1103923" cy="357720"/>
            </a:xfrm>
            <a:prstGeom prst="rect">
              <a:avLst/>
            </a:prstGeom>
            <a:solidFill>
              <a:schemeClr val="accent2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786"/>
            <p:cNvSpPr/>
            <p:nvPr/>
          </p:nvSpPr>
          <p:spPr>
            <a:xfrm>
              <a:off x="5510944" y="4098544"/>
              <a:ext cx="956029" cy="357720"/>
            </a:xfrm>
            <a:prstGeom prst="rect">
              <a:avLst/>
            </a:prstGeom>
            <a:solidFill>
              <a:schemeClr val="accent2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986118" y="2539111"/>
            <a:ext cx="1267662" cy="1917153"/>
            <a:chOff x="6986118" y="2539111"/>
            <a:chExt cx="1267662" cy="1917153"/>
          </a:xfrm>
        </p:grpSpPr>
        <p:sp>
          <p:nvSpPr>
            <p:cNvPr id="98" name="Shape 1787"/>
            <p:cNvSpPr/>
            <p:nvPr/>
          </p:nvSpPr>
          <p:spPr>
            <a:xfrm>
              <a:off x="6986118" y="2539111"/>
              <a:ext cx="1103923" cy="357720"/>
            </a:xfrm>
            <a:prstGeom prst="rect">
              <a:avLst/>
            </a:prstGeom>
            <a:solidFill>
              <a:schemeClr val="accent3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9" name="Shape 1788"/>
            <p:cNvSpPr/>
            <p:nvPr/>
          </p:nvSpPr>
          <p:spPr>
            <a:xfrm>
              <a:off x="6986118" y="3058922"/>
              <a:ext cx="628549" cy="357720"/>
            </a:xfrm>
            <a:prstGeom prst="rect">
              <a:avLst/>
            </a:prstGeom>
            <a:solidFill>
              <a:schemeClr val="accent3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789"/>
            <p:cNvSpPr/>
            <p:nvPr/>
          </p:nvSpPr>
          <p:spPr>
            <a:xfrm>
              <a:off x="6986118" y="3578733"/>
              <a:ext cx="956029" cy="357720"/>
            </a:xfrm>
            <a:prstGeom prst="rect">
              <a:avLst/>
            </a:prstGeom>
            <a:solidFill>
              <a:schemeClr val="accent3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790"/>
            <p:cNvSpPr/>
            <p:nvPr/>
          </p:nvSpPr>
          <p:spPr>
            <a:xfrm>
              <a:off x="6986118" y="4098544"/>
              <a:ext cx="1267662" cy="357720"/>
            </a:xfrm>
            <a:prstGeom prst="rect">
              <a:avLst/>
            </a:prstGeom>
            <a:solidFill>
              <a:schemeClr val="accent3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455251" y="2539111"/>
            <a:ext cx="1103923" cy="1917153"/>
            <a:chOff x="8455251" y="2539111"/>
            <a:chExt cx="1103923" cy="1917153"/>
          </a:xfrm>
        </p:grpSpPr>
        <p:sp>
          <p:nvSpPr>
            <p:cNvPr id="102" name="Shape 1791"/>
            <p:cNvSpPr/>
            <p:nvPr/>
          </p:nvSpPr>
          <p:spPr>
            <a:xfrm>
              <a:off x="8455251" y="2539111"/>
              <a:ext cx="628549" cy="357720"/>
            </a:xfrm>
            <a:prstGeom prst="rect">
              <a:avLst/>
            </a:prstGeom>
            <a:solidFill>
              <a:schemeClr val="accent4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792"/>
            <p:cNvSpPr/>
            <p:nvPr/>
          </p:nvSpPr>
          <p:spPr>
            <a:xfrm>
              <a:off x="8455251" y="3058922"/>
              <a:ext cx="956029" cy="357720"/>
            </a:xfrm>
            <a:prstGeom prst="rect">
              <a:avLst/>
            </a:prstGeom>
            <a:solidFill>
              <a:schemeClr val="accent4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793"/>
            <p:cNvSpPr/>
            <p:nvPr/>
          </p:nvSpPr>
          <p:spPr>
            <a:xfrm>
              <a:off x="8455251" y="3578733"/>
              <a:ext cx="1103923" cy="357720"/>
            </a:xfrm>
            <a:prstGeom prst="rect">
              <a:avLst/>
            </a:prstGeom>
            <a:solidFill>
              <a:schemeClr val="accent4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794"/>
            <p:cNvSpPr/>
            <p:nvPr/>
          </p:nvSpPr>
          <p:spPr>
            <a:xfrm>
              <a:off x="8455251" y="4098544"/>
              <a:ext cx="517629" cy="357720"/>
            </a:xfrm>
            <a:prstGeom prst="rect">
              <a:avLst/>
            </a:prstGeom>
            <a:solidFill>
              <a:schemeClr val="accent4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563473" y="2539117"/>
            <a:ext cx="1249482" cy="1917142"/>
            <a:chOff x="2563473" y="2539117"/>
            <a:chExt cx="1249482" cy="1917142"/>
          </a:xfrm>
        </p:grpSpPr>
        <p:sp>
          <p:nvSpPr>
            <p:cNvPr id="106" name="Shape 1795"/>
            <p:cNvSpPr/>
            <p:nvPr/>
          </p:nvSpPr>
          <p:spPr>
            <a:xfrm>
              <a:off x="2563473" y="2539117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98"/>
            <p:cNvSpPr/>
            <p:nvPr/>
          </p:nvSpPr>
          <p:spPr>
            <a:xfrm>
              <a:off x="2563473" y="3058925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801"/>
            <p:cNvSpPr/>
            <p:nvPr/>
          </p:nvSpPr>
          <p:spPr>
            <a:xfrm>
              <a:off x="2563473" y="3578733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804"/>
            <p:cNvSpPr/>
            <p:nvPr/>
          </p:nvSpPr>
          <p:spPr>
            <a:xfrm>
              <a:off x="2563473" y="4098541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953000" y="2542914"/>
            <a:ext cx="350433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5766" y="306346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467225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70%</a:t>
            </a:r>
          </a:p>
        </p:txBody>
      </p:sp>
      <p:sp>
        <p:nvSpPr>
          <p:cNvPr id="13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01292" y="41013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09737" y="2541873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48851" y="3062715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85111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4765" y="409445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760285" y="25400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81249" y="3064446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11928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240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29418" y="358075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6431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40%</a:t>
            </a: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81524" y="306130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54044" y="2542914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85163" y="3068530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Web Design</a:t>
            </a:r>
          </a:p>
        </p:txBody>
      </p:sp>
      <p:sp>
        <p:nvSpPr>
          <p:cNvPr id="1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4318" y="2538418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Print Template</a:t>
            </a:r>
          </a:p>
        </p:txBody>
      </p:sp>
      <p:sp>
        <p:nvSpPr>
          <p:cNvPr id="1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9409" y="4114407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Adobe Plugin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68564" y="3584295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Product </a:t>
            </a:r>
            <a:r>
              <a:rPr lang="en-GB" sz="1100" dirty="0" err="1"/>
              <a:t>Mockup</a:t>
            </a:r>
            <a:endParaRPr lang="en-GB" sz="1100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36001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Europe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05777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Asia</a:t>
            </a:r>
          </a:p>
        </p:txBody>
      </p:sp>
      <p:sp>
        <p:nvSpPr>
          <p:cNvPr id="1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84599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Africa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4375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America</a:t>
            </a:r>
          </a:p>
        </p:txBody>
      </p:sp>
      <p:sp>
        <p:nvSpPr>
          <p:cNvPr id="1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Europe</a:t>
            </a:r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Asia</a:t>
            </a:r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Africa</a:t>
            </a:r>
          </a:p>
        </p:txBody>
      </p:sp>
      <p:sp>
        <p:nvSpPr>
          <p:cNvPr id="1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America</a:t>
            </a:r>
          </a:p>
        </p:txBody>
      </p:sp>
      <p:sp>
        <p:nvSpPr>
          <p:cNvPr id="174" name="Shape 62"/>
          <p:cNvSpPr/>
          <p:nvPr/>
        </p:nvSpPr>
        <p:spPr>
          <a:xfrm flipH="1" flipV="1">
            <a:off x="1480260" y="5068993"/>
            <a:ext cx="94183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6725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0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5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0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build="p"/>
      <p:bldP spid="127" grpId="0" build="p"/>
      <p:bldP spid="128" grpId="0" build="p"/>
      <p:bldP spid="139" grpId="0" build="p"/>
      <p:bldP spid="140" grpId="0" build="p"/>
      <p:bldP spid="141" grpId="0" build="p"/>
      <p:bldP spid="142" grpId="0" build="p"/>
      <p:bldP spid="145" grpId="0" build="p"/>
      <p:bldP spid="146" grpId="0" build="p"/>
      <p:bldP spid="147" grpId="0" build="p"/>
      <p:bldP spid="148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70" grpId="0" build="p"/>
      <p:bldP spid="171" grpId="0" build="p"/>
      <p:bldP spid="172" grpId="0" build="p"/>
      <p:bldP spid="173" grpId="0" build="p"/>
      <p:bldP spid="174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07" name="Shape 1848"/>
          <p:cNvSpPr/>
          <p:nvPr/>
        </p:nvSpPr>
        <p:spPr>
          <a:xfrm>
            <a:off x="9124266" y="2406454"/>
            <a:ext cx="280224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49"/>
          <p:cNvSpPr/>
          <p:nvPr/>
        </p:nvSpPr>
        <p:spPr>
          <a:xfrm>
            <a:off x="2787508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0"/>
          <p:cNvSpPr/>
          <p:nvPr/>
        </p:nvSpPr>
        <p:spPr>
          <a:xfrm>
            <a:off x="4899761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0" name="Shape 1851"/>
          <p:cNvSpPr/>
          <p:nvPr/>
        </p:nvSpPr>
        <p:spPr>
          <a:xfrm>
            <a:off x="7012014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1" name="Shape 1852"/>
          <p:cNvSpPr/>
          <p:nvPr/>
        </p:nvSpPr>
        <p:spPr>
          <a:xfrm>
            <a:off x="4899761" y="2873494"/>
            <a:ext cx="280225" cy="1334400"/>
          </a:xfrm>
          <a:prstGeom prst="roundRect">
            <a:avLst>
              <a:gd name="adj" fmla="val 6250"/>
            </a:avLst>
          </a:pr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2" name="Shape 1853"/>
          <p:cNvSpPr/>
          <p:nvPr/>
        </p:nvSpPr>
        <p:spPr>
          <a:xfrm>
            <a:off x="7012014" y="3073654"/>
            <a:ext cx="280225" cy="1134240"/>
          </a:xfrm>
          <a:prstGeom prst="roundRect">
            <a:avLst>
              <a:gd name="adj" fmla="val 6250"/>
            </a:avLst>
          </a:pr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3" name="Shape 1854"/>
          <p:cNvSpPr/>
          <p:nvPr/>
        </p:nvSpPr>
        <p:spPr>
          <a:xfrm>
            <a:off x="9124267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4" name="Shape 1855"/>
          <p:cNvSpPr/>
          <p:nvPr/>
        </p:nvSpPr>
        <p:spPr>
          <a:xfrm>
            <a:off x="2787508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1856"/>
          <p:cNvSpPr/>
          <p:nvPr/>
        </p:nvSpPr>
        <p:spPr>
          <a:xfrm>
            <a:off x="2581169" y="2651130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9" name="Shape 1859"/>
          <p:cNvSpPr/>
          <p:nvPr/>
        </p:nvSpPr>
        <p:spPr>
          <a:xfrm>
            <a:off x="4693422" y="2918784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0" name="Shape 1862"/>
          <p:cNvSpPr/>
          <p:nvPr/>
        </p:nvSpPr>
        <p:spPr>
          <a:xfrm>
            <a:off x="6805674" y="3117917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1" name="Shape 1865"/>
          <p:cNvSpPr/>
          <p:nvPr/>
        </p:nvSpPr>
        <p:spPr>
          <a:xfrm>
            <a:off x="8917927" y="2654562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32" name="Group 1870"/>
          <p:cNvGrpSpPr/>
          <p:nvPr/>
        </p:nvGrpSpPr>
        <p:grpSpPr>
          <a:xfrm>
            <a:off x="2527300" y="3807573"/>
            <a:ext cx="800640" cy="800640"/>
            <a:chOff x="0" y="0"/>
            <a:chExt cx="1956635" cy="1956635"/>
          </a:xfrm>
        </p:grpSpPr>
        <p:sp>
          <p:nvSpPr>
            <p:cNvPr id="133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4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5" name="Group 1876"/>
          <p:cNvGrpSpPr/>
          <p:nvPr/>
        </p:nvGrpSpPr>
        <p:grpSpPr>
          <a:xfrm>
            <a:off x="4639553" y="3807573"/>
            <a:ext cx="800640" cy="800640"/>
            <a:chOff x="0" y="0"/>
            <a:chExt cx="1956635" cy="1956635"/>
          </a:xfrm>
        </p:grpSpPr>
        <p:sp>
          <p:nvSpPr>
            <p:cNvPr id="136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2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7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8" name="Group 1882"/>
          <p:cNvGrpSpPr/>
          <p:nvPr/>
        </p:nvGrpSpPr>
        <p:grpSpPr>
          <a:xfrm>
            <a:off x="6751806" y="3807573"/>
            <a:ext cx="800640" cy="800640"/>
            <a:chOff x="0" y="0"/>
            <a:chExt cx="1956635" cy="1956635"/>
          </a:xfrm>
        </p:grpSpPr>
        <p:sp>
          <p:nvSpPr>
            <p:cNvPr id="143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3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4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66" name="Group 1888"/>
          <p:cNvGrpSpPr/>
          <p:nvPr/>
        </p:nvGrpSpPr>
        <p:grpSpPr>
          <a:xfrm>
            <a:off x="8864058" y="3807573"/>
            <a:ext cx="800641" cy="800640"/>
            <a:chOff x="0" y="0"/>
            <a:chExt cx="1956635" cy="1956635"/>
          </a:xfrm>
        </p:grpSpPr>
        <p:sp>
          <p:nvSpPr>
            <p:cNvPr id="167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4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68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03451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79626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Tablet</a:t>
            </a:r>
          </a:p>
        </p:txBody>
      </p:sp>
      <p:sp>
        <p:nvSpPr>
          <p:cNvPr id="1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9424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85599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Video Player</a:t>
            </a:r>
          </a:p>
        </p:txBody>
      </p:sp>
      <p:sp>
        <p:nvSpPr>
          <p:cNvPr id="1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20463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6638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Computer</a:t>
            </a:r>
          </a:p>
        </p:txBody>
      </p:sp>
      <p:sp>
        <p:nvSpPr>
          <p:cNvPr id="1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438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29613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Phone</a:t>
            </a:r>
          </a:p>
        </p:txBody>
      </p:sp>
      <p:sp>
        <p:nvSpPr>
          <p:cNvPr id="1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1167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1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95614" y="2920365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60%</a:t>
            </a:r>
          </a:p>
        </p:txBody>
      </p:sp>
      <p:sp>
        <p:nvSpPr>
          <p:cNvPr id="1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9830" y="3116991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50%</a:t>
            </a:r>
          </a:p>
        </p:txBody>
      </p:sp>
      <p:sp>
        <p:nvSpPr>
          <p:cNvPr id="18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7925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7088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8" grpId="0" animBg="1"/>
      <p:bldP spid="129" grpId="0" animBg="1"/>
      <p:bldP spid="130" grpId="0" animBg="1"/>
      <p:bldP spid="131" grpId="0" animBg="1"/>
      <p:bldP spid="169" grpId="0" build="p"/>
      <p:bldP spid="175" grpId="0" build="p"/>
      <p:bldP spid="176" grpId="0" build="p"/>
      <p:bldP spid="177" grpId="0" build="p"/>
      <p:bldP spid="178" grpId="0" build="p"/>
      <p:bldP spid="179" grpId="0" build="p"/>
      <p:bldP spid="180" grpId="0" build="p"/>
      <p:bldP spid="181" grpId="0" build="p"/>
      <p:bldP spid="182" grpId="0" build="p"/>
      <p:bldP spid="183" grpId="0" build="p"/>
      <p:bldP spid="184" grpId="0" build="p"/>
      <p:bldP spid="185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STRATEGY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" name="Oval 1"/>
          <p:cNvSpPr/>
          <p:nvPr/>
        </p:nvSpPr>
        <p:spPr>
          <a:xfrm>
            <a:off x="4595102" y="1908761"/>
            <a:ext cx="1635458" cy="165383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5864907" y="1913830"/>
            <a:ext cx="1635458" cy="165383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4595102" y="3042641"/>
            <a:ext cx="1635458" cy="165383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5864907" y="3047710"/>
            <a:ext cx="1635458" cy="165383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511218" y="2633312"/>
            <a:ext cx="1083172" cy="109534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Vision</a:t>
            </a:r>
            <a:endParaRPr lang="en-GB" sz="1300" dirty="0"/>
          </a:p>
        </p:txBody>
      </p:sp>
      <p:sp>
        <p:nvSpPr>
          <p:cNvPr id="1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Initiatives</a:t>
            </a:r>
          </a:p>
        </p:txBody>
      </p:sp>
      <p:sp>
        <p:nvSpPr>
          <p:cNvPr id="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Strategies</a:t>
            </a:r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Goals</a:t>
            </a:r>
          </a:p>
        </p:txBody>
      </p:sp>
      <p:sp>
        <p:nvSpPr>
          <p:cNvPr id="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2267927"/>
            <a:ext cx="543950" cy="363247"/>
          </a:xfrm>
        </p:spPr>
        <p:txBody>
          <a:bodyPr anchor="t">
            <a:normAutofit/>
          </a:bodyPr>
          <a:lstStyle/>
          <a:p>
            <a:r>
              <a:rPr lang="en-GB" sz="1200" dirty="0" smtClean="0"/>
              <a:t>Vision</a:t>
            </a:r>
            <a:endParaRPr lang="en-GB" sz="1200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95597" y="2263974"/>
            <a:ext cx="750092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Strategies</a:t>
            </a:r>
          </a:p>
        </p:txBody>
      </p:sp>
      <p:sp>
        <p:nvSpPr>
          <p:cNvPr id="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3976725"/>
            <a:ext cx="979116" cy="363247"/>
          </a:xfrm>
        </p:spPr>
        <p:txBody>
          <a:bodyPr anchor="t">
            <a:normAutofit/>
          </a:bodyPr>
          <a:lstStyle/>
          <a:p>
            <a:r>
              <a:rPr lang="en-GB" sz="1200" dirty="0"/>
              <a:t>Initiatives</a:t>
            </a:r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51147" y="4059857"/>
            <a:ext cx="790948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Goals</a:t>
            </a:r>
          </a:p>
        </p:txBody>
      </p:sp>
      <p:sp>
        <p:nvSpPr>
          <p:cNvPr id="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11218" y="2637929"/>
            <a:ext cx="1083172" cy="1084302"/>
          </a:xfrm>
        </p:spPr>
        <p:txBody>
          <a:bodyPr anchor="ctr">
            <a:noAutofit/>
          </a:bodyPr>
          <a:lstStyle/>
          <a:p>
            <a:pPr algn="ctr">
              <a:lnSpc>
                <a:spcPts val="600"/>
              </a:lnSpc>
            </a:pPr>
            <a:r>
              <a:rPr lang="en-GB" sz="1200" dirty="0" smtClean="0"/>
              <a:t>Corporate</a:t>
            </a:r>
          </a:p>
          <a:p>
            <a:pPr algn="ctr">
              <a:lnSpc>
                <a:spcPts val="600"/>
              </a:lnSpc>
            </a:pPr>
            <a:r>
              <a:rPr lang="en-GB" sz="1200" dirty="0" smtClean="0"/>
              <a:t>Strategy</a:t>
            </a:r>
            <a:endParaRPr lang="en-GB" sz="1200" dirty="0"/>
          </a:p>
        </p:txBody>
      </p:sp>
      <p:sp>
        <p:nvSpPr>
          <p:cNvPr id="37" name="Shape 62"/>
          <p:cNvSpPr/>
          <p:nvPr/>
        </p:nvSpPr>
        <p:spPr>
          <a:xfrm flipH="1" flipV="1">
            <a:off x="1066798" y="3316393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39067" y="3348855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453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" grpId="0" animBg="1"/>
      <p:bldP spid="12" grpId="0" animBg="1"/>
      <p:bldP spid="13" grpId="0" animBg="1"/>
      <p:bldP spid="14" grpId="0" animBg="1"/>
      <p:bldP spid="15" grpId="0" animBg="1"/>
      <p:bldP spid="11" grpId="0" build="p"/>
      <p:bldP spid="16" grpId="0" build="p"/>
      <p:bldP spid="19" grpId="0" build="p"/>
      <p:bldP spid="20" grpId="0" build="p"/>
      <p:bldP spid="23" grpId="0" animBg="1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uiExpand="1" build="p"/>
      <p:bldP spid="37" grpId="0" animBg="1"/>
      <p:bldP spid="39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STRATEGY MAP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187700"/>
            <a:ext cx="2324100" cy="1185862"/>
            <a:chOff x="1066800" y="3187700"/>
            <a:chExt cx="2324100" cy="1185862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1066800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Shape 451"/>
            <p:cNvSpPr/>
            <p:nvPr/>
          </p:nvSpPr>
          <p:spPr>
            <a:xfrm>
              <a:off x="1252538" y="3331997"/>
              <a:ext cx="375827" cy="2497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4533900"/>
            <a:ext cx="2324100" cy="1185862"/>
            <a:chOff x="1066800" y="4533900"/>
            <a:chExt cx="2324100" cy="1185862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1066800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Shape 455"/>
            <p:cNvSpPr/>
            <p:nvPr/>
          </p:nvSpPr>
          <p:spPr>
            <a:xfrm>
              <a:off x="1252538" y="4826475"/>
              <a:ext cx="296862" cy="3037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551238" y="3187700"/>
            <a:ext cx="2324100" cy="1185862"/>
            <a:chOff x="3551238" y="3187700"/>
            <a:chExt cx="2324100" cy="1185862"/>
          </a:xfrm>
        </p:grpSpPr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3551238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32" name="Group 460"/>
            <p:cNvGrpSpPr/>
            <p:nvPr/>
          </p:nvGrpSpPr>
          <p:grpSpPr>
            <a:xfrm>
              <a:off x="3738535" y="3331997"/>
              <a:ext cx="218517" cy="306553"/>
              <a:chOff x="0" y="0"/>
              <a:chExt cx="473202" cy="663846"/>
            </a:xfrm>
          </p:grpSpPr>
          <p:sp>
            <p:nvSpPr>
              <p:cNvPr id="33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4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3551238" y="4533900"/>
            <a:ext cx="2324100" cy="1185862"/>
            <a:chOff x="3551238" y="4533900"/>
            <a:chExt cx="2324100" cy="1185862"/>
          </a:xfrm>
        </p:grpSpPr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3551238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Shape 463"/>
            <p:cNvSpPr/>
            <p:nvPr/>
          </p:nvSpPr>
          <p:spPr>
            <a:xfrm>
              <a:off x="3738535" y="4826475"/>
              <a:ext cx="296256" cy="2962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491818" y="3581724"/>
            <a:ext cx="121850" cy="427285"/>
            <a:chOff x="6491818" y="3581724"/>
            <a:chExt cx="121850" cy="427285"/>
          </a:xfrm>
        </p:grpSpPr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6491818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1"/>
            <p:cNvSpPr>
              <a:spLocks/>
            </p:cNvSpPr>
            <p:nvPr/>
          </p:nvSpPr>
          <p:spPr bwMode="auto">
            <a:xfrm>
              <a:off x="6491818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7" name="Freeform 12"/>
            <p:cNvSpPr>
              <a:spLocks/>
            </p:cNvSpPr>
            <p:nvPr/>
          </p:nvSpPr>
          <p:spPr bwMode="auto">
            <a:xfrm>
              <a:off x="6491818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983826" y="3581724"/>
            <a:ext cx="121850" cy="427285"/>
            <a:chOff x="8983826" y="3581724"/>
            <a:chExt cx="121850" cy="427285"/>
          </a:xfrm>
        </p:grpSpPr>
        <p:sp>
          <p:nvSpPr>
            <p:cNvPr id="41" name="Freeform 10"/>
            <p:cNvSpPr>
              <a:spLocks/>
            </p:cNvSpPr>
            <p:nvPr/>
          </p:nvSpPr>
          <p:spPr bwMode="auto">
            <a:xfrm>
              <a:off x="8983826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1"/>
            <p:cNvSpPr>
              <a:spLocks/>
            </p:cNvSpPr>
            <p:nvPr/>
          </p:nvSpPr>
          <p:spPr bwMode="auto">
            <a:xfrm>
              <a:off x="8983826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3" name="Freeform 12"/>
            <p:cNvSpPr>
              <a:spLocks/>
            </p:cNvSpPr>
            <p:nvPr/>
          </p:nvSpPr>
          <p:spPr bwMode="auto">
            <a:xfrm>
              <a:off x="8983826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490192" y="4941178"/>
            <a:ext cx="121850" cy="427285"/>
            <a:chOff x="6490192" y="4941178"/>
            <a:chExt cx="121850" cy="427285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6490192" y="494117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11"/>
            <p:cNvSpPr>
              <a:spLocks/>
            </p:cNvSpPr>
            <p:nvPr/>
          </p:nvSpPr>
          <p:spPr bwMode="auto">
            <a:xfrm>
              <a:off x="6490192" y="509552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2"/>
            <p:cNvSpPr>
              <a:spLocks/>
            </p:cNvSpPr>
            <p:nvPr/>
          </p:nvSpPr>
          <p:spPr bwMode="auto">
            <a:xfrm>
              <a:off x="6490192" y="526773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982200" y="4943359"/>
            <a:ext cx="121850" cy="427285"/>
            <a:chOff x="8982200" y="4943359"/>
            <a:chExt cx="121850" cy="427285"/>
          </a:xfrm>
        </p:grpSpPr>
        <p:sp>
          <p:nvSpPr>
            <p:cNvPr id="53" name="Freeform 10"/>
            <p:cNvSpPr>
              <a:spLocks/>
            </p:cNvSpPr>
            <p:nvPr/>
          </p:nvSpPr>
          <p:spPr bwMode="auto">
            <a:xfrm>
              <a:off x="8982200" y="494335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4" name="Freeform 11"/>
            <p:cNvSpPr>
              <a:spLocks/>
            </p:cNvSpPr>
            <p:nvPr/>
          </p:nvSpPr>
          <p:spPr bwMode="auto">
            <a:xfrm>
              <a:off x="8982200" y="509770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Freeform 12"/>
            <p:cNvSpPr>
              <a:spLocks/>
            </p:cNvSpPr>
            <p:nvPr/>
          </p:nvSpPr>
          <p:spPr bwMode="auto">
            <a:xfrm>
              <a:off x="8982200" y="526991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3153469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Vision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317236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Initiatives</a:t>
            </a:r>
            <a:endParaRPr lang="en-GB" sz="1300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450577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Strategies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4524677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Goals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3908280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VISION</a:t>
            </a:r>
            <a:endParaRPr lang="en-GB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3908135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INITIATIVES</a:t>
            </a:r>
            <a:endParaRPr lang="en-GB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5283236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STRATEGIES</a:t>
            </a:r>
            <a:endParaRPr lang="en-GB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5283091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GOALS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51119" y="3516332"/>
            <a:ext cx="1889419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r>
              <a:rPr lang="en-GB" sz="1000" dirty="0" smtClean="0"/>
              <a:t> </a:t>
            </a:r>
            <a:r>
              <a:rPr lang="en-GB" sz="1000" dirty="0" err="1" smtClean="0"/>
              <a:t>aku</a:t>
            </a:r>
            <a:r>
              <a:rPr lang="en-GB" sz="1000" dirty="0" smtClean="0"/>
              <a:t> </a:t>
            </a:r>
            <a:r>
              <a:rPr lang="en-GB" sz="1000" dirty="0" err="1" smtClean="0"/>
              <a:t>tak</a:t>
            </a:r>
            <a:r>
              <a:rPr lang="en-GB" sz="1000" dirty="0" smtClean="0"/>
              <a:t> </a:t>
            </a:r>
            <a:r>
              <a:rPr lang="en-GB" sz="1000" dirty="0" err="1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351506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 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4875992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47628" y="486934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r>
              <a:rPr lang="en-GB" sz="1000" dirty="0" smtClean="0"/>
              <a:t>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0" name="Shape 62"/>
          <p:cNvSpPr/>
          <p:nvPr/>
        </p:nvSpPr>
        <p:spPr>
          <a:xfrm flipH="1">
            <a:off x="1066799" y="27045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7944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2964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40" grpId="0" animBg="1"/>
      <p:bldP spid="44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CHANGE IN MARKETING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7067550" y="2532698"/>
            <a:ext cx="4057650" cy="965513"/>
            <a:chOff x="7067550" y="2532698"/>
            <a:chExt cx="4057650" cy="965513"/>
          </a:xfrm>
        </p:grpSpPr>
        <p:sp>
          <p:nvSpPr>
            <p:cNvPr id="19" name="Rectangle 18"/>
            <p:cNvSpPr/>
            <p:nvPr/>
          </p:nvSpPr>
          <p:spPr>
            <a:xfrm>
              <a:off x="7071360" y="2903852"/>
              <a:ext cx="4042409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706755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2532698"/>
            <a:ext cx="4057650" cy="970597"/>
            <a:chOff x="1066800" y="2532698"/>
            <a:chExt cx="4057650" cy="970597"/>
          </a:xfrm>
        </p:grpSpPr>
        <p:sp>
          <p:nvSpPr>
            <p:cNvPr id="2" name="Rectangle 1"/>
            <p:cNvSpPr/>
            <p:nvPr/>
          </p:nvSpPr>
          <p:spPr>
            <a:xfrm>
              <a:off x="1066800" y="2908936"/>
              <a:ext cx="404240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06680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7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" name="Freeform 9"/>
          <p:cNvSpPr>
            <a:spLocks/>
          </p:cNvSpPr>
          <p:nvPr/>
        </p:nvSpPr>
        <p:spPr bwMode="auto">
          <a:xfrm>
            <a:off x="5483225" y="2804160"/>
            <a:ext cx="1225550" cy="612775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67550" y="3793173"/>
            <a:ext cx="4057650" cy="968942"/>
            <a:chOff x="7067550" y="3793173"/>
            <a:chExt cx="4057650" cy="968942"/>
          </a:xfrm>
        </p:grpSpPr>
        <p:sp>
          <p:nvSpPr>
            <p:cNvPr id="20" name="Rectangle 19"/>
            <p:cNvSpPr/>
            <p:nvPr/>
          </p:nvSpPr>
          <p:spPr>
            <a:xfrm>
              <a:off x="7067550" y="4167756"/>
              <a:ext cx="4053839" cy="594359"/>
            </a:xfrm>
            <a:prstGeom prst="rect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706755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2990" y="3793173"/>
            <a:ext cx="4061460" cy="974026"/>
            <a:chOff x="1062990" y="3793173"/>
            <a:chExt cx="4061460" cy="974026"/>
          </a:xfrm>
        </p:grpSpPr>
        <p:sp>
          <p:nvSpPr>
            <p:cNvPr id="17" name="Rectangle 16"/>
            <p:cNvSpPr/>
            <p:nvPr/>
          </p:nvSpPr>
          <p:spPr>
            <a:xfrm>
              <a:off x="1062990" y="4172840"/>
              <a:ext cx="4053840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Freeform 11"/>
            <p:cNvSpPr>
              <a:spLocks/>
            </p:cNvSpPr>
            <p:nvPr/>
          </p:nvSpPr>
          <p:spPr bwMode="auto">
            <a:xfrm>
              <a:off x="106680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7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12"/>
          <p:cNvSpPr>
            <a:spLocks/>
          </p:cNvSpPr>
          <p:nvPr/>
        </p:nvSpPr>
        <p:spPr bwMode="auto">
          <a:xfrm>
            <a:off x="5483225" y="4063048"/>
            <a:ext cx="1225550" cy="614363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8" name="Group 7"/>
          <p:cNvGrpSpPr/>
          <p:nvPr/>
        </p:nvGrpSpPr>
        <p:grpSpPr>
          <a:xfrm>
            <a:off x="7067550" y="5048885"/>
            <a:ext cx="4057650" cy="970597"/>
            <a:chOff x="7067550" y="5048885"/>
            <a:chExt cx="4057650" cy="970597"/>
          </a:xfrm>
        </p:grpSpPr>
        <p:sp>
          <p:nvSpPr>
            <p:cNvPr id="21" name="Rectangle 20"/>
            <p:cNvSpPr/>
            <p:nvPr/>
          </p:nvSpPr>
          <p:spPr>
            <a:xfrm>
              <a:off x="7077709" y="5425123"/>
              <a:ext cx="4042409" cy="594359"/>
            </a:xfrm>
            <a:prstGeom prst="rect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706755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1719" y="5048885"/>
            <a:ext cx="4062731" cy="975681"/>
            <a:chOff x="1061719" y="5048885"/>
            <a:chExt cx="4062731" cy="975681"/>
          </a:xfrm>
        </p:grpSpPr>
        <p:sp>
          <p:nvSpPr>
            <p:cNvPr id="18" name="Rectangle 17"/>
            <p:cNvSpPr/>
            <p:nvPr/>
          </p:nvSpPr>
          <p:spPr>
            <a:xfrm>
              <a:off x="1061719" y="5430207"/>
              <a:ext cx="4053840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Freeform 14"/>
            <p:cNvSpPr>
              <a:spLocks/>
            </p:cNvSpPr>
            <p:nvPr/>
          </p:nvSpPr>
          <p:spPr bwMode="auto">
            <a:xfrm>
              <a:off x="106680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7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Freeform 15"/>
          <p:cNvSpPr>
            <a:spLocks/>
          </p:cNvSpPr>
          <p:nvPr/>
        </p:nvSpPr>
        <p:spPr bwMode="auto">
          <a:xfrm>
            <a:off x="5483225" y="5318760"/>
            <a:ext cx="1225550" cy="614363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527614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Sale of Production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920049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58545" y="3790311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Quality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5" y="4182746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8071" y="5044749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Function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8071" y="5437184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74536" y="505364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Satisfied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74536" y="544607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8820" y="3789955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Review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8820" y="4182390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2469" y="252627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Maximization of Client Value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469" y="291870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4" y="2123952"/>
            <a:ext cx="1818005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Service Orientation</a:t>
            </a:r>
          </a:p>
          <a:p>
            <a:endParaRPr lang="en-GB" sz="12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92837" y="2123952"/>
            <a:ext cx="1818005" cy="254318"/>
          </a:xfrm>
        </p:spPr>
        <p:txBody>
          <a:bodyPr lIns="0">
            <a:noAutofit/>
          </a:bodyPr>
          <a:lstStyle/>
          <a:p>
            <a:pPr algn="r"/>
            <a:r>
              <a:rPr lang="en-GB" sz="1400" dirty="0"/>
              <a:t>Client Orientation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72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" grpId="0" animBg="1"/>
      <p:bldP spid="29" grpId="0" animBg="1"/>
      <p:bldP spid="64" grpId="0" animBg="1"/>
      <p:bldP spid="22" grpId="0" build="p"/>
      <p:bldP spid="23" grpId="0" build="p"/>
      <p:bldP spid="26" grpId="0" build="p"/>
      <p:bldP spid="27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GENERAL TRIGGERS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4975118" y="2411573"/>
            <a:ext cx="2247995" cy="225066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Line 8"/>
          <p:cNvSpPr>
            <a:spLocks noChangeShapeType="1"/>
          </p:cNvSpPr>
          <p:nvPr/>
        </p:nvSpPr>
        <p:spPr bwMode="auto">
          <a:xfrm flipH="1">
            <a:off x="7222222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Line 9"/>
          <p:cNvSpPr>
            <a:spLocks noChangeShapeType="1"/>
          </p:cNvSpPr>
          <p:nvPr/>
        </p:nvSpPr>
        <p:spPr bwMode="auto">
          <a:xfrm flipH="1">
            <a:off x="7110936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Line 10"/>
          <p:cNvSpPr>
            <a:spLocks noChangeShapeType="1"/>
          </p:cNvSpPr>
          <p:nvPr/>
        </p:nvSpPr>
        <p:spPr bwMode="auto">
          <a:xfrm flipH="1" flipV="1">
            <a:off x="7110936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11"/>
          <p:cNvSpPr>
            <a:spLocks/>
          </p:cNvSpPr>
          <p:nvPr/>
        </p:nvSpPr>
        <p:spPr bwMode="auto">
          <a:xfrm>
            <a:off x="8776677" y="3101552"/>
            <a:ext cx="869818" cy="870709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12"/>
          <p:cNvSpPr>
            <a:spLocks/>
          </p:cNvSpPr>
          <p:nvPr/>
        </p:nvSpPr>
        <p:spPr bwMode="auto">
          <a:xfrm>
            <a:off x="8426791" y="204566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Freeform 13"/>
          <p:cNvSpPr>
            <a:spLocks/>
          </p:cNvSpPr>
          <p:nvPr/>
        </p:nvSpPr>
        <p:spPr bwMode="auto">
          <a:xfrm>
            <a:off x="8426791" y="415922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Line 14"/>
          <p:cNvSpPr>
            <a:spLocks noChangeShapeType="1"/>
          </p:cNvSpPr>
          <p:nvPr/>
        </p:nvSpPr>
        <p:spPr bwMode="auto">
          <a:xfrm>
            <a:off x="3373478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>
            <a:off x="3373478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Line 16"/>
          <p:cNvSpPr>
            <a:spLocks noChangeShapeType="1"/>
          </p:cNvSpPr>
          <p:nvPr/>
        </p:nvSpPr>
        <p:spPr bwMode="auto">
          <a:xfrm flipV="1">
            <a:off x="3373478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Freeform 17"/>
          <p:cNvSpPr>
            <a:spLocks/>
          </p:cNvSpPr>
          <p:nvPr/>
        </p:nvSpPr>
        <p:spPr bwMode="auto">
          <a:xfrm>
            <a:off x="2545504" y="3101552"/>
            <a:ext cx="869818" cy="870709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Freeform 18"/>
          <p:cNvSpPr>
            <a:spLocks/>
          </p:cNvSpPr>
          <p:nvPr/>
        </p:nvSpPr>
        <p:spPr bwMode="auto">
          <a:xfrm>
            <a:off x="2897170" y="204566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19"/>
          <p:cNvSpPr>
            <a:spLocks/>
          </p:cNvSpPr>
          <p:nvPr/>
        </p:nvSpPr>
        <p:spPr bwMode="auto">
          <a:xfrm>
            <a:off x="2897170" y="415922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81064" y="2516200"/>
            <a:ext cx="2026655" cy="2031648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Principle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of Ultimate</a:t>
            </a: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5246" y="2085724"/>
            <a:ext cx="775854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Awesome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Work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9128" y="314108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Smart &amp; </a:t>
            </a:r>
            <a:endParaRPr lang="en-GB" sz="9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Clean</a:t>
            </a:r>
            <a:endParaRPr lang="en-GB" sz="900" dirty="0"/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2170" y="420332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High Item Quality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9384" y="4198566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Smart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Product</a:t>
            </a: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15717" y="3142972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Expert Pro Team</a:t>
            </a: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4862" y="209091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Open Innovation</a:t>
            </a:r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72254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6" grpId="0" build="p"/>
      <p:bldP spid="56" grpId="0" uiExpand="1" build="p"/>
      <p:bldP spid="67" grpId="0" build="p"/>
      <p:bldP spid="70" grpId="0" build="p"/>
      <p:bldP spid="71" grpId="0" build="p"/>
      <p:bldP spid="72" grpId="0" uiExpand="1" build="p"/>
      <p:bldP spid="73" grpId="0" build="p"/>
      <p:bldP spid="74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&amp; FAILURE FACTORS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57"/>
          <p:cNvSpPr/>
          <p:nvPr/>
        </p:nvSpPr>
        <p:spPr>
          <a:xfrm>
            <a:off x="1066800" y="2267711"/>
            <a:ext cx="4573983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359"/>
          <p:cNvSpPr/>
          <p:nvPr/>
        </p:nvSpPr>
        <p:spPr>
          <a:xfrm>
            <a:off x="4872941" y="2446479"/>
            <a:ext cx="336124" cy="2835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4" name="Shape 360"/>
          <p:cNvSpPr/>
          <p:nvPr/>
        </p:nvSpPr>
        <p:spPr>
          <a:xfrm>
            <a:off x="6556702" y="2267711"/>
            <a:ext cx="4573984" cy="641097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362"/>
          <p:cNvSpPr/>
          <p:nvPr/>
        </p:nvSpPr>
        <p:spPr>
          <a:xfrm>
            <a:off x="10563028" y="2477300"/>
            <a:ext cx="205171" cy="2219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6" name="Shape 368"/>
          <p:cNvSpPr/>
          <p:nvPr/>
        </p:nvSpPr>
        <p:spPr>
          <a:xfrm>
            <a:off x="7011667" y="4419300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7" name="Shape 369"/>
          <p:cNvSpPr/>
          <p:nvPr/>
        </p:nvSpPr>
        <p:spPr>
          <a:xfrm>
            <a:off x="1442649" y="4416422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437886" y="2436954"/>
            <a:ext cx="3003337" cy="317873"/>
          </a:xfrm>
        </p:spPr>
        <p:txBody>
          <a:bodyPr>
            <a:normAutofit/>
          </a:bodyPr>
          <a:lstStyle/>
          <a:p>
            <a:r>
              <a:rPr lang="en-GB" sz="1400" dirty="0"/>
              <a:t>Factors for Success</a:t>
            </a:r>
          </a:p>
        </p:txBody>
      </p:sp>
      <p:sp>
        <p:nvSpPr>
          <p:cNvPr id="5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006905" y="2436954"/>
            <a:ext cx="2942312" cy="293087"/>
          </a:xfrm>
        </p:spPr>
        <p:txBody>
          <a:bodyPr>
            <a:normAutofit/>
          </a:bodyPr>
          <a:lstStyle/>
          <a:p>
            <a:r>
              <a:rPr lang="en-GB" sz="1400" dirty="0"/>
              <a:t>Factors for Failures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0552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Imprecise, unclear vision</a:t>
            </a:r>
          </a:p>
        </p:txBody>
      </p:sp>
      <p:sp>
        <p:nvSpPr>
          <p:cNvPr id="60" name="Shape 368"/>
          <p:cNvSpPr/>
          <p:nvPr/>
        </p:nvSpPr>
        <p:spPr>
          <a:xfrm>
            <a:off x="7011667" y="47223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369"/>
          <p:cNvSpPr/>
          <p:nvPr/>
        </p:nvSpPr>
        <p:spPr>
          <a:xfrm>
            <a:off x="1442649" y="47194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Short time horizon</a:t>
            </a:r>
          </a:p>
        </p:txBody>
      </p:sp>
      <p:sp>
        <p:nvSpPr>
          <p:cNvPr id="64" name="Shape 368"/>
          <p:cNvSpPr/>
          <p:nvPr/>
        </p:nvSpPr>
        <p:spPr>
          <a:xfrm>
            <a:off x="7011667" y="50271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369"/>
          <p:cNvSpPr/>
          <p:nvPr/>
        </p:nvSpPr>
        <p:spPr>
          <a:xfrm>
            <a:off x="1442649" y="50242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Missing Courage </a:t>
            </a:r>
          </a:p>
        </p:txBody>
      </p:sp>
      <p:sp>
        <p:nvSpPr>
          <p:cNvPr id="70" name="Shape 368"/>
          <p:cNvSpPr/>
          <p:nvPr/>
        </p:nvSpPr>
        <p:spPr>
          <a:xfrm>
            <a:off x="7011666" y="53224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1" name="Shape 369"/>
          <p:cNvSpPr/>
          <p:nvPr/>
        </p:nvSpPr>
        <p:spPr>
          <a:xfrm>
            <a:off x="1442649" y="53195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Only partial optimisation attempts</a:t>
            </a:r>
          </a:p>
        </p:txBody>
      </p:sp>
      <p:sp>
        <p:nvSpPr>
          <p:cNvPr id="74" name="Shape 368"/>
          <p:cNvSpPr/>
          <p:nvPr/>
        </p:nvSpPr>
        <p:spPr>
          <a:xfrm>
            <a:off x="7011666" y="56272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369"/>
          <p:cNvSpPr/>
          <p:nvPr/>
        </p:nvSpPr>
        <p:spPr>
          <a:xfrm>
            <a:off x="1442649" y="56243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Lack of grasp or problem</a:t>
            </a:r>
          </a:p>
        </p:txBody>
      </p:sp>
      <p:sp>
        <p:nvSpPr>
          <p:cNvPr id="78" name="Shape 58"/>
          <p:cNvSpPr/>
          <p:nvPr/>
        </p:nvSpPr>
        <p:spPr>
          <a:xfrm flipH="1" flipV="1">
            <a:off x="6092592" y="2267710"/>
            <a:ext cx="3407" cy="3508249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37227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animBg="1"/>
      <p:bldP spid="62" grpId="0" build="p"/>
      <p:bldP spid="63" grpId="0" build="p"/>
      <p:bldP spid="64" grpId="0" animBg="1"/>
      <p:bldP spid="65" grpId="0" animBg="1"/>
      <p:bldP spid="66" grpId="0" build="p"/>
      <p:bldP spid="67" grpId="0" build="p"/>
      <p:bldP spid="70" grpId="0" animBg="1"/>
      <p:bldP spid="71" grpId="0" animBg="1"/>
      <p:bldP spid="72" grpId="0" build="p"/>
      <p:bldP spid="73" grpId="0" build="p"/>
      <p:bldP spid="74" grpId="0" animBg="1"/>
      <p:bldP spid="75" grpId="0" animBg="1"/>
      <p:bldP spid="76" grpId="0" build="p"/>
      <p:bldP spid="77" grpId="0" build="p"/>
      <p:bldP spid="78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MOBILE APP DEVELOPMENT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9" name="Group 386"/>
          <p:cNvGrpSpPr/>
          <p:nvPr/>
        </p:nvGrpSpPr>
        <p:grpSpPr>
          <a:xfrm>
            <a:off x="4232950" y="2610845"/>
            <a:ext cx="1850505" cy="448260"/>
            <a:chOff x="0" y="-2"/>
            <a:chExt cx="3756374" cy="909932"/>
          </a:xfrm>
        </p:grpSpPr>
        <p:sp>
          <p:nvSpPr>
            <p:cNvPr id="50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389"/>
          <p:cNvGrpSpPr/>
          <p:nvPr/>
        </p:nvGrpSpPr>
        <p:grpSpPr>
          <a:xfrm>
            <a:off x="4232950" y="3047611"/>
            <a:ext cx="1850505" cy="379296"/>
            <a:chOff x="0" y="0"/>
            <a:chExt cx="3756374" cy="769940"/>
          </a:xfrm>
        </p:grpSpPr>
        <p:sp>
          <p:nvSpPr>
            <p:cNvPr id="53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0" name="Group 392"/>
          <p:cNvGrpSpPr/>
          <p:nvPr/>
        </p:nvGrpSpPr>
        <p:grpSpPr>
          <a:xfrm>
            <a:off x="4232950" y="3867982"/>
            <a:ext cx="1850505" cy="443950"/>
            <a:chOff x="0" y="0"/>
            <a:chExt cx="3756374" cy="901180"/>
          </a:xfrm>
        </p:grpSpPr>
        <p:sp>
          <p:nvSpPr>
            <p:cNvPr id="81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2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3" name="Group 395"/>
          <p:cNvGrpSpPr/>
          <p:nvPr/>
        </p:nvGrpSpPr>
        <p:grpSpPr>
          <a:xfrm>
            <a:off x="4232950" y="3484376"/>
            <a:ext cx="1850505" cy="390790"/>
            <a:chOff x="0" y="0"/>
            <a:chExt cx="3756374" cy="793271"/>
          </a:xfrm>
        </p:grpSpPr>
        <p:sp>
          <p:nvSpPr>
            <p:cNvPr id="84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6" name="Group 398"/>
          <p:cNvGrpSpPr/>
          <p:nvPr/>
        </p:nvGrpSpPr>
        <p:grpSpPr>
          <a:xfrm>
            <a:off x="1066801" y="3863672"/>
            <a:ext cx="1850505" cy="448259"/>
            <a:chOff x="0" y="0"/>
            <a:chExt cx="3756374" cy="909929"/>
          </a:xfrm>
        </p:grpSpPr>
        <p:sp>
          <p:nvSpPr>
            <p:cNvPr id="87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9" name="Group 401"/>
          <p:cNvGrpSpPr/>
          <p:nvPr/>
        </p:nvGrpSpPr>
        <p:grpSpPr>
          <a:xfrm>
            <a:off x="1066801" y="3495870"/>
            <a:ext cx="1850505" cy="379296"/>
            <a:chOff x="0" y="0"/>
            <a:chExt cx="3756374" cy="769940"/>
          </a:xfrm>
        </p:grpSpPr>
        <p:sp>
          <p:nvSpPr>
            <p:cNvPr id="90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2" name="Group 404"/>
          <p:cNvGrpSpPr/>
          <p:nvPr/>
        </p:nvGrpSpPr>
        <p:grpSpPr>
          <a:xfrm>
            <a:off x="1066801" y="2610846"/>
            <a:ext cx="1850505" cy="443950"/>
            <a:chOff x="0" y="0"/>
            <a:chExt cx="3756374" cy="901180"/>
          </a:xfrm>
        </p:grpSpPr>
        <p:sp>
          <p:nvSpPr>
            <p:cNvPr id="93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5" name="Group 407"/>
          <p:cNvGrpSpPr/>
          <p:nvPr/>
        </p:nvGrpSpPr>
        <p:grpSpPr>
          <a:xfrm>
            <a:off x="1066801" y="3047611"/>
            <a:ext cx="1850505" cy="390790"/>
            <a:chOff x="0" y="0"/>
            <a:chExt cx="3756374" cy="793271"/>
          </a:xfrm>
        </p:grpSpPr>
        <p:sp>
          <p:nvSpPr>
            <p:cNvPr id="96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408"/>
          <p:cNvSpPr/>
          <p:nvPr/>
        </p:nvSpPr>
        <p:spPr>
          <a:xfrm>
            <a:off x="2852982" y="2089272"/>
            <a:ext cx="1446907" cy="27334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99" name="Group 414"/>
          <p:cNvGrpSpPr/>
          <p:nvPr/>
        </p:nvGrpSpPr>
        <p:grpSpPr>
          <a:xfrm>
            <a:off x="3136561" y="2940216"/>
            <a:ext cx="877133" cy="1030852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100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3" name="Group 429"/>
          <p:cNvGrpSpPr/>
          <p:nvPr/>
        </p:nvGrpSpPr>
        <p:grpSpPr>
          <a:xfrm>
            <a:off x="7138225" y="2523257"/>
            <a:ext cx="289518" cy="289518"/>
            <a:chOff x="0" y="0"/>
            <a:chExt cx="587697" cy="587697"/>
          </a:xfrm>
        </p:grpSpPr>
        <p:sp>
          <p:nvSpPr>
            <p:cNvPr id="104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6" name="Group 434"/>
          <p:cNvGrpSpPr/>
          <p:nvPr/>
        </p:nvGrpSpPr>
        <p:grpSpPr>
          <a:xfrm>
            <a:off x="7138225" y="3370094"/>
            <a:ext cx="289518" cy="289518"/>
            <a:chOff x="0" y="0"/>
            <a:chExt cx="587698" cy="587698"/>
          </a:xfrm>
        </p:grpSpPr>
        <p:sp>
          <p:nvSpPr>
            <p:cNvPr id="107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9" name="Group 439"/>
          <p:cNvGrpSpPr/>
          <p:nvPr/>
        </p:nvGrpSpPr>
        <p:grpSpPr>
          <a:xfrm>
            <a:off x="7138225" y="4214709"/>
            <a:ext cx="289518" cy="289518"/>
            <a:chOff x="0" y="0"/>
            <a:chExt cx="587698" cy="587698"/>
          </a:xfrm>
        </p:grpSpPr>
        <p:sp>
          <p:nvSpPr>
            <p:cNvPr id="110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1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2482698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Secure Coding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2738115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3305057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Host for You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3560474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4138699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24H Supports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4394116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2" y="2610846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Online Market App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2813" y="3048869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Graphic Design App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484604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Life Style App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932999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Multimedia App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1" y="2608030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Social Media App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2592" y="3046053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Office App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481788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Game App</a:t>
            </a:r>
          </a:p>
        </p:txBody>
      </p:sp>
      <p:sp>
        <p:nvSpPr>
          <p:cNvPr id="6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930183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Accounting App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138226" y="2089272"/>
            <a:ext cx="3620262" cy="298379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GUARANTY FOR APP :</a:t>
            </a:r>
          </a:p>
        </p:txBody>
      </p:sp>
      <p:sp>
        <p:nvSpPr>
          <p:cNvPr id="66" name="Shape 58"/>
          <p:cNvSpPr/>
          <p:nvPr/>
        </p:nvSpPr>
        <p:spPr>
          <a:xfrm flipH="1" flipV="1">
            <a:off x="6608636" y="2136893"/>
            <a:ext cx="0" cy="272157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1171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8" grpId="0" animBg="1"/>
      <p:bldP spid="112" grpId="0" animBg="1"/>
      <p:bldP spid="113" grpId="0" build="p"/>
      <p:bldP spid="46" grpId="0" build="p"/>
      <p:bldP spid="47" grpId="0" build="p"/>
      <p:bldP spid="48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03127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MOBILE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03127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47"/>
          <p:cNvSpPr/>
          <p:nvPr/>
        </p:nvSpPr>
        <p:spPr>
          <a:xfrm>
            <a:off x="1076700" y="1797666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62"/>
          <p:cNvSpPr/>
          <p:nvPr/>
        </p:nvSpPr>
        <p:spPr>
          <a:xfrm flipH="1">
            <a:off x="4031274" y="5071324"/>
            <a:ext cx="7093925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4031275" y="5408951"/>
            <a:ext cx="7093923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</a:p>
        </p:txBody>
      </p:sp>
      <p:sp>
        <p:nvSpPr>
          <p:cNvPr id="121" name="Shape 369"/>
          <p:cNvSpPr/>
          <p:nvPr/>
        </p:nvSpPr>
        <p:spPr>
          <a:xfrm>
            <a:off x="4650917" y="3145025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052982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123" name="Shape 369"/>
          <p:cNvSpPr/>
          <p:nvPr/>
        </p:nvSpPr>
        <p:spPr>
          <a:xfrm>
            <a:off x="4650917" y="34480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3560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125" name="Shape 369"/>
          <p:cNvSpPr/>
          <p:nvPr/>
        </p:nvSpPr>
        <p:spPr>
          <a:xfrm>
            <a:off x="4650917" y="37528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6608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127" name="Shape 369"/>
          <p:cNvSpPr/>
          <p:nvPr/>
        </p:nvSpPr>
        <p:spPr>
          <a:xfrm>
            <a:off x="4650917" y="40481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9561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129" name="Shape 369"/>
          <p:cNvSpPr/>
          <p:nvPr/>
        </p:nvSpPr>
        <p:spPr>
          <a:xfrm>
            <a:off x="4650917" y="43529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42609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203832" y="2131710"/>
            <a:ext cx="1958468" cy="345470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1384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9" grpId="0" animBg="1"/>
      <p:bldP spid="120" grpId="0" build="p"/>
      <p:bldP spid="121" grpId="0" animBg="1"/>
      <p:bldP spid="122" grpId="0" build="p"/>
      <p:bldP spid="123" grpId="0" animBg="1"/>
      <p:bldP spid="124" grpId="0" build="p"/>
      <p:bldP spid="125" grpId="0" animBg="1"/>
      <p:bldP spid="126" grpId="0" build="p"/>
      <p:bldP spid="127" grpId="0" animBg="1"/>
      <p:bldP spid="128" grpId="0" build="p"/>
      <p:bldP spid="129" grpId="0" animBg="1"/>
      <p:bldP spid="130" grpId="0" build="p"/>
      <p:bldP spid="19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DESKTOP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055"/>
          <p:cNvSpPr/>
          <p:nvPr/>
        </p:nvSpPr>
        <p:spPr>
          <a:xfrm>
            <a:off x="6945966" y="338198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1058"/>
          <p:cNvSpPr/>
          <p:nvPr/>
        </p:nvSpPr>
        <p:spPr>
          <a:xfrm>
            <a:off x="6945966" y="431344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3" name="Shape 1061"/>
          <p:cNvSpPr/>
          <p:nvPr/>
        </p:nvSpPr>
        <p:spPr>
          <a:xfrm>
            <a:off x="6945966" y="5242776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3359150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Secure Coding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3613478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2" y="4283384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Host for You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1" y="4537712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5224109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24H Supports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5478437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338198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9053" y="431344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5242776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03</a:t>
            </a:r>
            <a:endParaRPr lang="en-GB" sz="900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774830"/>
            <a:ext cx="1992046" cy="1533730"/>
            <a:chOff x="1066800" y="3774830"/>
            <a:chExt cx="1992046" cy="1533730"/>
          </a:xfrm>
        </p:grpSpPr>
        <p:grpSp>
          <p:nvGrpSpPr>
            <p:cNvPr id="35" name="Group 1041"/>
            <p:cNvGrpSpPr/>
            <p:nvPr/>
          </p:nvGrpSpPr>
          <p:grpSpPr>
            <a:xfrm>
              <a:off x="1066800" y="3774830"/>
              <a:ext cx="1992046" cy="1533730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7" name="Rectangle 56"/>
            <p:cNvSpPr/>
            <p:nvPr/>
          </p:nvSpPr>
          <p:spPr>
            <a:xfrm>
              <a:off x="1137504" y="3857625"/>
              <a:ext cx="1664684" cy="105111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02189" y="3352800"/>
            <a:ext cx="3420206" cy="2633309"/>
            <a:chOff x="2802189" y="3352800"/>
            <a:chExt cx="3420206" cy="2633309"/>
          </a:xfrm>
        </p:grpSpPr>
        <p:grpSp>
          <p:nvGrpSpPr>
            <p:cNvPr id="38" name="Group 1046"/>
            <p:cNvGrpSpPr/>
            <p:nvPr/>
          </p:nvGrpSpPr>
          <p:grpSpPr>
            <a:xfrm>
              <a:off x="2802189" y="3352800"/>
              <a:ext cx="3420206" cy="2633309"/>
              <a:chOff x="0" y="0"/>
              <a:chExt cx="7235753" cy="5571000"/>
            </a:xfrm>
          </p:grpSpPr>
          <p:sp>
            <p:nvSpPr>
              <p:cNvPr id="39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0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8" name="Rectangle 57"/>
            <p:cNvSpPr/>
            <p:nvPr/>
          </p:nvSpPr>
          <p:spPr>
            <a:xfrm>
              <a:off x="2921160" y="3501836"/>
              <a:ext cx="3174840" cy="1800374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Shape 62"/>
          <p:cNvSpPr/>
          <p:nvPr/>
        </p:nvSpPr>
        <p:spPr>
          <a:xfrm flipH="1">
            <a:off x="1066799" y="28188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9087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0743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9" grpId="0" animBg="1"/>
      <p:bldP spid="60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TOOLS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9" name="Freeform 20"/>
          <p:cNvSpPr>
            <a:spLocks noEditPoints="1"/>
          </p:cNvSpPr>
          <p:nvPr/>
        </p:nvSpPr>
        <p:spPr bwMode="auto">
          <a:xfrm>
            <a:off x="5219701" y="2005013"/>
            <a:ext cx="2133600" cy="2139950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0" name="Freeform 21"/>
          <p:cNvSpPr>
            <a:spLocks/>
          </p:cNvSpPr>
          <p:nvPr/>
        </p:nvSpPr>
        <p:spPr bwMode="auto">
          <a:xfrm>
            <a:off x="5559426" y="2346325"/>
            <a:ext cx="1455738" cy="1458913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1" name="Freeform 22"/>
          <p:cNvSpPr>
            <a:spLocks noEditPoints="1"/>
          </p:cNvSpPr>
          <p:nvPr/>
        </p:nvSpPr>
        <p:spPr bwMode="auto">
          <a:xfrm>
            <a:off x="3084513" y="3084513"/>
            <a:ext cx="928688" cy="930275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23"/>
          <p:cNvSpPr>
            <a:spLocks/>
          </p:cNvSpPr>
          <p:nvPr/>
        </p:nvSpPr>
        <p:spPr bwMode="auto">
          <a:xfrm>
            <a:off x="3225801" y="3225800"/>
            <a:ext cx="646113" cy="647700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24"/>
          <p:cNvSpPr>
            <a:spLocks noEditPoints="1"/>
          </p:cNvSpPr>
          <p:nvPr/>
        </p:nvSpPr>
        <p:spPr bwMode="auto">
          <a:xfrm>
            <a:off x="3868738" y="2200275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25"/>
          <p:cNvSpPr>
            <a:spLocks/>
          </p:cNvSpPr>
          <p:nvPr/>
        </p:nvSpPr>
        <p:spPr bwMode="auto">
          <a:xfrm>
            <a:off x="4079876" y="2411413"/>
            <a:ext cx="909638" cy="912813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Freeform 26"/>
          <p:cNvSpPr>
            <a:spLocks noEditPoints="1"/>
          </p:cNvSpPr>
          <p:nvPr/>
        </p:nvSpPr>
        <p:spPr bwMode="auto">
          <a:xfrm>
            <a:off x="4221163" y="3519488"/>
            <a:ext cx="1333500" cy="1336675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0" name="Freeform 27"/>
          <p:cNvSpPr>
            <a:spLocks/>
          </p:cNvSpPr>
          <p:nvPr/>
        </p:nvSpPr>
        <p:spPr bwMode="auto">
          <a:xfrm>
            <a:off x="4432301" y="3732213"/>
            <a:ext cx="909638" cy="911225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28"/>
          <p:cNvSpPr>
            <a:spLocks noEditPoints="1"/>
          </p:cNvSpPr>
          <p:nvPr/>
        </p:nvSpPr>
        <p:spPr bwMode="auto">
          <a:xfrm>
            <a:off x="7212013" y="3227388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29"/>
          <p:cNvSpPr>
            <a:spLocks/>
          </p:cNvSpPr>
          <p:nvPr/>
        </p:nvSpPr>
        <p:spPr bwMode="auto">
          <a:xfrm>
            <a:off x="7421563" y="3438525"/>
            <a:ext cx="911225" cy="912813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30"/>
          <p:cNvSpPr>
            <a:spLocks noEditPoints="1"/>
          </p:cNvSpPr>
          <p:nvPr/>
        </p:nvSpPr>
        <p:spPr bwMode="auto">
          <a:xfrm>
            <a:off x="8388351" y="2740025"/>
            <a:ext cx="930275" cy="930275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31"/>
          <p:cNvSpPr>
            <a:spLocks/>
          </p:cNvSpPr>
          <p:nvPr/>
        </p:nvSpPr>
        <p:spPr bwMode="auto">
          <a:xfrm>
            <a:off x="8529638" y="2881313"/>
            <a:ext cx="646113" cy="647700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46371" y="1979453"/>
            <a:ext cx="2105025" cy="21203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Ultimate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Management</a:t>
            </a:r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40272" y="3191702"/>
            <a:ext cx="1301750" cy="135400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Tools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83271" y="2733052"/>
            <a:ext cx="940787" cy="89997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Process</a:t>
            </a:r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30513" y="3511108"/>
            <a:ext cx="1301750" cy="130305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Strategy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84298" y="2157994"/>
            <a:ext cx="1323974" cy="133787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Structure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97497" y="3062481"/>
            <a:ext cx="915388" cy="92868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Culture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933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build="p"/>
      <p:bldP spid="29" grpId="0" animBg="1"/>
      <p:bldP spid="30" grpId="0" animBg="1"/>
      <p:bldP spid="31" grpId="0" animBg="1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9" grpId="0" uiExpand="1" build="p"/>
      <p:bldP spid="10" grpId="0" build="p"/>
      <p:bldP spid="11" grpId="0" build="p"/>
      <p:bldP spid="12" grpId="0" build="p"/>
      <p:bldP spid="13" grpId="0" build="p"/>
      <p:bldP spid="14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ACTION RESEARCH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857"/>
          <p:cNvSpPr/>
          <p:nvPr/>
        </p:nvSpPr>
        <p:spPr>
          <a:xfrm>
            <a:off x="106680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" name="Shape 860"/>
          <p:cNvSpPr/>
          <p:nvPr/>
        </p:nvSpPr>
        <p:spPr>
          <a:xfrm>
            <a:off x="317040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" name="Shape 863"/>
          <p:cNvSpPr/>
          <p:nvPr/>
        </p:nvSpPr>
        <p:spPr>
          <a:xfrm>
            <a:off x="527401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66"/>
          <p:cNvSpPr/>
          <p:nvPr/>
        </p:nvSpPr>
        <p:spPr>
          <a:xfrm>
            <a:off x="737761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" name="Shape 869"/>
          <p:cNvSpPr/>
          <p:nvPr/>
        </p:nvSpPr>
        <p:spPr>
          <a:xfrm>
            <a:off x="948122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Shape 874"/>
          <p:cNvSpPr/>
          <p:nvPr/>
        </p:nvSpPr>
        <p:spPr>
          <a:xfrm flipH="1" flipV="1">
            <a:off x="1888788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75"/>
          <p:cNvSpPr/>
          <p:nvPr/>
        </p:nvSpPr>
        <p:spPr>
          <a:xfrm flipH="1" flipV="1">
            <a:off x="3992393" y="3960311"/>
            <a:ext cx="2097887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" name="Shape 876"/>
          <p:cNvSpPr/>
          <p:nvPr/>
        </p:nvSpPr>
        <p:spPr>
          <a:xfrm flipV="1">
            <a:off x="6095999" y="3960311"/>
            <a:ext cx="0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77"/>
          <p:cNvSpPr/>
          <p:nvPr/>
        </p:nvSpPr>
        <p:spPr>
          <a:xfrm flipV="1">
            <a:off x="6095265" y="3960311"/>
            <a:ext cx="2104339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7" name="Shape 878"/>
          <p:cNvSpPr/>
          <p:nvPr/>
        </p:nvSpPr>
        <p:spPr>
          <a:xfrm flipV="1">
            <a:off x="6095999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779158" y="4303118"/>
            <a:ext cx="611825" cy="611825"/>
            <a:chOff x="5779158" y="4303118"/>
            <a:chExt cx="611825" cy="611825"/>
          </a:xfrm>
        </p:grpSpPr>
        <p:sp>
          <p:nvSpPr>
            <p:cNvPr id="18" name="Shape 880"/>
            <p:cNvSpPr/>
            <p:nvPr/>
          </p:nvSpPr>
          <p:spPr>
            <a:xfrm>
              <a:off x="5779158" y="4303118"/>
              <a:ext cx="611825" cy="6118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81"/>
            <p:cNvSpPr/>
            <p:nvPr/>
          </p:nvSpPr>
          <p:spPr>
            <a:xfrm rot="5400000">
              <a:off x="5955279" y="4468311"/>
              <a:ext cx="281440" cy="281439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0" name="Shape 62"/>
          <p:cNvSpPr/>
          <p:nvPr/>
        </p:nvSpPr>
        <p:spPr>
          <a:xfrm flipH="1">
            <a:off x="1076325" y="18498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2187454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Diagnosis</a:t>
            </a:r>
          </a:p>
        </p:txBody>
      </p:sp>
      <p:sp>
        <p:nvSpPr>
          <p:cNvPr id="2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175356" y="3381128"/>
            <a:ext cx="1643977" cy="57269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74012" y="3381127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Feedback</a:t>
            </a:r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372664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Act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81223" y="3380706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Evaluation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17800" y="5194383"/>
            <a:ext cx="6769100" cy="1130257"/>
          </a:xfrm>
        </p:spPr>
        <p:txBody>
          <a:bodyPr>
            <a:noAutofit/>
          </a:bodyPr>
          <a:lstStyle/>
          <a:p>
            <a:pPr algn="ctr"/>
            <a:r>
              <a:rPr lang="en-GB" sz="2800" dirty="0" err="1">
                <a:latin typeface="Source Sans Pro Light" panose="020B0403030403020204" pitchFamily="34" charset="0"/>
              </a:rPr>
              <a:t>Lorem</a:t>
            </a:r>
            <a:r>
              <a:rPr lang="en-GB" sz="2800" dirty="0">
                <a:latin typeface="Source Sans Pro Light" panose="020B0403030403020204" pitchFamily="34" charset="0"/>
              </a:rPr>
              <a:t> </a:t>
            </a:r>
            <a:r>
              <a:rPr lang="en-GB" sz="2800" dirty="0" err="1">
                <a:latin typeface="Source Sans Pro Light" panose="020B0403030403020204" pitchFamily="34" charset="0"/>
              </a:rPr>
              <a:t>ipsum</a:t>
            </a:r>
            <a:r>
              <a:rPr lang="en-GB" sz="28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800" dirty="0" err="1">
                <a:latin typeface="Source Sans Pro Light" panose="020B0403030403020204" pitchFamily="34" charset="0"/>
              </a:rPr>
              <a:t>babeh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557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0" grpId="0" animBg="1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BUSINESS TREND 2014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6" name="Shape 1138"/>
          <p:cNvSpPr/>
          <p:nvPr/>
        </p:nvSpPr>
        <p:spPr>
          <a:xfrm>
            <a:off x="5022474" y="2741218"/>
            <a:ext cx="2147051" cy="24804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824157" y="2463798"/>
            <a:ext cx="543686" cy="543961"/>
            <a:chOff x="5824157" y="2463798"/>
            <a:chExt cx="543686" cy="543961"/>
          </a:xfrm>
        </p:grpSpPr>
        <p:sp>
          <p:nvSpPr>
            <p:cNvPr id="47" name="Shape 1139"/>
            <p:cNvSpPr/>
            <p:nvPr/>
          </p:nvSpPr>
          <p:spPr>
            <a:xfrm>
              <a:off x="5824157" y="2463798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140"/>
            <p:cNvSpPr/>
            <p:nvPr/>
          </p:nvSpPr>
          <p:spPr>
            <a:xfrm>
              <a:off x="5966913" y="2587841"/>
              <a:ext cx="258174" cy="25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00652" y="3089352"/>
            <a:ext cx="543686" cy="543962"/>
            <a:chOff x="6900652" y="3089352"/>
            <a:chExt cx="543686" cy="543962"/>
          </a:xfrm>
        </p:grpSpPr>
        <p:sp>
          <p:nvSpPr>
            <p:cNvPr id="62" name="Shape 1142"/>
            <p:cNvSpPr/>
            <p:nvPr/>
          </p:nvSpPr>
          <p:spPr>
            <a:xfrm>
              <a:off x="6900652" y="3089352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143"/>
            <p:cNvSpPr/>
            <p:nvPr/>
          </p:nvSpPr>
          <p:spPr>
            <a:xfrm>
              <a:off x="7063154" y="3233068"/>
              <a:ext cx="212741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4" name="Shape 1146"/>
          <p:cNvSpPr/>
          <p:nvPr/>
        </p:nvSpPr>
        <p:spPr>
          <a:xfrm>
            <a:off x="5822741" y="3405348"/>
            <a:ext cx="483507" cy="543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6900652" y="4345900"/>
            <a:ext cx="543686" cy="543961"/>
            <a:chOff x="6900652" y="4345900"/>
            <a:chExt cx="543686" cy="543961"/>
          </a:xfrm>
        </p:grpSpPr>
        <p:sp>
          <p:nvSpPr>
            <p:cNvPr id="65" name="Shape 1148"/>
            <p:cNvSpPr/>
            <p:nvPr/>
          </p:nvSpPr>
          <p:spPr>
            <a:xfrm>
              <a:off x="690065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149"/>
            <p:cNvSpPr/>
            <p:nvPr/>
          </p:nvSpPr>
          <p:spPr>
            <a:xfrm>
              <a:off x="7028179" y="4528324"/>
              <a:ext cx="253576" cy="2039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24157" y="4955136"/>
            <a:ext cx="543686" cy="543962"/>
            <a:chOff x="5824157" y="4955136"/>
            <a:chExt cx="543686" cy="543962"/>
          </a:xfrm>
        </p:grpSpPr>
        <p:sp>
          <p:nvSpPr>
            <p:cNvPr id="67" name="Shape 1151"/>
            <p:cNvSpPr/>
            <p:nvPr/>
          </p:nvSpPr>
          <p:spPr>
            <a:xfrm>
              <a:off x="5824157" y="4955136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152"/>
            <p:cNvSpPr/>
            <p:nvPr/>
          </p:nvSpPr>
          <p:spPr>
            <a:xfrm>
              <a:off x="5969212" y="5100329"/>
              <a:ext cx="253576" cy="2535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47662" y="3105671"/>
            <a:ext cx="543686" cy="543962"/>
            <a:chOff x="4747662" y="3105671"/>
            <a:chExt cx="543686" cy="543962"/>
          </a:xfrm>
        </p:grpSpPr>
        <p:sp>
          <p:nvSpPr>
            <p:cNvPr id="73" name="Shape 1157"/>
            <p:cNvSpPr/>
            <p:nvPr/>
          </p:nvSpPr>
          <p:spPr>
            <a:xfrm>
              <a:off x="4747662" y="3105671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158"/>
            <p:cNvSpPr/>
            <p:nvPr/>
          </p:nvSpPr>
          <p:spPr>
            <a:xfrm>
              <a:off x="4895686" y="3234418"/>
              <a:ext cx="198520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2108031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3100" y="328004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30218" y="302720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Karaoke</a:t>
            </a:r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182887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Digital Printing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344003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064851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Coffee Shop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591667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31251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Advertising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45704" y="454362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62822" y="429078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Travel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11641" y="5519313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28759" y="5266471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Marketing Agent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22474" y="3807169"/>
            <a:ext cx="2147051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Business</a:t>
            </a:r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74</a:t>
            </a:r>
            <a:endParaRPr lang="en-GB" sz="1300" dirty="0"/>
          </a:p>
        </p:txBody>
      </p:sp>
      <p:grpSp>
        <p:nvGrpSpPr>
          <p:cNvPr id="5" name="Group 4"/>
          <p:cNvGrpSpPr/>
          <p:nvPr/>
        </p:nvGrpSpPr>
        <p:grpSpPr>
          <a:xfrm>
            <a:off x="4747662" y="4345900"/>
            <a:ext cx="543686" cy="543961"/>
            <a:chOff x="4747662" y="4345900"/>
            <a:chExt cx="543686" cy="543961"/>
          </a:xfrm>
        </p:grpSpPr>
        <p:sp>
          <p:nvSpPr>
            <p:cNvPr id="71" name="Shape 1154"/>
            <p:cNvSpPr/>
            <p:nvPr/>
          </p:nvSpPr>
          <p:spPr>
            <a:xfrm>
              <a:off x="474766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155"/>
            <p:cNvSpPr/>
            <p:nvPr/>
          </p:nvSpPr>
          <p:spPr>
            <a:xfrm>
              <a:off x="4895687" y="4491092"/>
              <a:ext cx="253577" cy="2535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85638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6" grpId="0" animBg="1"/>
      <p:bldP spid="64" grpId="0" animBg="1"/>
      <p:bldP spid="75" grpId="0" build="p"/>
      <p:bldP spid="76" grpId="0" build="p"/>
      <p:bldP spid="77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PYRAMID SUCCESS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62"/>
          <p:cNvSpPr/>
          <p:nvPr/>
        </p:nvSpPr>
        <p:spPr>
          <a:xfrm>
            <a:off x="2012948" y="2867049"/>
            <a:ext cx="18669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4" name="Shape 463"/>
          <p:cNvSpPr/>
          <p:nvPr/>
        </p:nvSpPr>
        <p:spPr>
          <a:xfrm>
            <a:off x="1546224" y="3489745"/>
            <a:ext cx="2800355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5" name="Shape 464"/>
          <p:cNvSpPr/>
          <p:nvPr/>
        </p:nvSpPr>
        <p:spPr>
          <a:xfrm>
            <a:off x="1079500" y="4112439"/>
            <a:ext cx="37338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6" name="Shape 465"/>
          <p:cNvSpPr/>
          <p:nvPr/>
        </p:nvSpPr>
        <p:spPr>
          <a:xfrm>
            <a:off x="2479678" y="2244355"/>
            <a:ext cx="93345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482"/>
          <p:cNvSpPr/>
          <p:nvPr/>
        </p:nvSpPr>
        <p:spPr>
          <a:xfrm>
            <a:off x="2864537" y="2550050"/>
            <a:ext cx="163723" cy="1673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2012948" y="2867049"/>
            <a:ext cx="1866901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Focus</a:t>
            </a:r>
          </a:p>
        </p:txBody>
      </p:sp>
      <p:sp>
        <p:nvSpPr>
          <p:cNvPr id="12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79501" y="4112440"/>
            <a:ext cx="3733800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Confident</a:t>
            </a:r>
          </a:p>
        </p:txBody>
      </p:sp>
      <p:sp>
        <p:nvSpPr>
          <p:cNvPr id="12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546224" y="3489743"/>
            <a:ext cx="2800355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err="1"/>
              <a:t>Creatives</a:t>
            </a:r>
            <a:endParaRPr lang="en-GB" sz="1400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28" name="Shape 58"/>
          <p:cNvSpPr/>
          <p:nvPr/>
        </p:nvSpPr>
        <p:spPr>
          <a:xfrm flipH="1" flipV="1">
            <a:off x="5337172" y="2218954"/>
            <a:ext cx="3407" cy="25603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23177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Creative</a:t>
            </a:r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23177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89671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Success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89671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32298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Confident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32298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98792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Focus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98792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43" name="Shape 62"/>
          <p:cNvSpPr/>
          <p:nvPr/>
        </p:nvSpPr>
        <p:spPr>
          <a:xfrm flipH="1" flipV="1">
            <a:off x="5823177" y="3490346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Shape 62"/>
          <p:cNvSpPr/>
          <p:nvPr/>
        </p:nvSpPr>
        <p:spPr>
          <a:xfrm flipH="1" flipV="1">
            <a:off x="8680550" y="3489743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878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4" grpId="0" animBg="1"/>
      <p:bldP spid="115" grpId="0" animBg="1"/>
      <p:bldP spid="116" grpId="0" animBg="1"/>
      <p:bldP spid="120" grpId="0" animBg="1"/>
      <p:bldP spid="121" grpId="0" build="p"/>
      <p:bldP spid="124" grpId="0" build="p"/>
      <p:bldP spid="125" grpId="0" build="p"/>
      <p:bldP spid="126" grpId="0" animBg="1"/>
      <p:bldP spid="127" grpId="0" build="p"/>
      <p:bldP spid="128" grpId="0" animBg="1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2" grpId="0" build="p"/>
      <p:bldP spid="143" grpId="0" animBg="1"/>
      <p:bldP spid="144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5849" y="4729379"/>
            <a:ext cx="1641130" cy="573539"/>
            <a:chOff x="1085849" y="4729379"/>
            <a:chExt cx="1641130" cy="573539"/>
          </a:xfrm>
        </p:grpSpPr>
        <p:sp>
          <p:nvSpPr>
            <p:cNvPr id="40" name="Shape 489"/>
            <p:cNvSpPr/>
            <p:nvPr/>
          </p:nvSpPr>
          <p:spPr>
            <a:xfrm>
              <a:off x="1085849" y="4729379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491"/>
            <p:cNvSpPr/>
            <p:nvPr/>
          </p:nvSpPr>
          <p:spPr>
            <a:xfrm>
              <a:off x="2279180" y="4882764"/>
              <a:ext cx="260689" cy="2667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285768" y="3582302"/>
            <a:ext cx="1641130" cy="573539"/>
            <a:chOff x="5285768" y="3582302"/>
            <a:chExt cx="1641130" cy="573539"/>
          </a:xfrm>
        </p:grpSpPr>
        <p:sp>
          <p:nvSpPr>
            <p:cNvPr id="44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385728" y="3008764"/>
            <a:ext cx="1641130" cy="573539"/>
            <a:chOff x="7385728" y="3008764"/>
            <a:chExt cx="1641130" cy="573539"/>
          </a:xfrm>
        </p:grpSpPr>
        <p:sp>
          <p:nvSpPr>
            <p:cNvPr id="48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0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51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9485688" y="2435226"/>
            <a:ext cx="1641130" cy="573539"/>
            <a:chOff x="9485688" y="2435226"/>
            <a:chExt cx="1641130" cy="573539"/>
          </a:xfrm>
        </p:grpSpPr>
        <p:sp>
          <p:nvSpPr>
            <p:cNvPr id="54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85808" y="4155841"/>
            <a:ext cx="1641130" cy="573539"/>
            <a:chOff x="3185808" y="4155841"/>
            <a:chExt cx="1641130" cy="573539"/>
          </a:xfrm>
        </p:grpSpPr>
        <p:sp>
          <p:nvSpPr>
            <p:cNvPr id="58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85849" y="5596183"/>
            <a:ext cx="1641130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85808" y="5016148"/>
            <a:ext cx="1653484" cy="89570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ate </a:t>
            </a:r>
            <a:r>
              <a:rPr lang="en-GB" dirty="0" err="1" smtClean="0"/>
              <a:t>satet</a:t>
            </a:r>
            <a:r>
              <a:rPr lang="en-GB" dirty="0" smtClean="0"/>
              <a:t>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merempokm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85767" y="4439462"/>
            <a:ext cx="1665564" cy="86345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kupiken</a:t>
            </a:r>
            <a:r>
              <a:rPr lang="en-GB" dirty="0" smtClean="0"/>
              <a:t> </a:t>
            </a:r>
            <a:r>
              <a:rPr lang="en-GB" dirty="0" err="1" smtClean="0"/>
              <a:t>lagenyui</a:t>
            </a:r>
            <a:r>
              <a:rPr lang="en-GB" dirty="0" smtClean="0"/>
              <a:t> </a:t>
            </a:r>
            <a:r>
              <a:rPr lang="en-GB" dirty="0" err="1" smtClean="0"/>
              <a:t>holio</a:t>
            </a:r>
            <a:r>
              <a:rPr lang="en-GB" dirty="0" smtClean="0"/>
              <a:t> </a:t>
            </a:r>
            <a:r>
              <a:rPr lang="en-GB" dirty="0" err="1" smtClean="0"/>
              <a:t>pajan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85726" y="3845469"/>
            <a:ext cx="1665563" cy="130406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long</a:t>
            </a:r>
            <a:r>
              <a:rPr lang="en-GB" dirty="0" smtClean="0"/>
              <a:t> </a:t>
            </a:r>
            <a:r>
              <a:rPr lang="en-GB" dirty="0" err="1" smtClean="0"/>
              <a:t>lage</a:t>
            </a:r>
            <a:r>
              <a:rPr lang="en-GB" dirty="0" smtClean="0"/>
              <a:t> </a:t>
            </a:r>
            <a:r>
              <a:rPr lang="en-GB" dirty="0" err="1" smtClean="0"/>
              <a:t>ntui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85685" y="3221858"/>
            <a:ext cx="1628916" cy="166090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1081" y="2435226"/>
            <a:ext cx="5142654" cy="573538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r>
              <a:rPr lang="en-GB" dirty="0" smtClean="0"/>
              <a:t> head shoot </a:t>
            </a:r>
            <a:r>
              <a:rPr lang="en-GB" dirty="0" err="1" smtClean="0"/>
              <a:t>breo</a:t>
            </a:r>
            <a:endParaRPr lang="en-GB" dirty="0"/>
          </a:p>
        </p:txBody>
      </p:sp>
      <p:sp>
        <p:nvSpPr>
          <p:cNvPr id="7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66800" y="4729380"/>
            <a:ext cx="166017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 smtClean="0"/>
              <a:t>Start</a:t>
            </a:r>
            <a:endParaRPr lang="en-GB" sz="1400" dirty="0"/>
          </a:p>
        </p:txBody>
      </p:sp>
      <p:sp>
        <p:nvSpPr>
          <p:cNvPr id="72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185808" y="4147323"/>
            <a:ext cx="164112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Sketch</a:t>
            </a:r>
          </a:p>
        </p:txBody>
      </p:sp>
      <p:sp>
        <p:nvSpPr>
          <p:cNvPr id="73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285764" y="3573785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Design</a:t>
            </a:r>
          </a:p>
        </p:txBody>
      </p:sp>
      <p:sp>
        <p:nvSpPr>
          <p:cNvPr id="7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384916" y="3007868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Creative</a:t>
            </a:r>
          </a:p>
        </p:txBody>
      </p:sp>
      <p:sp>
        <p:nvSpPr>
          <p:cNvPr id="7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9488564" y="2434330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Success</a:t>
            </a:r>
          </a:p>
        </p:txBody>
      </p:sp>
      <p:sp>
        <p:nvSpPr>
          <p:cNvPr id="76" name="Shape 58"/>
          <p:cNvSpPr/>
          <p:nvPr/>
        </p:nvSpPr>
        <p:spPr>
          <a:xfrm flipH="1" flipV="1">
            <a:off x="2948513" y="4199079"/>
            <a:ext cx="3407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58"/>
          <p:cNvSpPr/>
          <p:nvPr/>
        </p:nvSpPr>
        <p:spPr>
          <a:xfrm flipH="1" flipV="1">
            <a:off x="5048472" y="3596772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58"/>
          <p:cNvSpPr/>
          <p:nvPr/>
        </p:nvSpPr>
        <p:spPr>
          <a:xfrm flipH="1" flipV="1">
            <a:off x="7154633" y="3046413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0" name="Shape 58"/>
          <p:cNvSpPr/>
          <p:nvPr/>
        </p:nvSpPr>
        <p:spPr>
          <a:xfrm flipH="1" flipV="1">
            <a:off x="9237973" y="2467715"/>
            <a:ext cx="3407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7892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7" grpId="0" animBg="1"/>
      <p:bldP spid="79" grpId="0" animBg="1"/>
      <p:bldP spid="80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1240"/>
          <p:cNvSpPr/>
          <p:nvPr/>
        </p:nvSpPr>
        <p:spPr>
          <a:xfrm>
            <a:off x="5342023" y="3176971"/>
            <a:ext cx="246504" cy="2575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9" name="Shape 1241"/>
          <p:cNvSpPr/>
          <p:nvPr/>
        </p:nvSpPr>
        <p:spPr>
          <a:xfrm rot="17700000">
            <a:off x="4970146" y="3260174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0" name="Shape 1242"/>
          <p:cNvSpPr/>
          <p:nvPr/>
        </p:nvSpPr>
        <p:spPr>
          <a:xfrm>
            <a:off x="7071979" y="2729270"/>
            <a:ext cx="320584" cy="3349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6764133" y="2930572"/>
            <a:ext cx="1107443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8876483" y="2247899"/>
            <a:ext cx="397021" cy="4147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8596656" y="2526826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54" name="Group 1249"/>
          <p:cNvGrpSpPr/>
          <p:nvPr/>
        </p:nvGrpSpPr>
        <p:grpSpPr>
          <a:xfrm>
            <a:off x="4041710" y="4312576"/>
            <a:ext cx="1255718" cy="709365"/>
            <a:chOff x="0" y="0"/>
            <a:chExt cx="2594980" cy="1465924"/>
          </a:xfrm>
        </p:grpSpPr>
        <p:sp>
          <p:nvSpPr>
            <p:cNvPr id="55" name="Shape 1247"/>
            <p:cNvSpPr/>
            <p:nvPr/>
          </p:nvSpPr>
          <p:spPr>
            <a:xfrm>
              <a:off x="0" y="0"/>
              <a:ext cx="2594981" cy="146592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248"/>
            <p:cNvSpPr/>
            <p:nvPr/>
          </p:nvSpPr>
          <p:spPr>
            <a:xfrm>
              <a:off x="1026457" y="455608"/>
              <a:ext cx="542066" cy="5547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7" name="Group 1259"/>
          <p:cNvGrpSpPr/>
          <p:nvPr/>
        </p:nvGrpSpPr>
        <p:grpSpPr>
          <a:xfrm>
            <a:off x="5874234" y="3957895"/>
            <a:ext cx="1255718" cy="1064047"/>
            <a:chOff x="0" y="0"/>
            <a:chExt cx="2594980" cy="2198884"/>
          </a:xfrm>
        </p:grpSpPr>
        <p:sp>
          <p:nvSpPr>
            <p:cNvPr id="58" name="Shape 1257"/>
            <p:cNvSpPr/>
            <p:nvPr/>
          </p:nvSpPr>
          <p:spPr>
            <a:xfrm>
              <a:off x="0" y="0"/>
              <a:ext cx="2594981" cy="2198885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258"/>
            <p:cNvSpPr/>
            <p:nvPr/>
          </p:nvSpPr>
          <p:spPr>
            <a:xfrm>
              <a:off x="864881" y="721066"/>
              <a:ext cx="865219" cy="692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0" name="Group 1262"/>
          <p:cNvGrpSpPr/>
          <p:nvPr/>
        </p:nvGrpSpPr>
        <p:grpSpPr>
          <a:xfrm>
            <a:off x="7706758" y="3603213"/>
            <a:ext cx="1255718" cy="1418728"/>
            <a:chOff x="0" y="0"/>
            <a:chExt cx="2594980" cy="2931845"/>
          </a:xfrm>
        </p:grpSpPr>
        <p:sp>
          <p:nvSpPr>
            <p:cNvPr id="78" name="Shape 1260"/>
            <p:cNvSpPr/>
            <p:nvPr/>
          </p:nvSpPr>
          <p:spPr>
            <a:xfrm>
              <a:off x="0" y="0"/>
              <a:ext cx="2594981" cy="2931846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261"/>
            <p:cNvSpPr/>
            <p:nvPr/>
          </p:nvSpPr>
          <p:spPr>
            <a:xfrm>
              <a:off x="927568" y="1117472"/>
              <a:ext cx="739844" cy="7244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0" name="Group 1265"/>
          <p:cNvGrpSpPr/>
          <p:nvPr/>
        </p:nvGrpSpPr>
        <p:grpSpPr>
          <a:xfrm>
            <a:off x="9539281" y="3174610"/>
            <a:ext cx="1255718" cy="1832524"/>
            <a:chOff x="0" y="0"/>
            <a:chExt cx="2594980" cy="3786968"/>
          </a:xfrm>
        </p:grpSpPr>
        <p:sp>
          <p:nvSpPr>
            <p:cNvPr id="91" name="Shape 1263"/>
            <p:cNvSpPr/>
            <p:nvPr/>
          </p:nvSpPr>
          <p:spPr>
            <a:xfrm>
              <a:off x="0" y="0"/>
              <a:ext cx="2594981" cy="3786969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264"/>
            <p:cNvSpPr/>
            <p:nvPr/>
          </p:nvSpPr>
          <p:spPr>
            <a:xfrm>
              <a:off x="927568" y="1515131"/>
              <a:ext cx="739844" cy="756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2552700"/>
            <a:ext cx="1829215" cy="3733800"/>
          </a:xfrm>
        </p:spPr>
        <p:txBody>
          <a:bodyPr lIns="0">
            <a:normAutofit/>
          </a:bodyPr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</a:t>
            </a:r>
            <a:r>
              <a:rPr lang="en-GB" dirty="0" smtClean="0"/>
              <a:t> </a:t>
            </a:r>
            <a:r>
              <a:rPr lang="en-GB" dirty="0" err="1" smtClean="0"/>
              <a:t>saket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kuh</a:t>
            </a:r>
            <a:r>
              <a:rPr lang="en-GB" dirty="0" smtClean="0"/>
              <a:t> hat</a:t>
            </a:r>
            <a:endParaRPr lang="en-GB" dirty="0"/>
          </a:p>
        </p:txBody>
      </p:sp>
      <p:sp>
        <p:nvSpPr>
          <p:cNvPr id="94" name="Shape 58"/>
          <p:cNvSpPr/>
          <p:nvPr/>
        </p:nvSpPr>
        <p:spPr>
          <a:xfrm flipV="1">
            <a:off x="3466844" y="2674252"/>
            <a:ext cx="3848" cy="32918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Start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Confident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20834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Design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208349"/>
            <a:ext cx="1889848" cy="254318"/>
          </a:xfrm>
        </p:spPr>
        <p:txBody>
          <a:bodyPr lIns="0" anchor="ctr"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A6AAA9"/>
                </a:solidFill>
              </a:rPr>
              <a:t>Success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5217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93" grpId="0" uiExpand="1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WORKFLOW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3405342" y="3342701"/>
            <a:ext cx="1542121" cy="1542121"/>
            <a:chOff x="3405342" y="3342701"/>
            <a:chExt cx="1542121" cy="1542121"/>
          </a:xfrm>
        </p:grpSpPr>
        <p:sp>
          <p:nvSpPr>
            <p:cNvPr id="43" name="Shape 1273"/>
            <p:cNvSpPr/>
            <p:nvPr/>
          </p:nvSpPr>
          <p:spPr>
            <a:xfrm>
              <a:off x="3405342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>
                <a:alpha val="80067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1274"/>
            <p:cNvSpPr/>
            <p:nvPr/>
          </p:nvSpPr>
          <p:spPr>
            <a:xfrm>
              <a:off x="3869661" y="3775145"/>
              <a:ext cx="613483" cy="3748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65" y="8100"/>
                  </a:moveTo>
                  <a:cubicBezTo>
                    <a:pt x="20965" y="8100"/>
                    <a:pt x="20075" y="8100"/>
                    <a:pt x="19567" y="8100"/>
                  </a:cubicBezTo>
                  <a:cubicBezTo>
                    <a:pt x="18932" y="5192"/>
                    <a:pt x="17534" y="3115"/>
                    <a:pt x="15755" y="2285"/>
                  </a:cubicBezTo>
                  <a:cubicBezTo>
                    <a:pt x="15755" y="1662"/>
                    <a:pt x="15755" y="1038"/>
                    <a:pt x="15755" y="1038"/>
                  </a:cubicBezTo>
                  <a:cubicBezTo>
                    <a:pt x="15755" y="415"/>
                    <a:pt x="15374" y="0"/>
                    <a:pt x="15120" y="0"/>
                  </a:cubicBezTo>
                  <a:cubicBezTo>
                    <a:pt x="13341" y="0"/>
                    <a:pt x="13341" y="0"/>
                    <a:pt x="13341" y="0"/>
                  </a:cubicBezTo>
                  <a:cubicBezTo>
                    <a:pt x="12960" y="0"/>
                    <a:pt x="12706" y="415"/>
                    <a:pt x="12706" y="1038"/>
                  </a:cubicBezTo>
                  <a:cubicBezTo>
                    <a:pt x="12706" y="4777"/>
                    <a:pt x="12706" y="4777"/>
                    <a:pt x="12706" y="4777"/>
                  </a:cubicBezTo>
                  <a:cubicBezTo>
                    <a:pt x="10800" y="4777"/>
                    <a:pt x="10800" y="4777"/>
                    <a:pt x="10800" y="4777"/>
                  </a:cubicBezTo>
                  <a:cubicBezTo>
                    <a:pt x="10419" y="4777"/>
                    <a:pt x="10165" y="5192"/>
                    <a:pt x="10165" y="5815"/>
                  </a:cubicBezTo>
                  <a:cubicBezTo>
                    <a:pt x="10165" y="6438"/>
                    <a:pt x="10419" y="6854"/>
                    <a:pt x="10800" y="6854"/>
                  </a:cubicBezTo>
                  <a:cubicBezTo>
                    <a:pt x="12706" y="6854"/>
                    <a:pt x="12706" y="6854"/>
                    <a:pt x="12706" y="6854"/>
                  </a:cubicBezTo>
                  <a:cubicBezTo>
                    <a:pt x="12706" y="14331"/>
                    <a:pt x="12706" y="14331"/>
                    <a:pt x="12706" y="14331"/>
                  </a:cubicBezTo>
                  <a:cubicBezTo>
                    <a:pt x="10800" y="14331"/>
                    <a:pt x="10800" y="14331"/>
                    <a:pt x="10800" y="14331"/>
                  </a:cubicBezTo>
                  <a:cubicBezTo>
                    <a:pt x="10419" y="14331"/>
                    <a:pt x="10165" y="14954"/>
                    <a:pt x="10165" y="15369"/>
                  </a:cubicBezTo>
                  <a:cubicBezTo>
                    <a:pt x="10165" y="15992"/>
                    <a:pt x="10419" y="16408"/>
                    <a:pt x="10800" y="16408"/>
                  </a:cubicBezTo>
                  <a:cubicBezTo>
                    <a:pt x="12706" y="16408"/>
                    <a:pt x="12706" y="16408"/>
                    <a:pt x="12706" y="16408"/>
                  </a:cubicBezTo>
                  <a:cubicBezTo>
                    <a:pt x="12706" y="20562"/>
                    <a:pt x="12706" y="20562"/>
                    <a:pt x="12706" y="20562"/>
                  </a:cubicBezTo>
                  <a:cubicBezTo>
                    <a:pt x="12706" y="20977"/>
                    <a:pt x="12960" y="21600"/>
                    <a:pt x="13341" y="21600"/>
                  </a:cubicBezTo>
                  <a:cubicBezTo>
                    <a:pt x="15120" y="21600"/>
                    <a:pt x="15120" y="21600"/>
                    <a:pt x="15120" y="21600"/>
                  </a:cubicBezTo>
                  <a:cubicBezTo>
                    <a:pt x="15374" y="21600"/>
                    <a:pt x="15755" y="20977"/>
                    <a:pt x="15755" y="20562"/>
                  </a:cubicBezTo>
                  <a:cubicBezTo>
                    <a:pt x="15755" y="20562"/>
                    <a:pt x="15755" y="19731"/>
                    <a:pt x="15755" y="19108"/>
                  </a:cubicBezTo>
                  <a:cubicBezTo>
                    <a:pt x="17534" y="18485"/>
                    <a:pt x="18932" y="16200"/>
                    <a:pt x="19567" y="13292"/>
                  </a:cubicBezTo>
                  <a:cubicBezTo>
                    <a:pt x="20075" y="13292"/>
                    <a:pt x="20965" y="13292"/>
                    <a:pt x="20965" y="13292"/>
                  </a:cubicBezTo>
                  <a:cubicBezTo>
                    <a:pt x="21346" y="13292"/>
                    <a:pt x="21600" y="12877"/>
                    <a:pt x="21600" y="12254"/>
                  </a:cubicBezTo>
                  <a:cubicBezTo>
                    <a:pt x="21600" y="9138"/>
                    <a:pt x="21600" y="9138"/>
                    <a:pt x="21600" y="9138"/>
                  </a:cubicBezTo>
                  <a:cubicBezTo>
                    <a:pt x="21600" y="8723"/>
                    <a:pt x="21346" y="8100"/>
                    <a:pt x="20965" y="8100"/>
                  </a:cubicBezTo>
                  <a:close/>
                  <a:moveTo>
                    <a:pt x="8259" y="0"/>
                  </a:moveTo>
                  <a:cubicBezTo>
                    <a:pt x="6480" y="0"/>
                    <a:pt x="6480" y="0"/>
                    <a:pt x="6480" y="0"/>
                  </a:cubicBezTo>
                  <a:cubicBezTo>
                    <a:pt x="6226" y="0"/>
                    <a:pt x="5845" y="415"/>
                    <a:pt x="5845" y="1038"/>
                  </a:cubicBezTo>
                  <a:cubicBezTo>
                    <a:pt x="5845" y="1038"/>
                    <a:pt x="5845" y="1662"/>
                    <a:pt x="5845" y="2285"/>
                  </a:cubicBezTo>
                  <a:cubicBezTo>
                    <a:pt x="4066" y="3115"/>
                    <a:pt x="2668" y="5192"/>
                    <a:pt x="2033" y="8100"/>
                  </a:cubicBezTo>
                  <a:cubicBezTo>
                    <a:pt x="1525" y="8100"/>
                    <a:pt x="635" y="8100"/>
                    <a:pt x="635" y="8100"/>
                  </a:cubicBezTo>
                  <a:cubicBezTo>
                    <a:pt x="254" y="8100"/>
                    <a:pt x="0" y="8723"/>
                    <a:pt x="0" y="9138"/>
                  </a:cubicBezTo>
                  <a:cubicBezTo>
                    <a:pt x="0" y="12254"/>
                    <a:pt x="0" y="12254"/>
                    <a:pt x="0" y="12254"/>
                  </a:cubicBezTo>
                  <a:cubicBezTo>
                    <a:pt x="0" y="12877"/>
                    <a:pt x="254" y="13292"/>
                    <a:pt x="635" y="13292"/>
                  </a:cubicBezTo>
                  <a:cubicBezTo>
                    <a:pt x="635" y="13292"/>
                    <a:pt x="1525" y="13292"/>
                    <a:pt x="2033" y="13292"/>
                  </a:cubicBezTo>
                  <a:cubicBezTo>
                    <a:pt x="2668" y="16200"/>
                    <a:pt x="4066" y="18485"/>
                    <a:pt x="5845" y="19108"/>
                  </a:cubicBezTo>
                  <a:cubicBezTo>
                    <a:pt x="5845" y="19731"/>
                    <a:pt x="5845" y="20562"/>
                    <a:pt x="5845" y="20562"/>
                  </a:cubicBezTo>
                  <a:cubicBezTo>
                    <a:pt x="5845" y="20977"/>
                    <a:pt x="6226" y="21600"/>
                    <a:pt x="6480" y="21600"/>
                  </a:cubicBezTo>
                  <a:cubicBezTo>
                    <a:pt x="8259" y="21600"/>
                    <a:pt x="8259" y="21600"/>
                    <a:pt x="8259" y="21600"/>
                  </a:cubicBezTo>
                  <a:cubicBezTo>
                    <a:pt x="8640" y="21600"/>
                    <a:pt x="8894" y="20977"/>
                    <a:pt x="8894" y="20562"/>
                  </a:cubicBezTo>
                  <a:cubicBezTo>
                    <a:pt x="8894" y="16408"/>
                    <a:pt x="8894" y="16408"/>
                    <a:pt x="8894" y="16408"/>
                  </a:cubicBezTo>
                  <a:cubicBezTo>
                    <a:pt x="6861" y="16408"/>
                    <a:pt x="6861" y="16408"/>
                    <a:pt x="6861" y="16408"/>
                  </a:cubicBezTo>
                  <a:cubicBezTo>
                    <a:pt x="6480" y="16408"/>
                    <a:pt x="6226" y="15992"/>
                    <a:pt x="6226" y="15369"/>
                  </a:cubicBezTo>
                  <a:cubicBezTo>
                    <a:pt x="6226" y="14954"/>
                    <a:pt x="6480" y="14331"/>
                    <a:pt x="6861" y="14331"/>
                  </a:cubicBezTo>
                  <a:cubicBezTo>
                    <a:pt x="8894" y="14331"/>
                    <a:pt x="8894" y="14331"/>
                    <a:pt x="8894" y="14331"/>
                  </a:cubicBezTo>
                  <a:cubicBezTo>
                    <a:pt x="8894" y="6854"/>
                    <a:pt x="8894" y="6854"/>
                    <a:pt x="8894" y="6854"/>
                  </a:cubicBezTo>
                  <a:cubicBezTo>
                    <a:pt x="6861" y="6854"/>
                    <a:pt x="6861" y="6854"/>
                    <a:pt x="6861" y="6854"/>
                  </a:cubicBezTo>
                  <a:cubicBezTo>
                    <a:pt x="6480" y="6854"/>
                    <a:pt x="6226" y="6438"/>
                    <a:pt x="6226" y="5815"/>
                  </a:cubicBezTo>
                  <a:cubicBezTo>
                    <a:pt x="6226" y="5192"/>
                    <a:pt x="6480" y="4777"/>
                    <a:pt x="6861" y="4777"/>
                  </a:cubicBezTo>
                  <a:cubicBezTo>
                    <a:pt x="8894" y="4777"/>
                    <a:pt x="8894" y="4777"/>
                    <a:pt x="8894" y="4777"/>
                  </a:cubicBezTo>
                  <a:cubicBezTo>
                    <a:pt x="8894" y="1038"/>
                    <a:pt x="8894" y="1038"/>
                    <a:pt x="8894" y="1038"/>
                  </a:cubicBezTo>
                  <a:cubicBezTo>
                    <a:pt x="8894" y="415"/>
                    <a:pt x="8640" y="0"/>
                    <a:pt x="825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332451" y="1892374"/>
            <a:ext cx="2033978" cy="2033978"/>
            <a:chOff x="4332451" y="1892374"/>
            <a:chExt cx="2033978" cy="2033978"/>
          </a:xfrm>
        </p:grpSpPr>
        <p:sp>
          <p:nvSpPr>
            <p:cNvPr id="45" name="Shape 1277"/>
            <p:cNvSpPr/>
            <p:nvPr/>
          </p:nvSpPr>
          <p:spPr>
            <a:xfrm>
              <a:off x="4332451" y="1892374"/>
              <a:ext cx="2033978" cy="20339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>
                <a:alpha val="80067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6" name="Group 1280"/>
            <p:cNvGrpSpPr/>
            <p:nvPr/>
          </p:nvGrpSpPr>
          <p:grpSpPr>
            <a:xfrm>
              <a:off x="5000770" y="2412011"/>
              <a:ext cx="697339" cy="536990"/>
              <a:chOff x="0" y="0"/>
              <a:chExt cx="1467689" cy="1130203"/>
            </a:xfrm>
          </p:grpSpPr>
          <p:sp>
            <p:nvSpPr>
              <p:cNvPr id="47" name="Shape 1278"/>
              <p:cNvSpPr/>
              <p:nvPr/>
            </p:nvSpPr>
            <p:spPr>
              <a:xfrm>
                <a:off x="504688" y="918289"/>
                <a:ext cx="461137" cy="2119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1279"/>
              <p:cNvSpPr/>
              <p:nvPr/>
            </p:nvSpPr>
            <p:spPr>
              <a:xfrm>
                <a:off x="0" y="0"/>
                <a:ext cx="1467690" cy="8973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48005" y="2562462"/>
            <a:ext cx="2349898" cy="2349898"/>
            <a:chOff x="5948005" y="2562462"/>
            <a:chExt cx="2349898" cy="2349898"/>
          </a:xfrm>
        </p:grpSpPr>
        <p:sp>
          <p:nvSpPr>
            <p:cNvPr id="62" name="Shape 1283"/>
            <p:cNvSpPr/>
            <p:nvPr/>
          </p:nvSpPr>
          <p:spPr>
            <a:xfrm>
              <a:off x="5948005" y="2562462"/>
              <a:ext cx="2349898" cy="23498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4">
                <a:alpha val="80067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3" name="Group 1286"/>
            <p:cNvGrpSpPr/>
            <p:nvPr/>
          </p:nvGrpSpPr>
          <p:grpSpPr>
            <a:xfrm>
              <a:off x="6777201" y="3194542"/>
              <a:ext cx="691507" cy="687129"/>
              <a:chOff x="0" y="0"/>
              <a:chExt cx="1455414" cy="1446200"/>
            </a:xfrm>
          </p:grpSpPr>
          <p:sp>
            <p:nvSpPr>
              <p:cNvPr id="64" name="Shape 1284"/>
              <p:cNvSpPr/>
              <p:nvPr/>
            </p:nvSpPr>
            <p:spPr>
              <a:xfrm>
                <a:off x="0" y="0"/>
                <a:ext cx="1413962" cy="11191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28" y="19713"/>
                    </a:moveTo>
                    <a:cubicBezTo>
                      <a:pt x="1828" y="4194"/>
                      <a:pt x="1828" y="4194"/>
                      <a:pt x="1828" y="4194"/>
                    </a:cubicBezTo>
                    <a:cubicBezTo>
                      <a:pt x="20271" y="4194"/>
                      <a:pt x="20271" y="4194"/>
                      <a:pt x="20271" y="4194"/>
                    </a:cubicBezTo>
                    <a:cubicBezTo>
                      <a:pt x="20271" y="8808"/>
                      <a:pt x="20271" y="8808"/>
                      <a:pt x="20271" y="8808"/>
                    </a:cubicBezTo>
                    <a:cubicBezTo>
                      <a:pt x="20769" y="9437"/>
                      <a:pt x="21268" y="10066"/>
                      <a:pt x="21600" y="10695"/>
                    </a:cubicBezTo>
                    <a:cubicBezTo>
                      <a:pt x="21600" y="419"/>
                      <a:pt x="21600" y="419"/>
                      <a:pt x="21600" y="419"/>
                    </a:cubicBezTo>
                    <a:cubicBezTo>
                      <a:pt x="21600" y="210"/>
                      <a:pt x="21434" y="0"/>
                      <a:pt x="21268" y="0"/>
                    </a:cubicBezTo>
                    <a:cubicBezTo>
                      <a:pt x="498" y="0"/>
                      <a:pt x="498" y="0"/>
                      <a:pt x="498" y="0"/>
                    </a:cubicBezTo>
                    <a:cubicBezTo>
                      <a:pt x="166" y="0"/>
                      <a:pt x="0" y="210"/>
                      <a:pt x="0" y="419"/>
                    </a:cubicBezTo>
                    <a:cubicBezTo>
                      <a:pt x="0" y="21181"/>
                      <a:pt x="0" y="21181"/>
                      <a:pt x="0" y="21181"/>
                    </a:cubicBezTo>
                    <a:cubicBezTo>
                      <a:pt x="0" y="21390"/>
                      <a:pt x="166" y="21600"/>
                      <a:pt x="498" y="21600"/>
                    </a:cubicBezTo>
                    <a:cubicBezTo>
                      <a:pt x="5649" y="21600"/>
                      <a:pt x="5649" y="21600"/>
                      <a:pt x="5649" y="21600"/>
                    </a:cubicBezTo>
                    <a:cubicBezTo>
                      <a:pt x="5483" y="20971"/>
                      <a:pt x="5317" y="20342"/>
                      <a:pt x="5317" y="19713"/>
                    </a:cubicBezTo>
                    <a:lnTo>
                      <a:pt x="1828" y="19713"/>
                    </a:lnTo>
                    <a:close/>
                    <a:moveTo>
                      <a:pt x="17778" y="629"/>
                    </a:moveTo>
                    <a:cubicBezTo>
                      <a:pt x="19772" y="629"/>
                      <a:pt x="19772" y="629"/>
                      <a:pt x="19772" y="629"/>
                    </a:cubicBezTo>
                    <a:cubicBezTo>
                      <a:pt x="19772" y="3146"/>
                      <a:pt x="19772" y="3146"/>
                      <a:pt x="19772" y="3146"/>
                    </a:cubicBezTo>
                    <a:cubicBezTo>
                      <a:pt x="17778" y="3146"/>
                      <a:pt x="17778" y="3146"/>
                      <a:pt x="17778" y="3146"/>
                    </a:cubicBezTo>
                    <a:lnTo>
                      <a:pt x="17778" y="629"/>
                    </a:lnTo>
                    <a:close/>
                    <a:moveTo>
                      <a:pt x="14788" y="629"/>
                    </a:moveTo>
                    <a:cubicBezTo>
                      <a:pt x="16782" y="629"/>
                      <a:pt x="16782" y="629"/>
                      <a:pt x="16782" y="629"/>
                    </a:cubicBezTo>
                    <a:cubicBezTo>
                      <a:pt x="16782" y="3146"/>
                      <a:pt x="16782" y="3146"/>
                      <a:pt x="16782" y="3146"/>
                    </a:cubicBezTo>
                    <a:cubicBezTo>
                      <a:pt x="14788" y="3146"/>
                      <a:pt x="14788" y="3146"/>
                      <a:pt x="14788" y="3146"/>
                    </a:cubicBezTo>
                    <a:lnTo>
                      <a:pt x="14788" y="629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1285"/>
              <p:cNvSpPr/>
              <p:nvPr/>
            </p:nvSpPr>
            <p:spPr>
              <a:xfrm>
                <a:off x="400700" y="382275"/>
                <a:ext cx="1054715" cy="10639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57" y="17853"/>
                    </a:moveTo>
                    <a:cubicBezTo>
                      <a:pt x="15365" y="17853"/>
                      <a:pt x="15365" y="17853"/>
                      <a:pt x="15365" y="17853"/>
                    </a:cubicBezTo>
                    <a:cubicBezTo>
                      <a:pt x="14474" y="19616"/>
                      <a:pt x="13361" y="20939"/>
                      <a:pt x="12247" y="21380"/>
                    </a:cubicBezTo>
                    <a:cubicBezTo>
                      <a:pt x="12025" y="21380"/>
                      <a:pt x="11579" y="21380"/>
                      <a:pt x="11357" y="21600"/>
                    </a:cubicBezTo>
                    <a:lnTo>
                      <a:pt x="11357" y="17853"/>
                    </a:lnTo>
                    <a:close/>
                    <a:moveTo>
                      <a:pt x="10243" y="21600"/>
                    </a:moveTo>
                    <a:cubicBezTo>
                      <a:pt x="9798" y="21380"/>
                      <a:pt x="9575" y="21380"/>
                      <a:pt x="9353" y="21380"/>
                    </a:cubicBezTo>
                    <a:cubicBezTo>
                      <a:pt x="8239" y="20939"/>
                      <a:pt x="7126" y="19616"/>
                      <a:pt x="6235" y="17853"/>
                    </a:cubicBezTo>
                    <a:cubicBezTo>
                      <a:pt x="10243" y="17853"/>
                      <a:pt x="10243" y="17853"/>
                      <a:pt x="10243" y="17853"/>
                    </a:cubicBezTo>
                    <a:lnTo>
                      <a:pt x="10243" y="21600"/>
                    </a:lnTo>
                    <a:close/>
                    <a:moveTo>
                      <a:pt x="6680" y="20718"/>
                    </a:moveTo>
                    <a:cubicBezTo>
                      <a:pt x="5122" y="20057"/>
                      <a:pt x="3563" y="18955"/>
                      <a:pt x="2449" y="17853"/>
                    </a:cubicBezTo>
                    <a:cubicBezTo>
                      <a:pt x="4899" y="17853"/>
                      <a:pt x="4899" y="17853"/>
                      <a:pt x="4899" y="17853"/>
                    </a:cubicBezTo>
                    <a:cubicBezTo>
                      <a:pt x="5344" y="18955"/>
                      <a:pt x="6012" y="19837"/>
                      <a:pt x="6680" y="20718"/>
                    </a:cubicBezTo>
                    <a:close/>
                    <a:moveTo>
                      <a:pt x="14920" y="20718"/>
                    </a:moveTo>
                    <a:cubicBezTo>
                      <a:pt x="15588" y="19837"/>
                      <a:pt x="16256" y="18955"/>
                      <a:pt x="16701" y="17853"/>
                    </a:cubicBezTo>
                    <a:cubicBezTo>
                      <a:pt x="18928" y="17853"/>
                      <a:pt x="18928" y="17853"/>
                      <a:pt x="18928" y="17853"/>
                    </a:cubicBezTo>
                    <a:cubicBezTo>
                      <a:pt x="18037" y="18955"/>
                      <a:pt x="16478" y="20057"/>
                      <a:pt x="14920" y="20718"/>
                    </a:cubicBezTo>
                    <a:close/>
                    <a:moveTo>
                      <a:pt x="17146" y="16531"/>
                    </a:moveTo>
                    <a:cubicBezTo>
                      <a:pt x="17592" y="14988"/>
                      <a:pt x="17814" y="13224"/>
                      <a:pt x="17814" y="11461"/>
                    </a:cubicBezTo>
                    <a:cubicBezTo>
                      <a:pt x="21600" y="11461"/>
                      <a:pt x="21600" y="11461"/>
                      <a:pt x="21600" y="11461"/>
                    </a:cubicBezTo>
                    <a:cubicBezTo>
                      <a:pt x="21600" y="13224"/>
                      <a:pt x="20932" y="14988"/>
                      <a:pt x="19819" y="16531"/>
                    </a:cubicBezTo>
                    <a:lnTo>
                      <a:pt x="17146" y="16531"/>
                    </a:lnTo>
                    <a:close/>
                    <a:moveTo>
                      <a:pt x="11357" y="16531"/>
                    </a:moveTo>
                    <a:cubicBezTo>
                      <a:pt x="11357" y="11461"/>
                      <a:pt x="11357" y="11461"/>
                      <a:pt x="11357" y="11461"/>
                    </a:cubicBezTo>
                    <a:cubicBezTo>
                      <a:pt x="16701" y="11461"/>
                      <a:pt x="16701" y="11461"/>
                      <a:pt x="16701" y="11461"/>
                    </a:cubicBezTo>
                    <a:cubicBezTo>
                      <a:pt x="16701" y="13224"/>
                      <a:pt x="16256" y="14988"/>
                      <a:pt x="15810" y="16531"/>
                    </a:cubicBezTo>
                    <a:lnTo>
                      <a:pt x="11357" y="16531"/>
                    </a:lnTo>
                    <a:close/>
                    <a:moveTo>
                      <a:pt x="5790" y="16531"/>
                    </a:moveTo>
                    <a:cubicBezTo>
                      <a:pt x="5344" y="14988"/>
                      <a:pt x="4899" y="13224"/>
                      <a:pt x="4899" y="11461"/>
                    </a:cubicBezTo>
                    <a:cubicBezTo>
                      <a:pt x="10243" y="11461"/>
                      <a:pt x="10243" y="11461"/>
                      <a:pt x="10243" y="11461"/>
                    </a:cubicBezTo>
                    <a:cubicBezTo>
                      <a:pt x="10243" y="16531"/>
                      <a:pt x="10243" y="16531"/>
                      <a:pt x="10243" y="16531"/>
                    </a:cubicBezTo>
                    <a:lnTo>
                      <a:pt x="5790" y="16531"/>
                    </a:lnTo>
                    <a:close/>
                    <a:moveTo>
                      <a:pt x="1559" y="16531"/>
                    </a:moveTo>
                    <a:cubicBezTo>
                      <a:pt x="668" y="14988"/>
                      <a:pt x="0" y="13224"/>
                      <a:pt x="0" y="11461"/>
                    </a:cubicBezTo>
                    <a:cubicBezTo>
                      <a:pt x="3786" y="11461"/>
                      <a:pt x="3786" y="11461"/>
                      <a:pt x="3786" y="11461"/>
                    </a:cubicBezTo>
                    <a:cubicBezTo>
                      <a:pt x="3786" y="13224"/>
                      <a:pt x="4008" y="14988"/>
                      <a:pt x="4454" y="16531"/>
                    </a:cubicBezTo>
                    <a:lnTo>
                      <a:pt x="1559" y="16531"/>
                    </a:lnTo>
                    <a:close/>
                    <a:moveTo>
                      <a:pt x="17814" y="10139"/>
                    </a:moveTo>
                    <a:cubicBezTo>
                      <a:pt x="17814" y="8376"/>
                      <a:pt x="17592" y="6612"/>
                      <a:pt x="17146" y="5069"/>
                    </a:cubicBezTo>
                    <a:cubicBezTo>
                      <a:pt x="20041" y="5069"/>
                      <a:pt x="20041" y="5069"/>
                      <a:pt x="20041" y="5069"/>
                    </a:cubicBezTo>
                    <a:cubicBezTo>
                      <a:pt x="20932" y="6392"/>
                      <a:pt x="21600" y="8376"/>
                      <a:pt x="21600" y="10139"/>
                    </a:cubicBezTo>
                    <a:lnTo>
                      <a:pt x="17814" y="10139"/>
                    </a:lnTo>
                    <a:close/>
                    <a:moveTo>
                      <a:pt x="11357" y="10139"/>
                    </a:moveTo>
                    <a:cubicBezTo>
                      <a:pt x="11357" y="5069"/>
                      <a:pt x="11357" y="5069"/>
                      <a:pt x="11357" y="5069"/>
                    </a:cubicBezTo>
                    <a:cubicBezTo>
                      <a:pt x="15810" y="5069"/>
                      <a:pt x="15810" y="5069"/>
                      <a:pt x="15810" y="5069"/>
                    </a:cubicBezTo>
                    <a:cubicBezTo>
                      <a:pt x="16256" y="6612"/>
                      <a:pt x="16701" y="8376"/>
                      <a:pt x="16701" y="10139"/>
                    </a:cubicBezTo>
                    <a:lnTo>
                      <a:pt x="11357" y="10139"/>
                    </a:lnTo>
                    <a:close/>
                    <a:moveTo>
                      <a:pt x="4899" y="10139"/>
                    </a:moveTo>
                    <a:cubicBezTo>
                      <a:pt x="4899" y="8376"/>
                      <a:pt x="5344" y="6612"/>
                      <a:pt x="5790" y="5069"/>
                    </a:cubicBezTo>
                    <a:cubicBezTo>
                      <a:pt x="10243" y="5069"/>
                      <a:pt x="10243" y="5069"/>
                      <a:pt x="10243" y="5069"/>
                    </a:cubicBezTo>
                    <a:cubicBezTo>
                      <a:pt x="10243" y="10139"/>
                      <a:pt x="10243" y="10139"/>
                      <a:pt x="10243" y="10139"/>
                    </a:cubicBezTo>
                    <a:lnTo>
                      <a:pt x="4899" y="10139"/>
                    </a:lnTo>
                    <a:close/>
                    <a:moveTo>
                      <a:pt x="0" y="10139"/>
                    </a:moveTo>
                    <a:cubicBezTo>
                      <a:pt x="0" y="8376"/>
                      <a:pt x="668" y="6392"/>
                      <a:pt x="1559" y="4849"/>
                    </a:cubicBezTo>
                    <a:cubicBezTo>
                      <a:pt x="4454" y="5069"/>
                      <a:pt x="4454" y="5069"/>
                      <a:pt x="4454" y="5069"/>
                    </a:cubicBezTo>
                    <a:cubicBezTo>
                      <a:pt x="4008" y="6612"/>
                      <a:pt x="3786" y="8376"/>
                      <a:pt x="3786" y="10139"/>
                    </a:cubicBezTo>
                    <a:lnTo>
                      <a:pt x="0" y="10139"/>
                    </a:lnTo>
                    <a:close/>
                    <a:moveTo>
                      <a:pt x="16701" y="3747"/>
                    </a:moveTo>
                    <a:cubicBezTo>
                      <a:pt x="16256" y="2645"/>
                      <a:pt x="15588" y="1763"/>
                      <a:pt x="14920" y="882"/>
                    </a:cubicBezTo>
                    <a:cubicBezTo>
                      <a:pt x="16478" y="1543"/>
                      <a:pt x="18037" y="2424"/>
                      <a:pt x="19151" y="3747"/>
                    </a:cubicBezTo>
                    <a:lnTo>
                      <a:pt x="16701" y="3747"/>
                    </a:lnTo>
                    <a:close/>
                    <a:moveTo>
                      <a:pt x="11357" y="3747"/>
                    </a:moveTo>
                    <a:cubicBezTo>
                      <a:pt x="11357" y="0"/>
                      <a:pt x="11357" y="0"/>
                      <a:pt x="11357" y="0"/>
                    </a:cubicBezTo>
                    <a:cubicBezTo>
                      <a:pt x="11579" y="0"/>
                      <a:pt x="12025" y="0"/>
                      <a:pt x="12247" y="0"/>
                    </a:cubicBezTo>
                    <a:cubicBezTo>
                      <a:pt x="13361" y="661"/>
                      <a:pt x="14474" y="1984"/>
                      <a:pt x="15365" y="3747"/>
                    </a:cubicBezTo>
                    <a:lnTo>
                      <a:pt x="11357" y="3747"/>
                    </a:lnTo>
                    <a:close/>
                    <a:moveTo>
                      <a:pt x="6235" y="3747"/>
                    </a:moveTo>
                    <a:cubicBezTo>
                      <a:pt x="7126" y="1984"/>
                      <a:pt x="8239" y="661"/>
                      <a:pt x="9353" y="0"/>
                    </a:cubicBezTo>
                    <a:cubicBezTo>
                      <a:pt x="9575" y="0"/>
                      <a:pt x="9798" y="0"/>
                      <a:pt x="10243" y="0"/>
                    </a:cubicBezTo>
                    <a:cubicBezTo>
                      <a:pt x="10243" y="3747"/>
                      <a:pt x="10243" y="3747"/>
                      <a:pt x="10243" y="3747"/>
                    </a:cubicBezTo>
                    <a:lnTo>
                      <a:pt x="6235" y="3747"/>
                    </a:lnTo>
                    <a:close/>
                    <a:moveTo>
                      <a:pt x="2449" y="3747"/>
                    </a:moveTo>
                    <a:cubicBezTo>
                      <a:pt x="3563" y="2424"/>
                      <a:pt x="5122" y="1543"/>
                      <a:pt x="6680" y="882"/>
                    </a:cubicBezTo>
                    <a:cubicBezTo>
                      <a:pt x="6012" y="1543"/>
                      <a:pt x="5344" y="2645"/>
                      <a:pt x="4899" y="3747"/>
                    </a:cubicBezTo>
                    <a:lnTo>
                      <a:pt x="2449" y="3747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999304" y="3342701"/>
            <a:ext cx="1542121" cy="1542121"/>
            <a:chOff x="7999304" y="3342701"/>
            <a:chExt cx="1542121" cy="1542121"/>
          </a:xfrm>
        </p:grpSpPr>
        <p:sp>
          <p:nvSpPr>
            <p:cNvPr id="66" name="Shape 1289"/>
            <p:cNvSpPr/>
            <p:nvPr/>
          </p:nvSpPr>
          <p:spPr>
            <a:xfrm>
              <a:off x="7999304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>
                <a:alpha val="80067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290"/>
            <p:cNvSpPr/>
            <p:nvPr/>
          </p:nvSpPr>
          <p:spPr>
            <a:xfrm>
              <a:off x="8611672" y="3704521"/>
              <a:ext cx="339060" cy="4449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46" h="21355" extrusionOk="0">
                  <a:moveTo>
                    <a:pt x="7505" y="10125"/>
                  </a:moveTo>
                  <a:cubicBezTo>
                    <a:pt x="3478" y="6996"/>
                    <a:pt x="733" y="3272"/>
                    <a:pt x="733" y="1038"/>
                  </a:cubicBezTo>
                  <a:cubicBezTo>
                    <a:pt x="733" y="1038"/>
                    <a:pt x="733" y="889"/>
                    <a:pt x="733" y="740"/>
                  </a:cubicBezTo>
                  <a:cubicBezTo>
                    <a:pt x="733" y="740"/>
                    <a:pt x="550" y="889"/>
                    <a:pt x="550" y="889"/>
                  </a:cubicBezTo>
                  <a:cubicBezTo>
                    <a:pt x="-1464" y="4017"/>
                    <a:pt x="3112" y="9082"/>
                    <a:pt x="6041" y="11316"/>
                  </a:cubicBezTo>
                  <a:cubicBezTo>
                    <a:pt x="6041" y="11316"/>
                    <a:pt x="6041" y="11316"/>
                    <a:pt x="6041" y="11465"/>
                  </a:cubicBezTo>
                  <a:cubicBezTo>
                    <a:pt x="6041" y="16232"/>
                    <a:pt x="6041" y="16232"/>
                    <a:pt x="6041" y="16232"/>
                  </a:cubicBezTo>
                  <a:cubicBezTo>
                    <a:pt x="6041" y="16381"/>
                    <a:pt x="5858" y="16530"/>
                    <a:pt x="5858" y="16679"/>
                  </a:cubicBezTo>
                  <a:cubicBezTo>
                    <a:pt x="550" y="18020"/>
                    <a:pt x="550" y="18020"/>
                    <a:pt x="550" y="18020"/>
                  </a:cubicBezTo>
                  <a:cubicBezTo>
                    <a:pt x="183" y="18169"/>
                    <a:pt x="0" y="18467"/>
                    <a:pt x="0" y="18765"/>
                  </a:cubicBezTo>
                  <a:cubicBezTo>
                    <a:pt x="183" y="19063"/>
                    <a:pt x="550" y="19360"/>
                    <a:pt x="916" y="19212"/>
                  </a:cubicBezTo>
                  <a:cubicBezTo>
                    <a:pt x="6590" y="17722"/>
                    <a:pt x="6590" y="17722"/>
                    <a:pt x="6590" y="17722"/>
                  </a:cubicBezTo>
                  <a:cubicBezTo>
                    <a:pt x="6590" y="17722"/>
                    <a:pt x="6773" y="17871"/>
                    <a:pt x="6956" y="17871"/>
                  </a:cubicBezTo>
                  <a:cubicBezTo>
                    <a:pt x="8970" y="20999"/>
                    <a:pt x="8970" y="20999"/>
                    <a:pt x="8970" y="20999"/>
                  </a:cubicBezTo>
                  <a:cubicBezTo>
                    <a:pt x="9153" y="21297"/>
                    <a:pt x="9702" y="21446"/>
                    <a:pt x="10068" y="21297"/>
                  </a:cubicBezTo>
                  <a:cubicBezTo>
                    <a:pt x="10434" y="21148"/>
                    <a:pt x="10434" y="20701"/>
                    <a:pt x="10251" y="20403"/>
                  </a:cubicBezTo>
                  <a:cubicBezTo>
                    <a:pt x="8421" y="17722"/>
                    <a:pt x="8421" y="17722"/>
                    <a:pt x="8421" y="17722"/>
                  </a:cubicBezTo>
                  <a:cubicBezTo>
                    <a:pt x="12265" y="18467"/>
                    <a:pt x="12265" y="18467"/>
                    <a:pt x="12265" y="18467"/>
                  </a:cubicBezTo>
                  <a:cubicBezTo>
                    <a:pt x="12631" y="18616"/>
                    <a:pt x="12997" y="18467"/>
                    <a:pt x="13180" y="18020"/>
                  </a:cubicBezTo>
                  <a:cubicBezTo>
                    <a:pt x="13180" y="17722"/>
                    <a:pt x="12997" y="17424"/>
                    <a:pt x="12631" y="17275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2657"/>
                    <a:pt x="8055" y="12657"/>
                    <a:pt x="8055" y="12657"/>
                  </a:cubicBezTo>
                  <a:cubicBezTo>
                    <a:pt x="11350" y="14743"/>
                    <a:pt x="16658" y="16679"/>
                    <a:pt x="18855" y="15785"/>
                  </a:cubicBezTo>
                  <a:cubicBezTo>
                    <a:pt x="18855" y="15785"/>
                    <a:pt x="19038" y="15636"/>
                    <a:pt x="19038" y="15636"/>
                  </a:cubicBezTo>
                  <a:cubicBezTo>
                    <a:pt x="18855" y="15636"/>
                    <a:pt x="18672" y="15636"/>
                    <a:pt x="18672" y="15636"/>
                  </a:cubicBezTo>
                  <a:cubicBezTo>
                    <a:pt x="15926" y="15636"/>
                    <a:pt x="11350" y="13402"/>
                    <a:pt x="7505" y="10125"/>
                  </a:cubicBezTo>
                  <a:close/>
                  <a:moveTo>
                    <a:pt x="17024" y="12806"/>
                  </a:moveTo>
                  <a:cubicBezTo>
                    <a:pt x="17024" y="12955"/>
                    <a:pt x="16841" y="13104"/>
                    <a:pt x="16658" y="13104"/>
                  </a:cubicBezTo>
                  <a:cubicBezTo>
                    <a:pt x="16658" y="13104"/>
                    <a:pt x="16475" y="12955"/>
                    <a:pt x="16475" y="12806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5560" y="7890"/>
                    <a:pt x="14461" y="6847"/>
                    <a:pt x="13180" y="5805"/>
                  </a:cubicBezTo>
                  <a:cubicBezTo>
                    <a:pt x="8787" y="9380"/>
                    <a:pt x="8787" y="9380"/>
                    <a:pt x="8787" y="9380"/>
                  </a:cubicBezTo>
                  <a:cubicBezTo>
                    <a:pt x="8787" y="9380"/>
                    <a:pt x="8604" y="9380"/>
                    <a:pt x="8421" y="9380"/>
                  </a:cubicBezTo>
                  <a:cubicBezTo>
                    <a:pt x="8421" y="9231"/>
                    <a:pt x="8421" y="9082"/>
                    <a:pt x="8421" y="8933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1533" y="4464"/>
                    <a:pt x="10251" y="3570"/>
                    <a:pt x="8970" y="2825"/>
                  </a:cubicBezTo>
                  <a:cubicBezTo>
                    <a:pt x="4211" y="2825"/>
                    <a:pt x="4211" y="2825"/>
                    <a:pt x="4211" y="2825"/>
                  </a:cubicBezTo>
                  <a:cubicBezTo>
                    <a:pt x="4028" y="2825"/>
                    <a:pt x="4028" y="2676"/>
                    <a:pt x="4028" y="2527"/>
                  </a:cubicBezTo>
                  <a:cubicBezTo>
                    <a:pt x="4028" y="2378"/>
                    <a:pt x="4028" y="2378"/>
                    <a:pt x="4211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4943" y="591"/>
                    <a:pt x="2380" y="-5"/>
                    <a:pt x="1831" y="591"/>
                  </a:cubicBezTo>
                  <a:cubicBezTo>
                    <a:pt x="1831" y="591"/>
                    <a:pt x="1831" y="591"/>
                    <a:pt x="1831" y="591"/>
                  </a:cubicBezTo>
                  <a:cubicBezTo>
                    <a:pt x="1648" y="591"/>
                    <a:pt x="1648" y="889"/>
                    <a:pt x="1648" y="1038"/>
                  </a:cubicBezTo>
                  <a:cubicBezTo>
                    <a:pt x="1648" y="2974"/>
                    <a:pt x="4394" y="6549"/>
                    <a:pt x="8055" y="9678"/>
                  </a:cubicBezTo>
                  <a:cubicBezTo>
                    <a:pt x="11899" y="12657"/>
                    <a:pt x="16292" y="14892"/>
                    <a:pt x="18672" y="14892"/>
                  </a:cubicBezTo>
                  <a:cubicBezTo>
                    <a:pt x="18855" y="14892"/>
                    <a:pt x="19221" y="14892"/>
                    <a:pt x="19221" y="14743"/>
                  </a:cubicBezTo>
                  <a:cubicBezTo>
                    <a:pt x="19953" y="14296"/>
                    <a:pt x="19221" y="12210"/>
                    <a:pt x="17024" y="9678"/>
                  </a:cubicBezTo>
                  <a:lnTo>
                    <a:pt x="17024" y="12806"/>
                  </a:lnTo>
                  <a:close/>
                  <a:moveTo>
                    <a:pt x="15560" y="2825"/>
                  </a:moveTo>
                  <a:cubicBezTo>
                    <a:pt x="15743" y="2974"/>
                    <a:pt x="15743" y="2974"/>
                    <a:pt x="15743" y="2974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2814" y="5507"/>
                    <a:pt x="12997" y="5656"/>
                    <a:pt x="12997" y="5656"/>
                  </a:cubicBezTo>
                  <a:cubicBezTo>
                    <a:pt x="12997" y="5656"/>
                    <a:pt x="13180" y="5805"/>
                    <a:pt x="13180" y="5805"/>
                  </a:cubicBezTo>
                  <a:cubicBezTo>
                    <a:pt x="16109" y="3421"/>
                    <a:pt x="16109" y="3421"/>
                    <a:pt x="16109" y="3421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6658" y="9082"/>
                    <a:pt x="16841" y="9380"/>
                    <a:pt x="17024" y="9678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573" y="2825"/>
                    <a:pt x="18305" y="2527"/>
                    <a:pt x="19038" y="1932"/>
                  </a:cubicBezTo>
                  <a:cubicBezTo>
                    <a:pt x="19953" y="1336"/>
                    <a:pt x="20136" y="442"/>
                    <a:pt x="19770" y="144"/>
                  </a:cubicBezTo>
                  <a:cubicBezTo>
                    <a:pt x="19404" y="-154"/>
                    <a:pt x="18305" y="-5"/>
                    <a:pt x="17573" y="740"/>
                  </a:cubicBezTo>
                  <a:cubicBezTo>
                    <a:pt x="16841" y="1187"/>
                    <a:pt x="16475" y="1932"/>
                    <a:pt x="16658" y="2378"/>
                  </a:cubicBezTo>
                  <a:cubicBezTo>
                    <a:pt x="16658" y="2378"/>
                    <a:pt x="16658" y="2378"/>
                    <a:pt x="16658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8421" y="2527"/>
                    <a:pt x="8604" y="2676"/>
                    <a:pt x="8970" y="2825"/>
                  </a:cubicBezTo>
                  <a:lnTo>
                    <a:pt x="15560" y="282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0" name="Shape 1293"/>
          <p:cNvSpPr/>
          <p:nvPr/>
        </p:nvSpPr>
        <p:spPr>
          <a:xfrm>
            <a:off x="8221406" y="2534950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4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296"/>
          <p:cNvSpPr/>
          <p:nvPr/>
        </p:nvSpPr>
        <p:spPr>
          <a:xfrm>
            <a:off x="8800961" y="2194746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2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2" name="Shape 1299"/>
          <p:cNvSpPr/>
          <p:nvPr/>
        </p:nvSpPr>
        <p:spPr>
          <a:xfrm>
            <a:off x="8215287" y="1864360"/>
            <a:ext cx="670566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3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423160" y="2314621"/>
            <a:ext cx="1542121" cy="1542121"/>
            <a:chOff x="2423160" y="2314621"/>
            <a:chExt cx="1542121" cy="1542121"/>
          </a:xfrm>
        </p:grpSpPr>
        <p:sp>
          <p:nvSpPr>
            <p:cNvPr id="73" name="Shape 1304"/>
            <p:cNvSpPr/>
            <p:nvPr/>
          </p:nvSpPr>
          <p:spPr>
            <a:xfrm>
              <a:off x="2423160" y="231462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3">
                <a:alpha val="80067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306"/>
            <p:cNvSpPr/>
            <p:nvPr/>
          </p:nvSpPr>
          <p:spPr>
            <a:xfrm>
              <a:off x="2966161" y="2751247"/>
              <a:ext cx="426360" cy="4263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763" y="2453633"/>
            <a:ext cx="848316" cy="152792"/>
          </a:xfrm>
          <a:solidFill>
            <a:schemeClr val="tx1">
              <a:lumMod val="85000"/>
              <a:lumOff val="15000"/>
            </a:schemeClr>
          </a:solidFill>
        </p:spPr>
        <p:txBody>
          <a:bodyPr lIns="0" anchor="ctr">
            <a:noAutofit/>
          </a:bodyPr>
          <a:lstStyle/>
          <a:p>
            <a:r>
              <a:rPr lang="en-GB" dirty="0"/>
              <a:t>Feedback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26591" y="2959018"/>
            <a:ext cx="848316" cy="152792"/>
          </a:xfrm>
          <a:solidFill>
            <a:schemeClr val="tx1">
              <a:lumMod val="85000"/>
              <a:lumOff val="15000"/>
            </a:schemeClr>
          </a:solidFill>
        </p:spPr>
        <p:txBody>
          <a:bodyPr lIns="0" anchor="ctr">
            <a:no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7639" y="2041532"/>
            <a:ext cx="963948" cy="152792"/>
          </a:xfrm>
          <a:solidFill>
            <a:schemeClr val="tx1">
              <a:lumMod val="85000"/>
              <a:lumOff val="15000"/>
            </a:schemeClr>
          </a:solidFill>
        </p:spPr>
        <p:txBody>
          <a:bodyPr lIns="0" anchor="ctr">
            <a:noAutofit/>
          </a:bodyPr>
          <a:lstStyle/>
          <a:p>
            <a:pPr algn="ctr"/>
            <a:r>
              <a:rPr lang="en-GB" dirty="0"/>
              <a:t>Investment</a:t>
            </a:r>
          </a:p>
        </p:txBody>
      </p:sp>
      <p:sp>
        <p:nvSpPr>
          <p:cNvPr id="8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423160" y="3209782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Research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2451" y="2999280"/>
            <a:ext cx="2033977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Development</a:t>
            </a:r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405342" y="4169053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Testing</a:t>
            </a:r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948005" y="3918241"/>
            <a:ext cx="2349898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Turn on Idea</a:t>
            </a:r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99304" y="4149503"/>
            <a:ext cx="1542122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Go Global</a:t>
            </a:r>
          </a:p>
        </p:txBody>
      </p:sp>
      <p:sp>
        <p:nvSpPr>
          <p:cNvPr id="85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53648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0" grpId="0" animBg="1"/>
      <p:bldP spid="71" grpId="0" animBg="1"/>
      <p:bldP spid="72" grpId="0" animBg="1"/>
      <p:bldP spid="75" grpId="0" uiExpand="1" build="p" animBg="1"/>
      <p:bldP spid="76" grpId="0" uiExpand="1" build="p" animBg="1"/>
      <p:bldP spid="77" grpId="0" uiExpand="1" build="p" animBg="1"/>
      <p:bldP spid="80" grpId="0" build="p"/>
      <p:bldP spid="81" grpId="0" build="p"/>
      <p:bldP spid="82" grpId="0" build="p"/>
      <p:bldP spid="83" grpId="0" build="p"/>
      <p:bldP spid="84" grpId="0" build="p"/>
      <p:bldP spid="85" grpId="0" animBg="1"/>
      <p:bldP spid="86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FROM CLIENT TO CLIENT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8" name="Group 1318"/>
          <p:cNvGrpSpPr/>
          <p:nvPr/>
        </p:nvGrpSpPr>
        <p:grpSpPr>
          <a:xfrm>
            <a:off x="1098066" y="2664547"/>
            <a:ext cx="1423930" cy="2643631"/>
            <a:chOff x="0" y="0"/>
            <a:chExt cx="3031688" cy="5628554"/>
          </a:xfrm>
        </p:grpSpPr>
        <p:sp>
          <p:nvSpPr>
            <p:cNvPr id="49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731609" y="2749191"/>
            <a:ext cx="1905431" cy="526911"/>
            <a:chOff x="6731609" y="2749191"/>
            <a:chExt cx="1905431" cy="526911"/>
          </a:xfrm>
        </p:grpSpPr>
        <p:sp>
          <p:nvSpPr>
            <p:cNvPr id="55" name="Shape 1323"/>
            <p:cNvSpPr/>
            <p:nvPr/>
          </p:nvSpPr>
          <p:spPr>
            <a:xfrm>
              <a:off x="6731609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1327"/>
            <p:cNvSpPr/>
            <p:nvPr/>
          </p:nvSpPr>
          <p:spPr>
            <a:xfrm>
              <a:off x="7148050" y="2891457"/>
              <a:ext cx="242379" cy="242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8" name="Shape 1335"/>
          <p:cNvSpPr/>
          <p:nvPr/>
        </p:nvSpPr>
        <p:spPr>
          <a:xfrm>
            <a:off x="1749935" y="2090057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9" name="Shape 1338"/>
          <p:cNvSpPr/>
          <p:nvPr/>
        </p:nvSpPr>
        <p:spPr>
          <a:xfrm rot="5400000">
            <a:off x="10125815" y="3643647"/>
            <a:ext cx="1619886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87" name="Shape 1342"/>
          <p:cNvSpPr/>
          <p:nvPr/>
        </p:nvSpPr>
        <p:spPr>
          <a:xfrm rot="10800000">
            <a:off x="1749935" y="5564065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817116" y="2749191"/>
            <a:ext cx="1905431" cy="526911"/>
            <a:chOff x="2817116" y="2749191"/>
            <a:chExt cx="1905431" cy="526911"/>
          </a:xfrm>
        </p:grpSpPr>
        <p:sp>
          <p:nvSpPr>
            <p:cNvPr id="53" name="Shape 1319"/>
            <p:cNvSpPr/>
            <p:nvPr/>
          </p:nvSpPr>
          <p:spPr>
            <a:xfrm>
              <a:off x="2817116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347"/>
            <p:cNvSpPr/>
            <p:nvPr/>
          </p:nvSpPr>
          <p:spPr>
            <a:xfrm>
              <a:off x="3240287" y="2892705"/>
              <a:ext cx="242364" cy="242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74362" y="2749191"/>
            <a:ext cx="1905431" cy="526911"/>
            <a:chOff x="4774362" y="2749191"/>
            <a:chExt cx="1905431" cy="526911"/>
          </a:xfrm>
        </p:grpSpPr>
        <p:sp>
          <p:nvSpPr>
            <p:cNvPr id="54" name="Shape 1321"/>
            <p:cNvSpPr/>
            <p:nvPr/>
          </p:nvSpPr>
          <p:spPr>
            <a:xfrm>
              <a:off x="4774362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9" name="Group 1350"/>
            <p:cNvGrpSpPr/>
            <p:nvPr/>
          </p:nvGrpSpPr>
          <p:grpSpPr>
            <a:xfrm>
              <a:off x="5200850" y="2893286"/>
              <a:ext cx="169566" cy="238721"/>
              <a:chOff x="0" y="0"/>
              <a:chExt cx="361021" cy="508259"/>
            </a:xfrm>
          </p:grpSpPr>
          <p:sp>
            <p:nvSpPr>
              <p:cNvPr id="90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1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8688855" y="2749191"/>
            <a:ext cx="1905431" cy="526911"/>
            <a:chOff x="8688855" y="2749191"/>
            <a:chExt cx="1905431" cy="526911"/>
          </a:xfrm>
        </p:grpSpPr>
        <p:sp>
          <p:nvSpPr>
            <p:cNvPr id="56" name="Shape 1325"/>
            <p:cNvSpPr/>
            <p:nvPr/>
          </p:nvSpPr>
          <p:spPr>
            <a:xfrm>
              <a:off x="8688855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2" name="Group 1354"/>
            <p:cNvGrpSpPr/>
            <p:nvPr/>
          </p:nvGrpSpPr>
          <p:grpSpPr>
            <a:xfrm>
              <a:off x="9110843" y="2916814"/>
              <a:ext cx="183768" cy="198738"/>
              <a:chOff x="0" y="0"/>
              <a:chExt cx="391258" cy="423131"/>
            </a:xfrm>
          </p:grpSpPr>
          <p:sp>
            <p:nvSpPr>
              <p:cNvPr id="93" name="Shape 1351"/>
              <p:cNvSpPr/>
              <p:nvPr/>
            </p:nvSpPr>
            <p:spPr>
              <a:xfrm>
                <a:off x="0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1352"/>
              <p:cNvSpPr/>
              <p:nvPr/>
            </p:nvSpPr>
            <p:spPr>
              <a:xfrm rot="10800000">
                <a:off x="147011" y="0"/>
                <a:ext cx="97237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5" name="Shape 1353"/>
              <p:cNvSpPr/>
              <p:nvPr/>
            </p:nvSpPr>
            <p:spPr>
              <a:xfrm>
                <a:off x="294023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8688856" y="4312576"/>
            <a:ext cx="1905431" cy="526911"/>
            <a:chOff x="8688856" y="4312576"/>
            <a:chExt cx="1905431" cy="526911"/>
          </a:xfrm>
        </p:grpSpPr>
        <p:sp>
          <p:nvSpPr>
            <p:cNvPr id="42" name="Shape 1309"/>
            <p:cNvSpPr/>
            <p:nvPr/>
          </p:nvSpPr>
          <p:spPr>
            <a:xfrm flipH="1">
              <a:off x="868885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355"/>
            <p:cNvSpPr/>
            <p:nvPr/>
          </p:nvSpPr>
          <p:spPr>
            <a:xfrm>
              <a:off x="9930982" y="4456379"/>
              <a:ext cx="244397" cy="2393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731609" y="4312576"/>
            <a:ext cx="1905431" cy="526911"/>
            <a:chOff x="6731609" y="4312576"/>
            <a:chExt cx="1905431" cy="526911"/>
          </a:xfrm>
        </p:grpSpPr>
        <p:sp>
          <p:nvSpPr>
            <p:cNvPr id="58" name="Shape 1329"/>
            <p:cNvSpPr/>
            <p:nvPr/>
          </p:nvSpPr>
          <p:spPr>
            <a:xfrm flipH="1">
              <a:off x="6731609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356"/>
            <p:cNvSpPr/>
            <p:nvPr/>
          </p:nvSpPr>
          <p:spPr>
            <a:xfrm>
              <a:off x="7968790" y="4456379"/>
              <a:ext cx="242379" cy="2423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74363" y="4312576"/>
            <a:ext cx="1905431" cy="526911"/>
            <a:chOff x="4774363" y="4312576"/>
            <a:chExt cx="1905431" cy="526911"/>
          </a:xfrm>
        </p:grpSpPr>
        <p:sp>
          <p:nvSpPr>
            <p:cNvPr id="59" name="Shape 1331"/>
            <p:cNvSpPr/>
            <p:nvPr/>
          </p:nvSpPr>
          <p:spPr>
            <a:xfrm flipH="1">
              <a:off x="4774363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8" name="Shape 1357"/>
            <p:cNvSpPr/>
            <p:nvPr/>
          </p:nvSpPr>
          <p:spPr>
            <a:xfrm>
              <a:off x="6037493" y="4454842"/>
              <a:ext cx="250130" cy="2485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817116" y="4312576"/>
            <a:ext cx="1905431" cy="526911"/>
            <a:chOff x="2817116" y="4312576"/>
            <a:chExt cx="1905431" cy="526911"/>
          </a:xfrm>
        </p:grpSpPr>
        <p:sp>
          <p:nvSpPr>
            <p:cNvPr id="60" name="Shape 1333"/>
            <p:cNvSpPr/>
            <p:nvPr/>
          </p:nvSpPr>
          <p:spPr>
            <a:xfrm flipH="1">
              <a:off x="281711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9" name="Group 1360"/>
            <p:cNvGrpSpPr/>
            <p:nvPr/>
          </p:nvGrpSpPr>
          <p:grpSpPr>
            <a:xfrm>
              <a:off x="4033725" y="4456867"/>
              <a:ext cx="264795" cy="238329"/>
              <a:chOff x="0" y="0"/>
              <a:chExt cx="563772" cy="507425"/>
            </a:xfrm>
          </p:grpSpPr>
          <p:sp>
            <p:nvSpPr>
              <p:cNvPr id="100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01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339425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338756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337232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3385721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495958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495289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493765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4951057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705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Registration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676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Order </a:t>
            </a:r>
            <a:r>
              <a:rPr lang="en-GB" sz="1200" dirty="0" err="1"/>
              <a:t>Req</a:t>
            </a:r>
            <a:endParaRPr lang="en-GB" sz="1200" dirty="0"/>
          </a:p>
        </p:txBody>
      </p:sp>
      <p:sp>
        <p:nvSpPr>
          <p:cNvPr id="1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646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Survey</a:t>
            </a:r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617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Sketch</a:t>
            </a:r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212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Packing</a:t>
            </a:r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183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Printing</a:t>
            </a:r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154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Review</a:t>
            </a:r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125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Design</a:t>
            </a:r>
          </a:p>
        </p:txBody>
      </p:sp>
      <p:sp>
        <p:nvSpPr>
          <p:cNvPr id="61" name="Oval 6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9934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5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79" grpId="0" animBg="1"/>
      <p:bldP spid="87" grpId="0" animBg="1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7" name="Shape 288"/>
          <p:cNvSpPr/>
          <p:nvPr/>
        </p:nvSpPr>
        <p:spPr>
          <a:xfrm>
            <a:off x="1066800" y="2233637"/>
            <a:ext cx="6471646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50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Shape 290"/>
          <p:cNvSpPr/>
          <p:nvPr/>
        </p:nvSpPr>
        <p:spPr>
          <a:xfrm>
            <a:off x="8011011" y="3143334"/>
            <a:ext cx="127188" cy="507010"/>
          </a:xfrm>
          <a:prstGeom prst="rect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3"/>
          <p:cNvSpPr/>
          <p:nvPr/>
        </p:nvSpPr>
        <p:spPr>
          <a:xfrm>
            <a:off x="8011011" y="4084063"/>
            <a:ext cx="127188" cy="505353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Shape 296"/>
          <p:cNvSpPr/>
          <p:nvPr/>
        </p:nvSpPr>
        <p:spPr>
          <a:xfrm>
            <a:off x="8011011" y="5023134"/>
            <a:ext cx="128949" cy="493587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8011011" y="2233637"/>
            <a:ext cx="127187" cy="47597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301"/>
          <p:cNvSpPr/>
          <p:nvPr/>
        </p:nvSpPr>
        <p:spPr>
          <a:xfrm flipV="1">
            <a:off x="6012338" y="2304160"/>
            <a:ext cx="2061954" cy="94710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02"/>
          <p:cNvSpPr/>
          <p:nvPr/>
        </p:nvSpPr>
        <p:spPr>
          <a:xfrm flipV="1">
            <a:off x="3026857" y="3199639"/>
            <a:ext cx="5046934" cy="1404127"/>
          </a:xfrm>
          <a:prstGeom prst="line">
            <a:avLst/>
          </a:prstGeom>
          <a:ln w="12700">
            <a:solidFill>
              <a:schemeClr val="accent2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03"/>
          <p:cNvSpPr/>
          <p:nvPr/>
        </p:nvSpPr>
        <p:spPr>
          <a:xfrm flipV="1">
            <a:off x="6808757" y="4147674"/>
            <a:ext cx="1265906" cy="618073"/>
          </a:xfrm>
          <a:prstGeom prst="line">
            <a:avLst/>
          </a:prstGeom>
          <a:ln w="12700">
            <a:solidFill>
              <a:schemeClr val="accent3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04"/>
          <p:cNvSpPr/>
          <p:nvPr/>
        </p:nvSpPr>
        <p:spPr>
          <a:xfrm>
            <a:off x="2531716" y="3533067"/>
            <a:ext cx="5542946" cy="1560723"/>
          </a:xfrm>
          <a:prstGeom prst="line">
            <a:avLst/>
          </a:prstGeom>
          <a:ln w="12700">
            <a:solidFill>
              <a:schemeClr val="accent4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305"/>
          <p:cNvSpPr/>
          <p:nvPr/>
        </p:nvSpPr>
        <p:spPr>
          <a:xfrm>
            <a:off x="6783122" y="4744175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306"/>
          <p:cNvSpPr/>
          <p:nvPr/>
        </p:nvSpPr>
        <p:spPr>
          <a:xfrm>
            <a:off x="5986769" y="322972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307"/>
          <p:cNvSpPr/>
          <p:nvPr/>
        </p:nvSpPr>
        <p:spPr>
          <a:xfrm>
            <a:off x="3001741" y="4582391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308"/>
          <p:cNvSpPr/>
          <p:nvPr/>
        </p:nvSpPr>
        <p:spPr>
          <a:xfrm>
            <a:off x="2506592" y="350584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2169247"/>
            <a:ext cx="1096503" cy="319902"/>
          </a:xfrm>
        </p:spPr>
        <p:txBody>
          <a:bodyPr>
            <a:normAutofit/>
          </a:bodyPr>
          <a:lstStyle/>
          <a:p>
            <a:pPr lvl="0"/>
            <a:r>
              <a:rPr lang="en-GB" sz="1200" dirty="0"/>
              <a:t>China</a:t>
            </a:r>
            <a:endParaRPr lang="en-GB" sz="1800" dirty="0"/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239046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1" y="3066511"/>
            <a:ext cx="1096503" cy="288829"/>
          </a:xfrm>
        </p:spPr>
        <p:txBody>
          <a:bodyPr>
            <a:normAutofit/>
          </a:bodyPr>
          <a:lstStyle/>
          <a:p>
            <a:pPr lvl="0"/>
            <a:r>
              <a:rPr lang="en-GB" sz="1200" dirty="0" smtClean="0"/>
              <a:t>Brazil</a:t>
            </a:r>
            <a:endParaRPr lang="en-GB" sz="1800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1" y="331240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020201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Australia</a:t>
            </a:r>
          </a:p>
        </p:txBody>
      </p:sp>
      <p:sp>
        <p:nvSpPr>
          <p:cNvPr id="5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425974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96341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United </a:t>
            </a:r>
            <a:r>
              <a:rPr lang="en-GB" sz="1200" dirty="0" smtClean="0"/>
              <a:t>States</a:t>
            </a:r>
            <a:endParaRPr lang="en-GB" sz="1200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5196609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23269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2" grpId="0" build="p"/>
      <p:bldP spid="43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2" name="Shape 2508"/>
          <p:cNvSpPr/>
          <p:nvPr/>
        </p:nvSpPr>
        <p:spPr>
          <a:xfrm>
            <a:off x="1991588" y="2003095"/>
            <a:ext cx="8208823" cy="42659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6173921" y="2431608"/>
            <a:ext cx="425881" cy="927456"/>
            <a:chOff x="6173921" y="2431608"/>
            <a:chExt cx="425881" cy="927456"/>
          </a:xfrm>
        </p:grpSpPr>
        <p:sp>
          <p:nvSpPr>
            <p:cNvPr id="83" name="Shape 2513"/>
            <p:cNvSpPr/>
            <p:nvPr/>
          </p:nvSpPr>
          <p:spPr>
            <a:xfrm>
              <a:off x="6173921" y="2804722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2514"/>
            <p:cNvSpPr/>
            <p:nvPr/>
          </p:nvSpPr>
          <p:spPr>
            <a:xfrm>
              <a:off x="6315881" y="2431608"/>
              <a:ext cx="141961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2515"/>
            <p:cNvSpPr/>
            <p:nvPr/>
          </p:nvSpPr>
          <p:spPr>
            <a:xfrm>
              <a:off x="6457841" y="2602174"/>
              <a:ext cx="141961" cy="756889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39110" y="4259284"/>
            <a:ext cx="425882" cy="473277"/>
            <a:chOff x="5839110" y="4259284"/>
            <a:chExt cx="425882" cy="473277"/>
          </a:xfrm>
        </p:grpSpPr>
        <p:sp>
          <p:nvSpPr>
            <p:cNvPr id="86" name="Shape 2517"/>
            <p:cNvSpPr/>
            <p:nvPr/>
          </p:nvSpPr>
          <p:spPr>
            <a:xfrm>
              <a:off x="5839110" y="444968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518"/>
            <p:cNvSpPr/>
            <p:nvPr/>
          </p:nvSpPr>
          <p:spPr>
            <a:xfrm>
              <a:off x="5981069" y="4259284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519"/>
            <p:cNvSpPr/>
            <p:nvPr/>
          </p:nvSpPr>
          <p:spPr>
            <a:xfrm>
              <a:off x="6123031" y="4346323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864240" y="4127393"/>
            <a:ext cx="425884" cy="927456"/>
            <a:chOff x="3864240" y="4127393"/>
            <a:chExt cx="425884" cy="927456"/>
          </a:xfrm>
        </p:grpSpPr>
        <p:sp>
          <p:nvSpPr>
            <p:cNvPr id="89" name="Shape 2521"/>
            <p:cNvSpPr/>
            <p:nvPr/>
          </p:nvSpPr>
          <p:spPr>
            <a:xfrm>
              <a:off x="3864240" y="4500508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522"/>
            <p:cNvSpPr/>
            <p:nvPr/>
          </p:nvSpPr>
          <p:spPr>
            <a:xfrm>
              <a:off x="4006201" y="4127393"/>
              <a:ext cx="141962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2523"/>
            <p:cNvSpPr/>
            <p:nvPr/>
          </p:nvSpPr>
          <p:spPr>
            <a:xfrm>
              <a:off x="4148162" y="4297958"/>
              <a:ext cx="141962" cy="756890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496087" y="2570587"/>
            <a:ext cx="425882" cy="734320"/>
            <a:chOff x="2496087" y="2570587"/>
            <a:chExt cx="425882" cy="734320"/>
          </a:xfrm>
        </p:grpSpPr>
        <p:sp>
          <p:nvSpPr>
            <p:cNvPr id="92" name="Shape 2525"/>
            <p:cNvSpPr/>
            <p:nvPr/>
          </p:nvSpPr>
          <p:spPr>
            <a:xfrm>
              <a:off x="2496087" y="2866003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2526"/>
            <p:cNvSpPr/>
            <p:nvPr/>
          </p:nvSpPr>
          <p:spPr>
            <a:xfrm>
              <a:off x="2638047" y="2570587"/>
              <a:ext cx="141961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2527"/>
            <p:cNvSpPr/>
            <p:nvPr/>
          </p:nvSpPr>
          <p:spPr>
            <a:xfrm>
              <a:off x="2780008" y="2705633"/>
              <a:ext cx="141961" cy="599274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532639" y="4782489"/>
            <a:ext cx="425878" cy="473277"/>
            <a:chOff x="8532639" y="4782489"/>
            <a:chExt cx="425878" cy="473277"/>
          </a:xfrm>
        </p:grpSpPr>
        <p:sp>
          <p:nvSpPr>
            <p:cNvPr id="95" name="Shape 2529"/>
            <p:cNvSpPr/>
            <p:nvPr/>
          </p:nvSpPr>
          <p:spPr>
            <a:xfrm>
              <a:off x="8532639" y="4972885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2530"/>
            <p:cNvSpPr/>
            <p:nvPr/>
          </p:nvSpPr>
          <p:spPr>
            <a:xfrm>
              <a:off x="8674602" y="4782489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2531"/>
            <p:cNvSpPr/>
            <p:nvPr/>
          </p:nvSpPr>
          <p:spPr>
            <a:xfrm>
              <a:off x="8816556" y="4869527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745578" y="3042529"/>
            <a:ext cx="425885" cy="734320"/>
            <a:chOff x="8745578" y="3042529"/>
            <a:chExt cx="425885" cy="734320"/>
          </a:xfrm>
        </p:grpSpPr>
        <p:sp>
          <p:nvSpPr>
            <p:cNvPr id="98" name="Shape 2533"/>
            <p:cNvSpPr/>
            <p:nvPr/>
          </p:nvSpPr>
          <p:spPr>
            <a:xfrm>
              <a:off x="8745578" y="3337945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2534"/>
            <p:cNvSpPr/>
            <p:nvPr/>
          </p:nvSpPr>
          <p:spPr>
            <a:xfrm>
              <a:off x="8887541" y="3042529"/>
              <a:ext cx="141962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35"/>
            <p:cNvSpPr/>
            <p:nvPr/>
          </p:nvSpPr>
          <p:spPr>
            <a:xfrm>
              <a:off x="9029501" y="3177576"/>
              <a:ext cx="141962" cy="599273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26925" y="2297994"/>
            <a:ext cx="425886" cy="473277"/>
            <a:chOff x="4726925" y="2297994"/>
            <a:chExt cx="425886" cy="473277"/>
          </a:xfrm>
        </p:grpSpPr>
        <p:sp>
          <p:nvSpPr>
            <p:cNvPr id="101" name="Shape 2537"/>
            <p:cNvSpPr/>
            <p:nvPr/>
          </p:nvSpPr>
          <p:spPr>
            <a:xfrm>
              <a:off x="4726925" y="248839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38"/>
            <p:cNvSpPr/>
            <p:nvPr/>
          </p:nvSpPr>
          <p:spPr>
            <a:xfrm>
              <a:off x="4868888" y="2297994"/>
              <a:ext cx="141962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3" name="Shape 2539"/>
            <p:cNvSpPr/>
            <p:nvPr/>
          </p:nvSpPr>
          <p:spPr>
            <a:xfrm>
              <a:off x="5010849" y="2385034"/>
              <a:ext cx="141962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15064" y="5973105"/>
            <a:ext cx="2642448" cy="89809"/>
            <a:chOff x="4215064" y="5973105"/>
            <a:chExt cx="2642448" cy="89809"/>
          </a:xfrm>
        </p:grpSpPr>
        <p:sp>
          <p:nvSpPr>
            <p:cNvPr id="104" name="Shape 2541"/>
            <p:cNvSpPr/>
            <p:nvPr/>
          </p:nvSpPr>
          <p:spPr>
            <a:xfrm>
              <a:off x="4215064" y="5973105"/>
              <a:ext cx="104412" cy="8980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2544"/>
            <p:cNvSpPr/>
            <p:nvPr/>
          </p:nvSpPr>
          <p:spPr>
            <a:xfrm>
              <a:off x="5533735" y="5973105"/>
              <a:ext cx="104412" cy="89809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47"/>
            <p:cNvSpPr/>
            <p:nvPr/>
          </p:nvSpPr>
          <p:spPr>
            <a:xfrm>
              <a:off x="6753100" y="5973105"/>
              <a:ext cx="104412" cy="89809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7" name="Shape 2550"/>
          <p:cNvSpPr/>
          <p:nvPr/>
        </p:nvSpPr>
        <p:spPr>
          <a:xfrm>
            <a:off x="4390303" y="489135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2553"/>
          <p:cNvSpPr/>
          <p:nvPr/>
        </p:nvSpPr>
        <p:spPr>
          <a:xfrm>
            <a:off x="3004825" y="2854204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2556"/>
          <p:cNvSpPr/>
          <p:nvPr/>
        </p:nvSpPr>
        <p:spPr>
          <a:xfrm>
            <a:off x="4592922" y="2339441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2559"/>
          <p:cNvSpPr/>
          <p:nvPr/>
        </p:nvSpPr>
        <p:spPr>
          <a:xfrm>
            <a:off x="6690306" y="324849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2562"/>
          <p:cNvSpPr/>
          <p:nvPr/>
        </p:nvSpPr>
        <p:spPr>
          <a:xfrm>
            <a:off x="6361734" y="4716112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2565"/>
          <p:cNvSpPr/>
          <p:nvPr/>
        </p:nvSpPr>
        <p:spPr>
          <a:xfrm>
            <a:off x="8557690" y="3308728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2568"/>
          <p:cNvSpPr/>
          <p:nvPr/>
        </p:nvSpPr>
        <p:spPr>
          <a:xfrm>
            <a:off x="9088882" y="5214446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00542" y="2275206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22928" y="3310385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North America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39744" y="1992717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41096" y="2771269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Green Land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85738" y="2126001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90269" y="3352248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Europe</a:t>
            </a: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63352" y="2740359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8354" y="3782436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Asia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5655" y="3823755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0657" y="5053157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7800" y="3958142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9152" y="4736694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3836" y="4477210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5188" y="5255762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Australia</a:t>
            </a:r>
          </a:p>
        </p:txBody>
      </p:sp>
      <p:sp>
        <p:nvSpPr>
          <p:cNvPr id="1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371039" y="5901051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Print Template</a:t>
            </a:r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27963" y="589095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Web Template</a:t>
            </a:r>
          </a:p>
        </p:txBody>
      </p:sp>
      <p:sp>
        <p:nvSpPr>
          <p:cNvPr id="1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17837" y="589730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Slide Template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2905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5" grpId="0" build="p"/>
      <p:bldP spid="126" grpId="0" build="p"/>
      <p:bldP spid="127" grpId="0" build="p"/>
      <p:bldP spid="128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4" name="Shape 2579"/>
          <p:cNvSpPr/>
          <p:nvPr/>
        </p:nvSpPr>
        <p:spPr>
          <a:xfrm>
            <a:off x="1761337" y="1741926"/>
            <a:ext cx="8730285" cy="45369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9154269" y="5046750"/>
            <a:ext cx="211531" cy="539967"/>
            <a:chOff x="9154269" y="5046750"/>
            <a:chExt cx="211531" cy="539967"/>
          </a:xfrm>
          <a:solidFill>
            <a:schemeClr val="accent2"/>
          </a:solidFill>
        </p:grpSpPr>
        <p:sp>
          <p:nvSpPr>
            <p:cNvPr id="75" name="Shape 2584"/>
            <p:cNvSpPr/>
            <p:nvPr/>
          </p:nvSpPr>
          <p:spPr>
            <a:xfrm>
              <a:off x="9154269" y="5140664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2585"/>
            <p:cNvSpPr/>
            <p:nvPr/>
          </p:nvSpPr>
          <p:spPr>
            <a:xfrm>
              <a:off x="9219799" y="5046750"/>
              <a:ext cx="83923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04062" y="4275652"/>
            <a:ext cx="211531" cy="538023"/>
            <a:chOff x="6404062" y="4275652"/>
            <a:chExt cx="211531" cy="538023"/>
          </a:xfrm>
          <a:solidFill>
            <a:schemeClr val="accent4"/>
          </a:solidFill>
        </p:grpSpPr>
        <p:sp>
          <p:nvSpPr>
            <p:cNvPr id="77" name="Shape 2587"/>
            <p:cNvSpPr/>
            <p:nvPr/>
          </p:nvSpPr>
          <p:spPr>
            <a:xfrm>
              <a:off x="6404062" y="4367622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588"/>
            <p:cNvSpPr/>
            <p:nvPr/>
          </p:nvSpPr>
          <p:spPr>
            <a:xfrm>
              <a:off x="6469590" y="4275652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67694" y="4804686"/>
            <a:ext cx="211531" cy="538022"/>
            <a:chOff x="4167694" y="4804686"/>
            <a:chExt cx="211531" cy="538022"/>
          </a:xfrm>
          <a:solidFill>
            <a:schemeClr val="accent1"/>
          </a:solidFill>
        </p:grpSpPr>
        <p:sp>
          <p:nvSpPr>
            <p:cNvPr id="79" name="Shape 2590"/>
            <p:cNvSpPr/>
            <p:nvPr/>
          </p:nvSpPr>
          <p:spPr>
            <a:xfrm>
              <a:off x="4167694" y="4896655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2591"/>
            <p:cNvSpPr/>
            <p:nvPr/>
          </p:nvSpPr>
          <p:spPr>
            <a:xfrm>
              <a:off x="4233223" y="4804686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999632" y="2597063"/>
            <a:ext cx="211531" cy="537939"/>
            <a:chOff x="2999632" y="2597063"/>
            <a:chExt cx="211531" cy="537939"/>
          </a:xfrm>
          <a:solidFill>
            <a:schemeClr val="accent2"/>
          </a:solidFill>
        </p:grpSpPr>
        <p:sp>
          <p:nvSpPr>
            <p:cNvPr id="81" name="Shape 2593"/>
            <p:cNvSpPr/>
            <p:nvPr/>
          </p:nvSpPr>
          <p:spPr>
            <a:xfrm>
              <a:off x="2999632" y="2688949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2594"/>
            <p:cNvSpPr/>
            <p:nvPr/>
          </p:nvSpPr>
          <p:spPr>
            <a:xfrm>
              <a:off x="3065160" y="259706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141080" y="1985811"/>
            <a:ext cx="211531" cy="538022"/>
            <a:chOff x="5141080" y="1985811"/>
            <a:chExt cx="211531" cy="538022"/>
          </a:xfrm>
          <a:solidFill>
            <a:schemeClr val="accent3"/>
          </a:solidFill>
        </p:grpSpPr>
        <p:sp>
          <p:nvSpPr>
            <p:cNvPr id="116" name="Shape 2596"/>
            <p:cNvSpPr/>
            <p:nvPr/>
          </p:nvSpPr>
          <p:spPr>
            <a:xfrm>
              <a:off x="5141080" y="2077780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2" name="Shape 2597"/>
            <p:cNvSpPr/>
            <p:nvPr/>
          </p:nvSpPr>
          <p:spPr>
            <a:xfrm>
              <a:off x="5206609" y="1985811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2389" y="2720413"/>
            <a:ext cx="211531" cy="538023"/>
            <a:chOff x="6892389" y="2720413"/>
            <a:chExt cx="211531" cy="538023"/>
          </a:xfrm>
          <a:solidFill>
            <a:schemeClr val="accent1"/>
          </a:solidFill>
        </p:grpSpPr>
        <p:sp>
          <p:nvSpPr>
            <p:cNvPr id="123" name="Shape 2599"/>
            <p:cNvSpPr/>
            <p:nvPr/>
          </p:nvSpPr>
          <p:spPr>
            <a:xfrm>
              <a:off x="6892389" y="2812383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4" name="Shape 2600"/>
            <p:cNvSpPr/>
            <p:nvPr/>
          </p:nvSpPr>
          <p:spPr>
            <a:xfrm>
              <a:off x="6957917" y="272041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999537" y="3079888"/>
            <a:ext cx="211531" cy="538022"/>
            <a:chOff x="8999537" y="3079888"/>
            <a:chExt cx="211531" cy="538022"/>
          </a:xfrm>
          <a:solidFill>
            <a:schemeClr val="accent5"/>
          </a:solidFill>
        </p:grpSpPr>
        <p:sp>
          <p:nvSpPr>
            <p:cNvPr id="129" name="Shape 2602"/>
            <p:cNvSpPr/>
            <p:nvPr/>
          </p:nvSpPr>
          <p:spPr>
            <a:xfrm>
              <a:off x="8999537" y="3171857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603"/>
            <p:cNvSpPr/>
            <p:nvPr/>
          </p:nvSpPr>
          <p:spPr>
            <a:xfrm>
              <a:off x="9065067" y="3079888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1" name="Shape 2605"/>
          <p:cNvSpPr/>
          <p:nvPr/>
        </p:nvSpPr>
        <p:spPr>
          <a:xfrm>
            <a:off x="1827889" y="228432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9" name="Shape 2610"/>
          <p:cNvSpPr/>
          <p:nvPr/>
        </p:nvSpPr>
        <p:spPr>
          <a:xfrm>
            <a:off x="3970229" y="169085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0" name="Shape 2615"/>
          <p:cNvSpPr/>
          <p:nvPr/>
        </p:nvSpPr>
        <p:spPr>
          <a:xfrm>
            <a:off x="2994485" y="4509727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1" name="Shape 2620"/>
          <p:cNvSpPr/>
          <p:nvPr/>
        </p:nvSpPr>
        <p:spPr>
          <a:xfrm>
            <a:off x="5726886" y="2425454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2" name="Shape 2625"/>
          <p:cNvSpPr/>
          <p:nvPr/>
        </p:nvSpPr>
        <p:spPr>
          <a:xfrm>
            <a:off x="5235422" y="398069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3" name="Shape 2630"/>
          <p:cNvSpPr/>
          <p:nvPr/>
        </p:nvSpPr>
        <p:spPr>
          <a:xfrm>
            <a:off x="7989249" y="475276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4" name="Shape 2635"/>
          <p:cNvSpPr/>
          <p:nvPr/>
        </p:nvSpPr>
        <p:spPr>
          <a:xfrm>
            <a:off x="7828412" y="2784929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22843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30098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North America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1691184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2416762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Green Land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2428769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18k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3154347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Europe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27850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17k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35105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Asia</a:t>
            </a:r>
          </a:p>
        </p:txBody>
      </p:sp>
      <p:sp>
        <p:nvSpPr>
          <p:cNvPr id="1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4752763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25k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5478341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Australia</a:t>
            </a:r>
          </a:p>
        </p:txBody>
      </p:sp>
      <p:sp>
        <p:nvSpPr>
          <p:cNvPr id="1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397803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470360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Africa</a:t>
            </a:r>
          </a:p>
        </p:txBody>
      </p:sp>
      <p:sp>
        <p:nvSpPr>
          <p:cNvPr id="1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451149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23k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523706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South America</a:t>
            </a:r>
          </a:p>
        </p:txBody>
      </p:sp>
      <p:sp>
        <p:nvSpPr>
          <p:cNvPr id="49" name="Oval 4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4932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4" grpId="0" animBg="1"/>
      <p:bldP spid="131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build="p"/>
      <p:bldP spid="146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USER PER SOCIAL NETWORK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290142" y="3779152"/>
            <a:ext cx="2201983" cy="1853337"/>
            <a:chOff x="2290142" y="3779152"/>
            <a:chExt cx="2201983" cy="1853337"/>
          </a:xfrm>
        </p:grpSpPr>
        <p:sp>
          <p:nvSpPr>
            <p:cNvPr id="29" name="Shape 2647"/>
            <p:cNvSpPr/>
            <p:nvPr/>
          </p:nvSpPr>
          <p:spPr>
            <a:xfrm>
              <a:off x="2290142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3848788" y="3779152"/>
              <a:ext cx="643337" cy="643337"/>
              <a:chOff x="3848788" y="3779152"/>
              <a:chExt cx="643337" cy="643337"/>
            </a:xfrm>
          </p:grpSpPr>
          <p:sp>
            <p:nvSpPr>
              <p:cNvPr id="30" name="Shape 2648"/>
              <p:cNvSpPr/>
              <p:nvPr/>
            </p:nvSpPr>
            <p:spPr>
              <a:xfrm>
                <a:off x="384878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1" name="Shape 2649"/>
              <p:cNvSpPr/>
              <p:nvPr/>
            </p:nvSpPr>
            <p:spPr>
              <a:xfrm>
                <a:off x="4048554" y="3933617"/>
                <a:ext cx="185748" cy="3344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3757"/>
                    </a:moveTo>
                    <a:lnTo>
                      <a:pt x="15430" y="3757"/>
                    </a:lnTo>
                    <a:cubicBezTo>
                      <a:pt x="14702" y="3757"/>
                      <a:pt x="13885" y="4288"/>
                      <a:pt x="13885" y="5002"/>
                    </a:cubicBezTo>
                    <a:lnTo>
                      <a:pt x="13885" y="7478"/>
                    </a:lnTo>
                    <a:lnTo>
                      <a:pt x="21600" y="7478"/>
                    </a:lnTo>
                    <a:lnTo>
                      <a:pt x="21600" y="11004"/>
                    </a:lnTo>
                    <a:lnTo>
                      <a:pt x="13885" y="11004"/>
                    </a:lnTo>
                    <a:lnTo>
                      <a:pt x="13885" y="21600"/>
                    </a:lnTo>
                    <a:lnTo>
                      <a:pt x="6602" y="21600"/>
                    </a:lnTo>
                    <a:lnTo>
                      <a:pt x="6602" y="11004"/>
                    </a:lnTo>
                    <a:lnTo>
                      <a:pt x="0" y="11004"/>
                    </a:lnTo>
                    <a:lnTo>
                      <a:pt x="0" y="7478"/>
                    </a:lnTo>
                    <a:lnTo>
                      <a:pt x="6602" y="7478"/>
                    </a:lnTo>
                    <a:lnTo>
                      <a:pt x="6602" y="5401"/>
                    </a:lnTo>
                    <a:cubicBezTo>
                      <a:pt x="6602" y="2424"/>
                      <a:pt x="10324" y="0"/>
                      <a:pt x="15430" y="0"/>
                    </a:cubicBezTo>
                    <a:lnTo>
                      <a:pt x="21600" y="0"/>
                    </a:lnTo>
                    <a:cubicBezTo>
                      <a:pt x="21600" y="0"/>
                      <a:pt x="21600" y="3757"/>
                      <a:pt x="21600" y="37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5031919" y="3779152"/>
            <a:ext cx="2201983" cy="1853337"/>
            <a:chOff x="5031919" y="3779152"/>
            <a:chExt cx="2201983" cy="1853337"/>
          </a:xfrm>
        </p:grpSpPr>
        <p:sp>
          <p:nvSpPr>
            <p:cNvPr id="32" name="Shape 2654"/>
            <p:cNvSpPr/>
            <p:nvPr/>
          </p:nvSpPr>
          <p:spPr>
            <a:xfrm>
              <a:off x="5031919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3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590565" y="3779152"/>
              <a:ext cx="643337" cy="643337"/>
              <a:chOff x="6561537" y="3779152"/>
              <a:chExt cx="643337" cy="643337"/>
            </a:xfrm>
          </p:grpSpPr>
          <p:sp>
            <p:nvSpPr>
              <p:cNvPr id="34" name="Shape 2662"/>
              <p:cNvSpPr/>
              <p:nvPr/>
            </p:nvSpPr>
            <p:spPr>
              <a:xfrm>
                <a:off x="6561537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2663"/>
              <p:cNvSpPr/>
              <p:nvPr/>
            </p:nvSpPr>
            <p:spPr>
              <a:xfrm>
                <a:off x="6729904" y="3976240"/>
                <a:ext cx="306604" cy="2491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557"/>
                    </a:moveTo>
                    <a:cubicBezTo>
                      <a:pt x="20804" y="2992"/>
                      <a:pt x="19950" y="3284"/>
                      <a:pt x="19054" y="3416"/>
                    </a:cubicBezTo>
                    <a:cubicBezTo>
                      <a:pt x="19970" y="2741"/>
                      <a:pt x="20673" y="1673"/>
                      <a:pt x="21003" y="400"/>
                    </a:cubicBezTo>
                    <a:cubicBezTo>
                      <a:pt x="20147" y="1023"/>
                      <a:pt x="19198" y="1478"/>
                      <a:pt x="18189" y="1722"/>
                    </a:cubicBezTo>
                    <a:cubicBezTo>
                      <a:pt x="17381" y="661"/>
                      <a:pt x="16229" y="0"/>
                      <a:pt x="14955" y="0"/>
                    </a:cubicBezTo>
                    <a:cubicBezTo>
                      <a:pt x="12507" y="0"/>
                      <a:pt x="10524" y="2442"/>
                      <a:pt x="10524" y="5451"/>
                    </a:cubicBezTo>
                    <a:cubicBezTo>
                      <a:pt x="10524" y="5879"/>
                      <a:pt x="10562" y="6297"/>
                      <a:pt x="10638" y="6697"/>
                    </a:cubicBezTo>
                    <a:cubicBezTo>
                      <a:pt x="6956" y="6467"/>
                      <a:pt x="3689" y="4296"/>
                      <a:pt x="1504" y="998"/>
                    </a:cubicBezTo>
                    <a:cubicBezTo>
                      <a:pt x="1122" y="1802"/>
                      <a:pt x="903" y="2741"/>
                      <a:pt x="903" y="3740"/>
                    </a:cubicBezTo>
                    <a:cubicBezTo>
                      <a:pt x="903" y="5632"/>
                      <a:pt x="1686" y="7299"/>
                      <a:pt x="2875" y="8280"/>
                    </a:cubicBezTo>
                    <a:cubicBezTo>
                      <a:pt x="2150" y="8248"/>
                      <a:pt x="1466" y="8005"/>
                      <a:pt x="868" y="7598"/>
                    </a:cubicBezTo>
                    <a:cubicBezTo>
                      <a:pt x="868" y="7619"/>
                      <a:pt x="868" y="7643"/>
                      <a:pt x="868" y="7664"/>
                    </a:cubicBezTo>
                    <a:cubicBezTo>
                      <a:pt x="868" y="10308"/>
                      <a:pt x="2396" y="12510"/>
                      <a:pt x="4423" y="13011"/>
                    </a:cubicBezTo>
                    <a:cubicBezTo>
                      <a:pt x="4051" y="13136"/>
                      <a:pt x="3660" y="13202"/>
                      <a:pt x="3255" y="13202"/>
                    </a:cubicBezTo>
                    <a:cubicBezTo>
                      <a:pt x="2970" y="13202"/>
                      <a:pt x="2693" y="13167"/>
                      <a:pt x="2421" y="13105"/>
                    </a:cubicBezTo>
                    <a:cubicBezTo>
                      <a:pt x="2985" y="15272"/>
                      <a:pt x="4622" y="16848"/>
                      <a:pt x="6560" y="16893"/>
                    </a:cubicBezTo>
                    <a:cubicBezTo>
                      <a:pt x="5043" y="18354"/>
                      <a:pt x="3134" y="19227"/>
                      <a:pt x="1057" y="19227"/>
                    </a:cubicBezTo>
                    <a:cubicBezTo>
                      <a:pt x="700" y="19227"/>
                      <a:pt x="348" y="19200"/>
                      <a:pt x="0" y="19151"/>
                    </a:cubicBezTo>
                    <a:cubicBezTo>
                      <a:pt x="1961" y="20699"/>
                      <a:pt x="4290" y="21600"/>
                      <a:pt x="6793" y="21600"/>
                    </a:cubicBezTo>
                    <a:cubicBezTo>
                      <a:pt x="14944" y="21600"/>
                      <a:pt x="19402" y="13293"/>
                      <a:pt x="19402" y="6084"/>
                    </a:cubicBezTo>
                    <a:cubicBezTo>
                      <a:pt x="19402" y="5848"/>
                      <a:pt x="19398" y="5615"/>
                      <a:pt x="19389" y="5378"/>
                    </a:cubicBezTo>
                    <a:cubicBezTo>
                      <a:pt x="20254" y="4609"/>
                      <a:pt x="21005" y="3649"/>
                      <a:pt x="21600" y="25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769330" y="3779152"/>
            <a:ext cx="2201983" cy="1853337"/>
            <a:chOff x="7769330" y="3779152"/>
            <a:chExt cx="2201983" cy="1853337"/>
          </a:xfrm>
        </p:grpSpPr>
        <p:sp>
          <p:nvSpPr>
            <p:cNvPr id="33" name="Shape 2658"/>
            <p:cNvSpPr/>
            <p:nvPr/>
          </p:nvSpPr>
          <p:spPr>
            <a:xfrm>
              <a:off x="7769330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4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9327976" y="3779152"/>
              <a:ext cx="643337" cy="643337"/>
              <a:chOff x="9298948" y="3779152"/>
              <a:chExt cx="643337" cy="643337"/>
            </a:xfrm>
          </p:grpSpPr>
          <p:sp>
            <p:nvSpPr>
              <p:cNvPr id="36" name="Shape 2665"/>
              <p:cNvSpPr/>
              <p:nvPr/>
            </p:nvSpPr>
            <p:spPr>
              <a:xfrm>
                <a:off x="929894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2666"/>
              <p:cNvSpPr/>
              <p:nvPr/>
            </p:nvSpPr>
            <p:spPr>
              <a:xfrm>
                <a:off x="9467314" y="3964549"/>
                <a:ext cx="306604" cy="2725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54" h="18517" extrusionOk="0">
                    <a:moveTo>
                      <a:pt x="20452" y="4444"/>
                    </a:moveTo>
                    <a:cubicBezTo>
                      <a:pt x="19302" y="11125"/>
                      <a:pt x="12887" y="16782"/>
                      <a:pt x="10956" y="18073"/>
                    </a:cubicBezTo>
                    <a:cubicBezTo>
                      <a:pt x="9026" y="19366"/>
                      <a:pt x="7266" y="17557"/>
                      <a:pt x="6626" y="16189"/>
                    </a:cubicBezTo>
                    <a:cubicBezTo>
                      <a:pt x="5895" y="14628"/>
                      <a:pt x="3704" y="6169"/>
                      <a:pt x="3131" y="5470"/>
                    </a:cubicBezTo>
                    <a:cubicBezTo>
                      <a:pt x="2556" y="4767"/>
                      <a:pt x="835" y="6169"/>
                      <a:pt x="835" y="6169"/>
                    </a:cubicBezTo>
                    <a:lnTo>
                      <a:pt x="0" y="5040"/>
                    </a:lnTo>
                    <a:cubicBezTo>
                      <a:pt x="0" y="5040"/>
                      <a:pt x="3495" y="729"/>
                      <a:pt x="6156" y="191"/>
                    </a:cubicBezTo>
                    <a:cubicBezTo>
                      <a:pt x="8977" y="-381"/>
                      <a:pt x="8973" y="4661"/>
                      <a:pt x="9651" y="7462"/>
                    </a:cubicBezTo>
                    <a:cubicBezTo>
                      <a:pt x="10307" y="10169"/>
                      <a:pt x="10748" y="11718"/>
                      <a:pt x="11320" y="11718"/>
                    </a:cubicBezTo>
                    <a:cubicBezTo>
                      <a:pt x="11895" y="11718"/>
                      <a:pt x="12990" y="10210"/>
                      <a:pt x="14190" y="7894"/>
                    </a:cubicBezTo>
                    <a:cubicBezTo>
                      <a:pt x="15392" y="5575"/>
                      <a:pt x="14139" y="3530"/>
                      <a:pt x="11791" y="4985"/>
                    </a:cubicBezTo>
                    <a:cubicBezTo>
                      <a:pt x="12730" y="-835"/>
                      <a:pt x="21600" y="-2234"/>
                      <a:pt x="20452" y="44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027040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45M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325436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1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75561" y="4624905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039898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25M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338294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76990" y="4637763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021699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35M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320095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13326" y="4619564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7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4391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build="p"/>
      <p:bldP spid="17" grpId="0" build="p"/>
      <p:bldP spid="18" grpId="0" build="p"/>
      <p:bldP spid="19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animBg="1"/>
      <p:bldP spid="28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6" name="Shape 2694"/>
          <p:cNvSpPr/>
          <p:nvPr/>
        </p:nvSpPr>
        <p:spPr>
          <a:xfrm>
            <a:off x="2608484" y="4217730"/>
            <a:ext cx="2468880" cy="55734"/>
          </a:xfrm>
          <a:prstGeom prst="rect">
            <a:avLst/>
          </a:prstGeom>
          <a:solidFill>
            <a:srgbClr val="7CC8EC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2695"/>
          <p:cNvSpPr/>
          <p:nvPr/>
        </p:nvSpPr>
        <p:spPr>
          <a:xfrm>
            <a:off x="7124114" y="4217730"/>
            <a:ext cx="2216055" cy="55734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8"/>
          <p:cNvSpPr/>
          <p:nvPr/>
        </p:nvSpPr>
        <p:spPr>
          <a:xfrm>
            <a:off x="3616854" y="4610116"/>
            <a:ext cx="146432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9"/>
          <p:cNvSpPr/>
          <p:nvPr/>
        </p:nvSpPr>
        <p:spPr>
          <a:xfrm>
            <a:off x="7124114" y="4613291"/>
            <a:ext cx="673980" cy="55734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702"/>
          <p:cNvSpPr/>
          <p:nvPr/>
        </p:nvSpPr>
        <p:spPr>
          <a:xfrm>
            <a:off x="3261025" y="5014179"/>
            <a:ext cx="182015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3"/>
          <p:cNvSpPr/>
          <p:nvPr/>
        </p:nvSpPr>
        <p:spPr>
          <a:xfrm>
            <a:off x="7124114" y="5014179"/>
            <a:ext cx="1411756" cy="55734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6"/>
          <p:cNvSpPr/>
          <p:nvPr/>
        </p:nvSpPr>
        <p:spPr>
          <a:xfrm>
            <a:off x="2886614" y="5409740"/>
            <a:ext cx="2194560" cy="55734"/>
          </a:xfrm>
          <a:prstGeom prst="rect">
            <a:avLst/>
          </a:prstGeom>
          <a:solidFill>
            <a:srgbClr val="7CC8EC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7"/>
          <p:cNvSpPr/>
          <p:nvPr/>
        </p:nvSpPr>
        <p:spPr>
          <a:xfrm>
            <a:off x="7124114" y="5409740"/>
            <a:ext cx="1739855" cy="55734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10"/>
          <p:cNvSpPr/>
          <p:nvPr/>
        </p:nvSpPr>
        <p:spPr>
          <a:xfrm>
            <a:off x="3892454" y="5811666"/>
            <a:ext cx="1188720" cy="55734"/>
          </a:xfrm>
          <a:prstGeom prst="rect">
            <a:avLst/>
          </a:prstGeom>
          <a:solidFill>
            <a:srgbClr val="7CC8EC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1"/>
          <p:cNvSpPr/>
          <p:nvPr/>
        </p:nvSpPr>
        <p:spPr>
          <a:xfrm>
            <a:off x="7124114" y="5811666"/>
            <a:ext cx="2482636" cy="55734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903178" y="2651761"/>
            <a:ext cx="8385643" cy="3215640"/>
            <a:chOff x="1903178" y="2651761"/>
            <a:chExt cx="8385643" cy="3215640"/>
          </a:xfrm>
        </p:grpSpPr>
        <p:sp>
          <p:nvSpPr>
            <p:cNvPr id="64" name="Shape 2689"/>
            <p:cNvSpPr/>
            <p:nvPr/>
          </p:nvSpPr>
          <p:spPr>
            <a:xfrm>
              <a:off x="2384913" y="5811667"/>
              <a:ext cx="269748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673"/>
            <p:cNvSpPr/>
            <p:nvPr/>
          </p:nvSpPr>
          <p:spPr>
            <a:xfrm>
              <a:off x="2384913" y="4217729"/>
              <a:ext cx="269748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675"/>
            <p:cNvSpPr/>
            <p:nvPr/>
          </p:nvSpPr>
          <p:spPr>
            <a:xfrm>
              <a:off x="7123942" y="421772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2677"/>
            <p:cNvSpPr/>
            <p:nvPr/>
          </p:nvSpPr>
          <p:spPr>
            <a:xfrm>
              <a:off x="2384913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679"/>
            <p:cNvSpPr/>
            <p:nvPr/>
          </p:nvSpPr>
          <p:spPr>
            <a:xfrm>
              <a:off x="7123942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681"/>
            <p:cNvSpPr/>
            <p:nvPr/>
          </p:nvSpPr>
          <p:spPr>
            <a:xfrm>
              <a:off x="2384913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2683"/>
            <p:cNvSpPr/>
            <p:nvPr/>
          </p:nvSpPr>
          <p:spPr>
            <a:xfrm>
              <a:off x="7123942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685"/>
            <p:cNvSpPr/>
            <p:nvPr/>
          </p:nvSpPr>
          <p:spPr>
            <a:xfrm>
              <a:off x="2384913" y="5409740"/>
              <a:ext cx="2696261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687"/>
            <p:cNvSpPr/>
            <p:nvPr/>
          </p:nvSpPr>
          <p:spPr>
            <a:xfrm>
              <a:off x="7123942" y="5409740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691"/>
            <p:cNvSpPr/>
            <p:nvPr/>
          </p:nvSpPr>
          <p:spPr>
            <a:xfrm>
              <a:off x="7123942" y="5811667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714"/>
            <p:cNvSpPr/>
            <p:nvPr/>
          </p:nvSpPr>
          <p:spPr>
            <a:xfrm>
              <a:off x="1903178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9" name="Group 2717"/>
            <p:cNvGrpSpPr/>
            <p:nvPr/>
          </p:nvGrpSpPr>
          <p:grpSpPr>
            <a:xfrm>
              <a:off x="2848473" y="2902766"/>
              <a:ext cx="253542" cy="640021"/>
              <a:chOff x="0" y="0"/>
              <a:chExt cx="561168" cy="1416570"/>
            </a:xfrm>
          </p:grpSpPr>
          <p:sp>
            <p:nvSpPr>
              <p:cNvPr id="80" name="Shape 2715"/>
              <p:cNvSpPr/>
              <p:nvPr/>
            </p:nvSpPr>
            <p:spPr>
              <a:xfrm>
                <a:off x="0" y="242666"/>
                <a:ext cx="561169" cy="11739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716"/>
              <p:cNvSpPr/>
              <p:nvPr/>
            </p:nvSpPr>
            <p:spPr>
              <a:xfrm>
                <a:off x="172901" y="-1"/>
                <a:ext cx="224470" cy="2214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2" name="Shape 2721"/>
            <p:cNvSpPr/>
            <p:nvPr/>
          </p:nvSpPr>
          <p:spPr>
            <a:xfrm>
              <a:off x="7093264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3" name="Group 2725"/>
            <p:cNvGrpSpPr/>
            <p:nvPr/>
          </p:nvGrpSpPr>
          <p:grpSpPr>
            <a:xfrm>
              <a:off x="7771508" y="2903452"/>
              <a:ext cx="294288" cy="638650"/>
              <a:chOff x="0" y="0"/>
              <a:chExt cx="651353" cy="1413536"/>
            </a:xfrm>
          </p:grpSpPr>
          <p:sp>
            <p:nvSpPr>
              <p:cNvPr id="84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6" name="Shape 2729"/>
            <p:cNvSpPr/>
            <p:nvPr/>
          </p:nvSpPr>
          <p:spPr>
            <a:xfrm>
              <a:off x="5897090" y="2967436"/>
              <a:ext cx="377977" cy="1084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71" y="0"/>
                  </a:moveTo>
                  <a:lnTo>
                    <a:pt x="4629" y="0"/>
                  </a:lnTo>
                  <a:cubicBezTo>
                    <a:pt x="4629" y="0"/>
                    <a:pt x="3085" y="0"/>
                    <a:pt x="3085" y="5397"/>
                  </a:cubicBezTo>
                  <a:lnTo>
                    <a:pt x="18515" y="5397"/>
                  </a:lnTo>
                  <a:cubicBezTo>
                    <a:pt x="18515" y="0"/>
                    <a:pt x="16971" y="0"/>
                    <a:pt x="16971" y="0"/>
                  </a:cubicBezTo>
                  <a:close/>
                  <a:moveTo>
                    <a:pt x="21600" y="16190"/>
                  </a:moveTo>
                  <a:cubicBezTo>
                    <a:pt x="21600" y="10793"/>
                    <a:pt x="20058" y="10793"/>
                    <a:pt x="20058" y="10793"/>
                  </a:cubicBezTo>
                  <a:lnTo>
                    <a:pt x="1544" y="10793"/>
                  </a:lnTo>
                  <a:cubicBezTo>
                    <a:pt x="1544" y="10793"/>
                    <a:pt x="0" y="10793"/>
                    <a:pt x="0" y="16190"/>
                  </a:cubicBezTo>
                  <a:lnTo>
                    <a:pt x="0" y="21600"/>
                  </a:lnTo>
                  <a:lnTo>
                    <a:pt x="21600" y="21600"/>
                  </a:lnTo>
                  <a:cubicBezTo>
                    <a:pt x="21600" y="21600"/>
                    <a:pt x="21600" y="16190"/>
                    <a:pt x="21600" y="16190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730"/>
            <p:cNvSpPr/>
            <p:nvPr/>
          </p:nvSpPr>
          <p:spPr>
            <a:xfrm>
              <a:off x="5830202" y="3067767"/>
              <a:ext cx="531596" cy="3414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2" h="21575" extrusionOk="0">
                  <a:moveTo>
                    <a:pt x="20320" y="1015"/>
                  </a:moveTo>
                  <a:cubicBezTo>
                    <a:pt x="19682" y="0"/>
                    <a:pt x="19682" y="0"/>
                    <a:pt x="19682" y="0"/>
                  </a:cubicBezTo>
                  <a:lnTo>
                    <a:pt x="19682" y="2728"/>
                  </a:lnTo>
                  <a:lnTo>
                    <a:pt x="1550" y="2728"/>
                  </a:lnTo>
                  <a:lnTo>
                    <a:pt x="1550" y="0"/>
                  </a:lnTo>
                  <a:cubicBezTo>
                    <a:pt x="1550" y="0"/>
                    <a:pt x="1550" y="0"/>
                    <a:pt x="910" y="1015"/>
                  </a:cubicBezTo>
                  <a:cubicBezTo>
                    <a:pt x="273" y="2026"/>
                    <a:pt x="-184" y="2299"/>
                    <a:pt x="73" y="4441"/>
                  </a:cubicBezTo>
                  <a:cubicBezTo>
                    <a:pt x="329" y="6574"/>
                    <a:pt x="1565" y="18278"/>
                    <a:pt x="1749" y="19863"/>
                  </a:cubicBezTo>
                  <a:cubicBezTo>
                    <a:pt x="1951" y="21600"/>
                    <a:pt x="3068" y="21575"/>
                    <a:pt x="3068" y="21575"/>
                  </a:cubicBezTo>
                  <a:lnTo>
                    <a:pt x="18164" y="21575"/>
                  </a:lnTo>
                  <a:cubicBezTo>
                    <a:pt x="18164" y="21575"/>
                    <a:pt x="19281" y="21600"/>
                    <a:pt x="19482" y="19863"/>
                  </a:cubicBezTo>
                  <a:cubicBezTo>
                    <a:pt x="19667" y="18278"/>
                    <a:pt x="20903" y="6574"/>
                    <a:pt x="21159" y="4441"/>
                  </a:cubicBezTo>
                  <a:cubicBezTo>
                    <a:pt x="21416" y="2299"/>
                    <a:pt x="20958" y="2026"/>
                    <a:pt x="20320" y="1015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269597" y="2651760"/>
            <a:ext cx="2019224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231810" y="2651760"/>
            <a:ext cx="1856990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Male</a:t>
            </a:r>
            <a:endParaRPr lang="en-GB" sz="36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36794" y="3484795"/>
            <a:ext cx="1503613" cy="468195"/>
          </a:xfrm>
        </p:spPr>
        <p:txBody>
          <a:bodyPr>
            <a:noAutofit/>
          </a:bodyPr>
          <a:lstStyle/>
          <a:p>
            <a:pPr lvl="0" algn="ctr"/>
            <a:r>
              <a:rPr lang="en-GB" sz="25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86761" y="409065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Graphic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4480494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Interior Design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0049" y="4879890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Web Design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7754" y="528497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Marketing Serve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5666207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 err="1"/>
              <a:t>Investation</a:t>
            </a:r>
            <a:endParaRPr lang="en-GB" sz="14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086910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80%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488114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25%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884008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55%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5285212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65%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8" y="5679165"/>
            <a:ext cx="832372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90%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084069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485273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55%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881167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70%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5282371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97%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4" y="5676324"/>
            <a:ext cx="832372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45%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149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Rectangle 88"/>
          <p:cNvSpPr/>
          <p:nvPr/>
        </p:nvSpPr>
        <p:spPr>
          <a:xfrm>
            <a:off x="0" y="0"/>
            <a:ext cx="12192000" cy="73024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7943" y="4592555"/>
            <a:ext cx="10167257" cy="14345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about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5880101" y="3653484"/>
            <a:ext cx="673100" cy="9390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1978626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 animBg="1"/>
      <p:bldP spid="6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ONE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5" name="Group 24"/>
          <p:cNvGrpSpPr/>
          <p:nvPr/>
        </p:nvGrpSpPr>
        <p:grpSpPr>
          <a:xfrm>
            <a:off x="1098550" y="4808538"/>
            <a:ext cx="128588" cy="1244600"/>
            <a:chOff x="1098550" y="4808538"/>
            <a:chExt cx="128588" cy="1244600"/>
          </a:xfrm>
        </p:grpSpPr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1098550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1098550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" name="Freeform 10"/>
            <p:cNvSpPr>
              <a:spLocks/>
            </p:cNvSpPr>
            <p:nvPr/>
          </p:nvSpPr>
          <p:spPr bwMode="auto">
            <a:xfrm>
              <a:off x="1098550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1098550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1098550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3702050" y="4808538"/>
            <a:ext cx="127000" cy="1244600"/>
            <a:chOff x="3702050" y="4808538"/>
            <a:chExt cx="127000" cy="1244600"/>
          </a:xfrm>
        </p:grpSpPr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3702050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3702050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3702050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auto">
            <a:xfrm>
              <a:off x="3702050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auto">
            <a:xfrm>
              <a:off x="3702050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6303963" y="4808538"/>
            <a:ext cx="128588" cy="1244600"/>
            <a:chOff x="6303963" y="4808538"/>
            <a:chExt cx="128588" cy="1244600"/>
          </a:xfrm>
        </p:grpSpPr>
        <p:sp>
          <p:nvSpPr>
            <p:cNvPr id="18" name="Freeform 20"/>
            <p:cNvSpPr>
              <a:spLocks/>
            </p:cNvSpPr>
            <p:nvPr/>
          </p:nvSpPr>
          <p:spPr bwMode="auto">
            <a:xfrm>
              <a:off x="6303963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21"/>
            <p:cNvSpPr>
              <a:spLocks/>
            </p:cNvSpPr>
            <p:nvPr/>
          </p:nvSpPr>
          <p:spPr bwMode="auto">
            <a:xfrm>
              <a:off x="6303963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22"/>
            <p:cNvSpPr>
              <a:spLocks/>
            </p:cNvSpPr>
            <p:nvPr/>
          </p:nvSpPr>
          <p:spPr bwMode="auto">
            <a:xfrm>
              <a:off x="6303963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23"/>
            <p:cNvSpPr>
              <a:spLocks/>
            </p:cNvSpPr>
            <p:nvPr/>
          </p:nvSpPr>
          <p:spPr bwMode="auto">
            <a:xfrm>
              <a:off x="6303963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Freeform 24"/>
            <p:cNvSpPr>
              <a:spLocks/>
            </p:cNvSpPr>
            <p:nvPr/>
          </p:nvSpPr>
          <p:spPr bwMode="auto">
            <a:xfrm>
              <a:off x="6303963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8901113" y="4808538"/>
            <a:ext cx="127000" cy="1244600"/>
            <a:chOff x="8901113" y="4808538"/>
            <a:chExt cx="127000" cy="1244600"/>
          </a:xfrm>
        </p:grpSpPr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8901113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8901113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8"/>
            <p:cNvSpPr>
              <a:spLocks/>
            </p:cNvSpPr>
            <p:nvPr/>
          </p:nvSpPr>
          <p:spPr bwMode="auto">
            <a:xfrm>
              <a:off x="8901113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8901113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30"/>
            <p:cNvSpPr>
              <a:spLocks/>
            </p:cNvSpPr>
            <p:nvPr/>
          </p:nvSpPr>
          <p:spPr bwMode="auto">
            <a:xfrm>
              <a:off x="8901113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3667125"/>
            <a:ext cx="2243138" cy="625475"/>
            <a:chOff x="1066800" y="3667125"/>
            <a:chExt cx="2243138" cy="625475"/>
          </a:xfrm>
        </p:grpSpPr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1066800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31"/>
            <p:cNvSpPr>
              <a:spLocks noEditPoints="1"/>
            </p:cNvSpPr>
            <p:nvPr/>
          </p:nvSpPr>
          <p:spPr bwMode="auto">
            <a:xfrm>
              <a:off x="1528763" y="3833813"/>
              <a:ext cx="287338" cy="290513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68713" y="3667125"/>
            <a:ext cx="2244725" cy="625475"/>
            <a:chOff x="3668713" y="3667125"/>
            <a:chExt cx="2244725" cy="625475"/>
          </a:xfrm>
        </p:grpSpPr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3668713" y="3667125"/>
              <a:ext cx="2244725" cy="62547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32"/>
            <p:cNvSpPr>
              <a:spLocks noEditPoints="1"/>
            </p:cNvSpPr>
            <p:nvPr/>
          </p:nvSpPr>
          <p:spPr bwMode="auto">
            <a:xfrm>
              <a:off x="4098925" y="3854450"/>
              <a:ext cx="282575" cy="250825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272213" y="3667125"/>
            <a:ext cx="2243138" cy="625475"/>
            <a:chOff x="6272213" y="3667125"/>
            <a:chExt cx="2243138" cy="625475"/>
          </a:xfrm>
        </p:grpSpPr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6272213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5" name="Freeform 33"/>
            <p:cNvSpPr>
              <a:spLocks noEditPoints="1"/>
            </p:cNvSpPr>
            <p:nvPr/>
          </p:nvSpPr>
          <p:spPr bwMode="auto">
            <a:xfrm>
              <a:off x="6700838" y="3854450"/>
              <a:ext cx="276225" cy="250825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867775" y="3667125"/>
            <a:ext cx="2251075" cy="625475"/>
            <a:chOff x="8867775" y="3667125"/>
            <a:chExt cx="2251075" cy="625475"/>
          </a:xfrm>
        </p:grpSpPr>
        <p:sp>
          <p:nvSpPr>
            <p:cNvPr id="23" name="Freeform 25"/>
            <p:cNvSpPr>
              <a:spLocks/>
            </p:cNvSpPr>
            <p:nvPr/>
          </p:nvSpPr>
          <p:spPr bwMode="auto">
            <a:xfrm>
              <a:off x="8867775" y="3667125"/>
              <a:ext cx="2251075" cy="62547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34"/>
            <p:cNvSpPr>
              <a:spLocks noEditPoints="1"/>
            </p:cNvSpPr>
            <p:nvPr/>
          </p:nvSpPr>
          <p:spPr bwMode="auto">
            <a:xfrm>
              <a:off x="9297988" y="3854450"/>
              <a:ext cx="333375" cy="250825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9240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54181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01837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16778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99617" y="3669348"/>
            <a:ext cx="1340483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03116" y="3668713"/>
            <a:ext cx="1340484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03441" y="3672806"/>
            <a:ext cx="131191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00591" y="3670300"/>
            <a:ext cx="1318259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50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956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build="p"/>
      <p:bldP spid="39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animBg="1"/>
      <p:bldP spid="51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063625" y="2109788"/>
            <a:ext cx="2247900" cy="623888"/>
            <a:chOff x="1063625" y="2109788"/>
            <a:chExt cx="2247900" cy="623888"/>
          </a:xfrm>
        </p:grpSpPr>
        <p:sp>
          <p:nvSpPr>
            <p:cNvPr id="70" name="Freeform 7"/>
            <p:cNvSpPr>
              <a:spLocks/>
            </p:cNvSpPr>
            <p:nvPr/>
          </p:nvSpPr>
          <p:spPr bwMode="auto">
            <a:xfrm>
              <a:off x="1063625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6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5 w 1416"/>
                <a:gd name="T11" fmla="*/ 393 h 393"/>
                <a:gd name="T12" fmla="*/ 1235 w 1416"/>
                <a:gd name="T13" fmla="*/ 393 h 393"/>
                <a:gd name="T14" fmla="*/ 1235 w 1416"/>
                <a:gd name="T15" fmla="*/ 393 h 393"/>
                <a:gd name="T16" fmla="*/ 1416 w 1416"/>
                <a:gd name="T17" fmla="*/ 196 h 393"/>
                <a:gd name="T18" fmla="*/ 1235 w 1416"/>
                <a:gd name="T19" fmla="*/ 0 h 393"/>
                <a:gd name="T20" fmla="*/ 1235 w 1416"/>
                <a:gd name="T21" fmla="*/ 0 h 393"/>
                <a:gd name="T22" fmla="*/ 1235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6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416" y="196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11"/>
            <p:cNvSpPr>
              <a:spLocks noEditPoints="1"/>
            </p:cNvSpPr>
            <p:nvPr/>
          </p:nvSpPr>
          <p:spPr bwMode="auto">
            <a:xfrm>
              <a:off x="1528763" y="2279651"/>
              <a:ext cx="285750" cy="287338"/>
            </a:xfrm>
            <a:custGeom>
              <a:avLst/>
              <a:gdLst>
                <a:gd name="T0" fmla="*/ 11 w 90"/>
                <a:gd name="T1" fmla="*/ 35 h 90"/>
                <a:gd name="T2" fmla="*/ 35 w 90"/>
                <a:gd name="T3" fmla="*/ 10 h 90"/>
                <a:gd name="T4" fmla="*/ 60 w 90"/>
                <a:gd name="T5" fmla="*/ 36 h 90"/>
                <a:gd name="T6" fmla="*/ 36 w 90"/>
                <a:gd name="T7" fmla="*/ 60 h 90"/>
                <a:gd name="T8" fmla="*/ 11 w 90"/>
                <a:gd name="T9" fmla="*/ 35 h 90"/>
                <a:gd name="T10" fmla="*/ 87 w 90"/>
                <a:gd name="T11" fmla="*/ 76 h 90"/>
                <a:gd name="T12" fmla="*/ 66 w 90"/>
                <a:gd name="T13" fmla="*/ 54 h 90"/>
                <a:gd name="T14" fmla="*/ 71 w 90"/>
                <a:gd name="T15" fmla="*/ 36 h 90"/>
                <a:gd name="T16" fmla="*/ 35 w 90"/>
                <a:gd name="T17" fmla="*/ 0 h 90"/>
                <a:gd name="T18" fmla="*/ 0 w 90"/>
                <a:gd name="T19" fmla="*/ 35 h 90"/>
                <a:gd name="T20" fmla="*/ 36 w 90"/>
                <a:gd name="T21" fmla="*/ 71 h 90"/>
                <a:gd name="T22" fmla="*/ 54 w 90"/>
                <a:gd name="T23" fmla="*/ 66 h 90"/>
                <a:gd name="T24" fmla="*/ 75 w 90"/>
                <a:gd name="T25" fmla="*/ 88 h 90"/>
                <a:gd name="T26" fmla="*/ 83 w 90"/>
                <a:gd name="T27" fmla="*/ 88 h 90"/>
                <a:gd name="T28" fmla="*/ 88 w 90"/>
                <a:gd name="T29" fmla="*/ 82 h 90"/>
                <a:gd name="T30" fmla="*/ 87 w 90"/>
                <a:gd name="T31" fmla="*/ 76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0" h="90">
                  <a:moveTo>
                    <a:pt x="11" y="35"/>
                  </a:moveTo>
                  <a:cubicBezTo>
                    <a:pt x="11" y="21"/>
                    <a:pt x="21" y="10"/>
                    <a:pt x="35" y="10"/>
                  </a:cubicBezTo>
                  <a:cubicBezTo>
                    <a:pt x="48" y="10"/>
                    <a:pt x="60" y="22"/>
                    <a:pt x="60" y="36"/>
                  </a:cubicBezTo>
                  <a:cubicBezTo>
                    <a:pt x="60" y="49"/>
                    <a:pt x="49" y="60"/>
                    <a:pt x="36" y="60"/>
                  </a:cubicBezTo>
                  <a:cubicBezTo>
                    <a:pt x="22" y="60"/>
                    <a:pt x="11" y="48"/>
                    <a:pt x="11" y="35"/>
                  </a:cubicBezTo>
                  <a:close/>
                  <a:moveTo>
                    <a:pt x="87" y="76"/>
                  </a:moveTo>
                  <a:cubicBezTo>
                    <a:pt x="66" y="54"/>
                    <a:pt x="66" y="54"/>
                    <a:pt x="66" y="54"/>
                  </a:cubicBezTo>
                  <a:cubicBezTo>
                    <a:pt x="69" y="49"/>
                    <a:pt x="71" y="42"/>
                    <a:pt x="71" y="36"/>
                  </a:cubicBezTo>
                  <a:cubicBezTo>
                    <a:pt x="71" y="16"/>
                    <a:pt x="54" y="0"/>
                    <a:pt x="35" y="0"/>
                  </a:cubicBezTo>
                  <a:cubicBezTo>
                    <a:pt x="15" y="0"/>
                    <a:pt x="0" y="15"/>
                    <a:pt x="0" y="35"/>
                  </a:cubicBezTo>
                  <a:cubicBezTo>
                    <a:pt x="0" y="54"/>
                    <a:pt x="17" y="71"/>
                    <a:pt x="36" y="71"/>
                  </a:cubicBezTo>
                  <a:cubicBezTo>
                    <a:pt x="42" y="71"/>
                    <a:pt x="48" y="69"/>
                    <a:pt x="54" y="66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7" y="90"/>
                    <a:pt x="81" y="90"/>
                    <a:pt x="83" y="88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90" y="80"/>
                    <a:pt x="90" y="78"/>
                    <a:pt x="87" y="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5999163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28763" y="3267869"/>
            <a:ext cx="2636837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0" y="4130675"/>
            <a:ext cx="5999163" cy="239395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</a:t>
            </a:r>
            <a:r>
              <a:rPr lang="en-GB" dirty="0" smtClean="0"/>
              <a:t>h</a:t>
            </a:r>
          </a:p>
          <a:p>
            <a:r>
              <a:rPr lang="en-GB" dirty="0" smtClean="0"/>
              <a:t>ere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smtClean="0"/>
              <a:t>y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aku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7536393" y="3280569"/>
            <a:ext cx="3594098" cy="28916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02338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8" grpId="0" animBg="1"/>
      <p:bldP spid="16" grpId="0" build="p"/>
      <p:bldP spid="17" grpId="0" build="p"/>
      <p:bldP spid="19" grpId="0" build="p"/>
      <p:bldP spid="20" grpId="0" build="p"/>
      <p:bldP spid="22" grpId="0" build="p"/>
      <p:bldP spid="23" grpId="0" build="p"/>
      <p:bldP spid="3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10695823" y="760992"/>
            <a:ext cx="492919" cy="2154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800" dirty="0" smtClean="0">
                <a:solidFill>
                  <a:schemeClr val="bg1"/>
                </a:solidFill>
                <a:latin typeface="Source Sans Pro Ligth"/>
              </a:rPr>
              <a:t>41</a:t>
            </a:r>
            <a:endParaRPr lang="en-GB" sz="800" dirty="0">
              <a:solidFill>
                <a:schemeClr val="bg1"/>
              </a:solidFill>
              <a:latin typeface="Source Sans Pro Ligth"/>
            </a:endParaRPr>
          </a:p>
        </p:txBody>
      </p:sp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7585" y="3267869"/>
            <a:ext cx="2831795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69038" y="4167505"/>
            <a:ext cx="4860925" cy="232537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/>
              <a:t>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3637585" y="4279981"/>
            <a:ext cx="128588" cy="1244600"/>
            <a:chOff x="3637585" y="4279981"/>
            <a:chExt cx="128588" cy="1244600"/>
          </a:xfrm>
        </p:grpSpPr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3637585" y="4279981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3637585" y="4564143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637585" y="484671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637585" y="5130881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637585" y="5415043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8275" y="4154805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2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PLANNING DETAIL DESCRIPTION</a:t>
            </a:r>
          </a:p>
        </p:txBody>
      </p:sp>
      <p:sp>
        <p:nvSpPr>
          <p:cNvPr id="33" name="Shape 2820"/>
          <p:cNvSpPr/>
          <p:nvPr/>
        </p:nvSpPr>
        <p:spPr>
          <a:xfrm>
            <a:off x="1069975" y="4192986"/>
            <a:ext cx="2004585" cy="17487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3845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7" grpId="0" build="p"/>
      <p:bldP spid="22" grpId="0" build="p"/>
      <p:bldP spid="23" grpId="0" build="p"/>
      <p:bldP spid="31" grpId="0" uiExpand="1" build="p"/>
      <p:bldP spid="3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69038" y="3267869"/>
            <a:ext cx="2608262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Do Real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1" y="4130675"/>
            <a:ext cx="4546600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 smtClean="0"/>
              <a:t>haid</a:t>
            </a:r>
            <a:endParaRPr lang="en-GB" dirty="0" smtClean="0"/>
          </a:p>
        </p:txBody>
      </p:sp>
      <p:sp>
        <p:nvSpPr>
          <p:cNvPr id="3" name="Rectangle 2"/>
          <p:cNvSpPr/>
          <p:nvPr/>
        </p:nvSpPr>
        <p:spPr>
          <a:xfrm>
            <a:off x="626903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DO REAL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879977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525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20" grpId="0" build="p"/>
      <p:bldP spid="22" grpId="0" build="p"/>
      <p:bldP spid="23" grpId="0" build="p"/>
      <p:bldP spid="3" grpId="0" animBg="1"/>
      <p:bldP spid="28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6095999" y="3281363"/>
            <a:ext cx="5026025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72250" y="3267869"/>
            <a:ext cx="2305050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Performance</a:t>
            </a:r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PERFORMANCE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-14356" y="3687763"/>
            <a:ext cx="12206355" cy="321960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reeform 15"/>
          <p:cNvSpPr>
            <a:spLocks/>
          </p:cNvSpPr>
          <p:nvPr/>
        </p:nvSpPr>
        <p:spPr bwMode="auto">
          <a:xfrm>
            <a:off x="6091237" y="3677808"/>
            <a:ext cx="5030787" cy="2227851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72250" y="3983198"/>
            <a:ext cx="4123573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 smtClean="0"/>
              <a:t>opopo</a:t>
            </a:r>
            <a:endParaRPr lang="en-GB" dirty="0" smtClean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05881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9" grpId="0" build="p"/>
      <p:bldP spid="22" grpId="0" build="p"/>
      <p:bldP spid="28" grpId="0" animBg="1"/>
      <p:bldP spid="23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071563" y="3371851"/>
            <a:ext cx="2963863" cy="2562859"/>
            <a:chOff x="1071563" y="3371851"/>
            <a:chExt cx="2963863" cy="2562859"/>
          </a:xfrm>
        </p:grpSpPr>
        <p:sp>
          <p:nvSpPr>
            <p:cNvPr id="33" name="Rectangle 32"/>
            <p:cNvSpPr/>
            <p:nvPr/>
          </p:nvSpPr>
          <p:spPr>
            <a:xfrm>
              <a:off x="1073151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071563" y="3371851"/>
              <a:ext cx="2963863" cy="636588"/>
              <a:chOff x="1071563" y="3371851"/>
              <a:chExt cx="2963863" cy="636588"/>
            </a:xfrm>
          </p:grpSpPr>
          <p:sp>
            <p:nvSpPr>
              <p:cNvPr id="23" name="Freeform 7"/>
              <p:cNvSpPr>
                <a:spLocks/>
              </p:cNvSpPr>
              <p:nvPr/>
            </p:nvSpPr>
            <p:spPr bwMode="auto">
              <a:xfrm>
                <a:off x="1071563" y="3371851"/>
                <a:ext cx="2963863" cy="636588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8" name="Freeform 10"/>
              <p:cNvSpPr>
                <a:spLocks noEditPoints="1"/>
              </p:cNvSpPr>
              <p:nvPr/>
            </p:nvSpPr>
            <p:spPr bwMode="auto">
              <a:xfrm>
                <a:off x="1435100" y="3549651"/>
                <a:ext cx="290513" cy="282575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4613275" y="3371851"/>
            <a:ext cx="2965450" cy="2562859"/>
            <a:chOff x="4613275" y="3371851"/>
            <a:chExt cx="2965450" cy="2562859"/>
          </a:xfrm>
        </p:grpSpPr>
        <p:sp>
          <p:nvSpPr>
            <p:cNvPr id="34" name="Rectangle 33"/>
            <p:cNvSpPr/>
            <p:nvPr/>
          </p:nvSpPr>
          <p:spPr>
            <a:xfrm>
              <a:off x="4618038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4613275" y="3371851"/>
              <a:ext cx="2965450" cy="636588"/>
            </a:xfrm>
            <a:custGeom>
              <a:avLst/>
              <a:gdLst>
                <a:gd name="T0" fmla="*/ 0 w 1868"/>
                <a:gd name="T1" fmla="*/ 0 h 401"/>
                <a:gd name="T2" fmla="*/ 1868 w 1868"/>
                <a:gd name="T3" fmla="*/ 0 h 401"/>
                <a:gd name="T4" fmla="*/ 1868 w 1868"/>
                <a:gd name="T5" fmla="*/ 401 h 401"/>
                <a:gd name="T6" fmla="*/ 0 w 1868"/>
                <a:gd name="T7" fmla="*/ 401 h 401"/>
                <a:gd name="T8" fmla="*/ 0 w 1868"/>
                <a:gd name="T9" fmla="*/ 0 h 401"/>
                <a:gd name="T10" fmla="*/ 0 w 1868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68" h="401">
                  <a:moveTo>
                    <a:pt x="0" y="0"/>
                  </a:moveTo>
                  <a:lnTo>
                    <a:pt x="1868" y="0"/>
                  </a:lnTo>
                  <a:lnTo>
                    <a:pt x="1868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5010150" y="3549651"/>
              <a:ext cx="295275" cy="282575"/>
            </a:xfrm>
            <a:custGeom>
              <a:avLst/>
              <a:gdLst>
                <a:gd name="T0" fmla="*/ 16 w 62"/>
                <a:gd name="T1" fmla="*/ 59 h 59"/>
                <a:gd name="T2" fmla="*/ 23 w 62"/>
                <a:gd name="T3" fmla="*/ 59 h 59"/>
                <a:gd name="T4" fmla="*/ 37 w 62"/>
                <a:gd name="T5" fmla="*/ 34 h 59"/>
                <a:gd name="T6" fmla="*/ 53 w 62"/>
                <a:gd name="T7" fmla="*/ 34 h 59"/>
                <a:gd name="T8" fmla="*/ 62 w 62"/>
                <a:gd name="T9" fmla="*/ 29 h 59"/>
                <a:gd name="T10" fmla="*/ 53 w 62"/>
                <a:gd name="T11" fmla="*/ 25 h 59"/>
                <a:gd name="T12" fmla="*/ 37 w 62"/>
                <a:gd name="T13" fmla="*/ 25 h 59"/>
                <a:gd name="T14" fmla="*/ 23 w 62"/>
                <a:gd name="T15" fmla="*/ 0 h 59"/>
                <a:gd name="T16" fmla="*/ 16 w 62"/>
                <a:gd name="T17" fmla="*/ 0 h 59"/>
                <a:gd name="T18" fmla="*/ 24 w 62"/>
                <a:gd name="T19" fmla="*/ 25 h 59"/>
                <a:gd name="T20" fmla="*/ 13 w 62"/>
                <a:gd name="T21" fmla="*/ 25 h 59"/>
                <a:gd name="T22" fmla="*/ 6 w 62"/>
                <a:gd name="T23" fmla="*/ 19 h 59"/>
                <a:gd name="T24" fmla="*/ 0 w 62"/>
                <a:gd name="T25" fmla="*/ 19 h 59"/>
                <a:gd name="T26" fmla="*/ 5 w 62"/>
                <a:gd name="T27" fmla="*/ 29 h 59"/>
                <a:gd name="T28" fmla="*/ 0 w 62"/>
                <a:gd name="T29" fmla="*/ 40 h 59"/>
                <a:gd name="T30" fmla="*/ 6 w 62"/>
                <a:gd name="T31" fmla="*/ 40 h 59"/>
                <a:gd name="T32" fmla="*/ 13 w 62"/>
                <a:gd name="T33" fmla="*/ 34 h 59"/>
                <a:gd name="T34" fmla="*/ 24 w 62"/>
                <a:gd name="T35" fmla="*/ 34 h 59"/>
                <a:gd name="T36" fmla="*/ 16 w 62"/>
                <a:gd name="T37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" h="59">
                  <a:moveTo>
                    <a:pt x="16" y="59"/>
                  </a:moveTo>
                  <a:cubicBezTo>
                    <a:pt x="23" y="59"/>
                    <a:pt x="23" y="59"/>
                    <a:pt x="23" y="59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53" y="34"/>
                    <a:pt x="53" y="34"/>
                    <a:pt x="53" y="34"/>
                  </a:cubicBezTo>
                  <a:cubicBezTo>
                    <a:pt x="53" y="34"/>
                    <a:pt x="62" y="34"/>
                    <a:pt x="62" y="29"/>
                  </a:cubicBezTo>
                  <a:cubicBezTo>
                    <a:pt x="62" y="25"/>
                    <a:pt x="53" y="25"/>
                    <a:pt x="53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6" y="40"/>
                    <a:pt x="6" y="40"/>
                    <a:pt x="6" y="40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16" y="59"/>
                    <a:pt x="16" y="59"/>
                    <a:pt x="16" y="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154988" y="3371851"/>
            <a:ext cx="2970213" cy="2562859"/>
            <a:chOff x="8154988" y="3371851"/>
            <a:chExt cx="2970213" cy="2562859"/>
          </a:xfrm>
        </p:grpSpPr>
        <p:sp>
          <p:nvSpPr>
            <p:cNvPr id="35" name="Rectangle 34"/>
            <p:cNvSpPr/>
            <p:nvPr/>
          </p:nvSpPr>
          <p:spPr>
            <a:xfrm>
              <a:off x="8155665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8154988" y="3371851"/>
              <a:ext cx="2970213" cy="636588"/>
            </a:xfrm>
            <a:custGeom>
              <a:avLst/>
              <a:gdLst>
                <a:gd name="T0" fmla="*/ 0 w 1871"/>
                <a:gd name="T1" fmla="*/ 0 h 401"/>
                <a:gd name="T2" fmla="*/ 1871 w 1871"/>
                <a:gd name="T3" fmla="*/ 0 h 401"/>
                <a:gd name="T4" fmla="*/ 1871 w 1871"/>
                <a:gd name="T5" fmla="*/ 401 h 401"/>
                <a:gd name="T6" fmla="*/ 0 w 1871"/>
                <a:gd name="T7" fmla="*/ 401 h 401"/>
                <a:gd name="T8" fmla="*/ 0 w 1871"/>
                <a:gd name="T9" fmla="*/ 0 h 401"/>
                <a:gd name="T10" fmla="*/ 0 w 1871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71" h="401">
                  <a:moveTo>
                    <a:pt x="0" y="0"/>
                  </a:moveTo>
                  <a:lnTo>
                    <a:pt x="1871" y="0"/>
                  </a:lnTo>
                  <a:lnTo>
                    <a:pt x="1871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 noEditPoints="1"/>
            </p:cNvSpPr>
            <p:nvPr/>
          </p:nvSpPr>
          <p:spPr bwMode="auto">
            <a:xfrm>
              <a:off x="8528050" y="3525838"/>
              <a:ext cx="333375" cy="282575"/>
            </a:xfrm>
            <a:custGeom>
              <a:avLst/>
              <a:gdLst>
                <a:gd name="T0" fmla="*/ 67 w 70"/>
                <a:gd name="T1" fmla="*/ 40 h 59"/>
                <a:gd name="T2" fmla="*/ 56 w 70"/>
                <a:gd name="T3" fmla="*/ 33 h 59"/>
                <a:gd name="T4" fmla="*/ 50 w 70"/>
                <a:gd name="T5" fmla="*/ 33 h 59"/>
                <a:gd name="T6" fmla="*/ 61 w 70"/>
                <a:gd name="T7" fmla="*/ 42 h 59"/>
                <a:gd name="T8" fmla="*/ 49 w 70"/>
                <a:gd name="T9" fmla="*/ 42 h 59"/>
                <a:gd name="T10" fmla="*/ 48 w 70"/>
                <a:gd name="T11" fmla="*/ 42 h 59"/>
                <a:gd name="T12" fmla="*/ 45 w 70"/>
                <a:gd name="T13" fmla="*/ 50 h 59"/>
                <a:gd name="T14" fmla="*/ 25 w 70"/>
                <a:gd name="T15" fmla="*/ 50 h 59"/>
                <a:gd name="T16" fmla="*/ 22 w 70"/>
                <a:gd name="T17" fmla="*/ 42 h 59"/>
                <a:gd name="T18" fmla="*/ 21 w 70"/>
                <a:gd name="T19" fmla="*/ 42 h 59"/>
                <a:gd name="T20" fmla="*/ 9 w 70"/>
                <a:gd name="T21" fmla="*/ 42 h 59"/>
                <a:gd name="T22" fmla="*/ 21 w 70"/>
                <a:gd name="T23" fmla="*/ 33 h 59"/>
                <a:gd name="T24" fmla="*/ 14 w 70"/>
                <a:gd name="T25" fmla="*/ 33 h 59"/>
                <a:gd name="T26" fmla="*/ 3 w 70"/>
                <a:gd name="T27" fmla="*/ 40 h 59"/>
                <a:gd name="T28" fmla="*/ 0 w 70"/>
                <a:gd name="T29" fmla="*/ 45 h 59"/>
                <a:gd name="T30" fmla="*/ 2 w 70"/>
                <a:gd name="T31" fmla="*/ 56 h 59"/>
                <a:gd name="T32" fmla="*/ 7 w 70"/>
                <a:gd name="T33" fmla="*/ 59 h 59"/>
                <a:gd name="T34" fmla="*/ 63 w 70"/>
                <a:gd name="T35" fmla="*/ 59 h 59"/>
                <a:gd name="T36" fmla="*/ 68 w 70"/>
                <a:gd name="T37" fmla="*/ 56 h 59"/>
                <a:gd name="T38" fmla="*/ 70 w 70"/>
                <a:gd name="T39" fmla="*/ 45 h 59"/>
                <a:gd name="T40" fmla="*/ 67 w 70"/>
                <a:gd name="T41" fmla="*/ 40 h 59"/>
                <a:gd name="T42" fmla="*/ 35 w 70"/>
                <a:gd name="T43" fmla="*/ 0 h 59"/>
                <a:gd name="T44" fmla="*/ 17 w 70"/>
                <a:gd name="T45" fmla="*/ 17 h 59"/>
                <a:gd name="T46" fmla="*/ 28 w 70"/>
                <a:gd name="T47" fmla="*/ 17 h 59"/>
                <a:gd name="T48" fmla="*/ 28 w 70"/>
                <a:gd name="T49" fmla="*/ 35 h 59"/>
                <a:gd name="T50" fmla="*/ 42 w 70"/>
                <a:gd name="T51" fmla="*/ 35 h 59"/>
                <a:gd name="T52" fmla="*/ 42 w 70"/>
                <a:gd name="T53" fmla="*/ 17 h 59"/>
                <a:gd name="T54" fmla="*/ 53 w 70"/>
                <a:gd name="T55" fmla="*/ 17 h 59"/>
                <a:gd name="T56" fmla="*/ 35 w 70"/>
                <a:gd name="T5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0" h="59">
                  <a:moveTo>
                    <a:pt x="67" y="40"/>
                  </a:moveTo>
                  <a:cubicBezTo>
                    <a:pt x="56" y="33"/>
                    <a:pt x="56" y="33"/>
                    <a:pt x="56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61" y="42"/>
                    <a:pt x="61" y="42"/>
                    <a:pt x="61" y="42"/>
                  </a:cubicBezTo>
                  <a:cubicBezTo>
                    <a:pt x="49" y="42"/>
                    <a:pt x="49" y="42"/>
                    <a:pt x="49" y="42"/>
                  </a:cubicBezTo>
                  <a:cubicBezTo>
                    <a:pt x="49" y="42"/>
                    <a:pt x="48" y="42"/>
                    <a:pt x="48" y="42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22" y="42"/>
                    <a:pt x="21" y="42"/>
                    <a:pt x="21" y="42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1" y="41"/>
                    <a:pt x="0" y="43"/>
                    <a:pt x="0" y="45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3" y="57"/>
                    <a:pt x="5" y="59"/>
                    <a:pt x="7" y="59"/>
                  </a:cubicBezTo>
                  <a:cubicBezTo>
                    <a:pt x="63" y="59"/>
                    <a:pt x="63" y="59"/>
                    <a:pt x="63" y="59"/>
                  </a:cubicBezTo>
                  <a:cubicBezTo>
                    <a:pt x="65" y="59"/>
                    <a:pt x="67" y="57"/>
                    <a:pt x="68" y="56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3"/>
                    <a:pt x="69" y="41"/>
                    <a:pt x="67" y="40"/>
                  </a:cubicBezTo>
                  <a:close/>
                  <a:moveTo>
                    <a:pt x="35" y="0"/>
                  </a:moveTo>
                  <a:cubicBezTo>
                    <a:pt x="17" y="17"/>
                    <a:pt x="17" y="17"/>
                    <a:pt x="17" y="17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53" y="17"/>
                    <a:pt x="53" y="17"/>
                    <a:pt x="53" y="17"/>
                  </a:cubicBezTo>
                  <a:cubicBezTo>
                    <a:pt x="35" y="0"/>
                    <a:pt x="35" y="0"/>
                    <a:pt x="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5101" y="4242453"/>
            <a:ext cx="2260600" cy="1237597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13325" y="4242454"/>
            <a:ext cx="2260600" cy="124458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28050" y="4242453"/>
            <a:ext cx="2260600" cy="125050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87550" y="3371851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Packing</a:t>
            </a:r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26086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Shipping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63713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Unpacking</a:t>
            </a:r>
          </a:p>
        </p:txBody>
      </p:sp>
      <p:sp>
        <p:nvSpPr>
          <p:cNvPr id="39" name="Shape 62"/>
          <p:cNvSpPr/>
          <p:nvPr/>
        </p:nvSpPr>
        <p:spPr>
          <a:xfrm flipH="1">
            <a:off x="1073150" y="29420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7578724" y="5556251"/>
            <a:ext cx="914400" cy="612775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4035424" y="5556251"/>
            <a:ext cx="914400" cy="612775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407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6" grpId="0" build="p"/>
      <p:bldP spid="37" grpId="0" build="p"/>
      <p:bldP spid="38" grpId="0" build="p"/>
      <p:bldP spid="20" grpId="0" build="p"/>
      <p:bldP spid="31" grpId="0" build="p"/>
      <p:bldP spid="32" grpId="0" build="p"/>
      <p:bldP spid="39" grpId="0" animBg="1"/>
      <p:bldP spid="40" grpId="0" build="p"/>
      <p:bldP spid="21" grpId="0" animBg="1"/>
      <p:bldP spid="22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THREE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579132" y="2038123"/>
            <a:ext cx="2665811" cy="652619"/>
            <a:chOff x="4579132" y="2038123"/>
            <a:chExt cx="2665811" cy="652619"/>
          </a:xfrm>
        </p:grpSpPr>
        <p:sp>
          <p:nvSpPr>
            <p:cNvPr id="67" name="Rectangle 66"/>
            <p:cNvSpPr/>
            <p:nvPr/>
          </p:nvSpPr>
          <p:spPr>
            <a:xfrm>
              <a:off x="5247435" y="2045787"/>
              <a:ext cx="1997508" cy="640477"/>
            </a:xfrm>
            <a:prstGeom prst="rect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4579132" y="2038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003105" y="2889562"/>
            <a:ext cx="2671375" cy="652619"/>
            <a:chOff x="8003105" y="2889562"/>
            <a:chExt cx="2671375" cy="652619"/>
          </a:xfrm>
        </p:grpSpPr>
        <p:sp>
          <p:nvSpPr>
            <p:cNvPr id="59" name="Rectangle 58"/>
            <p:cNvSpPr/>
            <p:nvPr/>
          </p:nvSpPr>
          <p:spPr>
            <a:xfrm>
              <a:off x="8676972" y="2897151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8003105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003105" y="3727343"/>
            <a:ext cx="2672077" cy="652619"/>
            <a:chOff x="8003105" y="3727343"/>
            <a:chExt cx="2672077" cy="652619"/>
          </a:xfrm>
        </p:grpSpPr>
        <p:sp>
          <p:nvSpPr>
            <p:cNvPr id="60" name="Rectangle 59"/>
            <p:cNvSpPr/>
            <p:nvPr/>
          </p:nvSpPr>
          <p:spPr>
            <a:xfrm>
              <a:off x="8677674" y="3734174"/>
              <a:ext cx="1997508" cy="640477"/>
            </a:xfrm>
            <a:prstGeom prst="rect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" name="Freeform 7"/>
            <p:cNvSpPr>
              <a:spLocks/>
            </p:cNvSpPr>
            <p:nvPr/>
          </p:nvSpPr>
          <p:spPr bwMode="auto">
            <a:xfrm>
              <a:off x="8003105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003105" y="4565123"/>
            <a:ext cx="2678204" cy="652619"/>
            <a:chOff x="8003105" y="4565123"/>
            <a:chExt cx="2678204" cy="652619"/>
          </a:xfrm>
        </p:grpSpPr>
        <p:sp>
          <p:nvSpPr>
            <p:cNvPr id="61" name="Rectangle 60"/>
            <p:cNvSpPr/>
            <p:nvPr/>
          </p:nvSpPr>
          <p:spPr>
            <a:xfrm>
              <a:off x="8683801" y="4571953"/>
              <a:ext cx="1997508" cy="640477"/>
            </a:xfrm>
            <a:prstGeom prst="rect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8"/>
            <p:cNvSpPr>
              <a:spLocks/>
            </p:cNvSpPr>
            <p:nvPr/>
          </p:nvSpPr>
          <p:spPr bwMode="auto">
            <a:xfrm>
              <a:off x="8003105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9132" y="5413528"/>
            <a:ext cx="2677953" cy="651101"/>
            <a:chOff x="4579132" y="5413528"/>
            <a:chExt cx="2677953" cy="651101"/>
          </a:xfrm>
        </p:grpSpPr>
        <p:sp>
          <p:nvSpPr>
            <p:cNvPr id="71" name="Rectangle 70"/>
            <p:cNvSpPr/>
            <p:nvPr/>
          </p:nvSpPr>
          <p:spPr>
            <a:xfrm>
              <a:off x="5259577" y="5421647"/>
              <a:ext cx="1997508" cy="640477"/>
            </a:xfrm>
            <a:prstGeom prst="rect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6" name="Freeform 9"/>
            <p:cNvSpPr>
              <a:spLocks/>
            </p:cNvSpPr>
            <p:nvPr/>
          </p:nvSpPr>
          <p:spPr bwMode="auto">
            <a:xfrm>
              <a:off x="4579132" y="5413528"/>
              <a:ext cx="686009" cy="65110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79274" y="2889562"/>
            <a:ext cx="2670215" cy="652619"/>
            <a:chOff x="1079274" y="2889562"/>
            <a:chExt cx="2670215" cy="652619"/>
          </a:xfrm>
        </p:grpSpPr>
        <p:sp>
          <p:nvSpPr>
            <p:cNvPr id="46" name="Rectangle 45"/>
            <p:cNvSpPr/>
            <p:nvPr/>
          </p:nvSpPr>
          <p:spPr>
            <a:xfrm>
              <a:off x="1751981" y="2895633"/>
              <a:ext cx="1997508" cy="640477"/>
            </a:xfrm>
            <a:prstGeom prst="rect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7" name="Freeform 10"/>
            <p:cNvSpPr>
              <a:spLocks/>
            </p:cNvSpPr>
            <p:nvPr/>
          </p:nvSpPr>
          <p:spPr bwMode="auto">
            <a:xfrm>
              <a:off x="1079274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79274" y="3727343"/>
            <a:ext cx="2670918" cy="652619"/>
            <a:chOff x="1079274" y="3727343"/>
            <a:chExt cx="2670918" cy="652619"/>
          </a:xfrm>
        </p:grpSpPr>
        <p:sp>
          <p:nvSpPr>
            <p:cNvPr id="57" name="Rectangle 56"/>
            <p:cNvSpPr/>
            <p:nvPr/>
          </p:nvSpPr>
          <p:spPr>
            <a:xfrm>
              <a:off x="1752684" y="3732657"/>
              <a:ext cx="1997508" cy="640477"/>
            </a:xfrm>
            <a:prstGeom prst="rect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8" name="Freeform 11"/>
            <p:cNvSpPr>
              <a:spLocks/>
            </p:cNvSpPr>
            <p:nvPr/>
          </p:nvSpPr>
          <p:spPr bwMode="auto">
            <a:xfrm>
              <a:off x="1079274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79274" y="4565123"/>
            <a:ext cx="2670215" cy="652619"/>
            <a:chOff x="1079274" y="4565123"/>
            <a:chExt cx="2670215" cy="652619"/>
          </a:xfrm>
        </p:grpSpPr>
        <p:sp>
          <p:nvSpPr>
            <p:cNvPr id="58" name="Rectangle 57"/>
            <p:cNvSpPr/>
            <p:nvPr/>
          </p:nvSpPr>
          <p:spPr>
            <a:xfrm>
              <a:off x="1758810" y="4571953"/>
              <a:ext cx="1990679" cy="640477"/>
            </a:xfrm>
            <a:prstGeom prst="rect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9" name="Freeform 12"/>
            <p:cNvSpPr>
              <a:spLocks/>
            </p:cNvSpPr>
            <p:nvPr/>
          </p:nvSpPr>
          <p:spPr bwMode="auto">
            <a:xfrm>
              <a:off x="1079274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5641535" y="3656011"/>
            <a:ext cx="936433" cy="740646"/>
            <a:chOff x="6602413" y="3656013"/>
            <a:chExt cx="979488" cy="774700"/>
          </a:xfrm>
        </p:grpSpPr>
        <p:sp>
          <p:nvSpPr>
            <p:cNvPr id="41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79132" y="2040184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>
                <a:latin typeface="Raleway" panose="020B0003030101060003" pitchFamily="34" charset="0"/>
              </a:rPr>
              <a:t>1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2889562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07863" y="2060144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372604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456723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33427" y="5422728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7786" y="289610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8679" y="373048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7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83127" y="4571953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82307" y="5411047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5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372295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3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456414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289283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2899087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373557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457676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44" name="Oval 4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333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72" grpId="0" build="p"/>
      <p:bldP spid="93" grpId="0" build="p"/>
      <p:bldP spid="94" grpId="0" build="p"/>
      <p:bldP spid="95" grpId="0" build="p"/>
      <p:bldP spid="96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FOUR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1314" y="2204350"/>
            <a:ext cx="3032760" cy="1716813"/>
            <a:chOff x="1081314" y="2204350"/>
            <a:chExt cx="3032760" cy="1716813"/>
          </a:xfrm>
        </p:grpSpPr>
        <p:sp>
          <p:nvSpPr>
            <p:cNvPr id="67" name="Rectangle 66"/>
            <p:cNvSpPr/>
            <p:nvPr/>
          </p:nvSpPr>
          <p:spPr>
            <a:xfrm>
              <a:off x="1081314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3716466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6466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1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90126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90127" y="2586113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ACTIVE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8109996" y="2204350"/>
            <a:ext cx="3032760" cy="1716813"/>
            <a:chOff x="8109996" y="2204350"/>
            <a:chExt cx="3032760" cy="1716813"/>
          </a:xfrm>
        </p:grpSpPr>
        <p:sp>
          <p:nvSpPr>
            <p:cNvPr id="62" name="Rectangle 61"/>
            <p:cNvSpPr/>
            <p:nvPr/>
          </p:nvSpPr>
          <p:spPr>
            <a:xfrm>
              <a:off x="8109996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3" name="Freeform 5"/>
            <p:cNvSpPr>
              <a:spLocks/>
            </p:cNvSpPr>
            <p:nvPr/>
          </p:nvSpPr>
          <p:spPr bwMode="auto">
            <a:xfrm>
              <a:off x="10745148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5148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3</a:t>
            </a:r>
            <a:endParaRPr lang="en-GB" sz="1000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8808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8809" y="2586113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CLEAR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4593665" y="2227210"/>
            <a:ext cx="3035802" cy="1716813"/>
            <a:chOff x="4593665" y="2227210"/>
            <a:chExt cx="3035802" cy="1716813"/>
          </a:xfrm>
        </p:grpSpPr>
        <p:sp>
          <p:nvSpPr>
            <p:cNvPr id="70" name="Rectangle 69"/>
            <p:cNvSpPr/>
            <p:nvPr/>
          </p:nvSpPr>
          <p:spPr>
            <a:xfrm>
              <a:off x="4593665" y="2227210"/>
              <a:ext cx="3032760" cy="1716813"/>
            </a:xfrm>
            <a:prstGeom prst="rect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3" name="Freeform 5"/>
            <p:cNvSpPr>
              <a:spLocks/>
            </p:cNvSpPr>
            <p:nvPr/>
          </p:nvSpPr>
          <p:spPr bwMode="auto">
            <a:xfrm>
              <a:off x="7231859" y="222721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31859" y="222721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2</a:t>
            </a:r>
            <a:endParaRPr lang="en-GB" sz="1000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5519" y="2868766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5520" y="2608973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RESPONSIBLE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078272" y="4399866"/>
            <a:ext cx="3032760" cy="1716813"/>
            <a:chOff x="1078272" y="4399866"/>
            <a:chExt cx="3032760" cy="1716813"/>
          </a:xfrm>
        </p:grpSpPr>
        <p:sp>
          <p:nvSpPr>
            <p:cNvPr id="92" name="Rectangle 91"/>
            <p:cNvSpPr/>
            <p:nvPr/>
          </p:nvSpPr>
          <p:spPr>
            <a:xfrm>
              <a:off x="1078272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3713424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3424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4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7084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87085" y="4781629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FLEXIBLE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106954" y="4399866"/>
            <a:ext cx="3032760" cy="1716813"/>
            <a:chOff x="8106954" y="4399866"/>
            <a:chExt cx="3032760" cy="1716813"/>
          </a:xfrm>
        </p:grpSpPr>
        <p:sp>
          <p:nvSpPr>
            <p:cNvPr id="101" name="Rectangle 100"/>
            <p:cNvSpPr/>
            <p:nvPr/>
          </p:nvSpPr>
          <p:spPr>
            <a:xfrm>
              <a:off x="8106954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2" name="Freeform 5"/>
            <p:cNvSpPr>
              <a:spLocks/>
            </p:cNvSpPr>
            <p:nvPr/>
          </p:nvSpPr>
          <p:spPr bwMode="auto">
            <a:xfrm>
              <a:off x="10742106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2106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6</a:t>
            </a:r>
            <a:endParaRPr lang="en-GB" sz="1000" dirty="0"/>
          </a:p>
        </p:txBody>
      </p: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5766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5767" y="4781629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SUCCESS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4593665" y="4422726"/>
            <a:ext cx="3032760" cy="1691419"/>
            <a:chOff x="4593665" y="4422726"/>
            <a:chExt cx="3032760" cy="1691419"/>
          </a:xfrm>
        </p:grpSpPr>
        <p:sp>
          <p:nvSpPr>
            <p:cNvPr id="116" name="Rectangle 115"/>
            <p:cNvSpPr/>
            <p:nvPr/>
          </p:nvSpPr>
          <p:spPr>
            <a:xfrm>
              <a:off x="4593665" y="4422727"/>
              <a:ext cx="3032760" cy="1691418"/>
            </a:xfrm>
            <a:prstGeom prst="rect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17" name="Freeform 5"/>
            <p:cNvSpPr>
              <a:spLocks/>
            </p:cNvSpPr>
            <p:nvPr/>
          </p:nvSpPr>
          <p:spPr bwMode="auto">
            <a:xfrm>
              <a:off x="7228817" y="442272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28817" y="442272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5</a:t>
            </a:r>
            <a:endParaRPr lang="en-GB" sz="10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2477" y="5064282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2478" y="4804489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FOCUS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904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93" grpId="0" build="p"/>
      <p:bldP spid="55" grpId="0" build="p"/>
      <p:bldP spid="64" grpId="0" build="p"/>
      <p:bldP spid="65" grpId="0" build="p"/>
      <p:bldP spid="66" grpId="0" build="p"/>
      <p:bldP spid="74" grpId="0" build="p"/>
      <p:bldP spid="75" grpId="0" build="p"/>
      <p:bldP spid="76" grpId="0" build="p"/>
      <p:bldP spid="98" grpId="0" build="p"/>
      <p:bldP spid="99" grpId="0" build="p"/>
      <p:bldP spid="100" grpId="0" build="p"/>
      <p:bldP spid="103" grpId="0" build="p"/>
      <p:bldP spid="114" grpId="0" build="p"/>
      <p:bldP spid="115" grpId="0" build="p"/>
      <p:bldP spid="118" grpId="0" build="p"/>
      <p:bldP spid="119" grpId="0" build="p"/>
      <p:bldP spid="120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066800" y="3910940"/>
            <a:ext cx="2339500" cy="2097579"/>
            <a:chOff x="1066800" y="3910940"/>
            <a:chExt cx="2339500" cy="2097579"/>
          </a:xfrm>
        </p:grpSpPr>
        <p:sp>
          <p:nvSpPr>
            <p:cNvPr id="57" name="Rectangle 56"/>
            <p:cNvSpPr/>
            <p:nvPr/>
          </p:nvSpPr>
          <p:spPr>
            <a:xfrm>
              <a:off x="1066800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1069975" y="4419600"/>
              <a:ext cx="2336324" cy="1588919"/>
              <a:chOff x="1069975" y="4419600"/>
              <a:chExt cx="2336324" cy="1588919"/>
            </a:xfrm>
          </p:grpSpPr>
          <p:sp>
            <p:nvSpPr>
              <p:cNvPr id="110" name="Rectangle 109"/>
              <p:cNvSpPr/>
              <p:nvPr/>
            </p:nvSpPr>
            <p:spPr>
              <a:xfrm>
                <a:off x="1069975" y="4419600"/>
                <a:ext cx="2336324" cy="1400810"/>
              </a:xfrm>
              <a:prstGeom prst="rect">
                <a:avLst/>
              </a:prstGeom>
              <a:noFill/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57600" tIns="0"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5" name="Freeform 5"/>
              <p:cNvSpPr>
                <a:spLocks/>
              </p:cNvSpPr>
              <p:nvPr/>
            </p:nvSpPr>
            <p:spPr bwMode="auto">
              <a:xfrm>
                <a:off x="2693875" y="5630263"/>
                <a:ext cx="397608" cy="378256"/>
              </a:xfrm>
              <a:custGeom>
                <a:avLst/>
                <a:gdLst>
                  <a:gd name="T0" fmla="*/ 0 w 452"/>
                  <a:gd name="T1" fmla="*/ 0 h 430"/>
                  <a:gd name="T2" fmla="*/ 452 w 452"/>
                  <a:gd name="T3" fmla="*/ 0 h 430"/>
                  <a:gd name="T4" fmla="*/ 452 w 452"/>
                  <a:gd name="T5" fmla="*/ 430 h 430"/>
                  <a:gd name="T6" fmla="*/ 0 w 452"/>
                  <a:gd name="T7" fmla="*/ 430 h 430"/>
                  <a:gd name="T8" fmla="*/ 0 w 452"/>
                  <a:gd name="T9" fmla="*/ 0 h 430"/>
                  <a:gd name="T10" fmla="*/ 0 w 452"/>
                  <a:gd name="T11" fmla="*/ 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2" h="430">
                    <a:moveTo>
                      <a:pt x="0" y="0"/>
                    </a:moveTo>
                    <a:lnTo>
                      <a:pt x="452" y="0"/>
                    </a:lnTo>
                    <a:lnTo>
                      <a:pt x="452" y="430"/>
                    </a:lnTo>
                    <a:lnTo>
                      <a:pt x="0" y="43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10" name="Group 9"/>
          <p:cNvGrpSpPr/>
          <p:nvPr/>
        </p:nvGrpSpPr>
        <p:grpSpPr>
          <a:xfrm>
            <a:off x="3639767" y="3910940"/>
            <a:ext cx="2339500" cy="2098598"/>
            <a:chOff x="3639767" y="3910940"/>
            <a:chExt cx="2339500" cy="2098598"/>
          </a:xfrm>
        </p:grpSpPr>
        <p:sp>
          <p:nvSpPr>
            <p:cNvPr id="96" name="Rectangle 95"/>
            <p:cNvSpPr/>
            <p:nvPr/>
          </p:nvSpPr>
          <p:spPr>
            <a:xfrm>
              <a:off x="3639767" y="3910940"/>
              <a:ext cx="2339500" cy="5086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3641884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8" name="Freeform 5"/>
            <p:cNvSpPr>
              <a:spLocks/>
            </p:cNvSpPr>
            <p:nvPr/>
          </p:nvSpPr>
          <p:spPr bwMode="auto">
            <a:xfrm>
              <a:off x="5269572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785702" y="3910940"/>
            <a:ext cx="2339498" cy="2098598"/>
            <a:chOff x="8785702" y="3910940"/>
            <a:chExt cx="2339498" cy="2098598"/>
          </a:xfrm>
        </p:grpSpPr>
        <p:sp>
          <p:nvSpPr>
            <p:cNvPr id="109" name="Rectangle 108"/>
            <p:cNvSpPr/>
            <p:nvPr/>
          </p:nvSpPr>
          <p:spPr>
            <a:xfrm>
              <a:off x="8785702" y="3910940"/>
              <a:ext cx="2339498" cy="5086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Rectangle 111"/>
            <p:cNvSpPr/>
            <p:nvPr/>
          </p:nvSpPr>
          <p:spPr>
            <a:xfrm>
              <a:off x="8785702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0" name="Freeform 5"/>
            <p:cNvSpPr>
              <a:spLocks/>
            </p:cNvSpPr>
            <p:nvPr/>
          </p:nvSpPr>
          <p:spPr bwMode="auto">
            <a:xfrm>
              <a:off x="10427604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212734" y="3910940"/>
            <a:ext cx="2339500" cy="2097579"/>
            <a:chOff x="6212734" y="3910940"/>
            <a:chExt cx="2339500" cy="2097579"/>
          </a:xfrm>
        </p:grpSpPr>
        <p:sp>
          <p:nvSpPr>
            <p:cNvPr id="106" name="Rectangle 105"/>
            <p:cNvSpPr/>
            <p:nvPr/>
          </p:nvSpPr>
          <p:spPr>
            <a:xfrm>
              <a:off x="6212734" y="3910940"/>
              <a:ext cx="2339500" cy="5086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Rectangle 112"/>
            <p:cNvSpPr/>
            <p:nvPr/>
          </p:nvSpPr>
          <p:spPr>
            <a:xfrm>
              <a:off x="6213793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2" name="Freeform 5"/>
            <p:cNvSpPr>
              <a:spLocks/>
            </p:cNvSpPr>
            <p:nvPr/>
          </p:nvSpPr>
          <p:spPr bwMode="auto">
            <a:xfrm>
              <a:off x="7854783" y="5630263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FIVE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Rectangle 53"/>
          <p:cNvSpPr/>
          <p:nvPr/>
        </p:nvSpPr>
        <p:spPr>
          <a:xfrm>
            <a:off x="1066800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Rectangle 94"/>
          <p:cNvSpPr/>
          <p:nvPr/>
        </p:nvSpPr>
        <p:spPr>
          <a:xfrm>
            <a:off x="3639767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Rectangle 104"/>
          <p:cNvSpPr/>
          <p:nvPr/>
        </p:nvSpPr>
        <p:spPr>
          <a:xfrm>
            <a:off x="6212734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Rectangle 107"/>
          <p:cNvSpPr/>
          <p:nvPr/>
        </p:nvSpPr>
        <p:spPr>
          <a:xfrm>
            <a:off x="8785702" y="2231560"/>
            <a:ext cx="2339498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910939"/>
            <a:ext cx="2333149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Research</a:t>
            </a:r>
          </a:p>
        </p:txBody>
      </p:sp>
      <p:sp>
        <p:nvSpPr>
          <p:cNvPr id="12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87818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Implementation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9238" y="3910940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Collect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15909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Result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387273" y="4793973"/>
            <a:ext cx="121850" cy="546345"/>
            <a:chOff x="1387273" y="4793973"/>
            <a:chExt cx="121850" cy="546345"/>
          </a:xfrm>
        </p:grpSpPr>
        <p:sp>
          <p:nvSpPr>
            <p:cNvPr id="129" name="Freeform 10"/>
            <p:cNvSpPr>
              <a:spLocks/>
            </p:cNvSpPr>
            <p:nvPr/>
          </p:nvSpPr>
          <p:spPr bwMode="auto">
            <a:xfrm>
              <a:off x="1387273" y="479397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11"/>
            <p:cNvSpPr>
              <a:spLocks/>
            </p:cNvSpPr>
            <p:nvPr/>
          </p:nvSpPr>
          <p:spPr bwMode="auto">
            <a:xfrm>
              <a:off x="1387273" y="501737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2"/>
            <p:cNvSpPr>
              <a:spLocks/>
            </p:cNvSpPr>
            <p:nvPr/>
          </p:nvSpPr>
          <p:spPr bwMode="auto">
            <a:xfrm>
              <a:off x="1387273" y="5239589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46574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4" name="Group 13"/>
          <p:cNvGrpSpPr/>
          <p:nvPr/>
        </p:nvGrpSpPr>
        <p:grpSpPr>
          <a:xfrm>
            <a:off x="3976882" y="4789210"/>
            <a:ext cx="121850" cy="558252"/>
            <a:chOff x="3976882" y="4789210"/>
            <a:chExt cx="121850" cy="558252"/>
          </a:xfrm>
        </p:grpSpPr>
        <p:sp>
          <p:nvSpPr>
            <p:cNvPr id="133" name="Freeform 10"/>
            <p:cNvSpPr>
              <a:spLocks/>
            </p:cNvSpPr>
            <p:nvPr/>
          </p:nvSpPr>
          <p:spPr bwMode="auto">
            <a:xfrm>
              <a:off x="3976882" y="478921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4" name="Freeform 11"/>
            <p:cNvSpPr>
              <a:spLocks/>
            </p:cNvSpPr>
            <p:nvPr/>
          </p:nvSpPr>
          <p:spPr bwMode="auto">
            <a:xfrm>
              <a:off x="3976882" y="502927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5" name="Freeform 12"/>
            <p:cNvSpPr>
              <a:spLocks/>
            </p:cNvSpPr>
            <p:nvPr/>
          </p:nvSpPr>
          <p:spPr bwMode="auto">
            <a:xfrm>
              <a:off x="3976882" y="524673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36183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6534407" y="4789209"/>
            <a:ext cx="121850" cy="555875"/>
            <a:chOff x="6534407" y="4789209"/>
            <a:chExt cx="121850" cy="555875"/>
          </a:xfrm>
        </p:grpSpPr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6534407" y="478920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6534407" y="50245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6534407" y="524435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708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6" name="Group 15"/>
          <p:cNvGrpSpPr/>
          <p:nvPr/>
        </p:nvGrpSpPr>
        <p:grpSpPr>
          <a:xfrm>
            <a:off x="9114569" y="4791593"/>
            <a:ext cx="121850" cy="565393"/>
            <a:chOff x="9114569" y="4791593"/>
            <a:chExt cx="121850" cy="565393"/>
          </a:xfrm>
        </p:grpSpPr>
        <p:sp>
          <p:nvSpPr>
            <p:cNvPr id="141" name="Freeform 10"/>
            <p:cNvSpPr>
              <a:spLocks/>
            </p:cNvSpPr>
            <p:nvPr/>
          </p:nvSpPr>
          <p:spPr bwMode="auto">
            <a:xfrm>
              <a:off x="9114569" y="479159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2" name="Freeform 11"/>
            <p:cNvSpPr>
              <a:spLocks/>
            </p:cNvSpPr>
            <p:nvPr/>
          </p:nvSpPr>
          <p:spPr bwMode="auto">
            <a:xfrm>
              <a:off x="9114569" y="502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Freeform 12"/>
            <p:cNvSpPr>
              <a:spLocks/>
            </p:cNvSpPr>
            <p:nvPr/>
          </p:nvSpPr>
          <p:spPr bwMode="auto">
            <a:xfrm>
              <a:off x="9114569" y="525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870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693875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1</a:t>
            </a:r>
            <a:endParaRPr lang="en-GB" sz="800" dirty="0"/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69572" y="5631282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2</a:t>
            </a:r>
            <a:endParaRPr lang="en-GB" sz="800" dirty="0"/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27604" y="5631282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</a:t>
            </a:r>
            <a:endParaRPr lang="en-GB" sz="800" dirty="0"/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54783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3</a:t>
            </a:r>
            <a:endParaRPr lang="en-GB" sz="800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5081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95" grpId="0" animBg="1"/>
      <p:bldP spid="105" grpId="0" animBg="1"/>
      <p:bldP spid="108" grpId="0" animBg="1"/>
      <p:bldP spid="124" grpId="0" build="p"/>
      <p:bldP spid="125" grpId="0" build="p"/>
      <p:bldP spid="127" grpId="0" build="p"/>
      <p:bldP spid="128" grpId="0" build="p"/>
      <p:bldP spid="132" grpId="0" build="p"/>
      <p:bldP spid="136" grpId="0" build="p"/>
      <p:bldP spid="140" grpId="0" build="p"/>
      <p:bldP spid="144" grpId="0" build="p"/>
      <p:bldP spid="146" grpId="0" build="p"/>
      <p:bldP spid="149" grpId="0" build="p"/>
      <p:bldP spid="151" grpId="0" build="p"/>
      <p:bldP spid="153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071"/>
            <p:cNvSpPr/>
            <p:nvPr/>
          </p:nvSpPr>
          <p:spPr>
            <a:xfrm>
              <a:off x="5151038" y="2963655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79314" y="2773802"/>
            <a:ext cx="1964987" cy="741254"/>
            <a:chOff x="6479314" y="2773802"/>
            <a:chExt cx="1964987" cy="741254"/>
          </a:xfrm>
        </p:grpSpPr>
        <p:sp>
          <p:nvSpPr>
            <p:cNvPr id="65" name="Shape 2059"/>
            <p:cNvSpPr/>
            <p:nvPr/>
          </p:nvSpPr>
          <p:spPr>
            <a:xfrm>
              <a:off x="6479314" y="2773802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072"/>
            <p:cNvSpPr/>
            <p:nvPr/>
          </p:nvSpPr>
          <p:spPr>
            <a:xfrm>
              <a:off x="7856402" y="2971811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76731" y="2773802"/>
            <a:ext cx="1964986" cy="741254"/>
            <a:chOff x="9176731" y="2773802"/>
            <a:chExt cx="1964986" cy="741254"/>
          </a:xfrm>
        </p:grpSpPr>
        <p:sp>
          <p:nvSpPr>
            <p:cNvPr id="78" name="Shape 2064"/>
            <p:cNvSpPr/>
            <p:nvPr/>
          </p:nvSpPr>
          <p:spPr>
            <a:xfrm>
              <a:off x="9176731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073"/>
            <p:cNvSpPr/>
            <p:nvPr/>
          </p:nvSpPr>
          <p:spPr>
            <a:xfrm>
              <a:off x="10545861" y="2975450"/>
              <a:ext cx="283406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2488406" y="2967754"/>
              <a:ext cx="204328" cy="288751"/>
              <a:chOff x="3199102" y="2459054"/>
              <a:chExt cx="427626" cy="604309"/>
            </a:xfrm>
          </p:grpSpPr>
          <p:sp>
            <p:nvSpPr>
              <p:cNvPr id="113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14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SIX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9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4" name="Shape 2058"/>
          <p:cNvSpPr/>
          <p:nvPr/>
        </p:nvSpPr>
        <p:spPr>
          <a:xfrm>
            <a:off x="7039782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6" name="Shape 2061"/>
          <p:cNvSpPr/>
          <p:nvPr/>
        </p:nvSpPr>
        <p:spPr>
          <a:xfrm>
            <a:off x="6902032" y="3904373"/>
            <a:ext cx="139673" cy="139674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2063"/>
          <p:cNvSpPr/>
          <p:nvPr/>
        </p:nvSpPr>
        <p:spPr>
          <a:xfrm>
            <a:off x="9735808" y="3934070"/>
            <a:ext cx="245619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2066"/>
          <p:cNvSpPr/>
          <p:nvPr/>
        </p:nvSpPr>
        <p:spPr>
          <a:xfrm>
            <a:off x="9597314" y="3904373"/>
            <a:ext cx="139673" cy="139674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Request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Contract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8312" y="2783438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Sketch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33791" y="2786867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Design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0327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65805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747048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55" grpId="0" animBg="1"/>
      <p:bldP spid="57" grpId="0" animBg="1"/>
      <p:bldP spid="58" grpId="0" animBg="1"/>
      <p:bldP spid="63" grpId="0" animBg="1"/>
      <p:bldP spid="64" grpId="0" animBg="1"/>
      <p:bldP spid="66" grpId="0" animBg="1"/>
      <p:bldP spid="67" grpId="0" animBg="1"/>
      <p:bldP spid="79" grpId="0" animBg="1"/>
      <p:bldP spid="91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112"/>
            <p:cNvSpPr/>
            <p:nvPr/>
          </p:nvSpPr>
          <p:spPr>
            <a:xfrm>
              <a:off x="2476500" y="2992485"/>
              <a:ext cx="319757" cy="319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113"/>
            <p:cNvSpPr/>
            <p:nvPr/>
          </p:nvSpPr>
          <p:spPr>
            <a:xfrm>
              <a:off x="5193977" y="2992485"/>
              <a:ext cx="299100" cy="297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8" y="3934070"/>
            <a:ext cx="1965129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Review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Printing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41" name="Shape 2090"/>
          <p:cNvSpPr/>
          <p:nvPr/>
        </p:nvSpPr>
        <p:spPr>
          <a:xfrm>
            <a:off x="6295820" y="2704469"/>
            <a:ext cx="2541230" cy="25412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57255" y="2636253"/>
            <a:ext cx="612506" cy="612507"/>
            <a:chOff x="8057255" y="2636253"/>
            <a:chExt cx="612506" cy="612507"/>
          </a:xfrm>
        </p:grpSpPr>
        <p:sp>
          <p:nvSpPr>
            <p:cNvPr id="42" name="Shape 2093"/>
            <p:cNvSpPr/>
            <p:nvPr/>
          </p:nvSpPr>
          <p:spPr>
            <a:xfrm>
              <a:off x="8057255" y="2636253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094"/>
            <p:cNvSpPr/>
            <p:nvPr/>
          </p:nvSpPr>
          <p:spPr>
            <a:xfrm>
              <a:off x="8287920" y="2804853"/>
              <a:ext cx="151175" cy="2753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540033" y="3668830"/>
            <a:ext cx="612506" cy="612507"/>
            <a:chOff x="8540033" y="3668830"/>
            <a:chExt cx="612506" cy="612507"/>
          </a:xfrm>
        </p:grpSpPr>
        <p:sp>
          <p:nvSpPr>
            <p:cNvPr id="44" name="Shape 2098"/>
            <p:cNvSpPr/>
            <p:nvPr/>
          </p:nvSpPr>
          <p:spPr>
            <a:xfrm>
              <a:off x="8540033" y="3668830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7CC8EC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2099"/>
            <p:cNvSpPr/>
            <p:nvPr/>
          </p:nvSpPr>
          <p:spPr>
            <a:xfrm>
              <a:off x="8700753" y="3841318"/>
              <a:ext cx="291066" cy="261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057255" y="4695835"/>
            <a:ext cx="612506" cy="612507"/>
            <a:chOff x="8057255" y="4695835"/>
            <a:chExt cx="612506" cy="612507"/>
          </a:xfrm>
        </p:grpSpPr>
        <p:sp>
          <p:nvSpPr>
            <p:cNvPr id="46" name="Shape 2103"/>
            <p:cNvSpPr/>
            <p:nvPr/>
          </p:nvSpPr>
          <p:spPr>
            <a:xfrm>
              <a:off x="8057255" y="4695835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7" name="Group 2108"/>
            <p:cNvGrpSpPr/>
            <p:nvPr/>
          </p:nvGrpSpPr>
          <p:grpSpPr>
            <a:xfrm>
              <a:off x="8252344" y="4859891"/>
              <a:ext cx="222326" cy="284396"/>
              <a:chOff x="0" y="0"/>
              <a:chExt cx="460980" cy="589678"/>
            </a:xfrm>
          </p:grpSpPr>
          <p:sp>
            <p:nvSpPr>
              <p:cNvPr id="48" name="Shape 2104"/>
              <p:cNvSpPr/>
              <p:nvPr/>
            </p:nvSpPr>
            <p:spPr>
              <a:xfrm>
                <a:off x="172357" y="211203"/>
                <a:ext cx="113397" cy="3784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434"/>
                    </a:moveTo>
                    <a:cubicBezTo>
                      <a:pt x="2769" y="21600"/>
                      <a:pt x="6646" y="21600"/>
                      <a:pt x="10523" y="21600"/>
                    </a:cubicBezTo>
                    <a:cubicBezTo>
                      <a:pt x="14400" y="21600"/>
                      <a:pt x="18277" y="21600"/>
                      <a:pt x="21600" y="21434"/>
                    </a:cubicBezTo>
                    <a:cubicBezTo>
                      <a:pt x="21600" y="0"/>
                      <a:pt x="21600" y="0"/>
                      <a:pt x="21600" y="0"/>
                    </a:cubicBezTo>
                    <a:cubicBezTo>
                      <a:pt x="18277" y="0"/>
                      <a:pt x="14400" y="0"/>
                      <a:pt x="10523" y="0"/>
                    </a:cubicBezTo>
                    <a:cubicBezTo>
                      <a:pt x="6646" y="0"/>
                      <a:pt x="2769" y="0"/>
                      <a:pt x="0" y="0"/>
                    </a:cubicBezTo>
                    <a:lnTo>
                      <a:pt x="0" y="21434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9" name="Shape 2105"/>
              <p:cNvSpPr/>
              <p:nvPr/>
            </p:nvSpPr>
            <p:spPr>
              <a:xfrm>
                <a:off x="0" y="213668"/>
                <a:ext cx="460981" cy="3734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3375"/>
                    </a:moveTo>
                    <a:cubicBezTo>
                      <a:pt x="0" y="18056"/>
                      <a:pt x="0" y="18056"/>
                      <a:pt x="0" y="18056"/>
                    </a:cubicBezTo>
                    <a:cubicBezTo>
                      <a:pt x="0" y="19575"/>
                      <a:pt x="1094" y="20756"/>
                      <a:pt x="2187" y="20756"/>
                    </a:cubicBezTo>
                    <a:cubicBezTo>
                      <a:pt x="2187" y="20756"/>
                      <a:pt x="3828" y="21262"/>
                      <a:pt x="6972" y="21600"/>
                    </a:cubicBezTo>
                    <a:cubicBezTo>
                      <a:pt x="6972" y="0"/>
                      <a:pt x="6972" y="0"/>
                      <a:pt x="6972" y="0"/>
                    </a:cubicBezTo>
                    <a:cubicBezTo>
                      <a:pt x="3828" y="169"/>
                      <a:pt x="2187" y="675"/>
                      <a:pt x="2187" y="675"/>
                    </a:cubicBezTo>
                    <a:cubicBezTo>
                      <a:pt x="1094" y="675"/>
                      <a:pt x="0" y="1856"/>
                      <a:pt x="0" y="3375"/>
                    </a:cubicBezTo>
                    <a:close/>
                    <a:moveTo>
                      <a:pt x="19413" y="675"/>
                    </a:moveTo>
                    <a:cubicBezTo>
                      <a:pt x="19413" y="675"/>
                      <a:pt x="17772" y="169"/>
                      <a:pt x="14628" y="0"/>
                    </a:cubicBezTo>
                    <a:cubicBezTo>
                      <a:pt x="14628" y="21600"/>
                      <a:pt x="14628" y="21600"/>
                      <a:pt x="14628" y="21600"/>
                    </a:cubicBezTo>
                    <a:cubicBezTo>
                      <a:pt x="17772" y="21262"/>
                      <a:pt x="19413" y="20756"/>
                      <a:pt x="19413" y="20756"/>
                    </a:cubicBezTo>
                    <a:cubicBezTo>
                      <a:pt x="20643" y="20756"/>
                      <a:pt x="21600" y="19575"/>
                      <a:pt x="21600" y="18056"/>
                    </a:cubicBezTo>
                    <a:cubicBezTo>
                      <a:pt x="21600" y="3375"/>
                      <a:pt x="21600" y="3375"/>
                      <a:pt x="21600" y="3375"/>
                    </a:cubicBezTo>
                    <a:cubicBezTo>
                      <a:pt x="21600" y="1856"/>
                      <a:pt x="20643" y="675"/>
                      <a:pt x="19413" y="6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2106"/>
              <p:cNvSpPr/>
              <p:nvPr/>
            </p:nvSpPr>
            <p:spPr>
              <a:xfrm>
                <a:off x="33985" y="-1"/>
                <a:ext cx="170565" cy="1939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33" h="20475" extrusionOk="0">
                    <a:moveTo>
                      <a:pt x="13017" y="109"/>
                    </a:moveTo>
                    <a:cubicBezTo>
                      <a:pt x="9185" y="-1125"/>
                      <a:pt x="-1267" y="8441"/>
                      <a:pt x="127" y="12452"/>
                    </a:cubicBezTo>
                    <a:cubicBezTo>
                      <a:pt x="1520" y="16155"/>
                      <a:pt x="11623" y="20475"/>
                      <a:pt x="11623" y="20475"/>
                    </a:cubicBezTo>
                    <a:cubicBezTo>
                      <a:pt x="20333" y="19858"/>
                      <a:pt x="20333" y="19858"/>
                      <a:pt x="20333" y="19858"/>
                    </a:cubicBezTo>
                    <a:cubicBezTo>
                      <a:pt x="20333" y="19858"/>
                      <a:pt x="16849" y="1344"/>
                      <a:pt x="13017" y="109"/>
                    </a:cubicBezTo>
                    <a:close/>
                    <a:moveTo>
                      <a:pt x="6398" y="13686"/>
                    </a:moveTo>
                    <a:cubicBezTo>
                      <a:pt x="5701" y="11835"/>
                      <a:pt x="10927" y="6898"/>
                      <a:pt x="12668" y="7824"/>
                    </a:cubicBezTo>
                    <a:cubicBezTo>
                      <a:pt x="14759" y="8441"/>
                      <a:pt x="16501" y="17389"/>
                      <a:pt x="16501" y="17389"/>
                    </a:cubicBezTo>
                    <a:cubicBezTo>
                      <a:pt x="11972" y="17698"/>
                      <a:pt x="11972" y="17698"/>
                      <a:pt x="11972" y="17698"/>
                    </a:cubicBezTo>
                    <a:cubicBezTo>
                      <a:pt x="11972" y="17698"/>
                      <a:pt x="7094" y="15538"/>
                      <a:pt x="6398" y="1368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1" name="Shape 2107"/>
              <p:cNvSpPr/>
              <p:nvPr/>
            </p:nvSpPr>
            <p:spPr>
              <a:xfrm>
                <a:off x="239061" y="0"/>
                <a:ext cx="173026" cy="1939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50" h="20475" extrusionOk="0">
                    <a:moveTo>
                      <a:pt x="0" y="19858"/>
                    </a:moveTo>
                    <a:cubicBezTo>
                      <a:pt x="8571" y="20475"/>
                      <a:pt x="8571" y="20475"/>
                      <a:pt x="8571" y="20475"/>
                    </a:cubicBezTo>
                    <a:cubicBezTo>
                      <a:pt x="8571" y="20475"/>
                      <a:pt x="18514" y="16155"/>
                      <a:pt x="20229" y="12452"/>
                    </a:cubicBezTo>
                    <a:cubicBezTo>
                      <a:pt x="21600" y="8441"/>
                      <a:pt x="10971" y="-1125"/>
                      <a:pt x="7200" y="109"/>
                    </a:cubicBezTo>
                    <a:cubicBezTo>
                      <a:pt x="3429" y="1344"/>
                      <a:pt x="0" y="19858"/>
                      <a:pt x="0" y="19858"/>
                    </a:cubicBezTo>
                    <a:close/>
                    <a:moveTo>
                      <a:pt x="8229" y="17698"/>
                    </a:moveTo>
                    <a:cubicBezTo>
                      <a:pt x="4114" y="17389"/>
                      <a:pt x="4114" y="17389"/>
                      <a:pt x="4114" y="17389"/>
                    </a:cubicBezTo>
                    <a:cubicBezTo>
                      <a:pt x="4114" y="17389"/>
                      <a:pt x="5486" y="8441"/>
                      <a:pt x="7543" y="7824"/>
                    </a:cubicBezTo>
                    <a:cubicBezTo>
                      <a:pt x="9257" y="6898"/>
                      <a:pt x="14400" y="11835"/>
                      <a:pt x="13714" y="13686"/>
                    </a:cubicBezTo>
                    <a:cubicBezTo>
                      <a:pt x="13029" y="15538"/>
                      <a:pt x="8229" y="17698"/>
                      <a:pt x="8229" y="1769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09948" y="2703243"/>
            <a:ext cx="2568483" cy="2509259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809108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587106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Payment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838820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616818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Testimonial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873239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65123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Gift / Bonus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7506182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58" grpId="0" animBg="1"/>
      <p:bldP spid="63" grpId="0" animBg="1"/>
      <p:bldP spid="91" grpId="0" build="p"/>
      <p:bldP spid="104" grpId="0" build="p"/>
      <p:bldP spid="107" grpId="0" build="p"/>
      <p:bldP spid="108" grpId="0" build="p"/>
      <p:bldP spid="41" grpId="0" animBg="1"/>
      <p:bldP spid="53" grpId="0" build="p"/>
      <p:bldP spid="61" grpId="0" build="p"/>
      <p:bldP spid="70" grpId="0" build="p"/>
      <p:bldP spid="71" grpId="0" build="p"/>
      <p:bldP spid="72" grpId="0" build="p"/>
      <p:bldP spid="73" grpId="0" build="p"/>
      <p:bldP spid="74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SEVEN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17" name="Shape 2136"/>
          <p:cNvSpPr/>
          <p:nvPr/>
        </p:nvSpPr>
        <p:spPr>
          <a:xfrm>
            <a:off x="2428081" y="5288972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2137"/>
          <p:cNvSpPr/>
          <p:nvPr/>
        </p:nvSpPr>
        <p:spPr>
          <a:xfrm>
            <a:off x="4339185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2138"/>
          <p:cNvSpPr/>
          <p:nvPr/>
        </p:nvSpPr>
        <p:spPr>
          <a:xfrm>
            <a:off x="6239256" y="5303866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2139"/>
          <p:cNvSpPr/>
          <p:nvPr/>
        </p:nvSpPr>
        <p:spPr>
          <a:xfrm>
            <a:off x="8148059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31255" y="3815962"/>
            <a:ext cx="1520160" cy="1485148"/>
            <a:chOff x="1531255" y="3815962"/>
            <a:chExt cx="1520160" cy="1485148"/>
          </a:xfrm>
        </p:grpSpPr>
        <p:sp>
          <p:nvSpPr>
            <p:cNvPr id="116" name="Shape 2127"/>
            <p:cNvSpPr/>
            <p:nvPr/>
          </p:nvSpPr>
          <p:spPr>
            <a:xfrm>
              <a:off x="1531255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1" name="Shape 2140"/>
            <p:cNvSpPr/>
            <p:nvPr/>
          </p:nvSpPr>
          <p:spPr>
            <a:xfrm>
              <a:off x="1835287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122" name="Group 2143"/>
            <p:cNvGrpSpPr/>
            <p:nvPr/>
          </p:nvGrpSpPr>
          <p:grpSpPr>
            <a:xfrm>
              <a:off x="1964244" y="4942209"/>
              <a:ext cx="167773" cy="234188"/>
              <a:chOff x="0" y="0"/>
              <a:chExt cx="353659" cy="493659"/>
            </a:xfrm>
          </p:grpSpPr>
          <p:sp>
            <p:nvSpPr>
              <p:cNvPr id="123" name="Shape 2141"/>
              <p:cNvSpPr/>
              <p:nvPr/>
            </p:nvSpPr>
            <p:spPr>
              <a:xfrm>
                <a:off x="105668" y="420398"/>
                <a:ext cx="142215" cy="732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24" name="Shape 2142"/>
              <p:cNvSpPr/>
              <p:nvPr/>
            </p:nvSpPr>
            <p:spPr>
              <a:xfrm>
                <a:off x="-1" y="0"/>
                <a:ext cx="353661" cy="4017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3442366" y="3689063"/>
            <a:ext cx="1520161" cy="1485146"/>
            <a:chOff x="3442366" y="3689063"/>
            <a:chExt cx="1520161" cy="1485146"/>
          </a:xfrm>
        </p:grpSpPr>
        <p:sp>
          <p:nvSpPr>
            <p:cNvPr id="115" name="Shape 2124"/>
            <p:cNvSpPr/>
            <p:nvPr/>
          </p:nvSpPr>
          <p:spPr>
            <a:xfrm>
              <a:off x="3442366" y="3930869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2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5" name="Shape 2146"/>
            <p:cNvSpPr/>
            <p:nvPr/>
          </p:nvSpPr>
          <p:spPr>
            <a:xfrm>
              <a:off x="3746399" y="3689063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6" name="Shape 2148"/>
            <p:cNvSpPr/>
            <p:nvPr/>
          </p:nvSpPr>
          <p:spPr>
            <a:xfrm>
              <a:off x="3870232" y="3824636"/>
              <a:ext cx="212469" cy="2124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353478" y="3815962"/>
            <a:ext cx="1520160" cy="1485148"/>
            <a:chOff x="5353478" y="3815962"/>
            <a:chExt cx="1520160" cy="1485148"/>
          </a:xfrm>
        </p:grpSpPr>
        <p:sp>
          <p:nvSpPr>
            <p:cNvPr id="112" name="Shape 2121"/>
            <p:cNvSpPr/>
            <p:nvPr/>
          </p:nvSpPr>
          <p:spPr>
            <a:xfrm>
              <a:off x="5353478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3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7" name="Shape 2150"/>
            <p:cNvSpPr/>
            <p:nvPr/>
          </p:nvSpPr>
          <p:spPr>
            <a:xfrm>
              <a:off x="5657510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8" name="Shape 2152"/>
            <p:cNvSpPr/>
            <p:nvPr/>
          </p:nvSpPr>
          <p:spPr>
            <a:xfrm>
              <a:off x="5781598" y="4973221"/>
              <a:ext cx="172152" cy="1721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253541" y="3703957"/>
            <a:ext cx="1520159" cy="1485201"/>
            <a:chOff x="7253541" y="3703957"/>
            <a:chExt cx="1520159" cy="1485201"/>
          </a:xfrm>
        </p:grpSpPr>
        <p:sp>
          <p:nvSpPr>
            <p:cNvPr id="103" name="Shape 2118"/>
            <p:cNvSpPr/>
            <p:nvPr/>
          </p:nvSpPr>
          <p:spPr>
            <a:xfrm>
              <a:off x="7253541" y="3945818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4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9" name="Shape 2154"/>
            <p:cNvSpPr/>
            <p:nvPr/>
          </p:nvSpPr>
          <p:spPr>
            <a:xfrm>
              <a:off x="7557572" y="3703957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156"/>
            <p:cNvSpPr/>
            <p:nvPr/>
          </p:nvSpPr>
          <p:spPr>
            <a:xfrm>
              <a:off x="7681143" y="3863460"/>
              <a:ext cx="168111" cy="1646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9162351" y="3815962"/>
            <a:ext cx="1520161" cy="1485148"/>
            <a:chOff x="9162351" y="3815962"/>
            <a:chExt cx="1520161" cy="1485148"/>
          </a:xfrm>
        </p:grpSpPr>
        <p:sp>
          <p:nvSpPr>
            <p:cNvPr id="102" name="Shape 2115"/>
            <p:cNvSpPr/>
            <p:nvPr/>
          </p:nvSpPr>
          <p:spPr>
            <a:xfrm>
              <a:off x="9162351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5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1" name="Shape 2158"/>
            <p:cNvSpPr/>
            <p:nvPr/>
          </p:nvSpPr>
          <p:spPr>
            <a:xfrm>
              <a:off x="9466384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2" name="Shape 2160"/>
            <p:cNvSpPr/>
            <p:nvPr/>
          </p:nvSpPr>
          <p:spPr>
            <a:xfrm>
              <a:off x="9594549" y="4954532"/>
              <a:ext cx="115062" cy="2095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256106" y="4817495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Idea</a:t>
            </a:r>
            <a:endParaRPr lang="en-GB" sz="1050" dirty="0"/>
          </a:p>
        </p:txBody>
      </p:sp>
      <p:sp>
        <p:nvSpPr>
          <p:cNvPr id="1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67218" y="3689061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Analysis</a:t>
            </a:r>
          </a:p>
        </p:txBody>
      </p:sp>
      <p:sp>
        <p:nvSpPr>
          <p:cNvPr id="1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84679" y="4817494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Concept</a:t>
            </a:r>
          </a:p>
        </p:txBody>
      </p:sp>
      <p:sp>
        <p:nvSpPr>
          <p:cNvPr id="1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72825" y="3703956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Design</a:t>
            </a:r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37777" y="4817494"/>
            <a:ext cx="838386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Result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1874" y="4172677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730734" y="3801013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48287" y="3803198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54685" y="4190746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61852" y="3796062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3" name="Shape 62"/>
          <p:cNvSpPr/>
          <p:nvPr/>
        </p:nvSpPr>
        <p:spPr>
          <a:xfrm flipH="1">
            <a:off x="1076325" y="285131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186814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5258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2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6" dur="500"/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500"/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17" grpId="0" animBg="1"/>
      <p:bldP spid="118" grpId="0" animBg="1"/>
      <p:bldP spid="119" grpId="0" animBg="1"/>
      <p:bldP spid="120" grpId="0" animBg="1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uiExpand="1" build="p"/>
      <p:bldP spid="140" grpId="0" uiExpand="1" build="p"/>
      <p:bldP spid="141" grpId="0" build="p"/>
      <p:bldP spid="142" grpId="0" build="p"/>
      <p:bldP spid="143" grpId="0" animBg="1"/>
      <p:bldP spid="14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CIRCLE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7" name="Freeform 5"/>
          <p:cNvSpPr>
            <a:spLocks/>
          </p:cNvSpPr>
          <p:nvPr/>
        </p:nvSpPr>
        <p:spPr bwMode="auto">
          <a:xfrm>
            <a:off x="5488335" y="3201939"/>
            <a:ext cx="1179514" cy="1179514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6"/>
          <p:cNvSpPr>
            <a:spLocks/>
          </p:cNvSpPr>
          <p:nvPr/>
        </p:nvSpPr>
        <p:spPr bwMode="auto">
          <a:xfrm>
            <a:off x="4084412" y="1787069"/>
            <a:ext cx="4603115" cy="4017464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43550" y="3257550"/>
            <a:ext cx="1071294" cy="1059579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Circle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Process</a:t>
            </a:r>
            <a:endParaRPr lang="en-GB" sz="1400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19934" y="5043985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1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89134" y="5103959"/>
            <a:ext cx="598401" cy="641033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2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72998" y="4317129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3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63725" y="3053988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4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4621" y="199188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5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14204" y="273056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6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517371" y="3936081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7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2337" y="1581041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66405" y="3184606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02154" y="4302077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4254" y="569213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56098" y="4411204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7479" y="5637802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48032" y="284052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626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7" grpId="0" animBg="1"/>
      <p:bldP spid="18" grpId="0" animBg="1"/>
      <p:bldP spid="63" grpId="0" uiExpand="1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6635137" y="1739900"/>
            <a:ext cx="4490062" cy="505969"/>
          </a:xfrm>
        </p:spPr>
        <p:txBody>
          <a:bodyPr/>
          <a:lstStyle/>
          <a:p>
            <a:pPr lvl="0"/>
            <a:r>
              <a:rPr lang="en-GB" dirty="0"/>
              <a:t>GET IN TOUCH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6635139" y="2269841"/>
            <a:ext cx="4413861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9" y="3861540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 err="1"/>
              <a:t>Jln</a:t>
            </a:r>
            <a:r>
              <a:rPr lang="en-GB" sz="900" dirty="0"/>
              <a:t>.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lon</a:t>
            </a:r>
            <a:endParaRPr lang="en-GB" sz="900" dirty="0"/>
          </a:p>
          <a:p>
            <a:pPr>
              <a:lnSpc>
                <a:spcPts val="100"/>
              </a:lnSpc>
            </a:pPr>
            <a:r>
              <a:rPr lang="en-GB" sz="900" dirty="0" err="1"/>
              <a:t>Lr</a:t>
            </a:r>
            <a:r>
              <a:rPr lang="en-GB" sz="900" dirty="0"/>
              <a:t>. </a:t>
            </a:r>
            <a:r>
              <a:rPr lang="en-GB" sz="900" dirty="0" err="1"/>
              <a:t>Meuapam</a:t>
            </a:r>
            <a:r>
              <a:rPr lang="en-GB" sz="900" dirty="0"/>
              <a:t>, </a:t>
            </a:r>
            <a:r>
              <a:rPr lang="en-GB" sz="900" dirty="0" err="1"/>
              <a:t>Donya</a:t>
            </a:r>
            <a:r>
              <a:rPr lang="en-GB" sz="900" dirty="0"/>
              <a:t> </a:t>
            </a:r>
            <a:r>
              <a:rPr lang="en-GB" sz="900" dirty="0" err="1"/>
              <a:t>nyoe</a:t>
            </a:r>
            <a:r>
              <a:rPr lang="en-GB" sz="900" dirty="0"/>
              <a:t>, </a:t>
            </a:r>
            <a:r>
              <a:rPr lang="en-GB" sz="900" dirty="0" err="1"/>
              <a:t>Mabok</a:t>
            </a:r>
            <a:r>
              <a:rPr lang="en-GB" sz="900" dirty="0"/>
              <a:t> </a:t>
            </a:r>
            <a:r>
              <a:rPr lang="en-GB" sz="900" dirty="0" err="1"/>
              <a:t>mandum</a:t>
            </a:r>
            <a:endParaRPr lang="en-GB" sz="900" dirty="0"/>
          </a:p>
        </p:txBody>
      </p:sp>
      <p:sp>
        <p:nvSpPr>
          <p:cNvPr id="19" name="Shape 3174"/>
          <p:cNvSpPr/>
          <p:nvPr/>
        </p:nvSpPr>
        <p:spPr>
          <a:xfrm>
            <a:off x="6553908" y="4484129"/>
            <a:ext cx="410922" cy="4109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3177"/>
          <p:cNvSpPr/>
          <p:nvPr/>
        </p:nvSpPr>
        <p:spPr>
          <a:xfrm>
            <a:off x="6553908" y="5547877"/>
            <a:ext cx="513642" cy="3310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1" name="Shape 3180"/>
          <p:cNvSpPr/>
          <p:nvPr/>
        </p:nvSpPr>
        <p:spPr>
          <a:xfrm>
            <a:off x="6553908" y="3380012"/>
            <a:ext cx="513642" cy="4594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4901913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+012-3456789</a:t>
            </a:r>
          </a:p>
          <a:p>
            <a:pPr>
              <a:lnSpc>
                <a:spcPts val="100"/>
              </a:lnSpc>
            </a:pPr>
            <a:r>
              <a:rPr lang="en-GB" sz="900" dirty="0"/>
              <a:t>+0987-654321-23456</a:t>
            </a:r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5888405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suratke@yahoomail.com</a:t>
            </a:r>
          </a:p>
          <a:p>
            <a:pPr>
              <a:lnSpc>
                <a:spcPts val="100"/>
              </a:lnSpc>
            </a:pPr>
            <a:r>
              <a:rPr lang="en-GB" sz="900" dirty="0"/>
              <a:t>testesmantong@gmail.com</a:t>
            </a:r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5" name="Rectangle 14"/>
          <p:cNvSpPr/>
          <p:nvPr/>
        </p:nvSpPr>
        <p:spPr>
          <a:xfrm>
            <a:off x="0" y="-15756"/>
            <a:ext cx="5913120" cy="687375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7856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3" grpId="0" uiExpand="1" build="p"/>
      <p:bldP spid="19" grpId="0" animBg="1"/>
      <p:bldP spid="20" grpId="0" animBg="1"/>
      <p:bldP spid="21" grpId="0" animBg="1"/>
      <p:bldP spid="40" grpId="0" uiExpand="1" build="p"/>
      <p:bldP spid="41" grpId="0" uiExpand="1" build="p"/>
      <p:bldP spid="15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THANK YOU VERY MUCH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4711700" y="3075155"/>
            <a:ext cx="6413500" cy="37828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137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random color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7CC8EC"/>
      </a:accent1>
      <a:accent2>
        <a:srgbClr val="7BBBB5"/>
      </a:accent2>
      <a:accent3>
        <a:srgbClr val="F47264"/>
      </a:accent3>
      <a:accent4>
        <a:srgbClr val="F8D35E"/>
      </a:accent4>
      <a:accent5>
        <a:srgbClr val="A6AAA9"/>
      </a:accent5>
      <a:accent6>
        <a:srgbClr val="DCDEE0"/>
      </a:accent6>
      <a:hlink>
        <a:srgbClr val="7F7F7F"/>
      </a:hlink>
      <a:folHlink>
        <a:srgbClr val="7BBBB5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6180</TotalTime>
  <Words>11776</Words>
  <Application>Microsoft Office PowerPoint</Application>
  <PresentationFormat>Widescreen</PresentationFormat>
  <Paragraphs>1498</Paragraphs>
  <Slides>100</Slides>
  <Notes>70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13" baseType="lpstr">
      <vt:lpstr>Arial</vt:lpstr>
      <vt:lpstr>Calibri</vt:lpstr>
      <vt:lpstr>Calibri Light</vt:lpstr>
      <vt:lpstr>Gill Sans</vt:lpstr>
      <vt:lpstr>Helvetica</vt:lpstr>
      <vt:lpstr>Lato</vt:lpstr>
      <vt:lpstr>Lato Light</vt:lpstr>
      <vt:lpstr>Open Sans Light</vt:lpstr>
      <vt:lpstr>Raleway</vt:lpstr>
      <vt:lpstr>Source Sans Pro</vt:lpstr>
      <vt:lpstr>Source Sans Pro Light</vt:lpstr>
      <vt:lpstr>Source Sans Pro Ligth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OUR MARKETING TARGET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675</cp:revision>
  <dcterms:created xsi:type="dcterms:W3CDTF">2014-05-23T08:09:55Z</dcterms:created>
  <dcterms:modified xsi:type="dcterms:W3CDTF">2014-07-02T05:24:30Z</dcterms:modified>
</cp:coreProperties>
</file>