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jpe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63" r:id="rId2"/>
    <p:sldId id="269" r:id="rId3"/>
    <p:sldId id="264" r:id="rId4"/>
    <p:sldId id="265" r:id="rId5"/>
    <p:sldId id="266" r:id="rId6"/>
    <p:sldId id="267" r:id="rId7"/>
    <p:sldId id="268" r:id="rId8"/>
    <p:sldId id="274" r:id="rId9"/>
    <p:sldId id="275" r:id="rId10"/>
    <p:sldId id="272" r:id="rId11"/>
    <p:sldId id="273" r:id="rId12"/>
    <p:sldId id="276" r:id="rId13"/>
    <p:sldId id="277" r:id="rId14"/>
    <p:sldId id="278" r:id="rId15"/>
    <p:sldId id="279" r:id="rId16"/>
    <p:sldId id="283" r:id="rId17"/>
    <p:sldId id="284" r:id="rId18"/>
    <p:sldId id="287" r:id="rId19"/>
    <p:sldId id="285" r:id="rId20"/>
    <p:sldId id="302" r:id="rId21"/>
    <p:sldId id="288" r:id="rId22"/>
    <p:sldId id="290" r:id="rId23"/>
    <p:sldId id="291" r:id="rId24"/>
    <p:sldId id="286" r:id="rId25"/>
    <p:sldId id="292" r:id="rId26"/>
    <p:sldId id="293" r:id="rId27"/>
    <p:sldId id="294" r:id="rId28"/>
    <p:sldId id="295" r:id="rId29"/>
    <p:sldId id="296" r:id="rId30"/>
    <p:sldId id="297" r:id="rId31"/>
    <p:sldId id="298" r:id="rId32"/>
    <p:sldId id="299" r:id="rId33"/>
    <p:sldId id="300" r:id="rId34"/>
    <p:sldId id="301" r:id="rId35"/>
    <p:sldId id="28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id="{BFC98733-D5EE-41D4-A4CC-C5868DFA5C16}">
          <p14:sldIdLst>
            <p14:sldId id="263"/>
            <p14:sldId id="269"/>
            <p14:sldId id="264"/>
            <p14:sldId id="265"/>
            <p14:sldId id="266"/>
            <p14:sldId id="267"/>
            <p14:sldId id="268"/>
          </p14:sldIdLst>
        </p14:section>
        <p14:section name="One" id="{080493AC-021E-478B-A4AC-63E73666C5E3}">
          <p14:sldIdLst>
            <p14:sldId id="274"/>
            <p14:sldId id="275"/>
          </p14:sldIdLst>
        </p14:section>
        <p14:section name="Two" id="{2C5F5E0C-4D56-4375-BC3F-270942F3227A}">
          <p14:sldIdLst>
            <p14:sldId id="272"/>
            <p14:sldId id="273"/>
          </p14:sldIdLst>
        </p14:section>
        <p14:section name="Three" id="{044A7AE5-77FB-47F2-868E-1A9215387F8B}">
          <p14:sldIdLst>
            <p14:sldId id="276"/>
            <p14:sldId id="277"/>
          </p14:sldIdLst>
        </p14:section>
        <p14:section name="Four" id="{BAFFEA5A-05AD-4D0F-8B2A-E1C9EBE39831}">
          <p14:sldIdLst>
            <p14:sldId id="278"/>
            <p14:sldId id="279"/>
            <p14:sldId id="283"/>
            <p14:sldId id="284"/>
            <p14:sldId id="287"/>
            <p14:sldId id="285"/>
            <p14:sldId id="302"/>
            <p14:sldId id="288"/>
            <p14:sldId id="290"/>
            <p14:sldId id="291"/>
            <p14:sldId id="286"/>
            <p14:sldId id="292"/>
            <p14:sldId id="293"/>
            <p14:sldId id="294"/>
            <p14:sldId id="295"/>
            <p14:sldId id="296"/>
            <p14:sldId id="297"/>
            <p14:sldId id="298"/>
            <p14:sldId id="299"/>
            <p14:sldId id="300"/>
            <p14:sldId id="301"/>
          </p14:sldIdLst>
        </p14:section>
        <p14:section name="Colors &amp; Fonts" id="{B3545F08-7688-47E5-8B41-E6F6C24D1309}">
          <p14:sldIdLst/>
        </p14:section>
        <p14:section name="Assets" id="{086B8BA2-EC47-4FE5-AE96-65526DBB14A2}">
          <p14:sldIdLst>
            <p14:sldId id="28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1FF"/>
    <a:srgbClr val="8730EA"/>
    <a:srgbClr val="FD6364"/>
    <a:srgbClr val="4775E7"/>
    <a:srgbClr val="00FFB3"/>
    <a:srgbClr val="140812"/>
    <a:srgbClr val="FFD0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47" autoAdjust="0"/>
    <p:restoredTop sz="94660"/>
  </p:normalViewPr>
  <p:slideViewPr>
    <p:cSldViewPr snapToGrid="0">
      <p:cViewPr>
        <p:scale>
          <a:sx n="59" d="100"/>
          <a:sy n="59" d="100"/>
        </p:scale>
        <p:origin x="1723" y="86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viewProps" Target="viewProps.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notesMaster" Target="notesMasters/notesMaster1.xml" /><Relationship Id="rId40"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163B8-A1B4-4735-B87B-DE4B910A20C8}" type="datetimeFigureOut">
              <a:rPr lang="en-GB" smtClean="0"/>
              <a:t>02/04/2025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C33649-4470-49A4-B013-96B8585E69AC}" type="slidenum">
              <a:rPr lang="en-GB" smtClean="0"/>
              <a:t>‹#›</a:t>
            </a:fld>
            <a:endParaRPr lang="en-GB"/>
          </a:p>
        </p:txBody>
      </p:sp>
    </p:spTree>
    <p:extLst>
      <p:ext uri="{BB962C8B-B14F-4D97-AF65-F5344CB8AC3E}">
        <p14:creationId xmlns:p14="http://schemas.microsoft.com/office/powerpoint/2010/main" val="2166534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927CA-EC04-FDCE-9CFC-53FBF80B2A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5C4E92-D8AF-45DE-4432-E80069378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036554-42D0-0742-A750-B703AEFCBAB7}"/>
              </a:ext>
            </a:extLst>
          </p:cNvPr>
          <p:cNvSpPr>
            <a:spLocks noGrp="1"/>
          </p:cNvSpPr>
          <p:nvPr>
            <p:ph type="dt" sz="half" idx="10"/>
          </p:nvPr>
        </p:nvSpPr>
        <p:spPr/>
        <p:txBody>
          <a:bodyPr/>
          <a:lstStyle/>
          <a:p>
            <a:fld id="{68F5C24A-9409-42F1-AFD4-D88E5171A316}" type="datetime1">
              <a:rPr lang="en-GB" smtClean="0"/>
              <a:t>02/04/2025</a:t>
            </a:fld>
            <a:endParaRPr lang="en-GB"/>
          </a:p>
        </p:txBody>
      </p:sp>
      <p:sp>
        <p:nvSpPr>
          <p:cNvPr id="5" name="Footer Placeholder 4">
            <a:extLst>
              <a:ext uri="{FF2B5EF4-FFF2-40B4-BE49-F238E27FC236}">
                <a16:creationId xmlns:a16="http://schemas.microsoft.com/office/drawing/2014/main" id="{DC1C2A28-BEAA-D28B-8F6D-360C7F6E4AF7}"/>
              </a:ext>
            </a:extLst>
          </p:cNvPr>
          <p:cNvSpPr>
            <a:spLocks noGrp="1"/>
          </p:cNvSpPr>
          <p:nvPr>
            <p:ph type="ftr" sz="quarter" idx="11"/>
          </p:nvPr>
        </p:nvSpPr>
        <p:spPr/>
        <p:txBody>
          <a:bodyPr/>
          <a:lstStyle/>
          <a:p>
            <a:r>
              <a:rPr lang="en-GB"/>
              <a:t>Designed by One Skill</a:t>
            </a:r>
          </a:p>
        </p:txBody>
      </p:sp>
      <p:sp>
        <p:nvSpPr>
          <p:cNvPr id="6" name="Slide Number Placeholder 5">
            <a:extLst>
              <a:ext uri="{FF2B5EF4-FFF2-40B4-BE49-F238E27FC236}">
                <a16:creationId xmlns:a16="http://schemas.microsoft.com/office/drawing/2014/main" id="{E3E760C1-75AB-344F-27D3-2137BB8EE398}"/>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322650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53387-52C0-5B6A-6F6C-67FD472CA7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2E3C19-97F7-B057-C5A8-E5CE271F7D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2C0E83-50A0-F62F-EE08-250DAE07F8F1}"/>
              </a:ext>
            </a:extLst>
          </p:cNvPr>
          <p:cNvSpPr>
            <a:spLocks noGrp="1"/>
          </p:cNvSpPr>
          <p:nvPr>
            <p:ph type="dt" sz="half" idx="10"/>
          </p:nvPr>
        </p:nvSpPr>
        <p:spPr/>
        <p:txBody>
          <a:bodyPr/>
          <a:lstStyle/>
          <a:p>
            <a:fld id="{3EA54FF3-9659-441D-886C-9DA4B7C21964}" type="datetime1">
              <a:rPr lang="en-GB" smtClean="0"/>
              <a:t>02/04/2025</a:t>
            </a:fld>
            <a:endParaRPr lang="en-GB"/>
          </a:p>
        </p:txBody>
      </p:sp>
      <p:sp>
        <p:nvSpPr>
          <p:cNvPr id="5" name="Footer Placeholder 4">
            <a:extLst>
              <a:ext uri="{FF2B5EF4-FFF2-40B4-BE49-F238E27FC236}">
                <a16:creationId xmlns:a16="http://schemas.microsoft.com/office/drawing/2014/main" id="{2BAA5126-015E-26C8-9777-AD4E0B1FC6DE}"/>
              </a:ext>
            </a:extLst>
          </p:cNvPr>
          <p:cNvSpPr>
            <a:spLocks noGrp="1"/>
          </p:cNvSpPr>
          <p:nvPr>
            <p:ph type="ftr" sz="quarter" idx="11"/>
          </p:nvPr>
        </p:nvSpPr>
        <p:spPr/>
        <p:txBody>
          <a:bodyPr/>
          <a:lstStyle/>
          <a:p>
            <a:r>
              <a:rPr lang="en-GB"/>
              <a:t>Designed by One Skill</a:t>
            </a:r>
          </a:p>
        </p:txBody>
      </p:sp>
      <p:sp>
        <p:nvSpPr>
          <p:cNvPr id="6" name="Slide Number Placeholder 5">
            <a:extLst>
              <a:ext uri="{FF2B5EF4-FFF2-40B4-BE49-F238E27FC236}">
                <a16:creationId xmlns:a16="http://schemas.microsoft.com/office/drawing/2014/main" id="{3D80E731-D4E3-1F29-4105-4BC1839D0BED}"/>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368016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293CE-DC18-7EBB-FD8E-814F3522CD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EB9178-C934-2288-EC5A-DAC080A9F62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207F36-ABE2-B599-3B45-FB385749FB92}"/>
              </a:ext>
            </a:extLst>
          </p:cNvPr>
          <p:cNvSpPr>
            <a:spLocks noGrp="1"/>
          </p:cNvSpPr>
          <p:nvPr>
            <p:ph type="dt" sz="half" idx="10"/>
          </p:nvPr>
        </p:nvSpPr>
        <p:spPr/>
        <p:txBody>
          <a:bodyPr/>
          <a:lstStyle/>
          <a:p>
            <a:fld id="{1CBE0393-4DC3-4B15-8652-4766F50BDB94}" type="datetime1">
              <a:rPr lang="en-GB" smtClean="0"/>
              <a:t>02/04/2025</a:t>
            </a:fld>
            <a:endParaRPr lang="en-GB"/>
          </a:p>
        </p:txBody>
      </p:sp>
      <p:sp>
        <p:nvSpPr>
          <p:cNvPr id="5" name="Footer Placeholder 4">
            <a:extLst>
              <a:ext uri="{FF2B5EF4-FFF2-40B4-BE49-F238E27FC236}">
                <a16:creationId xmlns:a16="http://schemas.microsoft.com/office/drawing/2014/main" id="{ED77A94B-EA40-561F-0E00-4D71ABE10DC9}"/>
              </a:ext>
            </a:extLst>
          </p:cNvPr>
          <p:cNvSpPr>
            <a:spLocks noGrp="1"/>
          </p:cNvSpPr>
          <p:nvPr>
            <p:ph type="ftr" sz="quarter" idx="11"/>
          </p:nvPr>
        </p:nvSpPr>
        <p:spPr/>
        <p:txBody>
          <a:bodyPr/>
          <a:lstStyle/>
          <a:p>
            <a:r>
              <a:rPr lang="en-GB"/>
              <a:t>Designed by One Skill</a:t>
            </a:r>
          </a:p>
        </p:txBody>
      </p:sp>
      <p:sp>
        <p:nvSpPr>
          <p:cNvPr id="6" name="Slide Number Placeholder 5">
            <a:extLst>
              <a:ext uri="{FF2B5EF4-FFF2-40B4-BE49-F238E27FC236}">
                <a16:creationId xmlns:a16="http://schemas.microsoft.com/office/drawing/2014/main" id="{A8203142-0649-0702-E644-F78C75B0A2A1}"/>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2824030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7EBE7-5725-2027-6C19-02A8472DD1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3EC399-F347-D0FB-AAC5-BB452DA45B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8FE23FA-119D-D03B-8CDB-C0B784E3D4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79C3B32-C36F-CC0E-645F-04EE564CCBCC}"/>
              </a:ext>
            </a:extLst>
          </p:cNvPr>
          <p:cNvSpPr>
            <a:spLocks noGrp="1"/>
          </p:cNvSpPr>
          <p:nvPr>
            <p:ph type="dt" sz="half" idx="10"/>
          </p:nvPr>
        </p:nvSpPr>
        <p:spPr/>
        <p:txBody>
          <a:bodyPr/>
          <a:lstStyle/>
          <a:p>
            <a:fld id="{8DB746B6-5631-4AC1-900D-706E9B0D7B63}" type="datetime1">
              <a:rPr lang="en-GB" smtClean="0"/>
              <a:t>02/04/2025</a:t>
            </a:fld>
            <a:endParaRPr lang="en-GB"/>
          </a:p>
        </p:txBody>
      </p:sp>
      <p:sp>
        <p:nvSpPr>
          <p:cNvPr id="6" name="Footer Placeholder 5">
            <a:extLst>
              <a:ext uri="{FF2B5EF4-FFF2-40B4-BE49-F238E27FC236}">
                <a16:creationId xmlns:a16="http://schemas.microsoft.com/office/drawing/2014/main" id="{8E9CFCF0-556C-BF46-05B1-FB1F17591F83}"/>
              </a:ext>
            </a:extLst>
          </p:cNvPr>
          <p:cNvSpPr>
            <a:spLocks noGrp="1"/>
          </p:cNvSpPr>
          <p:nvPr>
            <p:ph type="ftr" sz="quarter" idx="11"/>
          </p:nvPr>
        </p:nvSpPr>
        <p:spPr/>
        <p:txBody>
          <a:bodyPr/>
          <a:lstStyle/>
          <a:p>
            <a:r>
              <a:rPr lang="en-GB"/>
              <a:t>Designed by One Skill</a:t>
            </a:r>
          </a:p>
        </p:txBody>
      </p:sp>
      <p:sp>
        <p:nvSpPr>
          <p:cNvPr id="7" name="Slide Number Placeholder 6">
            <a:extLst>
              <a:ext uri="{FF2B5EF4-FFF2-40B4-BE49-F238E27FC236}">
                <a16:creationId xmlns:a16="http://schemas.microsoft.com/office/drawing/2014/main" id="{866B6493-3CBF-FD4E-EE7C-088CCE434C7B}"/>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4118451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C480C-5F0C-EF6B-69FE-88938DD648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FF698D-F9DC-8256-2772-5DCD8EA9D5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7DD954-1E5D-1CA5-AF1E-089B371029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152888-0209-873C-C8AB-6DD83628DD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C10F12-C3AA-5409-24D5-7973DB32AB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828A34-700E-CCCC-89A1-489F8837E36F}"/>
              </a:ext>
            </a:extLst>
          </p:cNvPr>
          <p:cNvSpPr>
            <a:spLocks noGrp="1"/>
          </p:cNvSpPr>
          <p:nvPr>
            <p:ph type="dt" sz="half" idx="10"/>
          </p:nvPr>
        </p:nvSpPr>
        <p:spPr/>
        <p:txBody>
          <a:bodyPr/>
          <a:lstStyle/>
          <a:p>
            <a:fld id="{3613351D-D414-4628-B6BA-F3CF23231103}" type="datetime1">
              <a:rPr lang="en-GB" smtClean="0"/>
              <a:t>02/04/2025</a:t>
            </a:fld>
            <a:endParaRPr lang="en-GB"/>
          </a:p>
        </p:txBody>
      </p:sp>
      <p:sp>
        <p:nvSpPr>
          <p:cNvPr id="8" name="Footer Placeholder 7">
            <a:extLst>
              <a:ext uri="{FF2B5EF4-FFF2-40B4-BE49-F238E27FC236}">
                <a16:creationId xmlns:a16="http://schemas.microsoft.com/office/drawing/2014/main" id="{6EAB6FA3-DBB1-94C6-4D07-2B495FB8D6AB}"/>
              </a:ext>
            </a:extLst>
          </p:cNvPr>
          <p:cNvSpPr>
            <a:spLocks noGrp="1"/>
          </p:cNvSpPr>
          <p:nvPr>
            <p:ph type="ftr" sz="quarter" idx="11"/>
          </p:nvPr>
        </p:nvSpPr>
        <p:spPr/>
        <p:txBody>
          <a:bodyPr/>
          <a:lstStyle/>
          <a:p>
            <a:r>
              <a:rPr lang="en-GB"/>
              <a:t>Designed by One Skill</a:t>
            </a:r>
          </a:p>
        </p:txBody>
      </p:sp>
      <p:sp>
        <p:nvSpPr>
          <p:cNvPr id="9" name="Slide Number Placeholder 8">
            <a:extLst>
              <a:ext uri="{FF2B5EF4-FFF2-40B4-BE49-F238E27FC236}">
                <a16:creationId xmlns:a16="http://schemas.microsoft.com/office/drawing/2014/main" id="{1C7E0359-950B-0308-A77D-C230EF31A0D0}"/>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1105385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E1CE1-03DC-4BC7-6D82-7D0A611FDA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DCEC0E2-AA2B-3889-9554-96F303DAF6DC}"/>
              </a:ext>
            </a:extLst>
          </p:cNvPr>
          <p:cNvSpPr>
            <a:spLocks noGrp="1"/>
          </p:cNvSpPr>
          <p:nvPr>
            <p:ph type="dt" sz="half" idx="10"/>
          </p:nvPr>
        </p:nvSpPr>
        <p:spPr/>
        <p:txBody>
          <a:bodyPr/>
          <a:lstStyle/>
          <a:p>
            <a:fld id="{11CD3F00-CE47-4FAC-9296-264952B2AD7B}" type="datetime1">
              <a:rPr lang="en-GB" smtClean="0"/>
              <a:t>02/04/2025</a:t>
            </a:fld>
            <a:endParaRPr lang="en-GB"/>
          </a:p>
        </p:txBody>
      </p:sp>
      <p:sp>
        <p:nvSpPr>
          <p:cNvPr id="4" name="Footer Placeholder 3">
            <a:extLst>
              <a:ext uri="{FF2B5EF4-FFF2-40B4-BE49-F238E27FC236}">
                <a16:creationId xmlns:a16="http://schemas.microsoft.com/office/drawing/2014/main" id="{A73E8A7B-5406-5D43-99E7-8F06BC6637D2}"/>
              </a:ext>
            </a:extLst>
          </p:cNvPr>
          <p:cNvSpPr>
            <a:spLocks noGrp="1"/>
          </p:cNvSpPr>
          <p:nvPr>
            <p:ph type="ftr" sz="quarter" idx="11"/>
          </p:nvPr>
        </p:nvSpPr>
        <p:spPr/>
        <p:txBody>
          <a:bodyPr/>
          <a:lstStyle/>
          <a:p>
            <a:r>
              <a:rPr lang="en-GB"/>
              <a:t>Designed by One Skill</a:t>
            </a:r>
          </a:p>
        </p:txBody>
      </p:sp>
      <p:sp>
        <p:nvSpPr>
          <p:cNvPr id="5" name="Slide Number Placeholder 4">
            <a:extLst>
              <a:ext uri="{FF2B5EF4-FFF2-40B4-BE49-F238E27FC236}">
                <a16:creationId xmlns:a16="http://schemas.microsoft.com/office/drawing/2014/main" id="{5363C191-0DC0-D851-8C87-75F3406F350F}"/>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1342078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83E5B6-DA1D-5638-C9A6-3CB7531BF5F6}"/>
              </a:ext>
            </a:extLst>
          </p:cNvPr>
          <p:cNvSpPr>
            <a:spLocks noGrp="1"/>
          </p:cNvSpPr>
          <p:nvPr>
            <p:ph type="dt" sz="half" idx="10"/>
          </p:nvPr>
        </p:nvSpPr>
        <p:spPr/>
        <p:txBody>
          <a:bodyPr/>
          <a:lstStyle/>
          <a:p>
            <a:fld id="{05F8160D-F348-4767-A573-6056422869C1}" type="datetime1">
              <a:rPr lang="en-GB" smtClean="0"/>
              <a:t>02/04/2025</a:t>
            </a:fld>
            <a:endParaRPr lang="en-GB"/>
          </a:p>
        </p:txBody>
      </p:sp>
      <p:sp>
        <p:nvSpPr>
          <p:cNvPr id="3" name="Footer Placeholder 2">
            <a:extLst>
              <a:ext uri="{FF2B5EF4-FFF2-40B4-BE49-F238E27FC236}">
                <a16:creationId xmlns:a16="http://schemas.microsoft.com/office/drawing/2014/main" id="{AEB4E43F-1DF9-4A31-6750-A37A393C24A2}"/>
              </a:ext>
            </a:extLst>
          </p:cNvPr>
          <p:cNvSpPr>
            <a:spLocks noGrp="1"/>
          </p:cNvSpPr>
          <p:nvPr>
            <p:ph type="ftr" sz="quarter" idx="11"/>
          </p:nvPr>
        </p:nvSpPr>
        <p:spPr/>
        <p:txBody>
          <a:bodyPr vert="horz" lIns="91440" tIns="45720" rIns="91440" bIns="45720" rtlCol="0" anchor="ctr"/>
          <a:lstStyle>
            <a:lvl1pPr>
              <a:defRPr lang="en-GB" sz="1000">
                <a:latin typeface="Darker Grotesque" pitchFamily="2" charset="0"/>
              </a:defRPr>
            </a:lvl1pPr>
          </a:lstStyle>
          <a:p>
            <a:r>
              <a:rPr lang="en-GB"/>
              <a:t>Designed by One Skill</a:t>
            </a:r>
          </a:p>
        </p:txBody>
      </p:sp>
      <p:sp>
        <p:nvSpPr>
          <p:cNvPr id="4" name="Slide Number Placeholder 3">
            <a:extLst>
              <a:ext uri="{FF2B5EF4-FFF2-40B4-BE49-F238E27FC236}">
                <a16:creationId xmlns:a16="http://schemas.microsoft.com/office/drawing/2014/main" id="{20905FB5-9613-E806-4DED-5DBAED25C676}"/>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211932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800"/>
                                        <p:tgtEl>
                                          <p:spTgt spid="3"/>
                                        </p:tgtEl>
                                      </p:cBhvr>
                                    </p:animEffect>
                                  </p:childTnLst>
                                </p:cTn>
                              </p:par>
                              <p:par>
                                <p:cTn id="8" presetID="42" presetClass="path" presetSubtype="0" decel="100000" fill="hold" grpId="1" nodeType="withEffect">
                                  <p:stCondLst>
                                    <p:cond delay="0"/>
                                  </p:stCondLst>
                                  <p:childTnLst>
                                    <p:animMotion origin="layout" path="M 0 1.85185E-6 L 0 0.11389 " pathEditMode="relative" rAng="0" ptsTypes="AA">
                                      <p:cBhvr>
                                        <p:cTn id="9" dur="1250" spd="-100000" fill="hold"/>
                                        <p:tgtEl>
                                          <p:spTgt spid="3"/>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ACE8C-4BC2-CAA2-7451-304FBEAA83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79F71-05EB-853E-7E23-A6EAE83199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BD395FD-E4E0-6076-4D07-98E0B9418D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782851-6829-4144-8DAC-B8A74FD26763}"/>
              </a:ext>
            </a:extLst>
          </p:cNvPr>
          <p:cNvSpPr>
            <a:spLocks noGrp="1"/>
          </p:cNvSpPr>
          <p:nvPr>
            <p:ph type="dt" sz="half" idx="10"/>
          </p:nvPr>
        </p:nvSpPr>
        <p:spPr/>
        <p:txBody>
          <a:bodyPr/>
          <a:lstStyle/>
          <a:p>
            <a:fld id="{5442BB48-99BB-40C1-9AA6-5303F798AB6D}" type="datetime1">
              <a:rPr lang="en-GB" smtClean="0"/>
              <a:t>02/04/2025</a:t>
            </a:fld>
            <a:endParaRPr lang="en-GB"/>
          </a:p>
        </p:txBody>
      </p:sp>
      <p:sp>
        <p:nvSpPr>
          <p:cNvPr id="6" name="Footer Placeholder 5">
            <a:extLst>
              <a:ext uri="{FF2B5EF4-FFF2-40B4-BE49-F238E27FC236}">
                <a16:creationId xmlns:a16="http://schemas.microsoft.com/office/drawing/2014/main" id="{314CD30E-3C31-AA44-2A8B-87C605CD0134}"/>
              </a:ext>
            </a:extLst>
          </p:cNvPr>
          <p:cNvSpPr>
            <a:spLocks noGrp="1"/>
          </p:cNvSpPr>
          <p:nvPr>
            <p:ph type="ftr" sz="quarter" idx="11"/>
          </p:nvPr>
        </p:nvSpPr>
        <p:spPr/>
        <p:txBody>
          <a:bodyPr/>
          <a:lstStyle/>
          <a:p>
            <a:r>
              <a:rPr lang="en-GB"/>
              <a:t>Designed by One Skill</a:t>
            </a:r>
          </a:p>
        </p:txBody>
      </p:sp>
      <p:sp>
        <p:nvSpPr>
          <p:cNvPr id="7" name="Slide Number Placeholder 6">
            <a:extLst>
              <a:ext uri="{FF2B5EF4-FFF2-40B4-BE49-F238E27FC236}">
                <a16:creationId xmlns:a16="http://schemas.microsoft.com/office/drawing/2014/main" id="{48AB089B-89C5-5A31-F472-479A7604EB89}"/>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2898484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54B6F-B779-6114-01F8-FC909B9E0F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0AF54E-2C93-3182-A338-652AD5607C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10EA83-91B8-2F8B-D6D6-701E75F9D4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13E36D-ADA9-46F8-605E-3DB04A717223}"/>
              </a:ext>
            </a:extLst>
          </p:cNvPr>
          <p:cNvSpPr>
            <a:spLocks noGrp="1"/>
          </p:cNvSpPr>
          <p:nvPr>
            <p:ph type="dt" sz="half" idx="10"/>
          </p:nvPr>
        </p:nvSpPr>
        <p:spPr/>
        <p:txBody>
          <a:bodyPr/>
          <a:lstStyle/>
          <a:p>
            <a:fld id="{1302C429-8E84-42A2-8E8C-AC5D38A08E5A}" type="datetime1">
              <a:rPr lang="en-GB" smtClean="0"/>
              <a:t>02/04/2025</a:t>
            </a:fld>
            <a:endParaRPr lang="en-GB"/>
          </a:p>
        </p:txBody>
      </p:sp>
      <p:sp>
        <p:nvSpPr>
          <p:cNvPr id="6" name="Footer Placeholder 5">
            <a:extLst>
              <a:ext uri="{FF2B5EF4-FFF2-40B4-BE49-F238E27FC236}">
                <a16:creationId xmlns:a16="http://schemas.microsoft.com/office/drawing/2014/main" id="{782E5099-E6D2-CF7B-6B64-FB3B7E6BEBFB}"/>
              </a:ext>
            </a:extLst>
          </p:cNvPr>
          <p:cNvSpPr>
            <a:spLocks noGrp="1"/>
          </p:cNvSpPr>
          <p:nvPr>
            <p:ph type="ftr" sz="quarter" idx="11"/>
          </p:nvPr>
        </p:nvSpPr>
        <p:spPr/>
        <p:txBody>
          <a:bodyPr/>
          <a:lstStyle/>
          <a:p>
            <a:r>
              <a:rPr lang="en-GB"/>
              <a:t>Designed by One Skill</a:t>
            </a:r>
          </a:p>
        </p:txBody>
      </p:sp>
      <p:sp>
        <p:nvSpPr>
          <p:cNvPr id="7" name="Slide Number Placeholder 6">
            <a:extLst>
              <a:ext uri="{FF2B5EF4-FFF2-40B4-BE49-F238E27FC236}">
                <a16:creationId xmlns:a16="http://schemas.microsoft.com/office/drawing/2014/main" id="{94B92FE7-A8B1-05B3-0C64-06952BBA890A}"/>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2397537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514CF-52E1-BE45-744A-368CA91C06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76A353-9914-8982-0C84-9A5695B1A4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1C1416-2554-CE90-5596-7D9ED8625829}"/>
              </a:ext>
            </a:extLst>
          </p:cNvPr>
          <p:cNvSpPr>
            <a:spLocks noGrp="1"/>
          </p:cNvSpPr>
          <p:nvPr>
            <p:ph type="dt" sz="half" idx="10"/>
          </p:nvPr>
        </p:nvSpPr>
        <p:spPr/>
        <p:txBody>
          <a:bodyPr/>
          <a:lstStyle/>
          <a:p>
            <a:fld id="{4E964B02-EE58-467E-B191-C850F2619705}" type="datetime1">
              <a:rPr lang="en-GB" smtClean="0"/>
              <a:t>02/04/2025</a:t>
            </a:fld>
            <a:endParaRPr lang="en-GB"/>
          </a:p>
        </p:txBody>
      </p:sp>
      <p:sp>
        <p:nvSpPr>
          <p:cNvPr id="5" name="Footer Placeholder 4">
            <a:extLst>
              <a:ext uri="{FF2B5EF4-FFF2-40B4-BE49-F238E27FC236}">
                <a16:creationId xmlns:a16="http://schemas.microsoft.com/office/drawing/2014/main" id="{30C9D2BE-7059-389A-E2C3-EAE35D11C539}"/>
              </a:ext>
            </a:extLst>
          </p:cNvPr>
          <p:cNvSpPr>
            <a:spLocks noGrp="1"/>
          </p:cNvSpPr>
          <p:nvPr>
            <p:ph type="ftr" sz="quarter" idx="11"/>
          </p:nvPr>
        </p:nvSpPr>
        <p:spPr/>
        <p:txBody>
          <a:bodyPr/>
          <a:lstStyle/>
          <a:p>
            <a:r>
              <a:rPr lang="en-GB"/>
              <a:t>Designed by One Skill</a:t>
            </a:r>
          </a:p>
        </p:txBody>
      </p:sp>
      <p:sp>
        <p:nvSpPr>
          <p:cNvPr id="6" name="Slide Number Placeholder 5">
            <a:extLst>
              <a:ext uri="{FF2B5EF4-FFF2-40B4-BE49-F238E27FC236}">
                <a16:creationId xmlns:a16="http://schemas.microsoft.com/office/drawing/2014/main" id="{132B6406-B2CF-C5A0-55AD-808836148754}"/>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1181399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EBDED2-2230-DDDB-24CA-10C580DD64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BF548C-B125-301D-91A0-E0236E25FF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8B4E0-1400-9F08-4390-6E5ADEC28D41}"/>
              </a:ext>
            </a:extLst>
          </p:cNvPr>
          <p:cNvSpPr>
            <a:spLocks noGrp="1"/>
          </p:cNvSpPr>
          <p:nvPr>
            <p:ph type="dt" sz="half" idx="10"/>
          </p:nvPr>
        </p:nvSpPr>
        <p:spPr/>
        <p:txBody>
          <a:bodyPr/>
          <a:lstStyle/>
          <a:p>
            <a:fld id="{550B8236-A10F-4128-9405-4158C4F29211}" type="datetime1">
              <a:rPr lang="en-GB" smtClean="0"/>
              <a:t>02/04/2025</a:t>
            </a:fld>
            <a:endParaRPr lang="en-GB"/>
          </a:p>
        </p:txBody>
      </p:sp>
      <p:sp>
        <p:nvSpPr>
          <p:cNvPr id="5" name="Footer Placeholder 4">
            <a:extLst>
              <a:ext uri="{FF2B5EF4-FFF2-40B4-BE49-F238E27FC236}">
                <a16:creationId xmlns:a16="http://schemas.microsoft.com/office/drawing/2014/main" id="{3B8B47D6-33E1-13E1-1F4C-E66E6C56FA87}"/>
              </a:ext>
            </a:extLst>
          </p:cNvPr>
          <p:cNvSpPr>
            <a:spLocks noGrp="1"/>
          </p:cNvSpPr>
          <p:nvPr>
            <p:ph type="ftr" sz="quarter" idx="11"/>
          </p:nvPr>
        </p:nvSpPr>
        <p:spPr/>
        <p:txBody>
          <a:bodyPr/>
          <a:lstStyle/>
          <a:p>
            <a:r>
              <a:rPr lang="en-GB"/>
              <a:t>Designed by One Skill</a:t>
            </a:r>
          </a:p>
        </p:txBody>
      </p:sp>
      <p:sp>
        <p:nvSpPr>
          <p:cNvPr id="6" name="Slide Number Placeholder 5">
            <a:extLst>
              <a:ext uri="{FF2B5EF4-FFF2-40B4-BE49-F238E27FC236}">
                <a16:creationId xmlns:a16="http://schemas.microsoft.com/office/drawing/2014/main" id="{EEE8F5D8-AA94-610F-1E85-D90E01FB6AB1}"/>
              </a:ext>
            </a:extLst>
          </p:cNvPr>
          <p:cNvSpPr>
            <a:spLocks noGrp="1"/>
          </p:cNvSpPr>
          <p:nvPr>
            <p:ph type="sldNum" sz="quarter" idx="12"/>
          </p:nvPr>
        </p:nvSpPr>
        <p:spPr/>
        <p:txBody>
          <a:bodyPr/>
          <a:lstStyle/>
          <a:p>
            <a:fld id="{41EB0B11-EF5C-41FA-A23E-99E3908ED535}" type="slidenum">
              <a:rPr lang="en-GB" smtClean="0"/>
              <a:t>‹#›</a:t>
            </a:fld>
            <a:endParaRPr lang="en-GB"/>
          </a:p>
        </p:txBody>
      </p:sp>
    </p:spTree>
    <p:extLst>
      <p:ext uri="{BB962C8B-B14F-4D97-AF65-F5344CB8AC3E}">
        <p14:creationId xmlns:p14="http://schemas.microsoft.com/office/powerpoint/2010/main" val="1651633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4081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770F58-8B7D-F427-3309-C3D961FD39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1B47EA-74DB-F782-1229-A7D50D55DC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C7489F-CA03-DF0D-936B-836DF94942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95E39B9-08EC-4F45-925B-8D107A3A0A96}" type="datetime1">
              <a:rPr lang="en-GB" smtClean="0"/>
              <a:t>02/04/2025</a:t>
            </a:fld>
            <a:endParaRPr lang="en-GB"/>
          </a:p>
        </p:txBody>
      </p:sp>
      <p:sp>
        <p:nvSpPr>
          <p:cNvPr id="5" name="Footer Placeholder 4">
            <a:extLst>
              <a:ext uri="{FF2B5EF4-FFF2-40B4-BE49-F238E27FC236}">
                <a16:creationId xmlns:a16="http://schemas.microsoft.com/office/drawing/2014/main" id="{6A0FD0F0-FA20-6934-DED2-4CCC6121D3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Designed by One Skill</a:t>
            </a:r>
          </a:p>
        </p:txBody>
      </p:sp>
      <p:sp>
        <p:nvSpPr>
          <p:cNvPr id="6" name="Slide Number Placeholder 5">
            <a:extLst>
              <a:ext uri="{FF2B5EF4-FFF2-40B4-BE49-F238E27FC236}">
                <a16:creationId xmlns:a16="http://schemas.microsoft.com/office/drawing/2014/main" id="{71C108D4-B6A7-9A0C-D98B-E13304A1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EB0B11-EF5C-41FA-A23E-99E3908ED535}" type="slidenum">
              <a:rPr lang="en-GB" smtClean="0"/>
              <a:t>‹#›</a:t>
            </a:fld>
            <a:endParaRPr lang="en-GB"/>
          </a:p>
        </p:txBody>
      </p:sp>
    </p:spTree>
    <p:extLst>
      <p:ext uri="{BB962C8B-B14F-4D97-AF65-F5344CB8AC3E}">
        <p14:creationId xmlns:p14="http://schemas.microsoft.com/office/powerpoint/2010/main" val="3790158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4.xml" /><Relationship Id="rId7" Type="http://schemas.openxmlformats.org/officeDocument/2006/relationships/slide" Target="slide7.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5" Type="http://schemas.openxmlformats.org/officeDocument/2006/relationships/slide" Target="slide3.xml" /><Relationship Id="rId4" Type="http://schemas.openxmlformats.org/officeDocument/2006/relationships/slide" Target="slide5.xml" /></Relationships>
</file>

<file path=ppt/slides/_rels/slide2.xml.rels><?xml version="1.0" encoding="UTF-8" standalone="yes"?>
<Relationships xmlns="http://schemas.openxmlformats.org/package/2006/relationships"><Relationship Id="rId3" Type="http://schemas.openxmlformats.org/officeDocument/2006/relationships/slide" Target="slide4.xml" /><Relationship Id="rId7" Type="http://schemas.openxmlformats.org/officeDocument/2006/relationships/slide" Target="slide7.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5" Type="http://schemas.openxmlformats.org/officeDocument/2006/relationships/slide" Target="slide3.xml" /><Relationship Id="rId4" Type="http://schemas.openxmlformats.org/officeDocument/2006/relationships/slide" Target="slide5.xml" /></Relationships>
</file>

<file path=ppt/slides/_rels/slide3.xml.rels><?xml version="1.0" encoding="UTF-8" standalone="yes"?>
<Relationships xmlns="http://schemas.openxmlformats.org/package/2006/relationships"><Relationship Id="rId8" Type="http://schemas.openxmlformats.org/officeDocument/2006/relationships/image" Target="../media/image1.png" /><Relationship Id="rId13" Type="http://schemas.openxmlformats.org/officeDocument/2006/relationships/slide" Target="slide8.xml" /><Relationship Id="rId18" Type="http://schemas.openxmlformats.org/officeDocument/2006/relationships/image" Target="../media/image4.png" /><Relationship Id="rId3" Type="http://schemas.openxmlformats.org/officeDocument/2006/relationships/slide" Target="slide4.xml" /><Relationship Id="rId7" Type="http://schemas.openxmlformats.org/officeDocument/2006/relationships/slide" Target="slide7.xml" /><Relationship Id="rId12" Type="http://schemas.openxmlformats.org/officeDocument/2006/relationships/image" Target="../media/image2.png" /><Relationship Id="rId17" Type="http://schemas.openxmlformats.org/officeDocument/2006/relationships/image" Target="../media/image40.png" /><Relationship Id="rId2" Type="http://schemas.openxmlformats.org/officeDocument/2006/relationships/slide" Target="slide2.xml" /><Relationship Id="rId16" Type="http://schemas.openxmlformats.org/officeDocument/2006/relationships/slide" Target="slide12.xml" /><Relationship Id="rId20" Type="http://schemas.openxmlformats.org/officeDocument/2006/relationships/image" Target="../media/image50.png" /><Relationship Id="rId1" Type="http://schemas.openxmlformats.org/officeDocument/2006/relationships/slideLayout" Target="../slideLayouts/slideLayout7.xml" /><Relationship Id="rId6" Type="http://schemas.openxmlformats.org/officeDocument/2006/relationships/slide" Target="slide6.xml" /><Relationship Id="rId11" Type="http://schemas.openxmlformats.org/officeDocument/2006/relationships/image" Target="../media/image20.png" /><Relationship Id="rId5" Type="http://schemas.openxmlformats.org/officeDocument/2006/relationships/slide" Target="slide3.xml" /><Relationship Id="rId15" Type="http://schemas.openxmlformats.org/officeDocument/2006/relationships/image" Target="../media/image3.png" /><Relationship Id="rId10" Type="http://schemas.openxmlformats.org/officeDocument/2006/relationships/slide" Target="slide10.xml" /><Relationship Id="rId19" Type="http://schemas.openxmlformats.org/officeDocument/2006/relationships/slide" Target="slide14.xml" /><Relationship Id="rId4" Type="http://schemas.openxmlformats.org/officeDocument/2006/relationships/slide" Target="slide5.xml" /><Relationship Id="rId14" Type="http://schemas.openxmlformats.org/officeDocument/2006/relationships/image" Target="../media/image30.png" /></Relationships>
</file>

<file path=ppt/slides/_rels/slide4.xml.rels><?xml version="1.0" encoding="UTF-8" standalone="yes"?>
<Relationships xmlns="http://schemas.openxmlformats.org/package/2006/relationships"><Relationship Id="rId8" Type="http://schemas.openxmlformats.org/officeDocument/2006/relationships/image" Target="../media/image5.png" /><Relationship Id="rId13" Type="http://schemas.openxmlformats.org/officeDocument/2006/relationships/image" Target="../media/image60.png" /><Relationship Id="rId3" Type="http://schemas.openxmlformats.org/officeDocument/2006/relationships/slide" Target="slide4.xml" /><Relationship Id="rId7" Type="http://schemas.openxmlformats.org/officeDocument/2006/relationships/slide" Target="slide7.xml" /><Relationship Id="rId12" Type="http://schemas.openxmlformats.org/officeDocument/2006/relationships/slide" Target="slide19.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11" Type="http://schemas.openxmlformats.org/officeDocument/2006/relationships/image" Target="../media/image6.png" /><Relationship Id="rId5" Type="http://schemas.openxmlformats.org/officeDocument/2006/relationships/slide" Target="slide3.xml" /><Relationship Id="rId10" Type="http://schemas.openxmlformats.org/officeDocument/2006/relationships/image" Target="../media/image51.png" /><Relationship Id="rId4" Type="http://schemas.openxmlformats.org/officeDocument/2006/relationships/slide" Target="slide5.xml" /><Relationship Id="rId9" Type="http://schemas.openxmlformats.org/officeDocument/2006/relationships/slide" Target="slide16.xml" /></Relationships>
</file>

<file path=ppt/slides/_rels/slide5.xml.rels><?xml version="1.0" encoding="UTF-8" standalone="yes"?>
<Relationships xmlns="http://schemas.openxmlformats.org/package/2006/relationships"><Relationship Id="rId8" Type="http://schemas.openxmlformats.org/officeDocument/2006/relationships/image" Target="../media/image7.png" /><Relationship Id="rId13" Type="http://schemas.openxmlformats.org/officeDocument/2006/relationships/image" Target="../media/image80.png" /><Relationship Id="rId3" Type="http://schemas.openxmlformats.org/officeDocument/2006/relationships/slide" Target="slide4.xml" /><Relationship Id="rId7" Type="http://schemas.openxmlformats.org/officeDocument/2006/relationships/slide" Target="slide7.xml" /><Relationship Id="rId12" Type="http://schemas.openxmlformats.org/officeDocument/2006/relationships/slide" Target="slide26.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11" Type="http://schemas.openxmlformats.org/officeDocument/2006/relationships/image" Target="../media/image8.png" /><Relationship Id="rId5" Type="http://schemas.openxmlformats.org/officeDocument/2006/relationships/slide" Target="slide3.xml" /><Relationship Id="rId10" Type="http://schemas.openxmlformats.org/officeDocument/2006/relationships/image" Target="../media/image70.png" /><Relationship Id="rId4" Type="http://schemas.openxmlformats.org/officeDocument/2006/relationships/slide" Target="slide5.xml" /><Relationship Id="rId9" Type="http://schemas.openxmlformats.org/officeDocument/2006/relationships/slide" Target="slide23.xml" /></Relationships>
</file>

<file path=ppt/slides/_rels/slide6.xml.rels><?xml version="1.0" encoding="UTF-8" standalone="yes"?>
<Relationships xmlns="http://schemas.openxmlformats.org/package/2006/relationships"><Relationship Id="rId8" Type="http://schemas.openxmlformats.org/officeDocument/2006/relationships/image" Target="../media/image9.png" /><Relationship Id="rId3" Type="http://schemas.openxmlformats.org/officeDocument/2006/relationships/slide" Target="slide4.xml" /><Relationship Id="rId7" Type="http://schemas.openxmlformats.org/officeDocument/2006/relationships/slide" Target="slide7.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5" Type="http://schemas.openxmlformats.org/officeDocument/2006/relationships/slide" Target="slide3.xml" /><Relationship Id="rId10" Type="http://schemas.openxmlformats.org/officeDocument/2006/relationships/image" Target="../media/image90.png" /><Relationship Id="rId4" Type="http://schemas.openxmlformats.org/officeDocument/2006/relationships/slide" Target="slide5.xml" /><Relationship Id="rId9" Type="http://schemas.openxmlformats.org/officeDocument/2006/relationships/slide" Target="slide30.xml" /></Relationships>
</file>

<file path=ppt/slides/_rels/slide7.xml.rels><?xml version="1.0" encoding="UTF-8" standalone="yes"?>
<Relationships xmlns="http://schemas.openxmlformats.org/package/2006/relationships"><Relationship Id="rId8" Type="http://schemas.openxmlformats.org/officeDocument/2006/relationships/image" Target="../media/image10.png" /><Relationship Id="rId3" Type="http://schemas.openxmlformats.org/officeDocument/2006/relationships/slide" Target="slide4.xml" /><Relationship Id="rId7" Type="http://schemas.openxmlformats.org/officeDocument/2006/relationships/slide" Target="slide7.xml" /><Relationship Id="rId2" Type="http://schemas.openxmlformats.org/officeDocument/2006/relationships/slide" Target="slide2.xml" /><Relationship Id="rId1" Type="http://schemas.openxmlformats.org/officeDocument/2006/relationships/slideLayout" Target="../slideLayouts/slideLayout7.xml" /><Relationship Id="rId6" Type="http://schemas.openxmlformats.org/officeDocument/2006/relationships/slide" Target="slide6.xml" /><Relationship Id="rId5" Type="http://schemas.openxmlformats.org/officeDocument/2006/relationships/slide" Target="slide3.xml" /><Relationship Id="rId10" Type="http://schemas.openxmlformats.org/officeDocument/2006/relationships/image" Target="../media/image100.png" /><Relationship Id="rId4" Type="http://schemas.openxmlformats.org/officeDocument/2006/relationships/slide" Target="slide5.xml" /><Relationship Id="rId9" Type="http://schemas.openxmlformats.org/officeDocument/2006/relationships/slide" Target="slide33.xml" /></Relationships>
</file>

<file path=ppt/slides/_rels/slide8.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15.jpeg"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7.xml" /></Relationships>
</file>

<file path=ppt/slides/_rels/slide19.xml.rels><?xml version="1.0" encoding="UTF-8" standalone="yes"?>
<Relationships xmlns="http://schemas.openxmlformats.org/package/2006/relationships"><Relationship Id="rId2" Type="http://schemas.openxmlformats.org/officeDocument/2006/relationships/image" Target="../media/image17.tmp" /><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2" Type="http://schemas.openxmlformats.org/officeDocument/2006/relationships/image" Target="../media/image17.tmp" /><Relationship Id="rId1"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3" Type="http://schemas.openxmlformats.org/officeDocument/2006/relationships/image" Target="../media/image18.tmp" /><Relationship Id="rId2" Type="http://schemas.openxmlformats.org/officeDocument/2006/relationships/image" Target="../media/image17.tmp" /><Relationship Id="rId1" Type="http://schemas.openxmlformats.org/officeDocument/2006/relationships/slideLayout" Target="../slideLayouts/slideLayout7.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3.xml.rels><?xml version="1.0" encoding="UTF-8" standalone="yes"?>
<Relationships xmlns="http://schemas.openxmlformats.org/package/2006/relationships"><Relationship Id="rId2" Type="http://schemas.openxmlformats.org/officeDocument/2006/relationships/image" Target="../media/image19.tmp" /><Relationship Id="rId1" Type="http://schemas.openxmlformats.org/officeDocument/2006/relationships/slideLayout" Target="../slideLayouts/slideLayout7.xml" /></Relationships>
</file>

<file path=ppt/slides/_rels/slide24.xml.rels><?xml version="1.0" encoding="UTF-8" standalone="yes"?>
<Relationships xmlns="http://schemas.openxmlformats.org/package/2006/relationships"><Relationship Id="rId2" Type="http://schemas.openxmlformats.org/officeDocument/2006/relationships/image" Target="../media/image19.tmp" /><Relationship Id="rId1" Type="http://schemas.openxmlformats.org/officeDocument/2006/relationships/slideLayout" Target="../slideLayouts/slideLayout7.xml" /></Relationships>
</file>

<file path=ppt/slides/_rels/slide25.xml.rels><?xml version="1.0" encoding="UTF-8" standalone="yes"?>
<Relationships xmlns="http://schemas.openxmlformats.org/package/2006/relationships"><Relationship Id="rId2" Type="http://schemas.openxmlformats.org/officeDocument/2006/relationships/image" Target="../media/image19.tmp" /><Relationship Id="rId1" Type="http://schemas.openxmlformats.org/officeDocument/2006/relationships/slideLayout" Target="../slideLayouts/slideLayout7.xml" /></Relationships>
</file>

<file path=ppt/slides/_rels/slide26.xml.rels><?xml version="1.0" encoding="UTF-8" standalone="yes"?>
<Relationships xmlns="http://schemas.openxmlformats.org/package/2006/relationships"><Relationship Id="rId2" Type="http://schemas.openxmlformats.org/officeDocument/2006/relationships/image" Target="../media/image20.tmp" /><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2" Type="http://schemas.openxmlformats.org/officeDocument/2006/relationships/image" Target="../media/image20.tmp" /><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2" Type="http://schemas.openxmlformats.org/officeDocument/2006/relationships/image" Target="../media/image20.tmp" /><Relationship Id="rId1" Type="http://schemas.openxmlformats.org/officeDocument/2006/relationships/slideLayout" Target="../slideLayouts/slideLayout7.xml" /></Relationships>
</file>

<file path=ppt/slides/_rels/slide29.xml.rels><?xml version="1.0" encoding="UTF-8" standalone="yes"?>
<Relationships xmlns="http://schemas.openxmlformats.org/package/2006/relationships"><Relationship Id="rId2" Type="http://schemas.openxmlformats.org/officeDocument/2006/relationships/image" Target="../media/image20.tmp" /><Relationship Id="rId1" Type="http://schemas.openxmlformats.org/officeDocument/2006/relationships/slideLayout" Target="../slideLayouts/slideLayout7.xml" /></Relationships>
</file>

<file path=ppt/slides/_rels/slide30.xml.rels><?xml version="1.0" encoding="UTF-8" standalone="yes"?>
<Relationships xmlns="http://schemas.openxmlformats.org/package/2006/relationships"><Relationship Id="rId2" Type="http://schemas.openxmlformats.org/officeDocument/2006/relationships/image" Target="../media/image21.tmp" /><Relationship Id="rId1" Type="http://schemas.openxmlformats.org/officeDocument/2006/relationships/slideLayout" Target="../slideLayouts/slideLayout7.xml" /></Relationships>
</file>

<file path=ppt/slides/_rels/slide31.xml.rels><?xml version="1.0" encoding="UTF-8" standalone="yes"?>
<Relationships xmlns="http://schemas.openxmlformats.org/package/2006/relationships"><Relationship Id="rId2" Type="http://schemas.openxmlformats.org/officeDocument/2006/relationships/image" Target="../media/image21.tmp" /><Relationship Id="rId1" Type="http://schemas.openxmlformats.org/officeDocument/2006/relationships/slideLayout" Target="../slideLayouts/slideLayout7.xml" /></Relationships>
</file>

<file path=ppt/slides/_rels/slide32.xml.rels><?xml version="1.0" encoding="UTF-8" standalone="yes"?>
<Relationships xmlns="http://schemas.openxmlformats.org/package/2006/relationships"><Relationship Id="rId2" Type="http://schemas.openxmlformats.org/officeDocument/2006/relationships/image" Target="../media/image21.tmp" /><Relationship Id="rId1" Type="http://schemas.openxmlformats.org/officeDocument/2006/relationships/slideLayout" Target="../slideLayouts/slideLayout7.xml" /></Relationships>
</file>

<file path=ppt/slides/_rels/slide33.xml.rels><?xml version="1.0" encoding="UTF-8" standalone="yes"?>
<Relationships xmlns="http://schemas.openxmlformats.org/package/2006/relationships"><Relationship Id="rId2" Type="http://schemas.openxmlformats.org/officeDocument/2006/relationships/slide" Target="slide7.xml" /><Relationship Id="rId1" Type="http://schemas.openxmlformats.org/officeDocument/2006/relationships/slideLayout" Target="../slideLayouts/slideLayout7.xml" /></Relationships>
</file>

<file path=ppt/slides/_rels/slide34.xml.rels><?xml version="1.0" encoding="UTF-8" standalone="yes"?>
<Relationships xmlns="http://schemas.openxmlformats.org/package/2006/relationships"><Relationship Id="rId2" Type="http://schemas.openxmlformats.org/officeDocument/2006/relationships/slide" Target="slide7.xml" /><Relationship Id="rId1" Type="http://schemas.openxmlformats.org/officeDocument/2006/relationships/slideLayout" Target="../slideLayouts/slideLayout7.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D896522E-2C85-68A8-FB8B-1C5F8236853A}"/>
              </a:ext>
            </a:extLst>
          </p:cNvPr>
          <p:cNvSpPr/>
          <p:nvPr/>
        </p:nvSpPr>
        <p:spPr>
          <a:xfrm>
            <a:off x="3014826" y="354453"/>
            <a:ext cx="6149094" cy="6149094"/>
          </a:xfrm>
          <a:prstGeom prst="ellipse">
            <a:avLst/>
          </a:prstGeom>
          <a:gradFill>
            <a:gsLst>
              <a:gs pos="100000">
                <a:schemeClr val="accent3">
                  <a:alpha val="0"/>
                </a:schemeClr>
              </a:gs>
              <a:gs pos="17000">
                <a:schemeClr val="accent3"/>
              </a:gs>
              <a:gs pos="35000">
                <a:schemeClr val="accent3">
                  <a:alpha val="35000"/>
                </a:scheme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2" name="TextBox 1">
            <a:extLst>
              <a:ext uri="{FF2B5EF4-FFF2-40B4-BE49-F238E27FC236}">
                <a16:creationId xmlns:a16="http://schemas.microsoft.com/office/drawing/2014/main" id="{9EDB1D65-465B-7094-7B2E-2932022F6627}"/>
              </a:ext>
            </a:extLst>
          </p:cNvPr>
          <p:cNvSpPr txBox="1"/>
          <p:nvPr/>
        </p:nvSpPr>
        <p:spPr>
          <a:xfrm>
            <a:off x="0" y="1637811"/>
            <a:ext cx="12023912" cy="3046988"/>
          </a:xfrm>
          <a:prstGeom prst="rect">
            <a:avLst/>
          </a:prstGeom>
          <a:noFill/>
        </p:spPr>
        <p:txBody>
          <a:bodyPr wrap="square" rtlCol="0">
            <a:spAutoFit/>
          </a:bodyPr>
          <a:lstStyle/>
          <a:p>
            <a:pPr algn="ctr"/>
            <a:r>
              <a:rPr lang="en-US" sz="9600" spc="-300" dirty="0">
                <a:solidFill>
                  <a:schemeClr val="bg1"/>
                </a:solidFill>
                <a:latin typeface="Darker Grotesque SemiBold" pitchFamily="2" charset="0"/>
              </a:rPr>
              <a:t>PROJECT  MANAGEMENT PRACTICES &amp; TOOLS</a:t>
            </a:r>
            <a:endParaRPr lang="en-GB" sz="9600" spc="-300" dirty="0">
              <a:solidFill>
                <a:schemeClr val="bg1"/>
              </a:solidFill>
              <a:latin typeface="Darker Grotesque SemiBold" pitchFamily="2" charset="0"/>
            </a:endParaRPr>
          </a:p>
        </p:txBody>
      </p:sp>
      <p:sp>
        <p:nvSpPr>
          <p:cNvPr id="3" name="TextBox 2">
            <a:extLst>
              <a:ext uri="{FF2B5EF4-FFF2-40B4-BE49-F238E27FC236}">
                <a16:creationId xmlns:a16="http://schemas.microsoft.com/office/drawing/2014/main" id="{B8B96A33-293D-FC19-2338-F173D9899DF9}"/>
              </a:ext>
            </a:extLst>
          </p:cNvPr>
          <p:cNvSpPr txBox="1"/>
          <p:nvPr/>
        </p:nvSpPr>
        <p:spPr>
          <a:xfrm>
            <a:off x="5114939" y="5383382"/>
            <a:ext cx="1948868" cy="584775"/>
          </a:xfrm>
          <a:prstGeom prst="rect">
            <a:avLst/>
          </a:prstGeom>
          <a:noFill/>
        </p:spPr>
        <p:txBody>
          <a:bodyPr wrap="none" rtlCol="0">
            <a:spAutoFit/>
          </a:bodyPr>
          <a:lstStyle>
            <a:defPPr>
              <a:defRPr lang="en-US"/>
            </a:defPPr>
            <a:lvl1pPr algn="ctr">
              <a:defRPr sz="2000" spc="300">
                <a:solidFill>
                  <a:schemeClr val="bg1"/>
                </a:solidFill>
                <a:latin typeface="Darker Grotesque SemiBold" pitchFamily="2" charset="0"/>
              </a:defRPr>
            </a:lvl1pPr>
          </a:lstStyle>
          <a:p>
            <a:r>
              <a:rPr lang="en-US" sz="1600" dirty="0">
                <a:latin typeface="Darker Grotesque" pitchFamily="2" charset="0"/>
              </a:rPr>
              <a:t>PRESENTED BY:</a:t>
            </a:r>
          </a:p>
          <a:p>
            <a:r>
              <a:rPr lang="en-US" sz="1600" dirty="0">
                <a:latin typeface="Darker Grotesque" pitchFamily="2" charset="0"/>
              </a:rPr>
              <a:t>GROUP4</a:t>
            </a:r>
            <a:endParaRPr lang="en-GB" sz="1600" dirty="0">
              <a:latin typeface="Darker Grotesque" pitchFamily="2" charset="0"/>
            </a:endParaRPr>
          </a:p>
        </p:txBody>
      </p:sp>
      <p:sp>
        <p:nvSpPr>
          <p:cNvPr id="19" name="Rectangle: Rounded Corners 18">
            <a:extLst>
              <a:ext uri="{FF2B5EF4-FFF2-40B4-BE49-F238E27FC236}">
                <a16:creationId xmlns:a16="http://schemas.microsoft.com/office/drawing/2014/main" id="{41B50715-1CB8-FCA7-E9A6-A211D9A9BF3A}"/>
              </a:ext>
            </a:extLst>
          </p:cNvPr>
          <p:cNvSpPr/>
          <p:nvPr/>
        </p:nvSpPr>
        <p:spPr>
          <a:xfrm>
            <a:off x="3524250" y="-1176741"/>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menu_text">
            <a:extLst>
              <a:ext uri="{FF2B5EF4-FFF2-40B4-BE49-F238E27FC236}">
                <a16:creationId xmlns:a16="http://schemas.microsoft.com/office/drawing/2014/main" id="{85E52E97-FB36-894D-1A58-EE0CB50E89E9}"/>
              </a:ext>
            </a:extLst>
          </p:cNvPr>
          <p:cNvSpPr txBox="1"/>
          <p:nvPr/>
        </p:nvSpPr>
        <p:spPr>
          <a:xfrm>
            <a:off x="3717738" y="-663852"/>
            <a:ext cx="893514" cy="243783"/>
          </a:xfrm>
          <a:prstGeom prst="rect">
            <a:avLst/>
          </a:prstGeom>
          <a:noFill/>
        </p:spPr>
        <p:txBody>
          <a:bodyPr wrap="none" rtlCol="0">
            <a:spAutoFit/>
          </a:bodyPr>
          <a:lstStyle/>
          <a:p>
            <a:pPr algn="ctr"/>
            <a:r>
              <a:rPr lang="en-US" sz="1000" spc="110" dirty="0">
                <a:solidFill>
                  <a:schemeClr val="bg1"/>
                </a:solidFill>
                <a:latin typeface="Darker Grotesque" pitchFamily="2" charset="0"/>
              </a:rPr>
              <a:t>STATEMENT</a:t>
            </a:r>
            <a:endParaRPr lang="en-GB" sz="1000" spc="110" dirty="0">
              <a:solidFill>
                <a:schemeClr val="bg1"/>
              </a:solidFill>
              <a:latin typeface="Darker Grotesque" pitchFamily="2" charset="0"/>
            </a:endParaRPr>
          </a:p>
        </p:txBody>
      </p:sp>
      <p:sp>
        <p:nvSpPr>
          <p:cNvPr id="21" name="Graphic 4">
            <a:hlinkClick r:id="rId2" action="ppaction://hlinksldjump"/>
            <a:extLst>
              <a:ext uri="{FF2B5EF4-FFF2-40B4-BE49-F238E27FC236}">
                <a16:creationId xmlns:a16="http://schemas.microsoft.com/office/drawing/2014/main" id="{8199C8FF-2933-3264-309E-223B80384F5B}"/>
              </a:ext>
            </a:extLst>
          </p:cNvPr>
          <p:cNvSpPr/>
          <p:nvPr/>
        </p:nvSpPr>
        <p:spPr>
          <a:xfrm>
            <a:off x="4059720" y="-1019788"/>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solidFill>
          <a:ln w="1191" cap="flat">
            <a:noFill/>
            <a:prstDash val="solid"/>
            <a:miter/>
          </a:ln>
        </p:spPr>
        <p:txBody>
          <a:bodyPr rtlCol="0" anchor="ctr"/>
          <a:lstStyle/>
          <a:p>
            <a:endParaRPr lang="en-GB"/>
          </a:p>
        </p:txBody>
      </p:sp>
      <p:sp>
        <p:nvSpPr>
          <p:cNvPr id="22" name="Graphic 6">
            <a:hlinkClick r:id="rId3" action="ppaction://hlinksldjump"/>
            <a:extLst>
              <a:ext uri="{FF2B5EF4-FFF2-40B4-BE49-F238E27FC236}">
                <a16:creationId xmlns:a16="http://schemas.microsoft.com/office/drawing/2014/main" id="{2CBEC8D6-0137-1A7B-48F1-CAD9CDF28104}"/>
              </a:ext>
            </a:extLst>
          </p:cNvPr>
          <p:cNvSpPr/>
          <p:nvPr/>
        </p:nvSpPr>
        <p:spPr>
          <a:xfrm>
            <a:off x="5555249" y="-83796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23" name="Graphic 10">
            <a:hlinkClick r:id="rId4" action="ppaction://hlinksldjump"/>
            <a:extLst>
              <a:ext uri="{FF2B5EF4-FFF2-40B4-BE49-F238E27FC236}">
                <a16:creationId xmlns:a16="http://schemas.microsoft.com/office/drawing/2014/main" id="{323517A0-B17A-750A-7ADD-053DE62E3B35}"/>
              </a:ext>
            </a:extLst>
          </p:cNvPr>
          <p:cNvSpPr/>
          <p:nvPr/>
        </p:nvSpPr>
        <p:spPr>
          <a:xfrm>
            <a:off x="6331901" y="-828492"/>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24" name="Graphic 12">
            <a:hlinkClick r:id="rId5" action="ppaction://hlinksldjump"/>
            <a:extLst>
              <a:ext uri="{FF2B5EF4-FFF2-40B4-BE49-F238E27FC236}">
                <a16:creationId xmlns:a16="http://schemas.microsoft.com/office/drawing/2014/main" id="{116C8FE8-C6F1-4B81-BD9F-8F7DAE67AD63}"/>
              </a:ext>
            </a:extLst>
          </p:cNvPr>
          <p:cNvSpPr/>
          <p:nvPr/>
        </p:nvSpPr>
        <p:spPr>
          <a:xfrm>
            <a:off x="4797978" y="-837923"/>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25" name="Graphic 14">
            <a:hlinkClick r:id="rId6" action="ppaction://hlinksldjump"/>
            <a:extLst>
              <a:ext uri="{FF2B5EF4-FFF2-40B4-BE49-F238E27FC236}">
                <a16:creationId xmlns:a16="http://schemas.microsoft.com/office/drawing/2014/main" id="{C243172D-71F6-04D3-1030-3A61B354F439}"/>
              </a:ext>
            </a:extLst>
          </p:cNvPr>
          <p:cNvSpPr/>
          <p:nvPr/>
        </p:nvSpPr>
        <p:spPr>
          <a:xfrm>
            <a:off x="7089223" y="-847354"/>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26" name="Graphic 23">
            <a:hlinkClick r:id="rId7" action="ppaction://hlinksldjump"/>
            <a:extLst>
              <a:ext uri="{FF2B5EF4-FFF2-40B4-BE49-F238E27FC236}">
                <a16:creationId xmlns:a16="http://schemas.microsoft.com/office/drawing/2014/main" id="{0F9CE643-D4CF-1CB2-D428-34A64DD60E90}"/>
              </a:ext>
            </a:extLst>
          </p:cNvPr>
          <p:cNvSpPr/>
          <p:nvPr/>
        </p:nvSpPr>
        <p:spPr>
          <a:xfrm>
            <a:off x="7865579" y="-828493"/>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spTree>
    <p:extLst>
      <p:ext uri="{BB962C8B-B14F-4D97-AF65-F5344CB8AC3E}">
        <p14:creationId xmlns:p14="http://schemas.microsoft.com/office/powerpoint/2010/main" val="26288043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800"/>
                                        <p:tgtEl>
                                          <p:spTgt spid="2"/>
                                        </p:tgtEl>
                                      </p:cBhvr>
                                    </p:animEffect>
                                  </p:childTnLst>
                                </p:cTn>
                              </p:par>
                              <p:par>
                                <p:cTn id="8" presetID="42" presetClass="path" presetSubtype="0" decel="100000" fill="hold" grpId="1" nodeType="withEffect">
                                  <p:stCondLst>
                                    <p:cond delay="0"/>
                                  </p:stCondLst>
                                  <p:childTnLst>
                                    <p:animMotion origin="layout" path="M 0 7.40741E-7 L 0 0.15046 " pathEditMode="relative" rAng="0" ptsTypes="AA">
                                      <p:cBhvr>
                                        <p:cTn id="9" dur="1250" spd="-100000" fill="hold"/>
                                        <p:tgtEl>
                                          <p:spTgt spid="2"/>
                                        </p:tgtEl>
                                        <p:attrNameLst>
                                          <p:attrName>ppt_x</p:attrName>
                                          <p:attrName>ppt_y</p:attrName>
                                        </p:attrNameLst>
                                      </p:cBhvr>
                                      <p:rCtr x="0" y="7523"/>
                                    </p:animMotion>
                                  </p:childTnLst>
                                </p:cTn>
                              </p:par>
                              <p:par>
                                <p:cTn id="10" presetID="22" presetClass="entr" presetSubtype="1"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800"/>
                                        <p:tgtEl>
                                          <p:spTgt spid="3"/>
                                        </p:tgtEl>
                                      </p:cBhvr>
                                    </p:animEffect>
                                  </p:childTnLst>
                                </p:cTn>
                              </p:par>
                              <p:par>
                                <p:cTn id="13" presetID="42" presetClass="path" presetSubtype="0" decel="100000" fill="hold" grpId="1" nodeType="withEffect">
                                  <p:stCondLst>
                                    <p:cond delay="0"/>
                                  </p:stCondLst>
                                  <p:childTnLst>
                                    <p:animMotion origin="layout" path="M 0 1.85185E-6 L 0 0.11389 " pathEditMode="relative" rAng="0" ptsTypes="AA">
                                      <p:cBhvr>
                                        <p:cTn id="14" dur="1250" spd="-100000" fill="hold"/>
                                        <p:tgtEl>
                                          <p:spTgt spid="3"/>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785FD4AE-4218-6807-B8E5-CB544A7E8840}"/>
              </a:ext>
            </a:extLst>
          </p:cNvPr>
          <p:cNvSpPr/>
          <p:nvPr/>
        </p:nvSpPr>
        <p:spPr>
          <a:xfrm>
            <a:off x="3021453" y="354453"/>
            <a:ext cx="6149094" cy="6149094"/>
          </a:xfrm>
          <a:prstGeom prst="ellipse">
            <a:avLst/>
          </a:prstGeom>
          <a:gradFill>
            <a:gsLst>
              <a:gs pos="100000">
                <a:srgbClr val="FD6364">
                  <a:alpha val="0"/>
                </a:srgbClr>
              </a:gs>
              <a:gs pos="17000">
                <a:srgbClr val="FD6364"/>
              </a:gs>
              <a:gs pos="35000">
                <a:srgbClr val="FD6364">
                  <a:alpha val="35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21" name="Rectangle: Rounded Corners 20">
            <a:extLst>
              <a:ext uri="{FF2B5EF4-FFF2-40B4-BE49-F238E27FC236}">
                <a16:creationId xmlns:a16="http://schemas.microsoft.com/office/drawing/2014/main" id="{43BF51E8-E42E-2370-1907-294C0E294FFF}"/>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menu_text">
            <a:extLst>
              <a:ext uri="{FF2B5EF4-FFF2-40B4-BE49-F238E27FC236}">
                <a16:creationId xmlns:a16="http://schemas.microsoft.com/office/drawing/2014/main" id="{49C45112-06B5-D467-6D2C-91990F1A0ECA}"/>
              </a:ext>
            </a:extLst>
          </p:cNvPr>
          <p:cNvSpPr txBox="1"/>
          <p:nvPr/>
        </p:nvSpPr>
        <p:spPr>
          <a:xfrm>
            <a:off x="3554071" y="866372"/>
            <a:ext cx="1220847"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INTRODUCTION</a:t>
            </a:r>
            <a:endParaRPr lang="en-GB" sz="1000" spc="110" dirty="0">
              <a:solidFill>
                <a:schemeClr val="bg1"/>
              </a:solidFill>
              <a:latin typeface="Darker Grotesque" pitchFamily="2" charset="0"/>
            </a:endParaRPr>
          </a:p>
        </p:txBody>
      </p:sp>
      <p:sp>
        <p:nvSpPr>
          <p:cNvPr id="3" name="Graphic 4">
            <a:hlinkClick r:id="rId2" action="ppaction://hlinksldjump"/>
            <a:extLst>
              <a:ext uri="{FF2B5EF4-FFF2-40B4-BE49-F238E27FC236}">
                <a16:creationId xmlns:a16="http://schemas.microsoft.com/office/drawing/2014/main" id="{C8D57A28-B11A-D3CB-423A-DFE873054D46}"/>
              </a:ext>
            </a:extLst>
          </p:cNvPr>
          <p:cNvSpPr/>
          <p:nvPr/>
        </p:nvSpPr>
        <p:spPr>
          <a:xfrm>
            <a:off x="4059720" y="510436"/>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solidFill>
          <a:ln w="1191" cap="flat">
            <a:noFill/>
            <a:prstDash val="solid"/>
            <a:miter/>
          </a:ln>
        </p:spPr>
        <p:txBody>
          <a:bodyPr rtlCol="0" anchor="ctr"/>
          <a:lstStyle/>
          <a:p>
            <a:endParaRPr lang="en-GB"/>
          </a:p>
        </p:txBody>
      </p:sp>
      <p:sp>
        <p:nvSpPr>
          <p:cNvPr id="11" name="Graphic 6">
            <a:hlinkClick r:id="rId3" action="ppaction://hlinksldjump"/>
            <a:extLst>
              <a:ext uri="{FF2B5EF4-FFF2-40B4-BE49-F238E27FC236}">
                <a16:creationId xmlns:a16="http://schemas.microsoft.com/office/drawing/2014/main" id="{57F2D61C-4562-05B6-DA5F-74BEBF300BD5}"/>
              </a:ext>
            </a:extLst>
          </p:cNvPr>
          <p:cNvSpPr/>
          <p:nvPr/>
        </p:nvSpPr>
        <p:spPr>
          <a:xfrm>
            <a:off x="5555249" y="69225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14" name="Graphic 10">
            <a:hlinkClick r:id="rId4" action="ppaction://hlinksldjump"/>
            <a:extLst>
              <a:ext uri="{FF2B5EF4-FFF2-40B4-BE49-F238E27FC236}">
                <a16:creationId xmlns:a16="http://schemas.microsoft.com/office/drawing/2014/main" id="{39E4C021-4ABB-8BA6-AB13-58BDEA211984}"/>
              </a:ext>
            </a:extLst>
          </p:cNvPr>
          <p:cNvSpPr/>
          <p:nvPr/>
        </p:nvSpPr>
        <p:spPr>
          <a:xfrm>
            <a:off x="6331901" y="701732"/>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15" name="Graphic 12">
            <a:hlinkClick r:id="rId5" action="ppaction://hlinksldjump"/>
            <a:extLst>
              <a:ext uri="{FF2B5EF4-FFF2-40B4-BE49-F238E27FC236}">
                <a16:creationId xmlns:a16="http://schemas.microsoft.com/office/drawing/2014/main" id="{216FCCC5-71DB-0E69-1FC7-43E37DB53C45}"/>
              </a:ext>
            </a:extLst>
          </p:cNvPr>
          <p:cNvSpPr/>
          <p:nvPr/>
        </p:nvSpPr>
        <p:spPr>
          <a:xfrm>
            <a:off x="4797978" y="692257"/>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18" name="Graphic 14">
            <a:hlinkClick r:id="rId6" action="ppaction://hlinksldjump"/>
            <a:extLst>
              <a:ext uri="{FF2B5EF4-FFF2-40B4-BE49-F238E27FC236}">
                <a16:creationId xmlns:a16="http://schemas.microsoft.com/office/drawing/2014/main" id="{17943D31-21D5-41F9-4F55-D107EC31DEBE}"/>
              </a:ext>
            </a:extLst>
          </p:cNvPr>
          <p:cNvSpPr/>
          <p:nvPr/>
        </p:nvSpPr>
        <p:spPr>
          <a:xfrm>
            <a:off x="7089223" y="682870"/>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19" name="Graphic 23">
            <a:hlinkClick r:id="rId7" action="ppaction://hlinksldjump"/>
            <a:extLst>
              <a:ext uri="{FF2B5EF4-FFF2-40B4-BE49-F238E27FC236}">
                <a16:creationId xmlns:a16="http://schemas.microsoft.com/office/drawing/2014/main" id="{A4682863-5138-CA2A-A3DE-1B1CE066AB57}"/>
              </a:ext>
            </a:extLst>
          </p:cNvPr>
          <p:cNvSpPr/>
          <p:nvPr/>
        </p:nvSpPr>
        <p:spPr>
          <a:xfrm>
            <a:off x="7865579" y="701731"/>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sp>
        <p:nvSpPr>
          <p:cNvPr id="8" name="TextBox 7">
            <a:extLst>
              <a:ext uri="{FF2B5EF4-FFF2-40B4-BE49-F238E27FC236}">
                <a16:creationId xmlns:a16="http://schemas.microsoft.com/office/drawing/2014/main" id="{C8299840-5C9A-F7BE-E2D5-F0D856354234}"/>
              </a:ext>
            </a:extLst>
          </p:cNvPr>
          <p:cNvSpPr txBox="1"/>
          <p:nvPr/>
        </p:nvSpPr>
        <p:spPr>
          <a:xfrm>
            <a:off x="798978" y="3045126"/>
            <a:ext cx="10594041" cy="1982081"/>
          </a:xfrm>
          <a:prstGeom prst="rect">
            <a:avLst/>
          </a:prstGeom>
          <a:noFill/>
        </p:spPr>
        <p:txBody>
          <a:bodyPr wrap="square" rtlCol="0" anchor="t">
            <a:spAutoFit/>
          </a:bodyPr>
          <a:lstStyle/>
          <a:p>
            <a:pPr algn="ctr">
              <a:lnSpc>
                <a:spcPct val="60000"/>
              </a:lnSpc>
              <a:defRPr/>
            </a:pPr>
            <a:r>
              <a:rPr lang="en-US" sz="4000" spc="-150" dirty="0">
                <a:solidFill>
                  <a:prstClr val="white"/>
                </a:solidFill>
                <a:latin typeface="Darker Grotesque SemiBold"/>
              </a:rPr>
              <a:t>Project management software plays a crucial role in ensuring the effective planning, execution, and monitoring of projects. These tools help project managers and teams coordinate tasks, track progress, and manage resources.</a:t>
            </a:r>
            <a:endParaRPr lang="en-GB" sz="4000" spc="-150" dirty="0">
              <a:solidFill>
                <a:prstClr val="white"/>
              </a:solidFill>
              <a:latin typeface="Darker Grotesque SemiBold"/>
            </a:endParaRPr>
          </a:p>
        </p:txBody>
      </p:sp>
      <p:sp>
        <p:nvSpPr>
          <p:cNvPr id="6" name="TextBox 5">
            <a:extLst>
              <a:ext uri="{FF2B5EF4-FFF2-40B4-BE49-F238E27FC236}">
                <a16:creationId xmlns:a16="http://schemas.microsoft.com/office/drawing/2014/main" id="{3430C960-870B-619D-C883-FCE30E875218}"/>
              </a:ext>
            </a:extLst>
          </p:cNvPr>
          <p:cNvSpPr txBox="1"/>
          <p:nvPr/>
        </p:nvSpPr>
        <p:spPr>
          <a:xfrm>
            <a:off x="446972" y="1849387"/>
            <a:ext cx="11298055" cy="710964"/>
          </a:xfrm>
          <a:prstGeom prst="rect">
            <a:avLst/>
          </a:prstGeom>
          <a:noFill/>
        </p:spPr>
        <p:txBody>
          <a:bodyPr wrap="square" rtlCol="0">
            <a:spAutoFit/>
          </a:bodyPr>
          <a:lstStyle/>
          <a:p>
            <a:pPr>
              <a:lnSpc>
                <a:spcPct val="60000"/>
              </a:lnSpc>
              <a:defRPr/>
            </a:pPr>
            <a:r>
              <a:rPr lang="en-US" sz="6000" b="1" spc="-150" dirty="0">
                <a:solidFill>
                  <a:srgbClr val="FD6364"/>
                </a:solidFill>
                <a:latin typeface="Darker Grotesque SemiBold"/>
              </a:rPr>
              <a:t>PROJECT MANAGEMENT SOFTWARE</a:t>
            </a:r>
            <a:r>
              <a:rPr lang="en-US" sz="4000" b="1" spc="-150" dirty="0">
                <a:solidFill>
                  <a:srgbClr val="FD6364"/>
                </a:solidFill>
                <a:latin typeface="Darker Grotesque SemiBold"/>
              </a:rPr>
              <a:t> </a:t>
            </a:r>
            <a:endParaRPr lang="en-GB" sz="4000" b="1" spc="-150" dirty="0">
              <a:solidFill>
                <a:srgbClr val="FD6364"/>
              </a:solidFill>
              <a:latin typeface="Darker Grotesque SemiBold"/>
            </a:endParaRPr>
          </a:p>
        </p:txBody>
      </p:sp>
    </p:spTree>
    <p:extLst>
      <p:ext uri="{BB962C8B-B14F-4D97-AF65-F5344CB8AC3E}">
        <p14:creationId xmlns:p14="http://schemas.microsoft.com/office/powerpoint/2010/main" val="766381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800"/>
                                        <p:tgtEl>
                                          <p:spTgt spid="8"/>
                                        </p:tgtEl>
                                      </p:cBhvr>
                                    </p:animEffect>
                                  </p:childTnLst>
                                </p:cTn>
                              </p:par>
                              <p:par>
                                <p:cTn id="8" presetID="42" presetClass="path" presetSubtype="0" decel="100000" fill="hold" grpId="1" nodeType="withEffect">
                                  <p:stCondLst>
                                    <p:cond delay="0"/>
                                  </p:stCondLst>
                                  <p:childTnLst>
                                    <p:animMotion origin="layout" path="M 0 -4.81481E-6 L 0 0.11389 " pathEditMode="relative" rAng="0" ptsTypes="AA">
                                      <p:cBhvr>
                                        <p:cTn id="9" dur="1250" spd="-100000" fill="hold"/>
                                        <p:tgtEl>
                                          <p:spTgt spid="8"/>
                                        </p:tgtEl>
                                        <p:attrNameLst>
                                          <p:attrName>ppt_x</p:attrName>
                                          <p:attrName>ppt_y</p:attrName>
                                        </p:attrNameLst>
                                      </p:cBhvr>
                                      <p:rCtr x="0" y="5694"/>
                                    </p:animMotion>
                                  </p:childTnLst>
                                </p:cTn>
                              </p:par>
                              <p:par>
                                <p:cTn id="10" presetID="22" presetClass="entr" presetSubtype="1"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800"/>
                                        <p:tgtEl>
                                          <p:spTgt spid="6"/>
                                        </p:tgtEl>
                                      </p:cBhvr>
                                    </p:animEffect>
                                  </p:childTnLst>
                                </p:cTn>
                              </p:par>
                              <p:par>
                                <p:cTn id="13" presetID="42" presetClass="path" presetSubtype="0" decel="100000" fill="hold" grpId="1" nodeType="withEffect">
                                  <p:stCondLst>
                                    <p:cond delay="0"/>
                                  </p:stCondLst>
                                  <p:childTnLst>
                                    <p:animMotion origin="layout" path="M 0 -4.81481E-6 L 0 0.11389 " pathEditMode="relative" rAng="0" ptsTypes="AA">
                                      <p:cBhvr>
                                        <p:cTn id="14" dur="1250" spd="-100000" fill="hold"/>
                                        <p:tgtEl>
                                          <p:spTgt spid="6"/>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6" grpId="0"/>
      <p:bldP spid="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Oval 84">
            <a:extLst>
              <a:ext uri="{FF2B5EF4-FFF2-40B4-BE49-F238E27FC236}">
                <a16:creationId xmlns:a16="http://schemas.microsoft.com/office/drawing/2014/main" id="{42B6EAED-E9AA-51E6-99E3-363AEA24E3B9}"/>
              </a:ext>
            </a:extLst>
          </p:cNvPr>
          <p:cNvSpPr/>
          <p:nvPr/>
        </p:nvSpPr>
        <p:spPr>
          <a:xfrm>
            <a:off x="3021453" y="354453"/>
            <a:ext cx="6149094" cy="6149094"/>
          </a:xfrm>
          <a:prstGeom prst="ellipse">
            <a:avLst/>
          </a:prstGeom>
          <a:gradFill>
            <a:gsLst>
              <a:gs pos="100000">
                <a:srgbClr val="00FFB3">
                  <a:alpha val="0"/>
                </a:srgbClr>
              </a:gs>
              <a:gs pos="17000">
                <a:srgbClr val="00FFB3">
                  <a:alpha val="76863"/>
                </a:srgbClr>
              </a:gs>
              <a:gs pos="35000">
                <a:srgbClr val="00FFB3">
                  <a:alpha val="30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31" name="Rectangle: Rounded Corners 30">
            <a:extLst>
              <a:ext uri="{FF2B5EF4-FFF2-40B4-BE49-F238E27FC236}">
                <a16:creationId xmlns:a16="http://schemas.microsoft.com/office/drawing/2014/main" id="{F7CE6012-633D-36B5-A865-AEBD20CD2467}"/>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Graphic 4">
            <a:hlinkClick r:id="rId2" action="ppaction://hlinksldjump"/>
            <a:extLst>
              <a:ext uri="{FF2B5EF4-FFF2-40B4-BE49-F238E27FC236}">
                <a16:creationId xmlns:a16="http://schemas.microsoft.com/office/drawing/2014/main" id="{339EDF6C-4D5D-CA07-A9A7-336C3F6C4E0D}"/>
              </a:ext>
            </a:extLst>
          </p:cNvPr>
          <p:cNvSpPr/>
          <p:nvPr/>
        </p:nvSpPr>
        <p:spPr>
          <a:xfrm>
            <a:off x="4059720" y="673630"/>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alpha val="25000"/>
            </a:schemeClr>
          </a:solidFill>
          <a:ln w="1191" cap="flat">
            <a:noFill/>
            <a:prstDash val="solid"/>
            <a:miter/>
          </a:ln>
        </p:spPr>
        <p:txBody>
          <a:bodyPr rtlCol="0" anchor="ctr"/>
          <a:lstStyle/>
          <a:p>
            <a:endParaRPr lang="en-GB"/>
          </a:p>
        </p:txBody>
      </p:sp>
      <p:sp>
        <p:nvSpPr>
          <p:cNvPr id="25" name="!!menu_text">
            <a:extLst>
              <a:ext uri="{FF2B5EF4-FFF2-40B4-BE49-F238E27FC236}">
                <a16:creationId xmlns:a16="http://schemas.microsoft.com/office/drawing/2014/main" id="{5F20203C-04CC-5C00-8141-0370ECEBC79D}"/>
              </a:ext>
            </a:extLst>
          </p:cNvPr>
          <p:cNvSpPr txBox="1"/>
          <p:nvPr/>
        </p:nvSpPr>
        <p:spPr>
          <a:xfrm>
            <a:off x="4470932" y="866372"/>
            <a:ext cx="882613"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SOFTWARE</a:t>
            </a:r>
            <a:endParaRPr lang="en-GB" sz="1000" spc="110" dirty="0">
              <a:solidFill>
                <a:schemeClr val="bg1"/>
              </a:solidFill>
              <a:latin typeface="Darker Grotesque" pitchFamily="2" charset="0"/>
            </a:endParaRPr>
          </a:p>
        </p:txBody>
      </p:sp>
      <p:sp>
        <p:nvSpPr>
          <p:cNvPr id="26" name="Graphic 6">
            <a:hlinkClick r:id="rId3" action="ppaction://hlinksldjump"/>
            <a:extLst>
              <a:ext uri="{FF2B5EF4-FFF2-40B4-BE49-F238E27FC236}">
                <a16:creationId xmlns:a16="http://schemas.microsoft.com/office/drawing/2014/main" id="{581CC26D-B6F2-4A83-6F49-59B03096992C}"/>
              </a:ext>
            </a:extLst>
          </p:cNvPr>
          <p:cNvSpPr/>
          <p:nvPr/>
        </p:nvSpPr>
        <p:spPr>
          <a:xfrm>
            <a:off x="5555249" y="69225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27" name="Graphic 10">
            <a:hlinkClick r:id="rId4" action="ppaction://hlinksldjump"/>
            <a:extLst>
              <a:ext uri="{FF2B5EF4-FFF2-40B4-BE49-F238E27FC236}">
                <a16:creationId xmlns:a16="http://schemas.microsoft.com/office/drawing/2014/main" id="{B6959548-1F51-0FD1-ABE4-B3B057E6626E}"/>
              </a:ext>
            </a:extLst>
          </p:cNvPr>
          <p:cNvSpPr/>
          <p:nvPr/>
        </p:nvSpPr>
        <p:spPr>
          <a:xfrm>
            <a:off x="6331901" y="701732"/>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28" name="Graphic 12">
            <a:hlinkClick r:id="rId5" action="ppaction://hlinksldjump"/>
            <a:extLst>
              <a:ext uri="{FF2B5EF4-FFF2-40B4-BE49-F238E27FC236}">
                <a16:creationId xmlns:a16="http://schemas.microsoft.com/office/drawing/2014/main" id="{6813CB65-52EB-0F96-8CAB-3FB44663F497}"/>
              </a:ext>
            </a:extLst>
          </p:cNvPr>
          <p:cNvSpPr/>
          <p:nvPr/>
        </p:nvSpPr>
        <p:spPr>
          <a:xfrm>
            <a:off x="4797978" y="510436"/>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solidFill>
          <a:ln w="1191" cap="flat">
            <a:noFill/>
            <a:prstDash val="solid"/>
            <a:miter/>
          </a:ln>
        </p:spPr>
        <p:txBody>
          <a:bodyPr rtlCol="0" anchor="ctr"/>
          <a:lstStyle/>
          <a:p>
            <a:endParaRPr lang="en-GB"/>
          </a:p>
        </p:txBody>
      </p:sp>
      <p:sp>
        <p:nvSpPr>
          <p:cNvPr id="29" name="Graphic 14">
            <a:hlinkClick r:id="rId6" action="ppaction://hlinksldjump"/>
            <a:extLst>
              <a:ext uri="{FF2B5EF4-FFF2-40B4-BE49-F238E27FC236}">
                <a16:creationId xmlns:a16="http://schemas.microsoft.com/office/drawing/2014/main" id="{07EAF4C1-AF66-843B-5616-C3400C80B3FA}"/>
              </a:ext>
            </a:extLst>
          </p:cNvPr>
          <p:cNvSpPr/>
          <p:nvPr/>
        </p:nvSpPr>
        <p:spPr>
          <a:xfrm>
            <a:off x="7089223" y="682870"/>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30" name="Graphic 23">
            <a:hlinkClick r:id="rId7" action="ppaction://hlinksldjump"/>
            <a:extLst>
              <a:ext uri="{FF2B5EF4-FFF2-40B4-BE49-F238E27FC236}">
                <a16:creationId xmlns:a16="http://schemas.microsoft.com/office/drawing/2014/main" id="{75D7BE18-14BB-E9C1-D1A9-1F2DFA1418AF}"/>
              </a:ext>
            </a:extLst>
          </p:cNvPr>
          <p:cNvSpPr/>
          <p:nvPr/>
        </p:nvSpPr>
        <p:spPr>
          <a:xfrm>
            <a:off x="7865579" y="701731"/>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grpSp>
        <p:nvGrpSpPr>
          <p:cNvPr id="35" name="Group 34">
            <a:extLst>
              <a:ext uri="{FF2B5EF4-FFF2-40B4-BE49-F238E27FC236}">
                <a16:creationId xmlns:a16="http://schemas.microsoft.com/office/drawing/2014/main" id="{0EA5D24F-D95F-7547-B64A-A439C56BF492}"/>
              </a:ext>
            </a:extLst>
          </p:cNvPr>
          <p:cNvGrpSpPr/>
          <p:nvPr/>
        </p:nvGrpSpPr>
        <p:grpSpPr>
          <a:xfrm>
            <a:off x="3476410" y="1536886"/>
            <a:ext cx="5321399" cy="4184784"/>
            <a:chOff x="3476410" y="1536886"/>
            <a:chExt cx="5321399" cy="4184784"/>
          </a:xfrm>
        </p:grpSpPr>
        <p:sp>
          <p:nvSpPr>
            <p:cNvPr id="10" name="Hexagon 9">
              <a:extLst>
                <a:ext uri="{FF2B5EF4-FFF2-40B4-BE49-F238E27FC236}">
                  <a16:creationId xmlns:a16="http://schemas.microsoft.com/office/drawing/2014/main" id="{9D03ADCB-65CA-F790-2B6E-47295CD52A5C}"/>
                </a:ext>
              </a:extLst>
            </p:cNvPr>
            <p:cNvSpPr>
              <a:spLocks noChangeAspect="1"/>
            </p:cNvSpPr>
            <p:nvPr/>
          </p:nvSpPr>
          <p:spPr>
            <a:xfrm>
              <a:off x="5141704" y="2599200"/>
              <a:ext cx="1925136" cy="1659600"/>
            </a:xfrm>
            <a:prstGeom prst="hexagon">
              <a:avLst>
                <a:gd name="adj" fmla="val 29285"/>
                <a:gd name="vf" fmla="val 115470"/>
              </a:avLst>
            </a:prstGeom>
            <a:solidFill>
              <a:schemeClr val="bg1">
                <a:alpha val="10000"/>
              </a:schemeClr>
            </a:solidFill>
            <a:ln w="12700">
              <a:solidFill>
                <a:schemeClr val="bg1">
                  <a:alpha val="2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xagon 10">
              <a:extLst>
                <a:ext uri="{FF2B5EF4-FFF2-40B4-BE49-F238E27FC236}">
                  <a16:creationId xmlns:a16="http://schemas.microsoft.com/office/drawing/2014/main" id="{271A5570-1DF5-99BC-C9EB-1104EBAC9AAC}"/>
                </a:ext>
              </a:extLst>
            </p:cNvPr>
            <p:cNvSpPr>
              <a:spLocks noChangeAspect="1"/>
            </p:cNvSpPr>
            <p:nvPr/>
          </p:nvSpPr>
          <p:spPr>
            <a:xfrm>
              <a:off x="7478193" y="2854661"/>
              <a:ext cx="1319616"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2" name="!!hex_A">
              <a:extLst>
                <a:ext uri="{FF2B5EF4-FFF2-40B4-BE49-F238E27FC236}">
                  <a16:creationId xmlns:a16="http://schemas.microsoft.com/office/drawing/2014/main" id="{6BEDD325-6FED-F63C-833B-05CD8089FC7B}"/>
                </a:ext>
              </a:extLst>
            </p:cNvPr>
            <p:cNvSpPr>
              <a:spLocks noChangeAspect="1"/>
            </p:cNvSpPr>
            <p:nvPr/>
          </p:nvSpPr>
          <p:spPr>
            <a:xfrm>
              <a:off x="3476410" y="2854661"/>
              <a:ext cx="1319615"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3" name="Hexagon 12">
              <a:extLst>
                <a:ext uri="{FF2B5EF4-FFF2-40B4-BE49-F238E27FC236}">
                  <a16:creationId xmlns:a16="http://schemas.microsoft.com/office/drawing/2014/main" id="{C2C4C8BC-94E3-1F6D-2275-D96E9B1DE365}"/>
                </a:ext>
              </a:extLst>
            </p:cNvPr>
            <p:cNvSpPr>
              <a:spLocks noChangeAspect="1"/>
            </p:cNvSpPr>
            <p:nvPr/>
          </p:nvSpPr>
          <p:spPr>
            <a:xfrm>
              <a:off x="4449046" y="4583738"/>
              <a:ext cx="1320000" cy="1137932"/>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4" name="Hexagon 13">
              <a:extLst>
                <a:ext uri="{FF2B5EF4-FFF2-40B4-BE49-F238E27FC236}">
                  <a16:creationId xmlns:a16="http://schemas.microsoft.com/office/drawing/2014/main" id="{8A36E2AB-E1E2-FE68-FE10-D7F23E309EEF}"/>
                </a:ext>
              </a:extLst>
            </p:cNvPr>
            <p:cNvSpPr>
              <a:spLocks noChangeAspect="1"/>
            </p:cNvSpPr>
            <p:nvPr/>
          </p:nvSpPr>
          <p:spPr>
            <a:xfrm>
              <a:off x="6422955" y="4583738"/>
              <a:ext cx="1319617"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cxnSp>
          <p:nvCxnSpPr>
            <p:cNvPr id="15" name="Straight Connector 14">
              <a:extLst>
                <a:ext uri="{FF2B5EF4-FFF2-40B4-BE49-F238E27FC236}">
                  <a16:creationId xmlns:a16="http://schemas.microsoft.com/office/drawing/2014/main" id="{3A2D96F3-F656-2B3B-AA6B-4885421FA0C5}"/>
                </a:ext>
              </a:extLst>
            </p:cNvPr>
            <p:cNvCxnSpPr>
              <a:cxnSpLocks/>
              <a:stCxn id="12" idx="0"/>
              <a:endCxn id="10" idx="3"/>
            </p:cNvCxnSpPr>
            <p:nvPr/>
          </p:nvCxnSpPr>
          <p:spPr>
            <a:xfrm>
              <a:off x="4796025" y="3423461"/>
              <a:ext cx="345679"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6" name="Straight Connector 15">
              <a:extLst>
                <a:ext uri="{FF2B5EF4-FFF2-40B4-BE49-F238E27FC236}">
                  <a16:creationId xmlns:a16="http://schemas.microsoft.com/office/drawing/2014/main" id="{01982B85-0F9A-DFB6-EFA8-3DBBA2717896}"/>
                </a:ext>
              </a:extLst>
            </p:cNvPr>
            <p:cNvCxnSpPr>
              <a:cxnSpLocks/>
              <a:stCxn id="10" idx="0"/>
              <a:endCxn id="11" idx="3"/>
            </p:cNvCxnSpPr>
            <p:nvPr/>
          </p:nvCxnSpPr>
          <p:spPr>
            <a:xfrm flipV="1">
              <a:off x="7066840" y="3423461"/>
              <a:ext cx="411353"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7" name="Straight Connector 16">
              <a:extLst>
                <a:ext uri="{FF2B5EF4-FFF2-40B4-BE49-F238E27FC236}">
                  <a16:creationId xmlns:a16="http://schemas.microsoft.com/office/drawing/2014/main" id="{967E0B10-31AE-6BE5-804F-FC6E868B1C86}"/>
                </a:ext>
              </a:extLst>
            </p:cNvPr>
            <p:cNvCxnSpPr>
              <a:cxnSpLocks/>
              <a:stCxn id="10" idx="1"/>
              <a:endCxn id="14" idx="4"/>
            </p:cNvCxnSpPr>
            <p:nvPr/>
          </p:nvCxnSpPr>
          <p:spPr>
            <a:xfrm>
              <a:off x="6580826" y="4258800"/>
              <a:ext cx="17527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8" name="Straight Connector 17">
              <a:extLst>
                <a:ext uri="{FF2B5EF4-FFF2-40B4-BE49-F238E27FC236}">
                  <a16:creationId xmlns:a16="http://schemas.microsoft.com/office/drawing/2014/main" id="{23C81DCE-4E87-EB1A-55CD-E7984DE2908A}"/>
                </a:ext>
              </a:extLst>
            </p:cNvPr>
            <p:cNvCxnSpPr>
              <a:cxnSpLocks/>
              <a:stCxn id="10" idx="2"/>
              <a:endCxn id="13" idx="5"/>
            </p:cNvCxnSpPr>
            <p:nvPr/>
          </p:nvCxnSpPr>
          <p:spPr>
            <a:xfrm flipH="1">
              <a:off x="5435803" y="4258800"/>
              <a:ext cx="19191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53" name="Graphic 12">
              <a:hlinkClick r:id="rId5" action="ppaction://hlinksldjump"/>
              <a:extLst>
                <a:ext uri="{FF2B5EF4-FFF2-40B4-BE49-F238E27FC236}">
                  <a16:creationId xmlns:a16="http://schemas.microsoft.com/office/drawing/2014/main" id="{967AE0EB-D67C-A393-D786-D33215B01E7D}"/>
                </a:ext>
              </a:extLst>
            </p:cNvPr>
            <p:cNvSpPr/>
            <p:nvPr/>
          </p:nvSpPr>
          <p:spPr>
            <a:xfrm>
              <a:off x="5769960" y="3066176"/>
              <a:ext cx="703478" cy="725648"/>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a:p>
          </p:txBody>
        </p:sp>
        <mc:AlternateContent xmlns:mc="http://schemas.openxmlformats.org/markup-compatibility/2006" xmlns:psez="http://schemas.microsoft.com/office/powerpoint/2016/sectionzoom">
          <mc:Choice Requires="psez">
            <p:graphicFrame>
              <p:nvGraphicFramePr>
                <p:cNvPr id="92" name="Section Zoom 91">
                  <a:extLst>
                    <a:ext uri="{FF2B5EF4-FFF2-40B4-BE49-F238E27FC236}">
                      <a16:creationId xmlns:a16="http://schemas.microsoft.com/office/drawing/2014/main" id="{DCFB7C7D-0F59-38BD-8F1F-62150A5FB115}"/>
                    </a:ext>
                  </a:extLst>
                </p:cNvPr>
                <p:cNvGraphicFramePr>
                  <a:graphicFrameLocks noChangeAspect="1"/>
                </p:cNvGraphicFramePr>
                <p:nvPr>
                  <p:extLst>
                    <p:ext uri="{D42A27DB-BD31-4B8C-83A1-F6EECF244321}">
                      <p14:modId xmlns:p14="http://schemas.microsoft.com/office/powerpoint/2010/main" val="815023241"/>
                    </p:ext>
                  </p:extLst>
                </p:nvPr>
              </p:nvGraphicFramePr>
              <p:xfrm>
                <a:off x="4743009" y="4965220"/>
                <a:ext cx="732074" cy="411792"/>
              </p:xfrm>
              <a:graphic>
                <a:graphicData uri="http://schemas.microsoft.com/office/powerpoint/2016/sectionzoom">
                  <psez:sectionZm>
                    <psez:sectionZmObj sectionId="{2C5F5E0C-4D56-4375-BC3F-270942F3227A}">
                      <psez:zmPr id="{6E7ECDD7-C695-49E5-8488-3CBCB383AD61}" transitionDur="1000" showBg="0">
                        <p166:blipFill xmlns:p166="http://schemas.microsoft.com/office/powerpoint/2016/6/main">
                          <a:blip r:embed="rId8"/>
                          <a:stretch>
                            <a:fillRect/>
                          </a:stretch>
                        </p166:blipFill>
                        <p166:spPr xmlns:p166="http://schemas.microsoft.com/office/powerpoint/2016/6/main">
                          <a:xfrm>
                            <a:off x="0" y="0"/>
                            <a:ext cx="732074" cy="411792"/>
                          </a:xfrm>
                          <a:prstGeom prst="rect">
                            <a:avLst/>
                          </a:prstGeom>
                          <a:ln>
                            <a:noFill/>
                          </a:ln>
                        </p166:spPr>
                      </psez:zmPr>
                    </psez:sectionZmObj>
                  </psez:sectionZm>
                </a:graphicData>
              </a:graphic>
            </p:graphicFrame>
          </mc:Choice>
          <mc:Fallback xmlns="">
            <p:pic>
              <p:nvPicPr>
                <p:cNvPr id="92" name="Section Zoom 91">
                  <a:hlinkClick r:id="rId10" action="ppaction://hlinksldjump"/>
                  <a:extLst>
                    <a:ext uri="{FF2B5EF4-FFF2-40B4-BE49-F238E27FC236}">
                      <a16:creationId xmlns:a16="http://schemas.microsoft.com/office/drawing/2014/main" id="{DCFB7C7D-0F59-38BD-8F1F-62150A5FB115}"/>
                    </a:ext>
                  </a:extLst>
                </p:cNvPr>
                <p:cNvPicPr>
                  <a:picLocks noGrp="1" noRot="1" noChangeAspect="1" noMove="1" noResize="1" noEditPoints="1" noAdjustHandles="1" noChangeArrowheads="1" noChangeShapeType="1"/>
                </p:cNvPicPr>
                <p:nvPr/>
              </p:nvPicPr>
              <p:blipFill>
                <a:blip r:embed="rId11"/>
                <a:stretch>
                  <a:fillRect/>
                </a:stretch>
              </p:blipFill>
              <p:spPr>
                <a:xfrm>
                  <a:off x="4743009" y="4965220"/>
                  <a:ext cx="732074" cy="411792"/>
                </a:xfrm>
                <a:prstGeom prst="rect">
                  <a:avLst/>
                </a:prstGeom>
                <a:ln>
                  <a:noFill/>
                </a:ln>
              </p:spPr>
            </p:pic>
          </mc:Fallback>
        </mc:AlternateContent>
        <mc:AlternateContent xmlns:mc="http://schemas.openxmlformats.org/markup-compatibility/2006" xmlns:psez="http://schemas.microsoft.com/office/powerpoint/2016/sectionzoom">
          <mc:Choice Requires="psez">
            <p:graphicFrame>
              <p:nvGraphicFramePr>
                <p:cNvPr id="94" name="Section Zoom 93">
                  <a:extLst>
                    <a:ext uri="{FF2B5EF4-FFF2-40B4-BE49-F238E27FC236}">
                      <a16:creationId xmlns:a16="http://schemas.microsoft.com/office/drawing/2014/main" id="{AE6673A4-3DA9-A92D-8B44-813BDAC33AE1}"/>
                    </a:ext>
                  </a:extLst>
                </p:cNvPr>
                <p:cNvGraphicFramePr>
                  <a:graphicFrameLocks noChangeAspect="1"/>
                </p:cNvGraphicFramePr>
                <p:nvPr>
                  <p:extLst>
                    <p:ext uri="{D42A27DB-BD31-4B8C-83A1-F6EECF244321}">
                      <p14:modId xmlns:p14="http://schemas.microsoft.com/office/powerpoint/2010/main" val="409530172"/>
                    </p:ext>
                  </p:extLst>
                </p:nvPr>
              </p:nvGraphicFramePr>
              <p:xfrm>
                <a:off x="3796149" y="3232173"/>
                <a:ext cx="680136" cy="382576"/>
              </p:xfrm>
              <a:graphic>
                <a:graphicData uri="http://schemas.microsoft.com/office/powerpoint/2016/sectionzoom">
                  <psez:sectionZm>
                    <psez:sectionZmObj sectionId="{080493AC-021E-478B-A4AC-63E73666C5E3}">
                      <psez:zmPr id="{15C83639-DF3F-407D-A60F-1F975FA2B782}" transitionDur="1000" showBg="0">
                        <p166:blipFill xmlns:p166="http://schemas.microsoft.com/office/powerpoint/2016/6/main">
                          <a:blip r:embed="rId12"/>
                          <a:stretch>
                            <a:fillRect/>
                          </a:stretch>
                        </p166:blipFill>
                        <p166:spPr xmlns:p166="http://schemas.microsoft.com/office/powerpoint/2016/6/main">
                          <a:xfrm>
                            <a:off x="0" y="0"/>
                            <a:ext cx="680136" cy="382576"/>
                          </a:xfrm>
                          <a:prstGeom prst="rect">
                            <a:avLst/>
                          </a:prstGeom>
                          <a:ln w="3175">
                            <a:noFill/>
                          </a:ln>
                        </p166:spPr>
                      </psez:zmPr>
                    </psez:sectionZmObj>
                  </psez:sectionZm>
                </a:graphicData>
              </a:graphic>
            </p:graphicFrame>
          </mc:Choice>
          <mc:Fallback xmlns="">
            <p:pic>
              <p:nvPicPr>
                <p:cNvPr id="94" name="Section Zoom 93">
                  <a:hlinkClick r:id="rId13" action="ppaction://hlinksldjump"/>
                  <a:extLst>
                    <a:ext uri="{FF2B5EF4-FFF2-40B4-BE49-F238E27FC236}">
                      <a16:creationId xmlns:a16="http://schemas.microsoft.com/office/drawing/2014/main" id="{AE6673A4-3DA9-A92D-8B44-813BDAC33AE1}"/>
                    </a:ext>
                  </a:extLst>
                </p:cNvPr>
                <p:cNvPicPr>
                  <a:picLocks noGrp="1" noRot="1" noChangeAspect="1" noMove="1" noResize="1" noEditPoints="1" noAdjustHandles="1" noChangeArrowheads="1" noChangeShapeType="1"/>
                </p:cNvPicPr>
                <p:nvPr/>
              </p:nvPicPr>
              <p:blipFill>
                <a:blip r:embed="rId14"/>
                <a:stretch>
                  <a:fillRect/>
                </a:stretch>
              </p:blipFill>
              <p:spPr>
                <a:xfrm>
                  <a:off x="3796149" y="3232173"/>
                  <a:ext cx="680136" cy="382576"/>
                </a:xfrm>
                <a:prstGeom prst="rect">
                  <a:avLst/>
                </a:prstGeom>
                <a:ln w="3175">
                  <a:noFill/>
                </a:ln>
              </p:spPr>
            </p:pic>
          </mc:Fallback>
        </mc:AlternateContent>
        <p:sp>
          <p:nvSpPr>
            <p:cNvPr id="125" name="Oval 124">
              <a:extLst>
                <a:ext uri="{FF2B5EF4-FFF2-40B4-BE49-F238E27FC236}">
                  <a16:creationId xmlns:a16="http://schemas.microsoft.com/office/drawing/2014/main" id="{6E8C7974-4E64-FC78-071F-D3808DBD6ADD}"/>
                </a:ext>
              </a:extLst>
            </p:cNvPr>
            <p:cNvSpPr/>
            <p:nvPr/>
          </p:nvSpPr>
          <p:spPr>
            <a:xfrm>
              <a:off x="5105820"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a:extLst>
                <a:ext uri="{FF2B5EF4-FFF2-40B4-BE49-F238E27FC236}">
                  <a16:creationId xmlns:a16="http://schemas.microsoft.com/office/drawing/2014/main" id="{B5AB5BBC-B96C-9484-7F77-31F212306A31}"/>
                </a:ext>
              </a:extLst>
            </p:cNvPr>
            <p:cNvSpPr txBox="1"/>
            <p:nvPr/>
          </p:nvSpPr>
          <p:spPr>
            <a:xfrm>
              <a:off x="4640365" y="1536886"/>
              <a:ext cx="2911270" cy="707886"/>
            </a:xfrm>
            <a:prstGeom prst="roundRect">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defPPr>
                <a:defRPr lang="en-US"/>
              </a:defPPr>
              <a:lvl1pPr algn="ctr">
                <a:defRPr sz="4000">
                  <a:solidFill>
                    <a:schemeClr val="lt1"/>
                  </a:solidFill>
                  <a:latin typeface="Darker Grotesque SemiBold"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4800" spc="-300" dirty="0">
                  <a:solidFill>
                    <a:srgbClr val="00FFB3"/>
                  </a:solidFill>
                </a:rPr>
                <a:t>SOFTWARE</a:t>
              </a:r>
              <a:r>
                <a:rPr lang="en-US" sz="5400" spc="-300" dirty="0"/>
                <a:t> </a:t>
              </a:r>
              <a:endParaRPr lang="en-GB" sz="5400" spc="-300" dirty="0"/>
            </a:p>
          </p:txBody>
        </p:sp>
        <p:sp>
          <p:nvSpPr>
            <p:cNvPr id="136" name="Oval 135">
              <a:extLst>
                <a:ext uri="{FF2B5EF4-FFF2-40B4-BE49-F238E27FC236}">
                  <a16:creationId xmlns:a16="http://schemas.microsoft.com/office/drawing/2014/main" id="{CAA29254-1958-182D-CC14-E7295B3CCCE6}"/>
                </a:ext>
              </a:extLst>
            </p:cNvPr>
            <p:cNvSpPr/>
            <p:nvPr/>
          </p:nvSpPr>
          <p:spPr>
            <a:xfrm>
              <a:off x="7011694"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8F0385BD-7F04-0416-12D2-8DAFFF361D20}"/>
                </a:ext>
              </a:extLst>
            </p:cNvPr>
            <p:cNvSpPr/>
            <p:nvPr/>
          </p:nvSpPr>
          <p:spPr>
            <a:xfrm>
              <a:off x="6544571"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92E83AF5-4CDE-1B3F-4AC0-D13D6F3FF70D}"/>
                </a:ext>
              </a:extLst>
            </p:cNvPr>
            <p:cNvSpPr/>
            <p:nvPr/>
          </p:nvSpPr>
          <p:spPr>
            <a:xfrm>
              <a:off x="5573602"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4C494A11-0591-1F7C-03A0-0EEFF58903A7}"/>
                </a:ext>
              </a:extLst>
            </p:cNvPr>
            <p:cNvSpPr/>
            <p:nvPr/>
          </p:nvSpPr>
          <p:spPr>
            <a:xfrm>
              <a:off x="5581815"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02A9E594-6EBF-A4CA-E8A8-3C5CCD241F10}"/>
                </a:ext>
              </a:extLst>
            </p:cNvPr>
            <p:cNvSpPr/>
            <p:nvPr/>
          </p:nvSpPr>
          <p:spPr>
            <a:xfrm>
              <a:off x="6535826"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2" name="Straight Connector 141">
              <a:extLst>
                <a:ext uri="{FF2B5EF4-FFF2-40B4-BE49-F238E27FC236}">
                  <a16:creationId xmlns:a16="http://schemas.microsoft.com/office/drawing/2014/main" id="{946BF812-931A-F9D0-C71D-1FBE62585B37}"/>
                </a:ext>
              </a:extLst>
            </p:cNvPr>
            <p:cNvCxnSpPr>
              <a:cxnSpLocks/>
              <a:stCxn id="126" idx="2"/>
              <a:endCxn id="10" idx="4"/>
            </p:cNvCxnSpPr>
            <p:nvPr/>
          </p:nvCxnSpPr>
          <p:spPr>
            <a:xfrm flipH="1">
              <a:off x="5627718" y="2244772"/>
              <a:ext cx="468282"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46" name="Straight Connector 145">
              <a:extLst>
                <a:ext uri="{FF2B5EF4-FFF2-40B4-BE49-F238E27FC236}">
                  <a16:creationId xmlns:a16="http://schemas.microsoft.com/office/drawing/2014/main" id="{D21D5C76-989D-BD09-10CC-98C877C30A02}"/>
                </a:ext>
              </a:extLst>
            </p:cNvPr>
            <p:cNvCxnSpPr>
              <a:cxnSpLocks/>
              <a:stCxn id="126" idx="2"/>
              <a:endCxn id="10" idx="5"/>
            </p:cNvCxnSpPr>
            <p:nvPr/>
          </p:nvCxnSpPr>
          <p:spPr>
            <a:xfrm>
              <a:off x="6096000" y="2244772"/>
              <a:ext cx="484826"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mc:AlternateContent xmlns:mc="http://schemas.openxmlformats.org/markup-compatibility/2006" xmlns:psez="http://schemas.microsoft.com/office/powerpoint/2016/sectionzoom">
          <mc:Choice Requires="psez">
            <p:graphicFrame>
              <p:nvGraphicFramePr>
                <p:cNvPr id="7" name="Section Zoom 6">
                  <a:extLst>
                    <a:ext uri="{FF2B5EF4-FFF2-40B4-BE49-F238E27FC236}">
                      <a16:creationId xmlns:a16="http://schemas.microsoft.com/office/drawing/2014/main" id="{4E206024-949A-FEA2-13B7-3ADF1E0FEDDF}"/>
                    </a:ext>
                  </a:extLst>
                </p:cNvPr>
                <p:cNvGraphicFramePr>
                  <a:graphicFrameLocks noChangeAspect="1"/>
                </p:cNvGraphicFramePr>
                <p:nvPr>
                  <p:extLst>
                    <p:ext uri="{D42A27DB-BD31-4B8C-83A1-F6EECF244321}">
                      <p14:modId xmlns:p14="http://schemas.microsoft.com/office/powerpoint/2010/main" val="735651004"/>
                    </p:ext>
                  </p:extLst>
                </p:nvPr>
              </p:nvGraphicFramePr>
              <p:xfrm>
                <a:off x="6717963" y="4965220"/>
                <a:ext cx="729600" cy="410400"/>
              </p:xfrm>
              <a:graphic>
                <a:graphicData uri="http://schemas.microsoft.com/office/powerpoint/2016/sectionzoom">
                  <psez:sectionZm>
                    <psez:sectionZmObj sectionId="{044A7AE5-77FB-47F2-868E-1A9215387F8B}">
                      <psez:zmPr id="{70032C68-E842-4769-80C3-6D29016DCE57}" transitionDur="1000" showBg="0">
                        <p166:blipFill xmlns:p166="http://schemas.microsoft.com/office/powerpoint/2016/6/main">
                          <a:blip r:embed="rId15"/>
                          <a:stretch>
                            <a:fillRect/>
                          </a:stretch>
                        </p166:blipFill>
                        <p166:spPr xmlns:p166="http://schemas.microsoft.com/office/powerpoint/2016/6/main">
                          <a:xfrm>
                            <a:off x="0" y="0"/>
                            <a:ext cx="729600" cy="410400"/>
                          </a:xfrm>
                          <a:prstGeom prst="rect">
                            <a:avLst/>
                          </a:prstGeom>
                        </p166:spPr>
                      </psez:zmPr>
                    </psez:sectionZmObj>
                  </psez:sectionZm>
                </a:graphicData>
              </a:graphic>
            </p:graphicFrame>
          </mc:Choice>
          <mc:Fallback xmlns="">
            <p:pic>
              <p:nvPicPr>
                <p:cNvPr id="7" name="Section Zoom 6">
                  <a:hlinkClick r:id="rId16" action="ppaction://hlinksldjump"/>
                  <a:extLst>
                    <a:ext uri="{FF2B5EF4-FFF2-40B4-BE49-F238E27FC236}">
                      <a16:creationId xmlns:a16="http://schemas.microsoft.com/office/drawing/2014/main" id="{4E206024-949A-FEA2-13B7-3ADF1E0FEDDF}"/>
                    </a:ext>
                  </a:extLst>
                </p:cNvPr>
                <p:cNvPicPr>
                  <a:picLocks noGrp="1" noRot="1" noChangeAspect="1" noMove="1" noResize="1" noEditPoints="1" noAdjustHandles="1" noChangeArrowheads="1" noChangeShapeType="1"/>
                </p:cNvPicPr>
                <p:nvPr/>
              </p:nvPicPr>
              <p:blipFill>
                <a:blip r:embed="rId17"/>
                <a:stretch>
                  <a:fillRect/>
                </a:stretch>
              </p:blipFill>
              <p:spPr>
                <a:xfrm>
                  <a:off x="6717963" y="4965220"/>
                  <a:ext cx="729600" cy="410400"/>
                </a:xfrm>
                <a:prstGeom prst="rect">
                  <a:avLst/>
                </a:prstGeom>
              </p:spPr>
            </p:pic>
          </mc:Fallback>
        </mc:AlternateContent>
        <mc:AlternateContent xmlns:mc="http://schemas.openxmlformats.org/markup-compatibility/2006" xmlns:psez="http://schemas.microsoft.com/office/powerpoint/2016/sectionzoom">
          <mc:Choice Requires="psez">
            <p:graphicFrame>
              <p:nvGraphicFramePr>
                <p:cNvPr id="9" name="Section Zoom 8">
                  <a:extLst>
                    <a:ext uri="{FF2B5EF4-FFF2-40B4-BE49-F238E27FC236}">
                      <a16:creationId xmlns:a16="http://schemas.microsoft.com/office/drawing/2014/main" id="{941A417C-6AE3-98F1-1459-39EEFE9CFC6E}"/>
                    </a:ext>
                  </a:extLst>
                </p:cNvPr>
                <p:cNvGraphicFramePr>
                  <a:graphicFrameLocks noChangeAspect="1"/>
                </p:cNvGraphicFramePr>
                <p:nvPr>
                  <p:extLst>
                    <p:ext uri="{D42A27DB-BD31-4B8C-83A1-F6EECF244321}">
                      <p14:modId xmlns:p14="http://schemas.microsoft.com/office/powerpoint/2010/main" val="3844251825"/>
                    </p:ext>
                  </p:extLst>
                </p:nvPr>
              </p:nvGraphicFramePr>
              <p:xfrm>
                <a:off x="7773201" y="3204349"/>
                <a:ext cx="729600" cy="410400"/>
              </p:xfrm>
              <a:graphic>
                <a:graphicData uri="http://schemas.microsoft.com/office/powerpoint/2016/sectionzoom">
                  <psez:sectionZm>
                    <psez:sectionZmObj sectionId="{BAFFEA5A-05AD-4D0F-8B2A-E1C9EBE39831}">
                      <psez:zmPr id="{CD9189E2-1BF9-48DD-B704-DB74BE909BB3}" transitionDur="1000" showBg="0">
                        <p166:blipFill xmlns:p166="http://schemas.microsoft.com/office/powerpoint/2016/6/main">
                          <a:blip r:embed="rId18"/>
                          <a:stretch>
                            <a:fillRect/>
                          </a:stretch>
                        </p166:blipFill>
                        <p166:spPr xmlns:p166="http://schemas.microsoft.com/office/powerpoint/2016/6/main">
                          <a:xfrm>
                            <a:off x="0" y="0"/>
                            <a:ext cx="729600" cy="410400"/>
                          </a:xfrm>
                          <a:prstGeom prst="rect">
                            <a:avLst/>
                          </a:prstGeom>
                        </p166:spPr>
                      </psez:zmPr>
                    </psez:sectionZmObj>
                  </psez:sectionZm>
                </a:graphicData>
              </a:graphic>
            </p:graphicFrame>
          </mc:Choice>
          <mc:Fallback xmlns="">
            <p:pic>
              <p:nvPicPr>
                <p:cNvPr id="9" name="Section Zoom 8">
                  <a:hlinkClick r:id="rId19" action="ppaction://hlinksldjump"/>
                  <a:extLst>
                    <a:ext uri="{FF2B5EF4-FFF2-40B4-BE49-F238E27FC236}">
                      <a16:creationId xmlns:a16="http://schemas.microsoft.com/office/drawing/2014/main" id="{941A417C-6AE3-98F1-1459-39EEFE9CFC6E}"/>
                    </a:ext>
                  </a:extLst>
                </p:cNvPr>
                <p:cNvPicPr>
                  <a:picLocks noGrp="1" noRot="1" noChangeAspect="1" noMove="1" noResize="1" noEditPoints="1" noAdjustHandles="1" noChangeArrowheads="1" noChangeShapeType="1"/>
                </p:cNvPicPr>
                <p:nvPr/>
              </p:nvPicPr>
              <p:blipFill>
                <a:blip r:embed="rId20"/>
                <a:stretch>
                  <a:fillRect/>
                </a:stretch>
              </p:blipFill>
              <p:spPr>
                <a:xfrm>
                  <a:off x="7773201" y="3204349"/>
                  <a:ext cx="729600" cy="410400"/>
                </a:xfrm>
                <a:prstGeom prst="rect">
                  <a:avLst/>
                </a:prstGeom>
              </p:spPr>
            </p:pic>
          </mc:Fallback>
        </mc:AlternateContent>
      </p:grpSp>
    </p:spTree>
    <p:extLst>
      <p:ext uri="{BB962C8B-B14F-4D97-AF65-F5344CB8AC3E}">
        <p14:creationId xmlns:p14="http://schemas.microsoft.com/office/powerpoint/2010/main" val="20681033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up)">
                                      <p:cBhvr>
                                        <p:cTn id="7" dur="800"/>
                                        <p:tgtEl>
                                          <p:spTgt spid="35"/>
                                        </p:tgtEl>
                                      </p:cBhvr>
                                    </p:animEffect>
                                  </p:childTnLst>
                                </p:cTn>
                              </p:par>
                              <p:par>
                                <p:cTn id="8" presetID="42" presetClass="path" presetSubtype="0" decel="100000" fill="hold" nodeType="withEffect">
                                  <p:stCondLst>
                                    <p:cond delay="0"/>
                                  </p:stCondLst>
                                  <p:childTnLst>
                                    <p:animMotion origin="layout" path="M 0 -4.81481E-6 L 0 0.11389 " pathEditMode="relative" rAng="0" ptsTypes="AA">
                                      <p:cBhvr>
                                        <p:cTn id="9" dur="1250" spd="-100000" fill="hold"/>
                                        <p:tgtEl>
                                          <p:spTgt spid="35"/>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DF4C6794-3D24-DD53-ADB7-FD843D1EF7B9}"/>
              </a:ext>
            </a:extLst>
          </p:cNvPr>
          <p:cNvSpPr/>
          <p:nvPr/>
        </p:nvSpPr>
        <p:spPr>
          <a:xfrm>
            <a:off x="3021453" y="354453"/>
            <a:ext cx="6149094" cy="6149094"/>
          </a:xfrm>
          <a:prstGeom prst="ellipse">
            <a:avLst/>
          </a:prstGeom>
          <a:gradFill>
            <a:gsLst>
              <a:gs pos="100000">
                <a:schemeClr val="accent3">
                  <a:alpha val="0"/>
                </a:schemeClr>
              </a:gs>
              <a:gs pos="24000">
                <a:schemeClr val="accent3"/>
              </a:gs>
              <a:gs pos="35000">
                <a:schemeClr val="accent3">
                  <a:alpha val="43000"/>
                </a:scheme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10" name="Rectangle: Rounded Corners 9">
            <a:extLst>
              <a:ext uri="{FF2B5EF4-FFF2-40B4-BE49-F238E27FC236}">
                <a16:creationId xmlns:a16="http://schemas.microsoft.com/office/drawing/2014/main" id="{550142E4-8805-DB03-6895-EA166788128D}"/>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Graphic 4">
            <a:hlinkClick r:id="rId2" action="ppaction://hlinksldjump"/>
            <a:extLst>
              <a:ext uri="{FF2B5EF4-FFF2-40B4-BE49-F238E27FC236}">
                <a16:creationId xmlns:a16="http://schemas.microsoft.com/office/drawing/2014/main" id="{9F9C4643-436B-6C29-15FF-3322F0AD9881}"/>
              </a:ext>
            </a:extLst>
          </p:cNvPr>
          <p:cNvSpPr/>
          <p:nvPr/>
        </p:nvSpPr>
        <p:spPr>
          <a:xfrm>
            <a:off x="4059720" y="673630"/>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alpha val="25000"/>
            </a:schemeClr>
          </a:solidFill>
          <a:ln w="1191" cap="flat">
            <a:noFill/>
            <a:prstDash val="solid"/>
            <a:miter/>
          </a:ln>
        </p:spPr>
        <p:txBody>
          <a:bodyPr rtlCol="0" anchor="ctr"/>
          <a:lstStyle/>
          <a:p>
            <a:endParaRPr lang="en-GB"/>
          </a:p>
        </p:txBody>
      </p:sp>
      <p:sp>
        <p:nvSpPr>
          <p:cNvPr id="4" name="!!menu_text">
            <a:extLst>
              <a:ext uri="{FF2B5EF4-FFF2-40B4-BE49-F238E27FC236}">
                <a16:creationId xmlns:a16="http://schemas.microsoft.com/office/drawing/2014/main" id="{2DC5D6C1-2D09-1283-1A94-5578D5661342}"/>
              </a:ext>
            </a:extLst>
          </p:cNvPr>
          <p:cNvSpPr txBox="1"/>
          <p:nvPr/>
        </p:nvSpPr>
        <p:spPr>
          <a:xfrm>
            <a:off x="5176547" y="866372"/>
            <a:ext cx="1005403"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TECHNIQUES</a:t>
            </a:r>
            <a:endParaRPr lang="en-GB" sz="1000" spc="110" dirty="0">
              <a:solidFill>
                <a:schemeClr val="bg1"/>
              </a:solidFill>
              <a:latin typeface="Darker Grotesque" pitchFamily="2" charset="0"/>
            </a:endParaRPr>
          </a:p>
        </p:txBody>
      </p:sp>
      <p:sp>
        <p:nvSpPr>
          <p:cNvPr id="5" name="Graphic 6">
            <a:hlinkClick r:id="rId3" action="ppaction://hlinksldjump"/>
            <a:extLst>
              <a:ext uri="{FF2B5EF4-FFF2-40B4-BE49-F238E27FC236}">
                <a16:creationId xmlns:a16="http://schemas.microsoft.com/office/drawing/2014/main" id="{7B9D7581-5623-736C-C5F7-A5027D841C39}"/>
              </a:ext>
            </a:extLst>
          </p:cNvPr>
          <p:cNvSpPr/>
          <p:nvPr/>
        </p:nvSpPr>
        <p:spPr>
          <a:xfrm>
            <a:off x="5555249" y="510436"/>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solidFill>
          <a:ln w="1191" cap="flat">
            <a:noFill/>
            <a:prstDash val="solid"/>
            <a:miter/>
          </a:ln>
        </p:spPr>
        <p:txBody>
          <a:bodyPr rtlCol="0" anchor="ctr"/>
          <a:lstStyle/>
          <a:p>
            <a:endParaRPr lang="en-GB"/>
          </a:p>
        </p:txBody>
      </p:sp>
      <p:sp>
        <p:nvSpPr>
          <p:cNvPr id="6" name="Graphic 10">
            <a:hlinkClick r:id="rId4" action="ppaction://hlinksldjump"/>
            <a:extLst>
              <a:ext uri="{FF2B5EF4-FFF2-40B4-BE49-F238E27FC236}">
                <a16:creationId xmlns:a16="http://schemas.microsoft.com/office/drawing/2014/main" id="{92E08C04-A5DC-1FE0-3E1D-94FD19D60111}"/>
              </a:ext>
            </a:extLst>
          </p:cNvPr>
          <p:cNvSpPr/>
          <p:nvPr/>
        </p:nvSpPr>
        <p:spPr>
          <a:xfrm>
            <a:off x="6331901" y="701732"/>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7" name="Graphic 12">
            <a:hlinkClick r:id="rId5" action="ppaction://hlinksldjump"/>
            <a:extLst>
              <a:ext uri="{FF2B5EF4-FFF2-40B4-BE49-F238E27FC236}">
                <a16:creationId xmlns:a16="http://schemas.microsoft.com/office/drawing/2014/main" id="{A3F6C44E-A344-6507-AD93-EF4603373215}"/>
              </a:ext>
            </a:extLst>
          </p:cNvPr>
          <p:cNvSpPr/>
          <p:nvPr/>
        </p:nvSpPr>
        <p:spPr>
          <a:xfrm>
            <a:off x="4797978" y="701953"/>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8" name="Graphic 14">
            <a:hlinkClick r:id="rId6" action="ppaction://hlinksldjump"/>
            <a:extLst>
              <a:ext uri="{FF2B5EF4-FFF2-40B4-BE49-F238E27FC236}">
                <a16:creationId xmlns:a16="http://schemas.microsoft.com/office/drawing/2014/main" id="{82F28FC0-73F1-9B0C-1265-6DFAC4DDF89E}"/>
              </a:ext>
            </a:extLst>
          </p:cNvPr>
          <p:cNvSpPr/>
          <p:nvPr/>
        </p:nvSpPr>
        <p:spPr>
          <a:xfrm>
            <a:off x="7089223" y="682870"/>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9" name="Graphic 23">
            <a:hlinkClick r:id="rId7" action="ppaction://hlinksldjump"/>
            <a:extLst>
              <a:ext uri="{FF2B5EF4-FFF2-40B4-BE49-F238E27FC236}">
                <a16:creationId xmlns:a16="http://schemas.microsoft.com/office/drawing/2014/main" id="{04527C8A-CF07-AD3D-7283-9695ADF0C8A1}"/>
              </a:ext>
            </a:extLst>
          </p:cNvPr>
          <p:cNvSpPr/>
          <p:nvPr/>
        </p:nvSpPr>
        <p:spPr>
          <a:xfrm>
            <a:off x="7865579" y="701731"/>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grpSp>
        <p:nvGrpSpPr>
          <p:cNvPr id="16" name="Group 15">
            <a:extLst>
              <a:ext uri="{FF2B5EF4-FFF2-40B4-BE49-F238E27FC236}">
                <a16:creationId xmlns:a16="http://schemas.microsoft.com/office/drawing/2014/main" id="{BC9FCF39-2D03-770E-7FD0-C49474DE42A0}"/>
              </a:ext>
            </a:extLst>
          </p:cNvPr>
          <p:cNvGrpSpPr/>
          <p:nvPr/>
        </p:nvGrpSpPr>
        <p:grpSpPr>
          <a:xfrm>
            <a:off x="3476410" y="1536886"/>
            <a:ext cx="5321399" cy="4184784"/>
            <a:chOff x="3476410" y="1536886"/>
            <a:chExt cx="5321399" cy="4184784"/>
          </a:xfrm>
        </p:grpSpPr>
        <p:sp>
          <p:nvSpPr>
            <p:cNvPr id="25" name="Hexagon 24">
              <a:extLst>
                <a:ext uri="{FF2B5EF4-FFF2-40B4-BE49-F238E27FC236}">
                  <a16:creationId xmlns:a16="http://schemas.microsoft.com/office/drawing/2014/main" id="{008712AE-3DF5-4E53-AD78-77719361169C}"/>
                </a:ext>
              </a:extLst>
            </p:cNvPr>
            <p:cNvSpPr>
              <a:spLocks noChangeAspect="1"/>
            </p:cNvSpPr>
            <p:nvPr/>
          </p:nvSpPr>
          <p:spPr>
            <a:xfrm>
              <a:off x="5141704" y="2599200"/>
              <a:ext cx="1925136" cy="1659600"/>
            </a:xfrm>
            <a:prstGeom prst="hexagon">
              <a:avLst>
                <a:gd name="adj" fmla="val 29285"/>
                <a:gd name="vf" fmla="val 115470"/>
              </a:avLst>
            </a:prstGeom>
            <a:solidFill>
              <a:schemeClr val="bg1">
                <a:alpha val="10000"/>
              </a:schemeClr>
            </a:solidFill>
            <a:ln w="12700">
              <a:solidFill>
                <a:schemeClr val="bg1">
                  <a:alpha val="2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Hexagon 25">
              <a:extLst>
                <a:ext uri="{FF2B5EF4-FFF2-40B4-BE49-F238E27FC236}">
                  <a16:creationId xmlns:a16="http://schemas.microsoft.com/office/drawing/2014/main" id="{A24C5598-5EDB-69D0-D974-E009816F61EE}"/>
                </a:ext>
              </a:extLst>
            </p:cNvPr>
            <p:cNvSpPr>
              <a:spLocks noChangeAspect="1"/>
            </p:cNvSpPr>
            <p:nvPr/>
          </p:nvSpPr>
          <p:spPr>
            <a:xfrm>
              <a:off x="7478193" y="2854661"/>
              <a:ext cx="1319616"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27" name="!!hex_A">
              <a:extLst>
                <a:ext uri="{FF2B5EF4-FFF2-40B4-BE49-F238E27FC236}">
                  <a16:creationId xmlns:a16="http://schemas.microsoft.com/office/drawing/2014/main" id="{E83EECFA-32F6-0D2E-4FCC-88B8C7C880DB}"/>
                </a:ext>
              </a:extLst>
            </p:cNvPr>
            <p:cNvSpPr>
              <a:spLocks noChangeAspect="1"/>
            </p:cNvSpPr>
            <p:nvPr/>
          </p:nvSpPr>
          <p:spPr>
            <a:xfrm>
              <a:off x="3476410" y="2854661"/>
              <a:ext cx="1319615"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28" name="Hexagon 27">
              <a:extLst>
                <a:ext uri="{FF2B5EF4-FFF2-40B4-BE49-F238E27FC236}">
                  <a16:creationId xmlns:a16="http://schemas.microsoft.com/office/drawing/2014/main" id="{644F86E7-F14B-179B-023B-B28154D00E53}"/>
                </a:ext>
              </a:extLst>
            </p:cNvPr>
            <p:cNvSpPr>
              <a:spLocks noChangeAspect="1"/>
            </p:cNvSpPr>
            <p:nvPr/>
          </p:nvSpPr>
          <p:spPr>
            <a:xfrm>
              <a:off x="4449046" y="4583738"/>
              <a:ext cx="1320000" cy="1137932"/>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29" name="Hexagon 28">
              <a:extLst>
                <a:ext uri="{FF2B5EF4-FFF2-40B4-BE49-F238E27FC236}">
                  <a16:creationId xmlns:a16="http://schemas.microsoft.com/office/drawing/2014/main" id="{25A315EA-3128-B430-407D-5EFD9EF99750}"/>
                </a:ext>
              </a:extLst>
            </p:cNvPr>
            <p:cNvSpPr>
              <a:spLocks noChangeAspect="1"/>
            </p:cNvSpPr>
            <p:nvPr/>
          </p:nvSpPr>
          <p:spPr>
            <a:xfrm>
              <a:off x="6422955" y="4583738"/>
              <a:ext cx="1319617"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cxnSp>
          <p:nvCxnSpPr>
            <p:cNvPr id="30" name="Straight Connector 29">
              <a:extLst>
                <a:ext uri="{FF2B5EF4-FFF2-40B4-BE49-F238E27FC236}">
                  <a16:creationId xmlns:a16="http://schemas.microsoft.com/office/drawing/2014/main" id="{46132441-718E-384B-6B82-05ED69ACF3F0}"/>
                </a:ext>
              </a:extLst>
            </p:cNvPr>
            <p:cNvCxnSpPr>
              <a:cxnSpLocks/>
              <a:stCxn id="27" idx="0"/>
              <a:endCxn id="25" idx="3"/>
            </p:cNvCxnSpPr>
            <p:nvPr/>
          </p:nvCxnSpPr>
          <p:spPr>
            <a:xfrm>
              <a:off x="4796025" y="3423461"/>
              <a:ext cx="345679"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1" name="Straight Connector 30">
              <a:extLst>
                <a:ext uri="{FF2B5EF4-FFF2-40B4-BE49-F238E27FC236}">
                  <a16:creationId xmlns:a16="http://schemas.microsoft.com/office/drawing/2014/main" id="{02F83E1E-90A6-391D-1595-83A82F4D9908}"/>
                </a:ext>
              </a:extLst>
            </p:cNvPr>
            <p:cNvCxnSpPr>
              <a:cxnSpLocks/>
              <a:stCxn id="25" idx="0"/>
              <a:endCxn id="26" idx="3"/>
            </p:cNvCxnSpPr>
            <p:nvPr/>
          </p:nvCxnSpPr>
          <p:spPr>
            <a:xfrm flipV="1">
              <a:off x="7066840" y="3423461"/>
              <a:ext cx="411353"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2" name="Straight Connector 31">
              <a:extLst>
                <a:ext uri="{FF2B5EF4-FFF2-40B4-BE49-F238E27FC236}">
                  <a16:creationId xmlns:a16="http://schemas.microsoft.com/office/drawing/2014/main" id="{06E10D97-33AC-2FE2-EEBB-58F83F78DFB6}"/>
                </a:ext>
              </a:extLst>
            </p:cNvPr>
            <p:cNvCxnSpPr>
              <a:cxnSpLocks/>
              <a:stCxn id="25" idx="1"/>
              <a:endCxn id="29" idx="4"/>
            </p:cNvCxnSpPr>
            <p:nvPr/>
          </p:nvCxnSpPr>
          <p:spPr>
            <a:xfrm>
              <a:off x="6580826" y="4258800"/>
              <a:ext cx="17527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3" name="Straight Connector 32">
              <a:extLst>
                <a:ext uri="{FF2B5EF4-FFF2-40B4-BE49-F238E27FC236}">
                  <a16:creationId xmlns:a16="http://schemas.microsoft.com/office/drawing/2014/main" id="{2E0599FC-61BA-A7A5-733A-EC907EF61364}"/>
                </a:ext>
              </a:extLst>
            </p:cNvPr>
            <p:cNvCxnSpPr>
              <a:cxnSpLocks/>
              <a:stCxn id="25" idx="2"/>
              <a:endCxn id="28" idx="5"/>
            </p:cNvCxnSpPr>
            <p:nvPr/>
          </p:nvCxnSpPr>
          <p:spPr>
            <a:xfrm flipH="1">
              <a:off x="5435803" y="4258800"/>
              <a:ext cx="19191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37" name="Oval 36">
              <a:extLst>
                <a:ext uri="{FF2B5EF4-FFF2-40B4-BE49-F238E27FC236}">
                  <a16:creationId xmlns:a16="http://schemas.microsoft.com/office/drawing/2014/main" id="{04936852-8E11-35A8-3A77-0F577505B2CF}"/>
                </a:ext>
              </a:extLst>
            </p:cNvPr>
            <p:cNvSpPr/>
            <p:nvPr/>
          </p:nvSpPr>
          <p:spPr>
            <a:xfrm>
              <a:off x="5105820"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AECC550D-953C-29F2-651E-8E456804C616}"/>
                </a:ext>
              </a:extLst>
            </p:cNvPr>
            <p:cNvSpPr txBox="1"/>
            <p:nvPr/>
          </p:nvSpPr>
          <p:spPr>
            <a:xfrm>
              <a:off x="4640365" y="1536886"/>
              <a:ext cx="2911270" cy="707886"/>
            </a:xfrm>
            <a:prstGeom prst="roundRect">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defPPr>
                <a:defRPr lang="en-US"/>
              </a:defPPr>
              <a:lvl1pPr algn="ctr">
                <a:defRPr sz="4000">
                  <a:solidFill>
                    <a:schemeClr val="lt1"/>
                  </a:solidFill>
                  <a:latin typeface="Darker Grotesque SemiBold"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4400" spc="-300" dirty="0">
                  <a:solidFill>
                    <a:srgbClr val="4775E7"/>
                  </a:solidFill>
                </a:rPr>
                <a:t>TECHNIQUES</a:t>
              </a:r>
              <a:r>
                <a:rPr lang="en-US" sz="5400" spc="-300" dirty="0">
                  <a:solidFill>
                    <a:srgbClr val="4775E7"/>
                  </a:solidFill>
                </a:rPr>
                <a:t> </a:t>
              </a:r>
              <a:endParaRPr lang="en-GB" sz="5400" spc="-300" dirty="0">
                <a:solidFill>
                  <a:srgbClr val="4775E7"/>
                </a:solidFill>
              </a:endParaRPr>
            </a:p>
          </p:txBody>
        </p:sp>
        <p:sp>
          <p:nvSpPr>
            <p:cNvPr id="39" name="Oval 38">
              <a:extLst>
                <a:ext uri="{FF2B5EF4-FFF2-40B4-BE49-F238E27FC236}">
                  <a16:creationId xmlns:a16="http://schemas.microsoft.com/office/drawing/2014/main" id="{E910E62A-F6D6-7478-A703-EE7B865C40FB}"/>
                </a:ext>
              </a:extLst>
            </p:cNvPr>
            <p:cNvSpPr/>
            <p:nvPr/>
          </p:nvSpPr>
          <p:spPr>
            <a:xfrm>
              <a:off x="7011694"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7482F90C-F867-0C1D-01C3-E29D37451CD3}"/>
                </a:ext>
              </a:extLst>
            </p:cNvPr>
            <p:cNvSpPr/>
            <p:nvPr/>
          </p:nvSpPr>
          <p:spPr>
            <a:xfrm>
              <a:off x="6544571"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BF25423F-2DF6-7EFD-1828-BC0B15CDFC04}"/>
                </a:ext>
              </a:extLst>
            </p:cNvPr>
            <p:cNvSpPr/>
            <p:nvPr/>
          </p:nvSpPr>
          <p:spPr>
            <a:xfrm>
              <a:off x="5573602"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C2ACCD2B-6370-3C2B-1CD8-B89E42ECA6EC}"/>
                </a:ext>
              </a:extLst>
            </p:cNvPr>
            <p:cNvSpPr/>
            <p:nvPr/>
          </p:nvSpPr>
          <p:spPr>
            <a:xfrm>
              <a:off x="5581815"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38CB7F3F-6EA9-C7C2-A7CB-2878E305DC78}"/>
                </a:ext>
              </a:extLst>
            </p:cNvPr>
            <p:cNvSpPr/>
            <p:nvPr/>
          </p:nvSpPr>
          <p:spPr>
            <a:xfrm>
              <a:off x="6535826"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4" name="Straight Connector 43">
              <a:extLst>
                <a:ext uri="{FF2B5EF4-FFF2-40B4-BE49-F238E27FC236}">
                  <a16:creationId xmlns:a16="http://schemas.microsoft.com/office/drawing/2014/main" id="{7CE7D174-2161-19F6-89D1-3BACBB24C0E4}"/>
                </a:ext>
              </a:extLst>
            </p:cNvPr>
            <p:cNvCxnSpPr>
              <a:cxnSpLocks/>
              <a:stCxn id="38" idx="2"/>
              <a:endCxn id="25" idx="4"/>
            </p:cNvCxnSpPr>
            <p:nvPr/>
          </p:nvCxnSpPr>
          <p:spPr>
            <a:xfrm flipH="1">
              <a:off x="5627718" y="2244772"/>
              <a:ext cx="468282"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45" name="Straight Connector 44">
              <a:extLst>
                <a:ext uri="{FF2B5EF4-FFF2-40B4-BE49-F238E27FC236}">
                  <a16:creationId xmlns:a16="http://schemas.microsoft.com/office/drawing/2014/main" id="{F11F4DD2-B5F2-C803-15E6-82945D4ECDD4}"/>
                </a:ext>
              </a:extLst>
            </p:cNvPr>
            <p:cNvCxnSpPr>
              <a:cxnSpLocks/>
              <a:stCxn id="38" idx="2"/>
              <a:endCxn id="25" idx="5"/>
            </p:cNvCxnSpPr>
            <p:nvPr/>
          </p:nvCxnSpPr>
          <p:spPr>
            <a:xfrm>
              <a:off x="6096000" y="2244772"/>
              <a:ext cx="484826"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46" name="Graphic 6">
              <a:hlinkClick r:id="rId3" action="ppaction://hlinksldjump"/>
              <a:extLst>
                <a:ext uri="{FF2B5EF4-FFF2-40B4-BE49-F238E27FC236}">
                  <a16:creationId xmlns:a16="http://schemas.microsoft.com/office/drawing/2014/main" id="{C3FBC656-7C25-8658-D2BB-9C2E66CE8C7C}"/>
                </a:ext>
              </a:extLst>
            </p:cNvPr>
            <p:cNvSpPr/>
            <p:nvPr/>
          </p:nvSpPr>
          <p:spPr>
            <a:xfrm>
              <a:off x="5769960" y="3066176"/>
              <a:ext cx="703478" cy="725648"/>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a:p>
          </p:txBody>
        </p:sp>
      </p:grpSp>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FC38BCF-A5BD-4AD0-4D88-00691862D080}"/>
                  </a:ext>
                </a:extLst>
              </p:cNvPr>
              <p:cNvGraphicFramePr>
                <a:graphicFrameLocks noChangeAspect="1"/>
              </p:cNvGraphicFramePr>
              <p:nvPr>
                <p:extLst>
                  <p:ext uri="{D42A27DB-BD31-4B8C-83A1-F6EECF244321}">
                    <p14:modId xmlns:p14="http://schemas.microsoft.com/office/powerpoint/2010/main" val="35219179"/>
                  </p:ext>
                </p:extLst>
              </p:nvPr>
            </p:nvGraphicFramePr>
            <p:xfrm>
              <a:off x="3407927" y="3000904"/>
              <a:ext cx="1502423" cy="845113"/>
            </p:xfrm>
            <a:graphic>
              <a:graphicData uri="http://schemas.microsoft.com/office/powerpoint/2016/slidezoom">
                <pslz:sldZm>
                  <pslz:sldZmObj sldId="283" cId="818115743">
                    <pslz:zmPr id="{3805E4AF-E17B-4933-9DA7-7E1DFB8B011B}" transitionDur="1000" showBg="0">
                      <p166:blipFill xmlns:p166="http://schemas.microsoft.com/office/powerpoint/2016/6/main">
                        <a:blip r:embed="rId8"/>
                        <a:stretch>
                          <a:fillRect/>
                        </a:stretch>
                      </p166:blipFill>
                      <p166:spPr xmlns:p166="http://schemas.microsoft.com/office/powerpoint/2016/6/main">
                        <a:xfrm>
                          <a:off x="0" y="0"/>
                          <a:ext cx="1502423" cy="845113"/>
                        </a:xfrm>
                        <a:prstGeom prst="rect">
                          <a:avLst/>
                        </a:prstGeom>
                      </p166:spPr>
                    </pslz:zmPr>
                  </pslz:sldZmObj>
                </pslz:sldZm>
              </a:graphicData>
            </a:graphic>
          </p:graphicFrame>
        </mc:Choice>
        <mc:Fallback xmlns="">
          <p:pic>
            <p:nvPicPr>
              <p:cNvPr id="11" name="Slide Zoom 10">
                <a:hlinkClick r:id="rId9" action="ppaction://hlinksldjump"/>
                <a:extLst>
                  <a:ext uri="{FF2B5EF4-FFF2-40B4-BE49-F238E27FC236}">
                    <a16:creationId xmlns:a16="http://schemas.microsoft.com/office/drawing/2014/main" id="{3FC38BCF-A5BD-4AD0-4D88-00691862D080}"/>
                  </a:ext>
                </a:extLst>
              </p:cNvPr>
              <p:cNvPicPr>
                <a:picLocks noGrp="1" noRot="1" noChangeAspect="1" noMove="1" noResize="1" noEditPoints="1" noAdjustHandles="1" noChangeArrowheads="1" noChangeShapeType="1"/>
              </p:cNvPicPr>
              <p:nvPr/>
            </p:nvPicPr>
            <p:blipFill>
              <a:blip r:embed="rId10"/>
              <a:stretch>
                <a:fillRect/>
              </a:stretch>
            </p:blipFill>
            <p:spPr>
              <a:xfrm>
                <a:off x="3407927" y="3000904"/>
                <a:ext cx="1502423" cy="845113"/>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BE78070B-898F-2D33-E1C6-009980FBDAA5}"/>
                  </a:ext>
                </a:extLst>
              </p:cNvPr>
              <p:cNvGraphicFramePr>
                <a:graphicFrameLocks noChangeAspect="1"/>
              </p:cNvGraphicFramePr>
              <p:nvPr>
                <p:extLst>
                  <p:ext uri="{D42A27DB-BD31-4B8C-83A1-F6EECF244321}">
                    <p14:modId xmlns:p14="http://schemas.microsoft.com/office/powerpoint/2010/main" val="2716302877"/>
                  </p:ext>
                </p:extLst>
              </p:nvPr>
            </p:nvGraphicFramePr>
            <p:xfrm>
              <a:off x="7336001" y="3000904"/>
              <a:ext cx="1604000" cy="902250"/>
            </p:xfrm>
            <a:graphic>
              <a:graphicData uri="http://schemas.microsoft.com/office/powerpoint/2016/slidezoom">
                <pslz:sldZm>
                  <pslz:sldZmObj sldId="285" cId="2971970916">
                    <pslz:zmPr id="{047D8028-FEE4-41BF-B450-485453680441}" transitionDur="1000" showBg="0">
                      <p166:blipFill xmlns:p166="http://schemas.microsoft.com/office/powerpoint/2016/6/main">
                        <a:blip r:embed="rId11"/>
                        <a:stretch>
                          <a:fillRect/>
                        </a:stretch>
                      </p166:blipFill>
                      <p166:spPr xmlns:p166="http://schemas.microsoft.com/office/powerpoint/2016/6/main">
                        <a:xfrm>
                          <a:off x="0" y="0"/>
                          <a:ext cx="1604000" cy="902250"/>
                        </a:xfrm>
                        <a:prstGeom prst="rect">
                          <a:avLst/>
                        </a:prstGeom>
                      </p166:spPr>
                    </pslz:zmPr>
                  </pslz:sldZmObj>
                </pslz:sldZm>
              </a:graphicData>
            </a:graphic>
          </p:graphicFrame>
        </mc:Choice>
        <mc:Fallback xmlns="">
          <p:pic>
            <p:nvPicPr>
              <p:cNvPr id="13" name="Slide Zoom 12">
                <a:hlinkClick r:id="rId12" action="ppaction://hlinksldjump"/>
                <a:extLst>
                  <a:ext uri="{FF2B5EF4-FFF2-40B4-BE49-F238E27FC236}">
                    <a16:creationId xmlns:a16="http://schemas.microsoft.com/office/drawing/2014/main" id="{BE78070B-898F-2D33-E1C6-009980FBDAA5}"/>
                  </a:ext>
                </a:extLst>
              </p:cNvPr>
              <p:cNvPicPr>
                <a:picLocks noGrp="1" noRot="1" noChangeAspect="1" noMove="1" noResize="1" noEditPoints="1" noAdjustHandles="1" noChangeArrowheads="1" noChangeShapeType="1"/>
              </p:cNvPicPr>
              <p:nvPr/>
            </p:nvPicPr>
            <p:blipFill>
              <a:blip r:embed="rId13"/>
              <a:stretch>
                <a:fillRect/>
              </a:stretch>
            </p:blipFill>
            <p:spPr>
              <a:xfrm>
                <a:off x="7336001" y="3000904"/>
                <a:ext cx="1604000" cy="902250"/>
              </a:xfrm>
              <a:prstGeom prst="rect">
                <a:avLst/>
              </a:prstGeom>
            </p:spPr>
          </p:pic>
        </mc:Fallback>
      </mc:AlternateContent>
    </p:spTree>
    <p:extLst>
      <p:ext uri="{BB962C8B-B14F-4D97-AF65-F5344CB8AC3E}">
        <p14:creationId xmlns:p14="http://schemas.microsoft.com/office/powerpoint/2010/main" val="32849436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800"/>
                                        <p:tgtEl>
                                          <p:spTgt spid="16"/>
                                        </p:tgtEl>
                                      </p:cBhvr>
                                    </p:animEffect>
                                  </p:childTnLst>
                                </p:cTn>
                              </p:par>
                              <p:par>
                                <p:cTn id="8" presetID="42" presetClass="path" presetSubtype="0" decel="100000" fill="hold" nodeType="withEffect">
                                  <p:stCondLst>
                                    <p:cond delay="0"/>
                                  </p:stCondLst>
                                  <p:childTnLst>
                                    <p:animMotion origin="layout" path="M 0 -4.81481E-6 L 0 0.11389 " pathEditMode="relative" rAng="0" ptsTypes="AA">
                                      <p:cBhvr>
                                        <p:cTn id="9" dur="1250" spd="-100000" fill="hold"/>
                                        <p:tgtEl>
                                          <p:spTgt spid="16"/>
                                        </p:tgtEl>
                                        <p:attrNameLst>
                                          <p:attrName>ppt_x</p:attrName>
                                          <p:attrName>ppt_y</p:attrName>
                                        </p:attrNameLst>
                                      </p:cBhvr>
                                      <p:rCtr x="0" y="5694"/>
                                    </p:animMotion>
                                  </p:childTnLst>
                                </p:cTn>
                              </p:par>
                              <p:par>
                                <p:cTn id="10" presetID="22" presetClass="entr" presetSubtype="1"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800"/>
                                        <p:tgtEl>
                                          <p:spTgt spid="11"/>
                                        </p:tgtEl>
                                      </p:cBhvr>
                                    </p:animEffect>
                                  </p:childTnLst>
                                </p:cTn>
                              </p:par>
                              <p:par>
                                <p:cTn id="13" presetID="42" presetClass="path" presetSubtype="0" decel="100000" fill="hold" nodeType="withEffect">
                                  <p:stCondLst>
                                    <p:cond delay="0"/>
                                  </p:stCondLst>
                                  <p:childTnLst>
                                    <p:animMotion origin="layout" path="M 0 -4.81481E-6 L 0 0.11389 " pathEditMode="relative" rAng="0" ptsTypes="AA">
                                      <p:cBhvr>
                                        <p:cTn id="14" dur="1250" spd="-100000" fill="hold"/>
                                        <p:tgtEl>
                                          <p:spTgt spid="11"/>
                                        </p:tgtEl>
                                        <p:attrNameLst>
                                          <p:attrName>ppt_x</p:attrName>
                                          <p:attrName>ppt_y</p:attrName>
                                        </p:attrNameLst>
                                      </p:cBhvr>
                                      <p:rCtr x="0" y="5694"/>
                                    </p:animMotion>
                                  </p:childTnLst>
                                </p:cTn>
                              </p:par>
                              <p:par>
                                <p:cTn id="15" presetID="22" presetClass="entr" presetSubtype="1"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800"/>
                                        <p:tgtEl>
                                          <p:spTgt spid="13"/>
                                        </p:tgtEl>
                                      </p:cBhvr>
                                    </p:animEffect>
                                  </p:childTnLst>
                                </p:cTn>
                              </p:par>
                              <p:par>
                                <p:cTn id="18" presetID="42" presetClass="path" presetSubtype="0" decel="100000" fill="hold" nodeType="withEffect">
                                  <p:stCondLst>
                                    <p:cond delay="0"/>
                                  </p:stCondLst>
                                  <p:childTnLst>
                                    <p:animMotion origin="layout" path="M 0 -4.81481E-6 L 0 0.11389 " pathEditMode="relative" rAng="0" ptsTypes="AA">
                                      <p:cBhvr>
                                        <p:cTn id="19" dur="1250" spd="-100000" fill="hold"/>
                                        <p:tgtEl>
                                          <p:spTgt spid="13"/>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06F41977-0D70-A900-5516-6974F5A37398}"/>
              </a:ext>
            </a:extLst>
          </p:cNvPr>
          <p:cNvSpPr/>
          <p:nvPr/>
        </p:nvSpPr>
        <p:spPr>
          <a:xfrm>
            <a:off x="3021453" y="354453"/>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10" name="Rectangle: Rounded Corners 9">
            <a:extLst>
              <a:ext uri="{FF2B5EF4-FFF2-40B4-BE49-F238E27FC236}">
                <a16:creationId xmlns:a16="http://schemas.microsoft.com/office/drawing/2014/main" id="{3F8B87CE-9704-CF4C-E9C3-C47ED6D3072C}"/>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Graphic 4">
            <a:hlinkClick r:id="rId2" action="ppaction://hlinksldjump"/>
            <a:extLst>
              <a:ext uri="{FF2B5EF4-FFF2-40B4-BE49-F238E27FC236}">
                <a16:creationId xmlns:a16="http://schemas.microsoft.com/office/drawing/2014/main" id="{60855535-B8F4-33E4-8D94-405606274935}"/>
              </a:ext>
            </a:extLst>
          </p:cNvPr>
          <p:cNvSpPr/>
          <p:nvPr/>
        </p:nvSpPr>
        <p:spPr>
          <a:xfrm>
            <a:off x="4059720" y="673630"/>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alpha val="25000"/>
            </a:schemeClr>
          </a:solidFill>
          <a:ln w="1191" cap="flat">
            <a:noFill/>
            <a:prstDash val="solid"/>
            <a:miter/>
          </a:ln>
        </p:spPr>
        <p:txBody>
          <a:bodyPr rtlCol="0" anchor="ctr"/>
          <a:lstStyle/>
          <a:p>
            <a:endParaRPr lang="en-GB"/>
          </a:p>
        </p:txBody>
      </p:sp>
      <p:sp>
        <p:nvSpPr>
          <p:cNvPr id="4" name="!!menu_text">
            <a:extLst>
              <a:ext uri="{FF2B5EF4-FFF2-40B4-BE49-F238E27FC236}">
                <a16:creationId xmlns:a16="http://schemas.microsoft.com/office/drawing/2014/main" id="{55141EB1-FFE3-BE98-4C44-A312CE939672}"/>
              </a:ext>
            </a:extLst>
          </p:cNvPr>
          <p:cNvSpPr txBox="1"/>
          <p:nvPr/>
        </p:nvSpPr>
        <p:spPr>
          <a:xfrm>
            <a:off x="5856626" y="866372"/>
            <a:ext cx="1179170"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OPTIMIZATION</a:t>
            </a:r>
            <a:endParaRPr lang="en-GB" sz="1000" spc="110" dirty="0">
              <a:solidFill>
                <a:schemeClr val="bg1"/>
              </a:solidFill>
              <a:latin typeface="Darker Grotesque" pitchFamily="2" charset="0"/>
            </a:endParaRPr>
          </a:p>
        </p:txBody>
      </p:sp>
      <p:sp>
        <p:nvSpPr>
          <p:cNvPr id="5" name="Graphic 6">
            <a:hlinkClick r:id="rId3" action="ppaction://hlinksldjump"/>
            <a:extLst>
              <a:ext uri="{FF2B5EF4-FFF2-40B4-BE49-F238E27FC236}">
                <a16:creationId xmlns:a16="http://schemas.microsoft.com/office/drawing/2014/main" id="{E2A6903A-36D4-D1D4-A5E5-D749367BA8F8}"/>
              </a:ext>
            </a:extLst>
          </p:cNvPr>
          <p:cNvSpPr/>
          <p:nvPr/>
        </p:nvSpPr>
        <p:spPr>
          <a:xfrm>
            <a:off x="5555249" y="69225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6" name="Graphic 10">
            <a:hlinkClick r:id="rId4" action="ppaction://hlinksldjump"/>
            <a:extLst>
              <a:ext uri="{FF2B5EF4-FFF2-40B4-BE49-F238E27FC236}">
                <a16:creationId xmlns:a16="http://schemas.microsoft.com/office/drawing/2014/main" id="{34DBC051-A07E-5713-CADB-ADFE10C9E8B1}"/>
              </a:ext>
            </a:extLst>
          </p:cNvPr>
          <p:cNvSpPr/>
          <p:nvPr/>
        </p:nvSpPr>
        <p:spPr>
          <a:xfrm>
            <a:off x="6331901" y="510436"/>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solidFill>
          <a:ln w="1191" cap="flat">
            <a:noFill/>
            <a:prstDash val="solid"/>
            <a:miter/>
          </a:ln>
        </p:spPr>
        <p:txBody>
          <a:bodyPr rtlCol="0" anchor="ctr"/>
          <a:lstStyle/>
          <a:p>
            <a:endParaRPr lang="en-GB"/>
          </a:p>
        </p:txBody>
      </p:sp>
      <p:sp>
        <p:nvSpPr>
          <p:cNvPr id="7" name="Graphic 12">
            <a:hlinkClick r:id="rId5" action="ppaction://hlinksldjump"/>
            <a:extLst>
              <a:ext uri="{FF2B5EF4-FFF2-40B4-BE49-F238E27FC236}">
                <a16:creationId xmlns:a16="http://schemas.microsoft.com/office/drawing/2014/main" id="{F3E4C08C-FBFB-E4B2-1DE8-3BF6709C9748}"/>
              </a:ext>
            </a:extLst>
          </p:cNvPr>
          <p:cNvSpPr/>
          <p:nvPr/>
        </p:nvSpPr>
        <p:spPr>
          <a:xfrm>
            <a:off x="4797978" y="701953"/>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8" name="Graphic 14">
            <a:hlinkClick r:id="rId6" action="ppaction://hlinksldjump"/>
            <a:extLst>
              <a:ext uri="{FF2B5EF4-FFF2-40B4-BE49-F238E27FC236}">
                <a16:creationId xmlns:a16="http://schemas.microsoft.com/office/drawing/2014/main" id="{B57CF476-BF9B-064A-21E2-71B36912BCC8}"/>
              </a:ext>
            </a:extLst>
          </p:cNvPr>
          <p:cNvSpPr/>
          <p:nvPr/>
        </p:nvSpPr>
        <p:spPr>
          <a:xfrm>
            <a:off x="7089223" y="682870"/>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9" name="Graphic 23">
            <a:hlinkClick r:id="rId7" action="ppaction://hlinksldjump"/>
            <a:extLst>
              <a:ext uri="{FF2B5EF4-FFF2-40B4-BE49-F238E27FC236}">
                <a16:creationId xmlns:a16="http://schemas.microsoft.com/office/drawing/2014/main" id="{E3FC6617-800B-4280-5947-5350BC507E98}"/>
              </a:ext>
            </a:extLst>
          </p:cNvPr>
          <p:cNvSpPr/>
          <p:nvPr/>
        </p:nvSpPr>
        <p:spPr>
          <a:xfrm>
            <a:off x="7865579" y="701731"/>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grpSp>
        <p:nvGrpSpPr>
          <p:cNvPr id="37" name="Group 36">
            <a:extLst>
              <a:ext uri="{FF2B5EF4-FFF2-40B4-BE49-F238E27FC236}">
                <a16:creationId xmlns:a16="http://schemas.microsoft.com/office/drawing/2014/main" id="{6C6EADCB-0F14-3561-3BF0-EBB5ECE11442}"/>
              </a:ext>
            </a:extLst>
          </p:cNvPr>
          <p:cNvGrpSpPr/>
          <p:nvPr/>
        </p:nvGrpSpPr>
        <p:grpSpPr>
          <a:xfrm>
            <a:off x="3476410" y="1536886"/>
            <a:ext cx="5321399" cy="4184784"/>
            <a:chOff x="3476410" y="1536886"/>
            <a:chExt cx="5321399" cy="4184784"/>
          </a:xfrm>
        </p:grpSpPr>
        <p:sp>
          <p:nvSpPr>
            <p:cNvPr id="11" name="Hexagon 10">
              <a:extLst>
                <a:ext uri="{FF2B5EF4-FFF2-40B4-BE49-F238E27FC236}">
                  <a16:creationId xmlns:a16="http://schemas.microsoft.com/office/drawing/2014/main" id="{D9F7D540-789F-9052-B6F4-DCA4873BDD5E}"/>
                </a:ext>
              </a:extLst>
            </p:cNvPr>
            <p:cNvSpPr>
              <a:spLocks noChangeAspect="1"/>
            </p:cNvSpPr>
            <p:nvPr/>
          </p:nvSpPr>
          <p:spPr>
            <a:xfrm>
              <a:off x="5141704" y="2599200"/>
              <a:ext cx="1925136" cy="1659600"/>
            </a:xfrm>
            <a:prstGeom prst="hexagon">
              <a:avLst>
                <a:gd name="adj" fmla="val 29285"/>
                <a:gd name="vf" fmla="val 115470"/>
              </a:avLst>
            </a:prstGeom>
            <a:solidFill>
              <a:schemeClr val="bg1">
                <a:alpha val="10000"/>
              </a:schemeClr>
            </a:solidFill>
            <a:ln w="12700">
              <a:solidFill>
                <a:schemeClr val="bg1">
                  <a:alpha val="2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0CA6DD2F-FEC2-4D17-4F70-D983B2DC7CA4}"/>
                </a:ext>
              </a:extLst>
            </p:cNvPr>
            <p:cNvSpPr>
              <a:spLocks noChangeAspect="1"/>
            </p:cNvSpPr>
            <p:nvPr/>
          </p:nvSpPr>
          <p:spPr>
            <a:xfrm>
              <a:off x="7478193" y="2854661"/>
              <a:ext cx="1319616"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3" name="!!hex_A">
              <a:extLst>
                <a:ext uri="{FF2B5EF4-FFF2-40B4-BE49-F238E27FC236}">
                  <a16:creationId xmlns:a16="http://schemas.microsoft.com/office/drawing/2014/main" id="{8FFC7D02-A941-079F-DE0E-1AEAC254DD31}"/>
                </a:ext>
              </a:extLst>
            </p:cNvPr>
            <p:cNvSpPr>
              <a:spLocks noChangeAspect="1"/>
            </p:cNvSpPr>
            <p:nvPr/>
          </p:nvSpPr>
          <p:spPr>
            <a:xfrm>
              <a:off x="3476410" y="2854661"/>
              <a:ext cx="1319615"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4" name="Hexagon 13">
              <a:extLst>
                <a:ext uri="{FF2B5EF4-FFF2-40B4-BE49-F238E27FC236}">
                  <a16:creationId xmlns:a16="http://schemas.microsoft.com/office/drawing/2014/main" id="{9C79262C-43D6-60EE-541F-31689F755D16}"/>
                </a:ext>
              </a:extLst>
            </p:cNvPr>
            <p:cNvSpPr>
              <a:spLocks noChangeAspect="1"/>
            </p:cNvSpPr>
            <p:nvPr/>
          </p:nvSpPr>
          <p:spPr>
            <a:xfrm>
              <a:off x="4449046" y="4583738"/>
              <a:ext cx="1320000" cy="1137932"/>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5" name="Hexagon 14">
              <a:extLst>
                <a:ext uri="{FF2B5EF4-FFF2-40B4-BE49-F238E27FC236}">
                  <a16:creationId xmlns:a16="http://schemas.microsoft.com/office/drawing/2014/main" id="{931E3E29-E0F1-57C7-D4B8-C3594CBEFC8E}"/>
                </a:ext>
              </a:extLst>
            </p:cNvPr>
            <p:cNvSpPr>
              <a:spLocks noChangeAspect="1"/>
            </p:cNvSpPr>
            <p:nvPr/>
          </p:nvSpPr>
          <p:spPr>
            <a:xfrm>
              <a:off x="6422955" y="4583738"/>
              <a:ext cx="1319617"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cxnSp>
          <p:nvCxnSpPr>
            <p:cNvPr id="16" name="Straight Connector 15">
              <a:extLst>
                <a:ext uri="{FF2B5EF4-FFF2-40B4-BE49-F238E27FC236}">
                  <a16:creationId xmlns:a16="http://schemas.microsoft.com/office/drawing/2014/main" id="{02BD7AA6-704B-9F1A-8EF4-D4DA63AC16D6}"/>
                </a:ext>
              </a:extLst>
            </p:cNvPr>
            <p:cNvCxnSpPr>
              <a:cxnSpLocks/>
              <a:stCxn id="13" idx="0"/>
              <a:endCxn id="11" idx="3"/>
            </p:cNvCxnSpPr>
            <p:nvPr/>
          </p:nvCxnSpPr>
          <p:spPr>
            <a:xfrm>
              <a:off x="4796025" y="3423461"/>
              <a:ext cx="345679"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7" name="Straight Connector 16">
              <a:extLst>
                <a:ext uri="{FF2B5EF4-FFF2-40B4-BE49-F238E27FC236}">
                  <a16:creationId xmlns:a16="http://schemas.microsoft.com/office/drawing/2014/main" id="{2ACCC990-C2EE-630B-F16C-4BE70BACC0CE}"/>
                </a:ext>
              </a:extLst>
            </p:cNvPr>
            <p:cNvCxnSpPr>
              <a:cxnSpLocks/>
              <a:stCxn id="11" idx="0"/>
              <a:endCxn id="12" idx="3"/>
            </p:cNvCxnSpPr>
            <p:nvPr/>
          </p:nvCxnSpPr>
          <p:spPr>
            <a:xfrm flipV="1">
              <a:off x="7066840" y="3423461"/>
              <a:ext cx="411353"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8" name="Straight Connector 17">
              <a:extLst>
                <a:ext uri="{FF2B5EF4-FFF2-40B4-BE49-F238E27FC236}">
                  <a16:creationId xmlns:a16="http://schemas.microsoft.com/office/drawing/2014/main" id="{CDF1279C-6C95-09C8-846C-E2CE578A2F25}"/>
                </a:ext>
              </a:extLst>
            </p:cNvPr>
            <p:cNvCxnSpPr>
              <a:cxnSpLocks/>
              <a:stCxn id="11" idx="1"/>
              <a:endCxn id="15" idx="4"/>
            </p:cNvCxnSpPr>
            <p:nvPr/>
          </p:nvCxnSpPr>
          <p:spPr>
            <a:xfrm>
              <a:off x="6580826" y="4258800"/>
              <a:ext cx="17527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9" name="Straight Connector 18">
              <a:extLst>
                <a:ext uri="{FF2B5EF4-FFF2-40B4-BE49-F238E27FC236}">
                  <a16:creationId xmlns:a16="http://schemas.microsoft.com/office/drawing/2014/main" id="{0ED32338-8C84-6702-9F59-698B9EA616FD}"/>
                </a:ext>
              </a:extLst>
            </p:cNvPr>
            <p:cNvCxnSpPr>
              <a:cxnSpLocks/>
              <a:stCxn id="11" idx="2"/>
              <a:endCxn id="14" idx="5"/>
            </p:cNvCxnSpPr>
            <p:nvPr/>
          </p:nvCxnSpPr>
          <p:spPr>
            <a:xfrm flipH="1">
              <a:off x="5435803" y="4258800"/>
              <a:ext cx="19191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22" name="Oval 21">
              <a:extLst>
                <a:ext uri="{FF2B5EF4-FFF2-40B4-BE49-F238E27FC236}">
                  <a16:creationId xmlns:a16="http://schemas.microsoft.com/office/drawing/2014/main" id="{7287A39C-A8AF-55F4-3FD6-FEF12F6860E4}"/>
                </a:ext>
              </a:extLst>
            </p:cNvPr>
            <p:cNvSpPr/>
            <p:nvPr/>
          </p:nvSpPr>
          <p:spPr>
            <a:xfrm>
              <a:off x="5105820"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E8B69BC9-4D47-06E0-6FDB-060906A57692}"/>
                </a:ext>
              </a:extLst>
            </p:cNvPr>
            <p:cNvSpPr txBox="1"/>
            <p:nvPr/>
          </p:nvSpPr>
          <p:spPr>
            <a:xfrm>
              <a:off x="4449428" y="1536886"/>
              <a:ext cx="3293144" cy="707886"/>
            </a:xfrm>
            <a:prstGeom prst="roundRect">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bIns="144000" rtlCol="0" anchor="ctr"/>
            <a:lstStyle>
              <a:defPPr>
                <a:defRPr lang="en-US"/>
              </a:defPPr>
              <a:lvl1pPr algn="ctr">
                <a:defRPr sz="4000">
                  <a:solidFill>
                    <a:schemeClr val="lt1"/>
                  </a:solidFill>
                  <a:latin typeface="Darker Grotesque SemiBold"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5400" spc="-300" dirty="0">
                  <a:solidFill>
                    <a:srgbClr val="00F1FF"/>
                  </a:solidFill>
                </a:rPr>
                <a:t>OPTIMIZATION  </a:t>
              </a:r>
              <a:endParaRPr lang="en-GB" sz="5400" spc="-300" dirty="0">
                <a:solidFill>
                  <a:srgbClr val="00F1FF"/>
                </a:solidFill>
              </a:endParaRPr>
            </a:p>
          </p:txBody>
        </p:sp>
        <p:sp>
          <p:nvSpPr>
            <p:cNvPr id="24" name="Oval 23">
              <a:extLst>
                <a:ext uri="{FF2B5EF4-FFF2-40B4-BE49-F238E27FC236}">
                  <a16:creationId xmlns:a16="http://schemas.microsoft.com/office/drawing/2014/main" id="{DA3F266F-CBDD-DD28-2BD7-90324E74F6BC}"/>
                </a:ext>
              </a:extLst>
            </p:cNvPr>
            <p:cNvSpPr/>
            <p:nvPr/>
          </p:nvSpPr>
          <p:spPr>
            <a:xfrm>
              <a:off x="7011694"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BF67305-CBE1-71E6-2C7F-F483AA4DDE90}"/>
                </a:ext>
              </a:extLst>
            </p:cNvPr>
            <p:cNvSpPr/>
            <p:nvPr/>
          </p:nvSpPr>
          <p:spPr>
            <a:xfrm>
              <a:off x="6544571"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502FF0A0-DB45-DEF3-985E-85794ACAFB72}"/>
                </a:ext>
              </a:extLst>
            </p:cNvPr>
            <p:cNvSpPr/>
            <p:nvPr/>
          </p:nvSpPr>
          <p:spPr>
            <a:xfrm>
              <a:off x="5573602"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1E1B6F4A-202C-374A-3E46-63DE4C66E6D4}"/>
                </a:ext>
              </a:extLst>
            </p:cNvPr>
            <p:cNvSpPr/>
            <p:nvPr/>
          </p:nvSpPr>
          <p:spPr>
            <a:xfrm>
              <a:off x="5581815"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F4DBB5B-197E-1673-1275-4E0E8C66D9A0}"/>
                </a:ext>
              </a:extLst>
            </p:cNvPr>
            <p:cNvSpPr/>
            <p:nvPr/>
          </p:nvSpPr>
          <p:spPr>
            <a:xfrm>
              <a:off x="6535826"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Connector 28">
              <a:extLst>
                <a:ext uri="{FF2B5EF4-FFF2-40B4-BE49-F238E27FC236}">
                  <a16:creationId xmlns:a16="http://schemas.microsoft.com/office/drawing/2014/main" id="{7BD1EE3F-36FC-ED6B-C6CA-1E507C930912}"/>
                </a:ext>
              </a:extLst>
            </p:cNvPr>
            <p:cNvCxnSpPr>
              <a:cxnSpLocks/>
              <a:stCxn id="23" idx="2"/>
              <a:endCxn id="11" idx="4"/>
            </p:cNvCxnSpPr>
            <p:nvPr/>
          </p:nvCxnSpPr>
          <p:spPr>
            <a:xfrm flipH="1">
              <a:off x="5627718" y="2244772"/>
              <a:ext cx="468282"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0" name="Straight Connector 29">
              <a:extLst>
                <a:ext uri="{FF2B5EF4-FFF2-40B4-BE49-F238E27FC236}">
                  <a16:creationId xmlns:a16="http://schemas.microsoft.com/office/drawing/2014/main" id="{F1FA74B7-B273-8A0D-69B3-FB3E6A68EBF0}"/>
                </a:ext>
              </a:extLst>
            </p:cNvPr>
            <p:cNvCxnSpPr>
              <a:cxnSpLocks/>
              <a:stCxn id="23" idx="2"/>
              <a:endCxn id="11" idx="5"/>
            </p:cNvCxnSpPr>
            <p:nvPr/>
          </p:nvCxnSpPr>
          <p:spPr>
            <a:xfrm>
              <a:off x="6096000" y="2244772"/>
              <a:ext cx="484826"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38" name="Graphic 10">
              <a:hlinkClick r:id="rId4" action="ppaction://hlinksldjump"/>
              <a:extLst>
                <a:ext uri="{FF2B5EF4-FFF2-40B4-BE49-F238E27FC236}">
                  <a16:creationId xmlns:a16="http://schemas.microsoft.com/office/drawing/2014/main" id="{3C583101-654E-4238-6ABA-112AFA2D1B35}"/>
                </a:ext>
              </a:extLst>
            </p:cNvPr>
            <p:cNvSpPr/>
            <p:nvPr/>
          </p:nvSpPr>
          <p:spPr>
            <a:xfrm>
              <a:off x="5769960" y="3066176"/>
              <a:ext cx="703478" cy="725648"/>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a:p>
          </p:txBody>
        </p:sp>
      </p:grpSp>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FEF97386-8CDC-6DE8-4187-0AFC09BD4FFF}"/>
                  </a:ext>
                </a:extLst>
              </p:cNvPr>
              <p:cNvGraphicFramePr>
                <a:graphicFrameLocks noChangeAspect="1"/>
              </p:cNvGraphicFramePr>
              <p:nvPr>
                <p:extLst>
                  <p:ext uri="{D42A27DB-BD31-4B8C-83A1-F6EECF244321}">
                    <p14:modId xmlns:p14="http://schemas.microsoft.com/office/powerpoint/2010/main" val="558536238"/>
                  </p:ext>
                </p:extLst>
              </p:nvPr>
            </p:nvGraphicFramePr>
            <p:xfrm>
              <a:off x="3498847" y="3007842"/>
              <a:ext cx="1337451" cy="752316"/>
            </p:xfrm>
            <a:graphic>
              <a:graphicData uri="http://schemas.microsoft.com/office/powerpoint/2016/slidezoom">
                <pslz:sldZm>
                  <pslz:sldZmObj sldId="291" cId="1323690094">
                    <pslz:zmPr id="{A17C2B3B-6FE2-4A16-A216-A85888D6368F}" transitionDur="1000" showBg="0">
                      <p166:blipFill xmlns:p166="http://schemas.microsoft.com/office/powerpoint/2016/6/main">
                        <a:blip r:embed="rId8"/>
                        <a:stretch>
                          <a:fillRect/>
                        </a:stretch>
                      </p166:blipFill>
                      <p166:spPr xmlns:p166="http://schemas.microsoft.com/office/powerpoint/2016/6/main">
                        <a:xfrm>
                          <a:off x="0" y="0"/>
                          <a:ext cx="1337451" cy="752316"/>
                        </a:xfrm>
                        <a:prstGeom prst="rect">
                          <a:avLst/>
                        </a:prstGeom>
                      </p166:spPr>
                    </pslz:zmPr>
                  </pslz:sldZmObj>
                </pslz:sldZm>
              </a:graphicData>
            </a:graphic>
          </p:graphicFrame>
        </mc:Choice>
        <mc:Fallback xmlns="">
          <p:pic>
            <p:nvPicPr>
              <p:cNvPr id="20" name="Slide Zoom 19">
                <a:hlinkClick r:id="rId9" action="ppaction://hlinksldjump"/>
                <a:extLst>
                  <a:ext uri="{FF2B5EF4-FFF2-40B4-BE49-F238E27FC236}">
                    <a16:creationId xmlns:a16="http://schemas.microsoft.com/office/drawing/2014/main" id="{FEF97386-8CDC-6DE8-4187-0AFC09BD4FFF}"/>
                  </a:ext>
                </a:extLst>
              </p:cNvPr>
              <p:cNvPicPr>
                <a:picLocks noGrp="1" noRot="1" noChangeAspect="1" noMove="1" noResize="1" noEditPoints="1" noAdjustHandles="1" noChangeArrowheads="1" noChangeShapeType="1"/>
              </p:cNvPicPr>
              <p:nvPr/>
            </p:nvPicPr>
            <p:blipFill>
              <a:blip r:embed="rId10"/>
              <a:stretch>
                <a:fillRect/>
              </a:stretch>
            </p:blipFill>
            <p:spPr>
              <a:xfrm>
                <a:off x="3498847" y="3007842"/>
                <a:ext cx="1337451" cy="752316"/>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32" name="Slide Zoom 31">
                <a:extLst>
                  <a:ext uri="{FF2B5EF4-FFF2-40B4-BE49-F238E27FC236}">
                    <a16:creationId xmlns:a16="http://schemas.microsoft.com/office/drawing/2014/main" id="{248214AA-7EC9-41FB-CA12-43478D3067C4}"/>
                  </a:ext>
                </a:extLst>
              </p:cNvPr>
              <p:cNvGraphicFramePr>
                <a:graphicFrameLocks noChangeAspect="1"/>
              </p:cNvGraphicFramePr>
              <p:nvPr>
                <p:extLst>
                  <p:ext uri="{D42A27DB-BD31-4B8C-83A1-F6EECF244321}">
                    <p14:modId xmlns:p14="http://schemas.microsoft.com/office/powerpoint/2010/main" val="3721991668"/>
                  </p:ext>
                </p:extLst>
              </p:nvPr>
            </p:nvGraphicFramePr>
            <p:xfrm>
              <a:off x="7412519" y="3007842"/>
              <a:ext cx="1500619" cy="844098"/>
            </p:xfrm>
            <a:graphic>
              <a:graphicData uri="http://schemas.microsoft.com/office/powerpoint/2016/slidezoom">
                <pslz:sldZm>
                  <pslz:sldZmObj sldId="293" cId="4214611161">
                    <pslz:zmPr id="{D2135DDA-E63E-4A4B-9DA6-47C0A1739D10}" transitionDur="1000" showBg="0">
                      <p166:blipFill xmlns:p166="http://schemas.microsoft.com/office/powerpoint/2016/6/main">
                        <a:blip r:embed="rId11"/>
                        <a:stretch>
                          <a:fillRect/>
                        </a:stretch>
                      </p166:blipFill>
                      <p166:spPr xmlns:p166="http://schemas.microsoft.com/office/powerpoint/2016/6/main">
                        <a:xfrm>
                          <a:off x="0" y="0"/>
                          <a:ext cx="1500619" cy="844098"/>
                        </a:xfrm>
                        <a:prstGeom prst="rect">
                          <a:avLst/>
                        </a:prstGeom>
                      </p166:spPr>
                    </pslz:zmPr>
                  </pslz:sldZmObj>
                </pslz:sldZm>
              </a:graphicData>
            </a:graphic>
          </p:graphicFrame>
        </mc:Choice>
        <mc:Fallback xmlns="">
          <p:pic>
            <p:nvPicPr>
              <p:cNvPr id="32" name="Slide Zoom 31">
                <a:hlinkClick r:id="rId12" action="ppaction://hlinksldjump"/>
                <a:extLst>
                  <a:ext uri="{FF2B5EF4-FFF2-40B4-BE49-F238E27FC236}">
                    <a16:creationId xmlns:a16="http://schemas.microsoft.com/office/drawing/2014/main" id="{248214AA-7EC9-41FB-CA12-43478D3067C4}"/>
                  </a:ext>
                </a:extLst>
              </p:cNvPr>
              <p:cNvPicPr>
                <a:picLocks noGrp="1" noRot="1" noChangeAspect="1" noMove="1" noResize="1" noEditPoints="1" noAdjustHandles="1" noChangeArrowheads="1" noChangeShapeType="1"/>
              </p:cNvPicPr>
              <p:nvPr/>
            </p:nvPicPr>
            <p:blipFill>
              <a:blip r:embed="rId13"/>
              <a:stretch>
                <a:fillRect/>
              </a:stretch>
            </p:blipFill>
            <p:spPr>
              <a:xfrm>
                <a:off x="7412519" y="3007842"/>
                <a:ext cx="1500619" cy="844098"/>
              </a:xfrm>
              <a:prstGeom prst="rect">
                <a:avLst/>
              </a:prstGeom>
            </p:spPr>
          </p:pic>
        </mc:Fallback>
      </mc:AlternateContent>
    </p:spTree>
    <p:extLst>
      <p:ext uri="{BB962C8B-B14F-4D97-AF65-F5344CB8AC3E}">
        <p14:creationId xmlns:p14="http://schemas.microsoft.com/office/powerpoint/2010/main" val="36013801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up)">
                                      <p:cBhvr>
                                        <p:cTn id="7" dur="800"/>
                                        <p:tgtEl>
                                          <p:spTgt spid="37"/>
                                        </p:tgtEl>
                                      </p:cBhvr>
                                    </p:animEffect>
                                  </p:childTnLst>
                                </p:cTn>
                              </p:par>
                              <p:par>
                                <p:cTn id="8" presetID="42" presetClass="path" presetSubtype="0" decel="100000" fill="hold" nodeType="withEffect">
                                  <p:stCondLst>
                                    <p:cond delay="0"/>
                                  </p:stCondLst>
                                  <p:childTnLst>
                                    <p:animMotion origin="layout" path="M 0 -4.81481E-6 L 0 0.11389 " pathEditMode="relative" rAng="0" ptsTypes="AA">
                                      <p:cBhvr>
                                        <p:cTn id="9" dur="1250" spd="-100000" fill="hold"/>
                                        <p:tgtEl>
                                          <p:spTgt spid="37"/>
                                        </p:tgtEl>
                                        <p:attrNameLst>
                                          <p:attrName>ppt_x</p:attrName>
                                          <p:attrName>ppt_y</p:attrName>
                                        </p:attrNameLst>
                                      </p:cBhvr>
                                      <p:rCtr x="0" y="5694"/>
                                    </p:animMotion>
                                  </p:childTnLst>
                                </p:cTn>
                              </p:par>
                              <p:par>
                                <p:cTn id="10" presetID="22" presetClass="entr" presetSubtype="1"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up)">
                                      <p:cBhvr>
                                        <p:cTn id="12" dur="800"/>
                                        <p:tgtEl>
                                          <p:spTgt spid="20"/>
                                        </p:tgtEl>
                                      </p:cBhvr>
                                    </p:animEffect>
                                  </p:childTnLst>
                                </p:cTn>
                              </p:par>
                              <p:par>
                                <p:cTn id="13" presetID="42" presetClass="path" presetSubtype="0" decel="100000" fill="hold" nodeType="withEffect">
                                  <p:stCondLst>
                                    <p:cond delay="0"/>
                                  </p:stCondLst>
                                  <p:childTnLst>
                                    <p:animMotion origin="layout" path="M 0 -4.81481E-6 L 0 0.11389 " pathEditMode="relative" rAng="0" ptsTypes="AA">
                                      <p:cBhvr>
                                        <p:cTn id="14" dur="1250" spd="-100000" fill="hold"/>
                                        <p:tgtEl>
                                          <p:spTgt spid="20"/>
                                        </p:tgtEl>
                                        <p:attrNameLst>
                                          <p:attrName>ppt_x</p:attrName>
                                          <p:attrName>ppt_y</p:attrName>
                                        </p:attrNameLst>
                                      </p:cBhvr>
                                      <p:rCtr x="0" y="5694"/>
                                    </p:animMotion>
                                  </p:childTnLst>
                                </p:cTn>
                              </p:par>
                              <p:par>
                                <p:cTn id="15" presetID="22" presetClass="entr" presetSubtype="1"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up)">
                                      <p:cBhvr>
                                        <p:cTn id="17" dur="800"/>
                                        <p:tgtEl>
                                          <p:spTgt spid="32"/>
                                        </p:tgtEl>
                                      </p:cBhvr>
                                    </p:animEffect>
                                  </p:childTnLst>
                                </p:cTn>
                              </p:par>
                              <p:par>
                                <p:cTn id="18" presetID="42" presetClass="path" presetSubtype="0" decel="100000" fill="hold" nodeType="withEffect">
                                  <p:stCondLst>
                                    <p:cond delay="0"/>
                                  </p:stCondLst>
                                  <p:childTnLst>
                                    <p:animMotion origin="layout" path="M 0 -4.81481E-6 L 0 0.11389 " pathEditMode="relative" rAng="0" ptsTypes="AA">
                                      <p:cBhvr>
                                        <p:cTn id="19" dur="1250" spd="-100000" fill="hold"/>
                                        <p:tgtEl>
                                          <p:spTgt spid="32"/>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Oval 40">
            <a:extLst>
              <a:ext uri="{FF2B5EF4-FFF2-40B4-BE49-F238E27FC236}">
                <a16:creationId xmlns:a16="http://schemas.microsoft.com/office/drawing/2014/main" id="{BCF4B65D-7EAA-E790-B48C-87EE320B2C01}"/>
              </a:ext>
            </a:extLst>
          </p:cNvPr>
          <p:cNvSpPr/>
          <p:nvPr/>
        </p:nvSpPr>
        <p:spPr>
          <a:xfrm>
            <a:off x="3021453" y="320078"/>
            <a:ext cx="6149094" cy="6149094"/>
          </a:xfrm>
          <a:prstGeom prst="ellipse">
            <a:avLst/>
          </a:prstGeom>
          <a:gradFill>
            <a:gsLst>
              <a:gs pos="100000">
                <a:srgbClr val="8730EA"/>
              </a:gs>
              <a:gs pos="17000">
                <a:srgbClr val="8730EA"/>
              </a:gs>
              <a:gs pos="35000">
                <a:srgbClr val="8730EA">
                  <a:alpha val="37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10" name="Rectangle: Rounded Corners 9">
            <a:extLst>
              <a:ext uri="{FF2B5EF4-FFF2-40B4-BE49-F238E27FC236}">
                <a16:creationId xmlns:a16="http://schemas.microsoft.com/office/drawing/2014/main" id="{A66185A3-5775-7D66-95FA-956B292D7110}"/>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Graphic 4">
            <a:hlinkClick r:id="rId2" action="ppaction://hlinksldjump"/>
            <a:extLst>
              <a:ext uri="{FF2B5EF4-FFF2-40B4-BE49-F238E27FC236}">
                <a16:creationId xmlns:a16="http://schemas.microsoft.com/office/drawing/2014/main" id="{E9D6CB85-F109-D291-D203-D28A27FAD076}"/>
              </a:ext>
            </a:extLst>
          </p:cNvPr>
          <p:cNvSpPr/>
          <p:nvPr/>
        </p:nvSpPr>
        <p:spPr>
          <a:xfrm>
            <a:off x="4059720" y="673630"/>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alpha val="25000"/>
            </a:schemeClr>
          </a:solidFill>
          <a:ln w="1191" cap="flat">
            <a:noFill/>
            <a:prstDash val="solid"/>
            <a:miter/>
          </a:ln>
        </p:spPr>
        <p:txBody>
          <a:bodyPr rtlCol="0" anchor="ctr"/>
          <a:lstStyle/>
          <a:p>
            <a:endParaRPr lang="en-GB"/>
          </a:p>
        </p:txBody>
      </p:sp>
      <p:sp>
        <p:nvSpPr>
          <p:cNvPr id="4" name="!!menu_text">
            <a:extLst>
              <a:ext uri="{FF2B5EF4-FFF2-40B4-BE49-F238E27FC236}">
                <a16:creationId xmlns:a16="http://schemas.microsoft.com/office/drawing/2014/main" id="{8A224E96-710E-D672-0CCB-6A80659E76BA}"/>
              </a:ext>
            </a:extLst>
          </p:cNvPr>
          <p:cNvSpPr txBox="1"/>
          <p:nvPr/>
        </p:nvSpPr>
        <p:spPr>
          <a:xfrm>
            <a:off x="6817269" y="866372"/>
            <a:ext cx="791563"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CONTROL</a:t>
            </a:r>
            <a:endParaRPr lang="en-GB" sz="1000" spc="110" dirty="0">
              <a:solidFill>
                <a:schemeClr val="bg1"/>
              </a:solidFill>
              <a:latin typeface="Darker Grotesque" pitchFamily="2" charset="0"/>
            </a:endParaRPr>
          </a:p>
        </p:txBody>
      </p:sp>
      <p:sp>
        <p:nvSpPr>
          <p:cNvPr id="5" name="Graphic 6">
            <a:hlinkClick r:id="rId3" action="ppaction://hlinksldjump"/>
            <a:extLst>
              <a:ext uri="{FF2B5EF4-FFF2-40B4-BE49-F238E27FC236}">
                <a16:creationId xmlns:a16="http://schemas.microsoft.com/office/drawing/2014/main" id="{DD665993-6F12-7448-6AA2-B3B747CBA0CE}"/>
              </a:ext>
            </a:extLst>
          </p:cNvPr>
          <p:cNvSpPr/>
          <p:nvPr/>
        </p:nvSpPr>
        <p:spPr>
          <a:xfrm>
            <a:off x="5555249" y="69225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6" name="Graphic 10">
            <a:hlinkClick r:id="rId4" action="ppaction://hlinksldjump"/>
            <a:extLst>
              <a:ext uri="{FF2B5EF4-FFF2-40B4-BE49-F238E27FC236}">
                <a16:creationId xmlns:a16="http://schemas.microsoft.com/office/drawing/2014/main" id="{59388CC1-4A2B-B6D9-B17C-1045C600E5FF}"/>
              </a:ext>
            </a:extLst>
          </p:cNvPr>
          <p:cNvSpPr/>
          <p:nvPr/>
        </p:nvSpPr>
        <p:spPr>
          <a:xfrm>
            <a:off x="6331901" y="711386"/>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7" name="Graphic 12">
            <a:hlinkClick r:id="rId5" action="ppaction://hlinksldjump"/>
            <a:extLst>
              <a:ext uri="{FF2B5EF4-FFF2-40B4-BE49-F238E27FC236}">
                <a16:creationId xmlns:a16="http://schemas.microsoft.com/office/drawing/2014/main" id="{AC22CC76-DBBB-1724-4E01-BF5946A8A9E8}"/>
              </a:ext>
            </a:extLst>
          </p:cNvPr>
          <p:cNvSpPr/>
          <p:nvPr/>
        </p:nvSpPr>
        <p:spPr>
          <a:xfrm>
            <a:off x="4797978" y="701953"/>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8" name="Graphic 14">
            <a:hlinkClick r:id="rId6" action="ppaction://hlinksldjump"/>
            <a:extLst>
              <a:ext uri="{FF2B5EF4-FFF2-40B4-BE49-F238E27FC236}">
                <a16:creationId xmlns:a16="http://schemas.microsoft.com/office/drawing/2014/main" id="{FBAAE33C-D556-DA52-1A5D-583EBF8C638C}"/>
              </a:ext>
            </a:extLst>
          </p:cNvPr>
          <p:cNvSpPr/>
          <p:nvPr/>
        </p:nvSpPr>
        <p:spPr>
          <a:xfrm>
            <a:off x="7089223" y="510436"/>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solidFill>
          <a:ln w="1191" cap="flat">
            <a:noFill/>
            <a:prstDash val="solid"/>
            <a:miter/>
          </a:ln>
        </p:spPr>
        <p:txBody>
          <a:bodyPr rtlCol="0" anchor="ctr"/>
          <a:lstStyle/>
          <a:p>
            <a:endParaRPr lang="en-GB"/>
          </a:p>
        </p:txBody>
      </p:sp>
      <p:sp>
        <p:nvSpPr>
          <p:cNvPr id="9" name="Graphic 23">
            <a:hlinkClick r:id="rId7" action="ppaction://hlinksldjump"/>
            <a:extLst>
              <a:ext uri="{FF2B5EF4-FFF2-40B4-BE49-F238E27FC236}">
                <a16:creationId xmlns:a16="http://schemas.microsoft.com/office/drawing/2014/main" id="{5B706D90-AED6-AFC3-7CF8-545198CB883C}"/>
              </a:ext>
            </a:extLst>
          </p:cNvPr>
          <p:cNvSpPr/>
          <p:nvPr/>
        </p:nvSpPr>
        <p:spPr>
          <a:xfrm>
            <a:off x="7865579" y="701731"/>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alpha val="25000"/>
            </a:schemeClr>
          </a:solidFill>
          <a:ln w="1191" cap="flat">
            <a:noFill/>
            <a:prstDash val="solid"/>
            <a:miter/>
          </a:ln>
        </p:spPr>
        <p:txBody>
          <a:bodyPr rtlCol="0" anchor="ctr"/>
          <a:lstStyle/>
          <a:p>
            <a:endParaRPr lang="en-GB"/>
          </a:p>
        </p:txBody>
      </p:sp>
      <p:grpSp>
        <p:nvGrpSpPr>
          <p:cNvPr id="36" name="Group 35">
            <a:extLst>
              <a:ext uri="{FF2B5EF4-FFF2-40B4-BE49-F238E27FC236}">
                <a16:creationId xmlns:a16="http://schemas.microsoft.com/office/drawing/2014/main" id="{D8CE5BA2-8467-7076-7449-3BECDF0EEB7E}"/>
              </a:ext>
            </a:extLst>
          </p:cNvPr>
          <p:cNvGrpSpPr/>
          <p:nvPr/>
        </p:nvGrpSpPr>
        <p:grpSpPr>
          <a:xfrm>
            <a:off x="3476410" y="1536886"/>
            <a:ext cx="5321399" cy="4184784"/>
            <a:chOff x="3476410" y="1536886"/>
            <a:chExt cx="5321399" cy="4184784"/>
          </a:xfrm>
        </p:grpSpPr>
        <p:sp>
          <p:nvSpPr>
            <p:cNvPr id="11" name="Hexagon 10">
              <a:extLst>
                <a:ext uri="{FF2B5EF4-FFF2-40B4-BE49-F238E27FC236}">
                  <a16:creationId xmlns:a16="http://schemas.microsoft.com/office/drawing/2014/main" id="{178043B4-284A-45E7-4243-F49024477C03}"/>
                </a:ext>
              </a:extLst>
            </p:cNvPr>
            <p:cNvSpPr>
              <a:spLocks noChangeAspect="1"/>
            </p:cNvSpPr>
            <p:nvPr/>
          </p:nvSpPr>
          <p:spPr>
            <a:xfrm>
              <a:off x="5141704" y="2599200"/>
              <a:ext cx="1925136" cy="1659600"/>
            </a:xfrm>
            <a:prstGeom prst="hexagon">
              <a:avLst>
                <a:gd name="adj" fmla="val 29285"/>
                <a:gd name="vf" fmla="val 115470"/>
              </a:avLst>
            </a:prstGeom>
            <a:solidFill>
              <a:schemeClr val="bg1">
                <a:alpha val="10000"/>
              </a:schemeClr>
            </a:solidFill>
            <a:ln w="12700">
              <a:solidFill>
                <a:schemeClr val="bg1">
                  <a:alpha val="2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F420C43B-5802-71B8-BEDA-978346B1B995}"/>
                </a:ext>
              </a:extLst>
            </p:cNvPr>
            <p:cNvSpPr>
              <a:spLocks noChangeAspect="1"/>
            </p:cNvSpPr>
            <p:nvPr/>
          </p:nvSpPr>
          <p:spPr>
            <a:xfrm>
              <a:off x="7478193" y="2854661"/>
              <a:ext cx="1319616"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3" name="!!hex_A">
              <a:extLst>
                <a:ext uri="{FF2B5EF4-FFF2-40B4-BE49-F238E27FC236}">
                  <a16:creationId xmlns:a16="http://schemas.microsoft.com/office/drawing/2014/main" id="{919B8243-350F-AAB3-BE14-1DF06F01BB52}"/>
                </a:ext>
              </a:extLst>
            </p:cNvPr>
            <p:cNvSpPr>
              <a:spLocks noChangeAspect="1"/>
            </p:cNvSpPr>
            <p:nvPr/>
          </p:nvSpPr>
          <p:spPr>
            <a:xfrm>
              <a:off x="3476410" y="2854661"/>
              <a:ext cx="1319615"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4" name="Hexagon 13">
              <a:extLst>
                <a:ext uri="{FF2B5EF4-FFF2-40B4-BE49-F238E27FC236}">
                  <a16:creationId xmlns:a16="http://schemas.microsoft.com/office/drawing/2014/main" id="{61C2D065-6FFE-B0F2-138F-67E759BD05A6}"/>
                </a:ext>
              </a:extLst>
            </p:cNvPr>
            <p:cNvSpPr>
              <a:spLocks noChangeAspect="1"/>
            </p:cNvSpPr>
            <p:nvPr/>
          </p:nvSpPr>
          <p:spPr>
            <a:xfrm>
              <a:off x="4449046" y="4583738"/>
              <a:ext cx="1320000" cy="1137932"/>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5" name="Hexagon 14">
              <a:extLst>
                <a:ext uri="{FF2B5EF4-FFF2-40B4-BE49-F238E27FC236}">
                  <a16:creationId xmlns:a16="http://schemas.microsoft.com/office/drawing/2014/main" id="{AF8356BE-8CF7-EC0F-87B9-2FD05CC3A435}"/>
                </a:ext>
              </a:extLst>
            </p:cNvPr>
            <p:cNvSpPr>
              <a:spLocks noChangeAspect="1"/>
            </p:cNvSpPr>
            <p:nvPr/>
          </p:nvSpPr>
          <p:spPr>
            <a:xfrm>
              <a:off x="6422955" y="4583738"/>
              <a:ext cx="1319617"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cxnSp>
          <p:nvCxnSpPr>
            <p:cNvPr id="16" name="Straight Connector 15">
              <a:extLst>
                <a:ext uri="{FF2B5EF4-FFF2-40B4-BE49-F238E27FC236}">
                  <a16:creationId xmlns:a16="http://schemas.microsoft.com/office/drawing/2014/main" id="{ADCFC05B-A0FA-65D8-A5ED-2B68503AB533}"/>
                </a:ext>
              </a:extLst>
            </p:cNvPr>
            <p:cNvCxnSpPr>
              <a:cxnSpLocks/>
              <a:stCxn id="13" idx="0"/>
              <a:endCxn id="11" idx="3"/>
            </p:cNvCxnSpPr>
            <p:nvPr/>
          </p:nvCxnSpPr>
          <p:spPr>
            <a:xfrm>
              <a:off x="4796025" y="3423461"/>
              <a:ext cx="345679"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7" name="Straight Connector 16">
              <a:extLst>
                <a:ext uri="{FF2B5EF4-FFF2-40B4-BE49-F238E27FC236}">
                  <a16:creationId xmlns:a16="http://schemas.microsoft.com/office/drawing/2014/main" id="{FCE546BC-E28B-34EC-CC7E-A87C0FF3165D}"/>
                </a:ext>
              </a:extLst>
            </p:cNvPr>
            <p:cNvCxnSpPr>
              <a:cxnSpLocks/>
              <a:stCxn id="11" idx="0"/>
              <a:endCxn id="12" idx="3"/>
            </p:cNvCxnSpPr>
            <p:nvPr/>
          </p:nvCxnSpPr>
          <p:spPr>
            <a:xfrm flipV="1">
              <a:off x="7066840" y="3423461"/>
              <a:ext cx="411353"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8" name="Straight Connector 17">
              <a:extLst>
                <a:ext uri="{FF2B5EF4-FFF2-40B4-BE49-F238E27FC236}">
                  <a16:creationId xmlns:a16="http://schemas.microsoft.com/office/drawing/2014/main" id="{F4F4A95C-B11E-D53E-6E00-E09FCDE656C5}"/>
                </a:ext>
              </a:extLst>
            </p:cNvPr>
            <p:cNvCxnSpPr>
              <a:cxnSpLocks/>
              <a:stCxn id="11" idx="1"/>
              <a:endCxn id="15" idx="4"/>
            </p:cNvCxnSpPr>
            <p:nvPr/>
          </p:nvCxnSpPr>
          <p:spPr>
            <a:xfrm>
              <a:off x="6580826" y="4258800"/>
              <a:ext cx="17527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9" name="Straight Connector 18">
              <a:extLst>
                <a:ext uri="{FF2B5EF4-FFF2-40B4-BE49-F238E27FC236}">
                  <a16:creationId xmlns:a16="http://schemas.microsoft.com/office/drawing/2014/main" id="{E04D4B7F-8D40-12E1-94C6-0B1FC66E6F08}"/>
                </a:ext>
              </a:extLst>
            </p:cNvPr>
            <p:cNvCxnSpPr>
              <a:cxnSpLocks/>
              <a:stCxn id="11" idx="2"/>
              <a:endCxn id="14" idx="5"/>
            </p:cNvCxnSpPr>
            <p:nvPr/>
          </p:nvCxnSpPr>
          <p:spPr>
            <a:xfrm flipH="1">
              <a:off x="5435803" y="4258800"/>
              <a:ext cx="19191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22" name="Oval 21">
              <a:extLst>
                <a:ext uri="{FF2B5EF4-FFF2-40B4-BE49-F238E27FC236}">
                  <a16:creationId xmlns:a16="http://schemas.microsoft.com/office/drawing/2014/main" id="{07BAA4C3-9B6B-352B-216E-BC979EBF22E7}"/>
                </a:ext>
              </a:extLst>
            </p:cNvPr>
            <p:cNvSpPr/>
            <p:nvPr/>
          </p:nvSpPr>
          <p:spPr>
            <a:xfrm>
              <a:off x="5105820"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2C95CBD7-BC44-F5AA-14AE-19063F850912}"/>
                </a:ext>
              </a:extLst>
            </p:cNvPr>
            <p:cNvSpPr txBox="1"/>
            <p:nvPr/>
          </p:nvSpPr>
          <p:spPr>
            <a:xfrm>
              <a:off x="5025813" y="1536886"/>
              <a:ext cx="2140374" cy="707886"/>
            </a:xfrm>
            <a:prstGeom prst="roundRect">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bIns="144000" rtlCol="0" anchor="ctr"/>
            <a:lstStyle>
              <a:defPPr>
                <a:defRPr lang="en-US"/>
              </a:defPPr>
              <a:lvl1pPr algn="ctr">
                <a:defRPr sz="4000">
                  <a:solidFill>
                    <a:schemeClr val="lt1"/>
                  </a:solidFill>
                  <a:latin typeface="Darker Grotesque SemiBold"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5400" spc="-300" dirty="0">
                  <a:solidFill>
                    <a:srgbClr val="8730EA"/>
                  </a:solidFill>
                </a:rPr>
                <a:t>CONTROL </a:t>
              </a:r>
              <a:endParaRPr lang="en-GB" sz="5400" spc="-300" dirty="0">
                <a:solidFill>
                  <a:srgbClr val="8730EA"/>
                </a:solidFill>
              </a:endParaRPr>
            </a:p>
          </p:txBody>
        </p:sp>
        <p:sp>
          <p:nvSpPr>
            <p:cNvPr id="24" name="Oval 23">
              <a:extLst>
                <a:ext uri="{FF2B5EF4-FFF2-40B4-BE49-F238E27FC236}">
                  <a16:creationId xmlns:a16="http://schemas.microsoft.com/office/drawing/2014/main" id="{E308EBC3-4DF3-9E2D-0CE4-6C8A4C0ED43A}"/>
                </a:ext>
              </a:extLst>
            </p:cNvPr>
            <p:cNvSpPr/>
            <p:nvPr/>
          </p:nvSpPr>
          <p:spPr>
            <a:xfrm>
              <a:off x="7011694"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31397BF6-19C6-9684-A7D2-A467B72F0408}"/>
                </a:ext>
              </a:extLst>
            </p:cNvPr>
            <p:cNvSpPr/>
            <p:nvPr/>
          </p:nvSpPr>
          <p:spPr>
            <a:xfrm>
              <a:off x="6544571"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4CD6748D-86AA-54CE-ED6E-30C75D9B62C3}"/>
                </a:ext>
              </a:extLst>
            </p:cNvPr>
            <p:cNvSpPr/>
            <p:nvPr/>
          </p:nvSpPr>
          <p:spPr>
            <a:xfrm>
              <a:off x="5573602"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064FD18E-B1FD-D852-04A2-569FB1889B9A}"/>
                </a:ext>
              </a:extLst>
            </p:cNvPr>
            <p:cNvSpPr/>
            <p:nvPr/>
          </p:nvSpPr>
          <p:spPr>
            <a:xfrm>
              <a:off x="5581815"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29C1ACD2-9EE8-8AFF-30BF-0E22C92D6867}"/>
                </a:ext>
              </a:extLst>
            </p:cNvPr>
            <p:cNvSpPr/>
            <p:nvPr/>
          </p:nvSpPr>
          <p:spPr>
            <a:xfrm>
              <a:off x="6535826"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Connector 28">
              <a:extLst>
                <a:ext uri="{FF2B5EF4-FFF2-40B4-BE49-F238E27FC236}">
                  <a16:creationId xmlns:a16="http://schemas.microsoft.com/office/drawing/2014/main" id="{2E2ED03A-0E7F-B43D-0BA2-22398D290CEE}"/>
                </a:ext>
              </a:extLst>
            </p:cNvPr>
            <p:cNvCxnSpPr>
              <a:cxnSpLocks/>
              <a:stCxn id="23" idx="2"/>
              <a:endCxn id="11" idx="4"/>
            </p:cNvCxnSpPr>
            <p:nvPr/>
          </p:nvCxnSpPr>
          <p:spPr>
            <a:xfrm flipH="1">
              <a:off x="5627718" y="2244772"/>
              <a:ext cx="468282"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0" name="Straight Connector 29">
              <a:extLst>
                <a:ext uri="{FF2B5EF4-FFF2-40B4-BE49-F238E27FC236}">
                  <a16:creationId xmlns:a16="http://schemas.microsoft.com/office/drawing/2014/main" id="{C1E53436-0FBE-6E2A-3EBF-2ECFB327B404}"/>
                </a:ext>
              </a:extLst>
            </p:cNvPr>
            <p:cNvCxnSpPr>
              <a:cxnSpLocks/>
              <a:stCxn id="23" idx="2"/>
              <a:endCxn id="11" idx="5"/>
            </p:cNvCxnSpPr>
            <p:nvPr/>
          </p:nvCxnSpPr>
          <p:spPr>
            <a:xfrm>
              <a:off x="6096000" y="2244772"/>
              <a:ext cx="484826"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32" name="Graphic 14">
              <a:hlinkClick r:id="rId6" action="ppaction://hlinksldjump"/>
              <a:extLst>
                <a:ext uri="{FF2B5EF4-FFF2-40B4-BE49-F238E27FC236}">
                  <a16:creationId xmlns:a16="http://schemas.microsoft.com/office/drawing/2014/main" id="{F1C583D3-A721-2755-DF3D-BC6F68E68772}"/>
                </a:ext>
              </a:extLst>
            </p:cNvPr>
            <p:cNvSpPr/>
            <p:nvPr/>
          </p:nvSpPr>
          <p:spPr>
            <a:xfrm>
              <a:off x="5769960" y="3066176"/>
              <a:ext cx="703478" cy="72564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a:p>
          </p:txBody>
        </p:sp>
      </p:grpSp>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1179AED2-E74A-3BCB-21E4-0B14923DB988}"/>
                  </a:ext>
                </a:extLst>
              </p:cNvPr>
              <p:cNvGraphicFramePr>
                <a:graphicFrameLocks noChangeAspect="1"/>
              </p:cNvGraphicFramePr>
              <p:nvPr>
                <p:extLst>
                  <p:ext uri="{D42A27DB-BD31-4B8C-83A1-F6EECF244321}">
                    <p14:modId xmlns:p14="http://schemas.microsoft.com/office/powerpoint/2010/main" val="1053322150"/>
                  </p:ext>
                </p:extLst>
              </p:nvPr>
            </p:nvGraphicFramePr>
            <p:xfrm>
              <a:off x="3423676" y="2993261"/>
              <a:ext cx="1427072" cy="802728"/>
            </p:xfrm>
            <a:graphic>
              <a:graphicData uri="http://schemas.microsoft.com/office/powerpoint/2016/slidezoom">
                <pslz:sldZm>
                  <pslz:sldZmObj sldId="297" cId="3505772807">
                    <pslz:zmPr id="{CC7388D3-A056-48E7-9254-D3EBA5946E76}" transitionDur="1000" showBg="0">
                      <p166:blipFill xmlns:p166="http://schemas.microsoft.com/office/powerpoint/2016/6/main">
                        <a:blip r:embed="rId8"/>
                        <a:stretch>
                          <a:fillRect/>
                        </a:stretch>
                      </p166:blipFill>
                      <p166:spPr xmlns:p166="http://schemas.microsoft.com/office/powerpoint/2016/6/main">
                        <a:xfrm>
                          <a:off x="0" y="0"/>
                          <a:ext cx="1427072" cy="802728"/>
                        </a:xfrm>
                        <a:prstGeom prst="rect">
                          <a:avLst/>
                        </a:prstGeom>
                      </p166:spPr>
                    </pslz:zmPr>
                  </pslz:sldZmObj>
                </pslz:sldZm>
              </a:graphicData>
            </a:graphic>
          </p:graphicFrame>
        </mc:Choice>
        <mc:Fallback xmlns="">
          <p:pic>
            <p:nvPicPr>
              <p:cNvPr id="20" name="Slide Zoom 19">
                <a:hlinkClick r:id="rId9" action="ppaction://hlinksldjump"/>
                <a:extLst>
                  <a:ext uri="{FF2B5EF4-FFF2-40B4-BE49-F238E27FC236}">
                    <a16:creationId xmlns:a16="http://schemas.microsoft.com/office/drawing/2014/main" id="{1179AED2-E74A-3BCB-21E4-0B14923DB988}"/>
                  </a:ext>
                </a:extLst>
              </p:cNvPr>
              <p:cNvPicPr>
                <a:picLocks noGrp="1" noRot="1" noChangeAspect="1" noMove="1" noResize="1" noEditPoints="1" noAdjustHandles="1" noChangeArrowheads="1" noChangeShapeType="1"/>
              </p:cNvPicPr>
              <p:nvPr/>
            </p:nvPicPr>
            <p:blipFill>
              <a:blip r:embed="rId10"/>
              <a:stretch>
                <a:fillRect/>
              </a:stretch>
            </p:blipFill>
            <p:spPr>
              <a:xfrm>
                <a:off x="3423676" y="2993261"/>
                <a:ext cx="1427072" cy="802728"/>
              </a:xfrm>
              <a:prstGeom prst="rect">
                <a:avLst/>
              </a:prstGeom>
            </p:spPr>
          </p:pic>
        </mc:Fallback>
      </mc:AlternateContent>
    </p:spTree>
    <p:extLst>
      <p:ext uri="{BB962C8B-B14F-4D97-AF65-F5344CB8AC3E}">
        <p14:creationId xmlns:p14="http://schemas.microsoft.com/office/powerpoint/2010/main" val="22551922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up)">
                                      <p:cBhvr>
                                        <p:cTn id="7" dur="800"/>
                                        <p:tgtEl>
                                          <p:spTgt spid="36"/>
                                        </p:tgtEl>
                                      </p:cBhvr>
                                    </p:animEffect>
                                  </p:childTnLst>
                                </p:cTn>
                              </p:par>
                              <p:par>
                                <p:cTn id="8" presetID="42" presetClass="path" presetSubtype="0" decel="100000" fill="hold" nodeType="withEffect">
                                  <p:stCondLst>
                                    <p:cond delay="0"/>
                                  </p:stCondLst>
                                  <p:childTnLst>
                                    <p:animMotion origin="layout" path="M 0 -4.81481E-6 L 0 0.11389 " pathEditMode="relative" rAng="0" ptsTypes="AA">
                                      <p:cBhvr>
                                        <p:cTn id="9" dur="1250" spd="-100000" fill="hold"/>
                                        <p:tgtEl>
                                          <p:spTgt spid="36"/>
                                        </p:tgtEl>
                                        <p:attrNameLst>
                                          <p:attrName>ppt_x</p:attrName>
                                          <p:attrName>ppt_y</p:attrName>
                                        </p:attrNameLst>
                                      </p:cBhvr>
                                      <p:rCtr x="0" y="5694"/>
                                    </p:animMotion>
                                  </p:childTnLst>
                                </p:cTn>
                              </p:par>
                              <p:par>
                                <p:cTn id="10" presetID="22" presetClass="entr" presetSubtype="1"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up)">
                                      <p:cBhvr>
                                        <p:cTn id="12" dur="800"/>
                                        <p:tgtEl>
                                          <p:spTgt spid="20"/>
                                        </p:tgtEl>
                                      </p:cBhvr>
                                    </p:animEffect>
                                  </p:childTnLst>
                                </p:cTn>
                              </p:par>
                              <p:par>
                                <p:cTn id="13" presetID="42" presetClass="path" presetSubtype="0" decel="100000" fill="hold" nodeType="withEffect">
                                  <p:stCondLst>
                                    <p:cond delay="0"/>
                                  </p:stCondLst>
                                  <p:childTnLst>
                                    <p:animMotion origin="layout" path="M 0 -4.81481E-6 L 0 0.11389 " pathEditMode="relative" rAng="0" ptsTypes="AA">
                                      <p:cBhvr>
                                        <p:cTn id="14" dur="1250" spd="-100000" fill="hold"/>
                                        <p:tgtEl>
                                          <p:spTgt spid="20"/>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9F215C9-097D-5F9D-CFEF-1496B78C2E28}"/>
              </a:ext>
            </a:extLst>
          </p:cNvPr>
          <p:cNvSpPr/>
          <p:nvPr/>
        </p:nvSpPr>
        <p:spPr>
          <a:xfrm>
            <a:off x="3021453" y="320078"/>
            <a:ext cx="6149094" cy="6149094"/>
          </a:xfrm>
          <a:prstGeom prst="ellipse">
            <a:avLst/>
          </a:prstGeom>
          <a:gradFill>
            <a:gsLst>
              <a:gs pos="100000">
                <a:srgbClr val="FD6364">
                  <a:alpha val="0"/>
                </a:srgbClr>
              </a:gs>
              <a:gs pos="17000">
                <a:srgbClr val="FD6364"/>
              </a:gs>
              <a:gs pos="35000">
                <a:srgbClr val="FD6364">
                  <a:alpha val="35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2" name="Rectangle: Rounded Corners 1">
            <a:extLst>
              <a:ext uri="{FF2B5EF4-FFF2-40B4-BE49-F238E27FC236}">
                <a16:creationId xmlns:a16="http://schemas.microsoft.com/office/drawing/2014/main" id="{43D7A3A9-132B-9A9A-436A-830920C350CE}"/>
              </a:ext>
            </a:extLst>
          </p:cNvPr>
          <p:cNvSpPr/>
          <p:nvPr/>
        </p:nvSpPr>
        <p:spPr>
          <a:xfrm>
            <a:off x="3524250" y="353483"/>
            <a:ext cx="5143500" cy="872067"/>
          </a:xfrm>
          <a:prstGeom prst="roundRect">
            <a:avLst>
              <a:gd name="adj" fmla="val 22495"/>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menu_text">
            <a:extLst>
              <a:ext uri="{FF2B5EF4-FFF2-40B4-BE49-F238E27FC236}">
                <a16:creationId xmlns:a16="http://schemas.microsoft.com/office/drawing/2014/main" id="{5E60410A-F232-B962-7EC4-EA75F6AC8276}"/>
              </a:ext>
            </a:extLst>
          </p:cNvPr>
          <p:cNvSpPr txBox="1"/>
          <p:nvPr/>
        </p:nvSpPr>
        <p:spPr>
          <a:xfrm>
            <a:off x="7450701" y="866372"/>
            <a:ext cx="1096455" cy="246221"/>
          </a:xfrm>
          <a:prstGeom prst="rect">
            <a:avLst/>
          </a:prstGeom>
          <a:noFill/>
        </p:spPr>
        <p:txBody>
          <a:bodyPr wrap="none" rtlCol="0">
            <a:spAutoFit/>
          </a:bodyPr>
          <a:lstStyle/>
          <a:p>
            <a:pPr algn="ctr"/>
            <a:r>
              <a:rPr lang="en-US" sz="1000" spc="110" dirty="0">
                <a:solidFill>
                  <a:schemeClr val="bg1"/>
                </a:solidFill>
                <a:latin typeface="Darker Grotesque" pitchFamily="2" charset="0"/>
              </a:rPr>
              <a:t>CONCLUSIONS</a:t>
            </a:r>
            <a:endParaRPr lang="en-GB" sz="1000" spc="110" dirty="0">
              <a:solidFill>
                <a:schemeClr val="bg1"/>
              </a:solidFill>
              <a:latin typeface="Darker Grotesque" pitchFamily="2" charset="0"/>
            </a:endParaRPr>
          </a:p>
        </p:txBody>
      </p:sp>
      <p:sp>
        <p:nvSpPr>
          <p:cNvPr id="3" name="Graphic 4">
            <a:hlinkClick r:id="rId2" action="ppaction://hlinksldjump"/>
            <a:extLst>
              <a:ext uri="{FF2B5EF4-FFF2-40B4-BE49-F238E27FC236}">
                <a16:creationId xmlns:a16="http://schemas.microsoft.com/office/drawing/2014/main" id="{8FAF3504-B4B6-BA24-2734-1025EB745D20}"/>
              </a:ext>
            </a:extLst>
          </p:cNvPr>
          <p:cNvSpPr/>
          <p:nvPr/>
        </p:nvSpPr>
        <p:spPr>
          <a:xfrm>
            <a:off x="4059720" y="673630"/>
            <a:ext cx="209551" cy="264090"/>
          </a:xfrm>
          <a:custGeom>
            <a:avLst/>
            <a:gdLst>
              <a:gd name="connsiteX0" fmla="*/ 161927 w 209551"/>
              <a:gd name="connsiteY0" fmla="*/ 257206 h 266731"/>
              <a:gd name="connsiteX1" fmla="*/ 152402 w 209551"/>
              <a:gd name="connsiteY1" fmla="*/ 266731 h 266731"/>
              <a:gd name="connsiteX2" fmla="*/ 57152 w 209551"/>
              <a:gd name="connsiteY2" fmla="*/ 266731 h 266731"/>
              <a:gd name="connsiteX3" fmla="*/ 47627 w 209551"/>
              <a:gd name="connsiteY3" fmla="*/ 257206 h 266731"/>
              <a:gd name="connsiteX4" fmla="*/ 57152 w 209551"/>
              <a:gd name="connsiteY4" fmla="*/ 247681 h 266731"/>
              <a:gd name="connsiteX5" fmla="*/ 152402 w 209551"/>
              <a:gd name="connsiteY5" fmla="*/ 247681 h 266731"/>
              <a:gd name="connsiteX6" fmla="*/ 161927 w 209551"/>
              <a:gd name="connsiteY6" fmla="*/ 257206 h 266731"/>
              <a:gd name="connsiteX7" fmla="*/ 209552 w 209551"/>
              <a:gd name="connsiteY7" fmla="*/ 104806 h 266731"/>
              <a:gd name="connsiteX8" fmla="*/ 169499 w 209551"/>
              <a:gd name="connsiteY8" fmla="*/ 187209 h 266731"/>
              <a:gd name="connsiteX9" fmla="*/ 161927 w 209551"/>
              <a:gd name="connsiteY9" fmla="*/ 202437 h 266731"/>
              <a:gd name="connsiteX10" fmla="*/ 161927 w 209551"/>
              <a:gd name="connsiteY10" fmla="*/ 209581 h 266731"/>
              <a:gd name="connsiteX11" fmla="*/ 142877 w 209551"/>
              <a:gd name="connsiteY11" fmla="*/ 228631 h 266731"/>
              <a:gd name="connsiteX12" fmla="*/ 66677 w 209551"/>
              <a:gd name="connsiteY12" fmla="*/ 228631 h 266731"/>
              <a:gd name="connsiteX13" fmla="*/ 47627 w 209551"/>
              <a:gd name="connsiteY13" fmla="*/ 209581 h 266731"/>
              <a:gd name="connsiteX14" fmla="*/ 47627 w 209551"/>
              <a:gd name="connsiteY14" fmla="*/ 202437 h 266731"/>
              <a:gd name="connsiteX15" fmla="*/ 40209 w 209551"/>
              <a:gd name="connsiteY15" fmla="*/ 187364 h 266731"/>
              <a:gd name="connsiteX16" fmla="*/ 2 w 209551"/>
              <a:gd name="connsiteY16" fmla="*/ 105389 h 266731"/>
              <a:gd name="connsiteX17" fmla="*/ 102252 w 209551"/>
              <a:gd name="connsiteY17" fmla="*/ 31 h 266731"/>
              <a:gd name="connsiteX18" fmla="*/ 209521 w 209551"/>
              <a:gd name="connsiteY18" fmla="*/ 102251 h 266731"/>
              <a:gd name="connsiteX19" fmla="*/ 209552 w 209551"/>
              <a:gd name="connsiteY19" fmla="*/ 104806 h 266731"/>
              <a:gd name="connsiteX20" fmla="*/ 190502 w 209551"/>
              <a:gd name="connsiteY20" fmla="*/ 104806 h 266731"/>
              <a:gd name="connsiteX21" fmla="*/ 104802 w 209551"/>
              <a:gd name="connsiteY21" fmla="*/ 19056 h 266731"/>
              <a:gd name="connsiteX22" fmla="*/ 102705 w 209551"/>
              <a:gd name="connsiteY22" fmla="*/ 19081 h 266731"/>
              <a:gd name="connsiteX23" fmla="*/ 19052 w 209551"/>
              <a:gd name="connsiteY23" fmla="*/ 105270 h 266731"/>
              <a:gd name="connsiteX24" fmla="*/ 51960 w 209551"/>
              <a:gd name="connsiteY24" fmla="*/ 172303 h 266731"/>
              <a:gd name="connsiteX25" fmla="*/ 66677 w 209551"/>
              <a:gd name="connsiteY25" fmla="*/ 202437 h 266731"/>
              <a:gd name="connsiteX26" fmla="*/ 66677 w 209551"/>
              <a:gd name="connsiteY26" fmla="*/ 209581 h 266731"/>
              <a:gd name="connsiteX27" fmla="*/ 142877 w 209551"/>
              <a:gd name="connsiteY27" fmla="*/ 209581 h 266731"/>
              <a:gd name="connsiteX28" fmla="*/ 142877 w 209551"/>
              <a:gd name="connsiteY28" fmla="*/ 202437 h 266731"/>
              <a:gd name="connsiteX29" fmla="*/ 157724 w 209551"/>
              <a:gd name="connsiteY29" fmla="*/ 172255 h 266731"/>
              <a:gd name="connsiteX30" fmla="*/ 190502 w 209551"/>
              <a:gd name="connsiteY30" fmla="*/ 104806 h 266731"/>
              <a:gd name="connsiteX31" fmla="*/ 171321 w 209551"/>
              <a:gd name="connsiteY31" fmla="*/ 93686 h 266731"/>
              <a:gd name="connsiteX32" fmla="*/ 115885 w 209551"/>
              <a:gd name="connsiteY32" fmla="*/ 38262 h 266731"/>
              <a:gd name="connsiteX33" fmla="*/ 104908 w 209551"/>
              <a:gd name="connsiteY33" fmla="*/ 46072 h 266731"/>
              <a:gd name="connsiteX34" fmla="*/ 112718 w 209551"/>
              <a:gd name="connsiteY34" fmla="*/ 57050 h 266731"/>
              <a:gd name="connsiteX35" fmla="*/ 152533 w 209551"/>
              <a:gd name="connsiteY35" fmla="*/ 96876 h 266731"/>
              <a:gd name="connsiteX36" fmla="*/ 161927 w 209551"/>
              <a:gd name="connsiteY36" fmla="*/ 104806 h 266731"/>
              <a:gd name="connsiteX37" fmla="*/ 163534 w 209551"/>
              <a:gd name="connsiteY37" fmla="*/ 104675 h 266731"/>
              <a:gd name="connsiteX38" fmla="*/ 171321 w 209551"/>
              <a:gd name="connsiteY38" fmla="*/ 93686 h 26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09551" h="266731">
                <a:moveTo>
                  <a:pt x="161927" y="257206"/>
                </a:moveTo>
                <a:cubicBezTo>
                  <a:pt x="161927" y="262466"/>
                  <a:pt x="157662" y="266731"/>
                  <a:pt x="152402" y="266731"/>
                </a:cubicBezTo>
                <a:lnTo>
                  <a:pt x="57152" y="266731"/>
                </a:lnTo>
                <a:cubicBezTo>
                  <a:pt x="51891" y="266731"/>
                  <a:pt x="47627" y="262466"/>
                  <a:pt x="47627" y="257206"/>
                </a:cubicBezTo>
                <a:cubicBezTo>
                  <a:pt x="47627" y="251946"/>
                  <a:pt x="51891" y="247681"/>
                  <a:pt x="57152" y="247681"/>
                </a:cubicBezTo>
                <a:lnTo>
                  <a:pt x="152402" y="247681"/>
                </a:lnTo>
                <a:cubicBezTo>
                  <a:pt x="157662" y="247681"/>
                  <a:pt x="161927" y="251946"/>
                  <a:pt x="161927" y="257206"/>
                </a:cubicBezTo>
                <a:close/>
                <a:moveTo>
                  <a:pt x="209552" y="104806"/>
                </a:moveTo>
                <a:cubicBezTo>
                  <a:pt x="209635" y="136984"/>
                  <a:pt x="194852" y="167396"/>
                  <a:pt x="169499" y="187209"/>
                </a:cubicBezTo>
                <a:cubicBezTo>
                  <a:pt x="164758" y="190843"/>
                  <a:pt x="161963" y="196464"/>
                  <a:pt x="161927" y="202437"/>
                </a:cubicBezTo>
                <a:lnTo>
                  <a:pt x="161927" y="209581"/>
                </a:lnTo>
                <a:cubicBezTo>
                  <a:pt x="161927" y="220103"/>
                  <a:pt x="153398" y="228631"/>
                  <a:pt x="142877" y="228631"/>
                </a:cubicBezTo>
                <a:lnTo>
                  <a:pt x="66677" y="228631"/>
                </a:lnTo>
                <a:cubicBezTo>
                  <a:pt x="56155" y="228631"/>
                  <a:pt x="47627" y="220103"/>
                  <a:pt x="47627" y="209581"/>
                </a:cubicBezTo>
                <a:lnTo>
                  <a:pt x="47627" y="202437"/>
                </a:lnTo>
                <a:cubicBezTo>
                  <a:pt x="47623" y="196535"/>
                  <a:pt x="44883" y="190968"/>
                  <a:pt x="40209" y="187364"/>
                </a:cubicBezTo>
                <a:cubicBezTo>
                  <a:pt x="14922" y="167670"/>
                  <a:pt x="95" y="137441"/>
                  <a:pt x="2" y="105389"/>
                </a:cubicBezTo>
                <a:cubicBezTo>
                  <a:pt x="-308" y="48644"/>
                  <a:pt x="45555" y="1388"/>
                  <a:pt x="102252" y="31"/>
                </a:cubicBezTo>
                <a:cubicBezTo>
                  <a:pt x="160101" y="-1363"/>
                  <a:pt x="208128" y="44403"/>
                  <a:pt x="209521" y="102251"/>
                </a:cubicBezTo>
                <a:cubicBezTo>
                  <a:pt x="209542" y="103103"/>
                  <a:pt x="209552" y="103955"/>
                  <a:pt x="209552" y="104806"/>
                </a:cubicBezTo>
                <a:close/>
                <a:moveTo>
                  <a:pt x="190502" y="104806"/>
                </a:moveTo>
                <a:cubicBezTo>
                  <a:pt x="190516" y="57461"/>
                  <a:pt x="152147" y="19070"/>
                  <a:pt x="104802" y="19056"/>
                </a:cubicBezTo>
                <a:cubicBezTo>
                  <a:pt x="104103" y="19056"/>
                  <a:pt x="103404" y="19064"/>
                  <a:pt x="102705" y="19081"/>
                </a:cubicBezTo>
                <a:cubicBezTo>
                  <a:pt x="56270" y="20176"/>
                  <a:pt x="18802" y="58836"/>
                  <a:pt x="19052" y="105270"/>
                </a:cubicBezTo>
                <a:cubicBezTo>
                  <a:pt x="19140" y="131484"/>
                  <a:pt x="31275" y="156202"/>
                  <a:pt x="51960" y="172303"/>
                </a:cubicBezTo>
                <a:cubicBezTo>
                  <a:pt x="61261" y="179532"/>
                  <a:pt x="66693" y="190657"/>
                  <a:pt x="66677" y="202437"/>
                </a:cubicBezTo>
                <a:lnTo>
                  <a:pt x="66677" y="209581"/>
                </a:lnTo>
                <a:lnTo>
                  <a:pt x="142877" y="209581"/>
                </a:lnTo>
                <a:lnTo>
                  <a:pt x="142877" y="202437"/>
                </a:lnTo>
                <a:cubicBezTo>
                  <a:pt x="142903" y="190625"/>
                  <a:pt x="148382" y="179486"/>
                  <a:pt x="157724" y="172255"/>
                </a:cubicBezTo>
                <a:cubicBezTo>
                  <a:pt x="178476" y="156037"/>
                  <a:pt x="190573" y="131144"/>
                  <a:pt x="190502" y="104806"/>
                </a:cubicBezTo>
                <a:close/>
                <a:moveTo>
                  <a:pt x="171321" y="93686"/>
                </a:moveTo>
                <a:cubicBezTo>
                  <a:pt x="166262" y="65430"/>
                  <a:pt x="144142" y="43315"/>
                  <a:pt x="115885" y="38262"/>
                </a:cubicBezTo>
                <a:cubicBezTo>
                  <a:pt x="110696" y="37387"/>
                  <a:pt x="105783" y="40884"/>
                  <a:pt x="104908" y="46072"/>
                </a:cubicBezTo>
                <a:cubicBezTo>
                  <a:pt x="104032" y="51261"/>
                  <a:pt x="107529" y="56176"/>
                  <a:pt x="112718" y="57050"/>
                </a:cubicBezTo>
                <a:cubicBezTo>
                  <a:pt x="132447" y="60372"/>
                  <a:pt x="149187" y="77112"/>
                  <a:pt x="152533" y="96876"/>
                </a:cubicBezTo>
                <a:cubicBezTo>
                  <a:pt x="153311" y="101457"/>
                  <a:pt x="157281" y="104807"/>
                  <a:pt x="161927" y="104806"/>
                </a:cubicBezTo>
                <a:cubicBezTo>
                  <a:pt x="162465" y="104802"/>
                  <a:pt x="163002" y="104760"/>
                  <a:pt x="163534" y="104675"/>
                </a:cubicBezTo>
                <a:cubicBezTo>
                  <a:pt x="168718" y="103790"/>
                  <a:pt x="172204" y="98870"/>
                  <a:pt x="171321" y="93686"/>
                </a:cubicBezTo>
                <a:close/>
              </a:path>
            </a:pathLst>
          </a:custGeom>
          <a:solidFill>
            <a:schemeClr val="bg1">
              <a:alpha val="25000"/>
            </a:schemeClr>
          </a:solidFill>
          <a:ln w="1191" cap="flat">
            <a:noFill/>
            <a:prstDash val="solid"/>
            <a:miter/>
          </a:ln>
        </p:spPr>
        <p:txBody>
          <a:bodyPr rtlCol="0" anchor="ctr"/>
          <a:lstStyle/>
          <a:p>
            <a:endParaRPr lang="en-GB"/>
          </a:p>
        </p:txBody>
      </p:sp>
      <p:sp>
        <p:nvSpPr>
          <p:cNvPr id="5" name="Graphic 6">
            <a:hlinkClick r:id="rId3" action="ppaction://hlinksldjump"/>
            <a:extLst>
              <a:ext uri="{FF2B5EF4-FFF2-40B4-BE49-F238E27FC236}">
                <a16:creationId xmlns:a16="http://schemas.microsoft.com/office/drawing/2014/main" id="{CE2B59BC-E36B-A8CB-6414-3AAC3C48E923}"/>
              </a:ext>
            </a:extLst>
          </p:cNvPr>
          <p:cNvSpPr/>
          <p:nvPr/>
        </p:nvSpPr>
        <p:spPr>
          <a:xfrm>
            <a:off x="5555249" y="692257"/>
            <a:ext cx="247945" cy="245463"/>
          </a:xfrm>
          <a:custGeom>
            <a:avLst/>
            <a:gdLst>
              <a:gd name="connsiteX0" fmla="*/ 235793 w 247945"/>
              <a:gd name="connsiteY0" fmla="*/ 70481 h 247918"/>
              <a:gd name="connsiteX1" fmla="*/ 177438 w 247945"/>
              <a:gd name="connsiteY1" fmla="*/ 235766 h 247918"/>
              <a:gd name="connsiteX2" fmla="*/ 12153 w 247945"/>
              <a:gd name="connsiteY2" fmla="*/ 177411 h 247918"/>
              <a:gd name="connsiteX3" fmla="*/ 70508 w 247945"/>
              <a:gd name="connsiteY3" fmla="*/ 12126 h 247918"/>
              <a:gd name="connsiteX4" fmla="*/ 204598 w 247945"/>
              <a:gd name="connsiteY4" fmla="*/ 29809 h 247918"/>
              <a:gd name="connsiteX5" fmla="*/ 231590 w 247945"/>
              <a:gd name="connsiteY5" fmla="*/ 2806 h 247918"/>
              <a:gd name="connsiteX6" fmla="*/ 245068 w 247945"/>
              <a:gd name="connsiteY6" fmla="*/ 2806 h 247918"/>
              <a:gd name="connsiteX7" fmla="*/ 245068 w 247945"/>
              <a:gd name="connsiteY7" fmla="*/ 16284 h 247918"/>
              <a:gd name="connsiteX8" fmla="*/ 130768 w 247945"/>
              <a:gd name="connsiteY8" fmla="*/ 130584 h 247918"/>
              <a:gd name="connsiteX9" fmla="*/ 117290 w 247945"/>
              <a:gd name="connsiteY9" fmla="*/ 130584 h 247918"/>
              <a:gd name="connsiteX10" fmla="*/ 117290 w 247945"/>
              <a:gd name="connsiteY10" fmla="*/ 117106 h 247918"/>
              <a:gd name="connsiteX11" fmla="*/ 150294 w 247945"/>
              <a:gd name="connsiteY11" fmla="*/ 84102 h 247918"/>
              <a:gd name="connsiteX12" fmla="*/ 84299 w 247945"/>
              <a:gd name="connsiteY12" fmla="*/ 97553 h 247918"/>
              <a:gd name="connsiteX13" fmla="*/ 97750 w 247945"/>
              <a:gd name="connsiteY13" fmla="*/ 163549 h 247918"/>
              <a:gd name="connsiteX14" fmla="*/ 163745 w 247945"/>
              <a:gd name="connsiteY14" fmla="*/ 150097 h 247918"/>
              <a:gd name="connsiteX15" fmla="*/ 171570 w 247945"/>
              <a:gd name="connsiteY15" fmla="*/ 121118 h 247918"/>
              <a:gd name="connsiteX16" fmla="*/ 180559 w 247945"/>
              <a:gd name="connsiteY16" fmla="*/ 111057 h 247918"/>
              <a:gd name="connsiteX17" fmla="*/ 190620 w 247945"/>
              <a:gd name="connsiteY17" fmla="*/ 120047 h 247918"/>
              <a:gd name="connsiteX18" fmla="*/ 127868 w 247945"/>
              <a:gd name="connsiteY18" fmla="*/ 190427 h 247918"/>
              <a:gd name="connsiteX19" fmla="*/ 57489 w 247945"/>
              <a:gd name="connsiteY19" fmla="*/ 127675 h 247918"/>
              <a:gd name="connsiteX20" fmla="*/ 120240 w 247945"/>
              <a:gd name="connsiteY20" fmla="*/ 57295 h 247918"/>
              <a:gd name="connsiteX21" fmla="*/ 163974 w 247945"/>
              <a:gd name="connsiteY21" fmla="*/ 70457 h 247918"/>
              <a:gd name="connsiteX22" fmla="*/ 191061 w 247945"/>
              <a:gd name="connsiteY22" fmla="*/ 43370 h 247918"/>
              <a:gd name="connsiteX23" fmla="*/ 43721 w 247945"/>
              <a:gd name="connsiteY23" fmla="*/ 57035 h 247918"/>
              <a:gd name="connsiteX24" fmla="*/ 57386 w 247945"/>
              <a:gd name="connsiteY24" fmla="*/ 204375 h 247918"/>
              <a:gd name="connsiteX25" fmla="*/ 204726 w 247945"/>
              <a:gd name="connsiteY25" fmla="*/ 190710 h 247918"/>
              <a:gd name="connsiteX26" fmla="*/ 218600 w 247945"/>
              <a:gd name="connsiteY26" fmla="*/ 78696 h 247918"/>
              <a:gd name="connsiteX27" fmla="*/ 223089 w 247945"/>
              <a:gd name="connsiteY27" fmla="*/ 65992 h 247918"/>
              <a:gd name="connsiteX28" fmla="*/ 235793 w 247945"/>
              <a:gd name="connsiteY28" fmla="*/ 70481 h 24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7945" h="247918">
                <a:moveTo>
                  <a:pt x="235793" y="70481"/>
                </a:moveTo>
                <a:cubicBezTo>
                  <a:pt x="265320" y="132238"/>
                  <a:pt x="239194" y="206237"/>
                  <a:pt x="177438" y="235766"/>
                </a:cubicBezTo>
                <a:cubicBezTo>
                  <a:pt x="115681" y="265293"/>
                  <a:pt x="41681" y="239166"/>
                  <a:pt x="12153" y="177411"/>
                </a:cubicBezTo>
                <a:cubicBezTo>
                  <a:pt x="-17375" y="115654"/>
                  <a:pt x="8752" y="41654"/>
                  <a:pt x="70508" y="12126"/>
                </a:cubicBezTo>
                <a:cubicBezTo>
                  <a:pt x="114766" y="-9035"/>
                  <a:pt x="167340" y="-2102"/>
                  <a:pt x="204598" y="29809"/>
                </a:cubicBezTo>
                <a:lnTo>
                  <a:pt x="231590" y="2806"/>
                </a:lnTo>
                <a:cubicBezTo>
                  <a:pt x="235312" y="-916"/>
                  <a:pt x="241346" y="-916"/>
                  <a:pt x="245068" y="2806"/>
                </a:cubicBezTo>
                <a:cubicBezTo>
                  <a:pt x="248789" y="6528"/>
                  <a:pt x="248789" y="12562"/>
                  <a:pt x="245068" y="16284"/>
                </a:cubicBezTo>
                <a:lnTo>
                  <a:pt x="130768" y="130584"/>
                </a:lnTo>
                <a:cubicBezTo>
                  <a:pt x="127046" y="134306"/>
                  <a:pt x="121012" y="134306"/>
                  <a:pt x="117290" y="130584"/>
                </a:cubicBezTo>
                <a:cubicBezTo>
                  <a:pt x="113568" y="126862"/>
                  <a:pt x="113568" y="120828"/>
                  <a:pt x="117290" y="117106"/>
                </a:cubicBezTo>
                <a:lnTo>
                  <a:pt x="150294" y="84102"/>
                </a:lnTo>
                <a:cubicBezTo>
                  <a:pt x="128355" y="69592"/>
                  <a:pt x="98809" y="75615"/>
                  <a:pt x="84299" y="97553"/>
                </a:cubicBezTo>
                <a:cubicBezTo>
                  <a:pt x="69789" y="119492"/>
                  <a:pt x="75812" y="149040"/>
                  <a:pt x="97750" y="163549"/>
                </a:cubicBezTo>
                <a:cubicBezTo>
                  <a:pt x="119689" y="178058"/>
                  <a:pt x="149236" y="172035"/>
                  <a:pt x="163745" y="150097"/>
                </a:cubicBezTo>
                <a:cubicBezTo>
                  <a:pt x="169409" y="141533"/>
                  <a:pt x="172154" y="131368"/>
                  <a:pt x="171570" y="121118"/>
                </a:cubicBezTo>
                <a:cubicBezTo>
                  <a:pt x="171274" y="115858"/>
                  <a:pt x="175299" y="111354"/>
                  <a:pt x="180559" y="111057"/>
                </a:cubicBezTo>
                <a:cubicBezTo>
                  <a:pt x="185820" y="110761"/>
                  <a:pt x="190324" y="114787"/>
                  <a:pt x="190620" y="120047"/>
                </a:cubicBezTo>
                <a:cubicBezTo>
                  <a:pt x="192726" y="156810"/>
                  <a:pt x="164632" y="188321"/>
                  <a:pt x="127868" y="190427"/>
                </a:cubicBezTo>
                <a:cubicBezTo>
                  <a:pt x="91105" y="192533"/>
                  <a:pt x="59595" y="164439"/>
                  <a:pt x="57489" y="127675"/>
                </a:cubicBezTo>
                <a:cubicBezTo>
                  <a:pt x="55382" y="90912"/>
                  <a:pt x="83477" y="59402"/>
                  <a:pt x="120240" y="57295"/>
                </a:cubicBezTo>
                <a:cubicBezTo>
                  <a:pt x="135913" y="56397"/>
                  <a:pt x="151400" y="61058"/>
                  <a:pt x="163974" y="70457"/>
                </a:cubicBezTo>
                <a:lnTo>
                  <a:pt x="191061" y="43370"/>
                </a:lnTo>
                <a:cubicBezTo>
                  <a:pt x="146600" y="6457"/>
                  <a:pt x="80634" y="12575"/>
                  <a:pt x="43721" y="57035"/>
                </a:cubicBezTo>
                <a:cubicBezTo>
                  <a:pt x="6807" y="101496"/>
                  <a:pt x="12925" y="167462"/>
                  <a:pt x="57386" y="204375"/>
                </a:cubicBezTo>
                <a:cubicBezTo>
                  <a:pt x="101846" y="241288"/>
                  <a:pt x="167813" y="235171"/>
                  <a:pt x="204726" y="190710"/>
                </a:cubicBezTo>
                <a:cubicBezTo>
                  <a:pt x="230819" y="159281"/>
                  <a:pt x="236237" y="115541"/>
                  <a:pt x="218600" y="78696"/>
                </a:cubicBezTo>
                <a:cubicBezTo>
                  <a:pt x="216332" y="73949"/>
                  <a:pt x="218340" y="68261"/>
                  <a:pt x="223089" y="65992"/>
                </a:cubicBezTo>
                <a:cubicBezTo>
                  <a:pt x="227837" y="63724"/>
                  <a:pt x="233524" y="65733"/>
                  <a:pt x="235793" y="70481"/>
                </a:cubicBezTo>
                <a:close/>
              </a:path>
            </a:pathLst>
          </a:custGeom>
          <a:solidFill>
            <a:schemeClr val="bg1">
              <a:alpha val="25000"/>
            </a:schemeClr>
          </a:solidFill>
          <a:ln w="1191" cap="flat">
            <a:noFill/>
            <a:prstDash val="solid"/>
            <a:miter/>
          </a:ln>
        </p:spPr>
        <p:txBody>
          <a:bodyPr rtlCol="0" anchor="ctr"/>
          <a:lstStyle/>
          <a:p>
            <a:endParaRPr lang="en-GB"/>
          </a:p>
        </p:txBody>
      </p:sp>
      <p:sp>
        <p:nvSpPr>
          <p:cNvPr id="6" name="Graphic 10">
            <a:hlinkClick r:id="rId4" action="ppaction://hlinksldjump"/>
            <a:extLst>
              <a:ext uri="{FF2B5EF4-FFF2-40B4-BE49-F238E27FC236}">
                <a16:creationId xmlns:a16="http://schemas.microsoft.com/office/drawing/2014/main" id="{E710A1B3-8966-F8BC-5B67-7FA80594FE2D}"/>
              </a:ext>
            </a:extLst>
          </p:cNvPr>
          <p:cNvSpPr/>
          <p:nvPr/>
        </p:nvSpPr>
        <p:spPr>
          <a:xfrm>
            <a:off x="6331901" y="711386"/>
            <a:ext cx="228615" cy="226334"/>
          </a:xfrm>
          <a:custGeom>
            <a:avLst/>
            <a:gdLst>
              <a:gd name="connsiteX0" fmla="*/ 195404 w 228615"/>
              <a:gd name="connsiteY0" fmla="*/ 114298 h 228598"/>
              <a:gd name="connsiteX1" fmla="*/ 218907 w 228615"/>
              <a:gd name="connsiteY1" fmla="*/ 9690 h 228598"/>
              <a:gd name="connsiteX2" fmla="*/ 114298 w 228615"/>
              <a:gd name="connsiteY2" fmla="*/ 33193 h 228598"/>
              <a:gd name="connsiteX3" fmla="*/ 9690 w 228615"/>
              <a:gd name="connsiteY3" fmla="*/ 9690 h 228598"/>
              <a:gd name="connsiteX4" fmla="*/ 33193 w 228615"/>
              <a:gd name="connsiteY4" fmla="*/ 114298 h 228598"/>
              <a:gd name="connsiteX5" fmla="*/ 9690 w 228615"/>
              <a:gd name="connsiteY5" fmla="*/ 218907 h 228598"/>
              <a:gd name="connsiteX6" fmla="*/ 9690 w 228615"/>
              <a:gd name="connsiteY6" fmla="*/ 218907 h 228598"/>
              <a:gd name="connsiteX7" fmla="*/ 35777 w 228615"/>
              <a:gd name="connsiteY7" fmla="*/ 228598 h 228598"/>
              <a:gd name="connsiteX8" fmla="*/ 114358 w 228615"/>
              <a:gd name="connsiteY8" fmla="*/ 195404 h 228598"/>
              <a:gd name="connsiteX9" fmla="*/ 192879 w 228615"/>
              <a:gd name="connsiteY9" fmla="*/ 228598 h 228598"/>
              <a:gd name="connsiteX10" fmla="*/ 218966 w 228615"/>
              <a:gd name="connsiteY10" fmla="*/ 218907 h 228598"/>
              <a:gd name="connsiteX11" fmla="*/ 218966 w 228615"/>
              <a:gd name="connsiteY11" fmla="*/ 218907 h 228598"/>
              <a:gd name="connsiteX12" fmla="*/ 195404 w 228615"/>
              <a:gd name="connsiteY12" fmla="*/ 114298 h 228598"/>
              <a:gd name="connsiteX13" fmla="*/ 205441 w 228615"/>
              <a:gd name="connsiteY13" fmla="*/ 23156 h 228598"/>
              <a:gd name="connsiteX14" fmla="*/ 183390 w 228615"/>
              <a:gd name="connsiteY14" fmla="*/ 98499 h 228598"/>
              <a:gd name="connsiteX15" fmla="*/ 158161 w 228615"/>
              <a:gd name="connsiteY15" fmla="*/ 70436 h 228598"/>
              <a:gd name="connsiteX16" fmla="*/ 130098 w 228615"/>
              <a:gd name="connsiteY16" fmla="*/ 45242 h 228598"/>
              <a:gd name="connsiteX17" fmla="*/ 205441 w 228615"/>
              <a:gd name="connsiteY17" fmla="*/ 23156 h 228598"/>
              <a:gd name="connsiteX18" fmla="*/ 171794 w 228615"/>
              <a:gd name="connsiteY18" fmla="*/ 114298 h 228598"/>
              <a:gd name="connsiteX19" fmla="*/ 144695 w 228615"/>
              <a:gd name="connsiteY19" fmla="*/ 144695 h 228598"/>
              <a:gd name="connsiteX20" fmla="*/ 114298 w 228615"/>
              <a:gd name="connsiteY20" fmla="*/ 171794 h 228598"/>
              <a:gd name="connsiteX21" fmla="*/ 83902 w 228615"/>
              <a:gd name="connsiteY21" fmla="*/ 144695 h 228598"/>
              <a:gd name="connsiteX22" fmla="*/ 56803 w 228615"/>
              <a:gd name="connsiteY22" fmla="*/ 114298 h 228598"/>
              <a:gd name="connsiteX23" fmla="*/ 114298 w 228615"/>
              <a:gd name="connsiteY23" fmla="*/ 56803 h 228598"/>
              <a:gd name="connsiteX24" fmla="*/ 144695 w 228615"/>
              <a:gd name="connsiteY24" fmla="*/ 83902 h 228598"/>
              <a:gd name="connsiteX25" fmla="*/ 171794 w 228615"/>
              <a:gd name="connsiteY25" fmla="*/ 114298 h 228598"/>
              <a:gd name="connsiteX26" fmla="*/ 23156 w 228615"/>
              <a:gd name="connsiteY26" fmla="*/ 23156 h 228598"/>
              <a:gd name="connsiteX27" fmla="*/ 35800 w 228615"/>
              <a:gd name="connsiteY27" fmla="*/ 19167 h 228598"/>
              <a:gd name="connsiteX28" fmla="*/ 98487 w 228615"/>
              <a:gd name="connsiteY28" fmla="*/ 45242 h 228598"/>
              <a:gd name="connsiteX29" fmla="*/ 70436 w 228615"/>
              <a:gd name="connsiteY29" fmla="*/ 70436 h 228598"/>
              <a:gd name="connsiteX30" fmla="*/ 45242 w 228615"/>
              <a:gd name="connsiteY30" fmla="*/ 98499 h 228598"/>
              <a:gd name="connsiteX31" fmla="*/ 23156 w 228615"/>
              <a:gd name="connsiteY31" fmla="*/ 23156 h 228598"/>
              <a:gd name="connsiteX32" fmla="*/ 23156 w 228615"/>
              <a:gd name="connsiteY32" fmla="*/ 205441 h 228598"/>
              <a:gd name="connsiteX33" fmla="*/ 45242 w 228615"/>
              <a:gd name="connsiteY33" fmla="*/ 130098 h 228598"/>
              <a:gd name="connsiteX34" fmla="*/ 70471 w 228615"/>
              <a:gd name="connsiteY34" fmla="*/ 158161 h 228598"/>
              <a:gd name="connsiteX35" fmla="*/ 98499 w 228615"/>
              <a:gd name="connsiteY35" fmla="*/ 183354 h 228598"/>
              <a:gd name="connsiteX36" fmla="*/ 23156 w 228615"/>
              <a:gd name="connsiteY36" fmla="*/ 205441 h 228598"/>
              <a:gd name="connsiteX37" fmla="*/ 205441 w 228615"/>
              <a:gd name="connsiteY37" fmla="*/ 205441 h 228598"/>
              <a:gd name="connsiteX38" fmla="*/ 130098 w 228615"/>
              <a:gd name="connsiteY38" fmla="*/ 183390 h 228598"/>
              <a:gd name="connsiteX39" fmla="*/ 158161 w 228615"/>
              <a:gd name="connsiteY39" fmla="*/ 158161 h 228598"/>
              <a:gd name="connsiteX40" fmla="*/ 183354 w 228615"/>
              <a:gd name="connsiteY40" fmla="*/ 130098 h 228598"/>
              <a:gd name="connsiteX41" fmla="*/ 205441 w 228615"/>
              <a:gd name="connsiteY41" fmla="*/ 205441 h 228598"/>
              <a:gd name="connsiteX42" fmla="*/ 128586 w 228615"/>
              <a:gd name="connsiteY42" fmla="*/ 114298 h 228598"/>
              <a:gd name="connsiteX43" fmla="*/ 114298 w 228615"/>
              <a:gd name="connsiteY43" fmla="*/ 128586 h 228598"/>
              <a:gd name="connsiteX44" fmla="*/ 100011 w 228615"/>
              <a:gd name="connsiteY44" fmla="*/ 114298 h 228598"/>
              <a:gd name="connsiteX45" fmla="*/ 114298 w 228615"/>
              <a:gd name="connsiteY45" fmla="*/ 100011 h 228598"/>
              <a:gd name="connsiteX46" fmla="*/ 128586 w 228615"/>
              <a:gd name="connsiteY46" fmla="*/ 114298 h 22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28615" h="228598">
                <a:moveTo>
                  <a:pt x="195404" y="114298"/>
                </a:moveTo>
                <a:cubicBezTo>
                  <a:pt x="224753" y="73091"/>
                  <a:pt x="239719" y="30502"/>
                  <a:pt x="218907" y="9690"/>
                </a:cubicBezTo>
                <a:cubicBezTo>
                  <a:pt x="198094" y="-11122"/>
                  <a:pt x="155506" y="3844"/>
                  <a:pt x="114298" y="33193"/>
                </a:cubicBezTo>
                <a:cubicBezTo>
                  <a:pt x="73091" y="3844"/>
                  <a:pt x="30502" y="-11122"/>
                  <a:pt x="9690" y="9690"/>
                </a:cubicBezTo>
                <a:cubicBezTo>
                  <a:pt x="-11122" y="30502"/>
                  <a:pt x="3844" y="73091"/>
                  <a:pt x="33193" y="114298"/>
                </a:cubicBezTo>
                <a:cubicBezTo>
                  <a:pt x="3844" y="155506"/>
                  <a:pt x="-11122" y="198094"/>
                  <a:pt x="9690" y="218907"/>
                </a:cubicBezTo>
                <a:lnTo>
                  <a:pt x="9690" y="218907"/>
                </a:lnTo>
                <a:cubicBezTo>
                  <a:pt x="16393" y="225610"/>
                  <a:pt x="25347" y="228598"/>
                  <a:pt x="35777" y="228598"/>
                </a:cubicBezTo>
                <a:cubicBezTo>
                  <a:pt x="57779" y="228598"/>
                  <a:pt x="86354" y="215299"/>
                  <a:pt x="114358" y="195404"/>
                </a:cubicBezTo>
                <a:cubicBezTo>
                  <a:pt x="142242" y="215299"/>
                  <a:pt x="170817" y="228598"/>
                  <a:pt x="192879" y="228598"/>
                </a:cubicBezTo>
                <a:cubicBezTo>
                  <a:pt x="203309" y="228598"/>
                  <a:pt x="212275" y="225598"/>
                  <a:pt x="218966" y="218907"/>
                </a:cubicBezTo>
                <a:lnTo>
                  <a:pt x="218966" y="218907"/>
                </a:lnTo>
                <a:cubicBezTo>
                  <a:pt x="239719" y="198094"/>
                  <a:pt x="224753" y="155506"/>
                  <a:pt x="195404" y="114298"/>
                </a:cubicBezTo>
                <a:close/>
                <a:moveTo>
                  <a:pt x="205441" y="23156"/>
                </a:moveTo>
                <a:cubicBezTo>
                  <a:pt x="214537" y="32252"/>
                  <a:pt x="208393" y="61732"/>
                  <a:pt x="183390" y="98499"/>
                </a:cubicBezTo>
                <a:cubicBezTo>
                  <a:pt x="175480" y="88707"/>
                  <a:pt x="167058" y="79339"/>
                  <a:pt x="158161" y="70436"/>
                </a:cubicBezTo>
                <a:cubicBezTo>
                  <a:pt x="149256" y="61550"/>
                  <a:pt x="139888" y="53140"/>
                  <a:pt x="130098" y="45242"/>
                </a:cubicBezTo>
                <a:cubicBezTo>
                  <a:pt x="166864" y="20239"/>
                  <a:pt x="196344" y="14048"/>
                  <a:pt x="205441" y="23156"/>
                </a:cubicBezTo>
                <a:close/>
                <a:moveTo>
                  <a:pt x="171794" y="114298"/>
                </a:moveTo>
                <a:cubicBezTo>
                  <a:pt x="163369" y="124957"/>
                  <a:pt x="154320" y="135107"/>
                  <a:pt x="144695" y="144695"/>
                </a:cubicBezTo>
                <a:cubicBezTo>
                  <a:pt x="135107" y="154320"/>
                  <a:pt x="124957" y="163369"/>
                  <a:pt x="114298" y="171794"/>
                </a:cubicBezTo>
                <a:cubicBezTo>
                  <a:pt x="103640" y="163369"/>
                  <a:pt x="93490" y="154320"/>
                  <a:pt x="83902" y="144695"/>
                </a:cubicBezTo>
                <a:cubicBezTo>
                  <a:pt x="74277" y="135107"/>
                  <a:pt x="65228" y="124957"/>
                  <a:pt x="56803" y="114298"/>
                </a:cubicBezTo>
                <a:cubicBezTo>
                  <a:pt x="73706" y="92998"/>
                  <a:pt x="92998" y="73706"/>
                  <a:pt x="114298" y="56803"/>
                </a:cubicBezTo>
                <a:cubicBezTo>
                  <a:pt x="124957" y="65228"/>
                  <a:pt x="135107" y="74277"/>
                  <a:pt x="144695" y="83902"/>
                </a:cubicBezTo>
                <a:cubicBezTo>
                  <a:pt x="154320" y="93490"/>
                  <a:pt x="163369" y="103640"/>
                  <a:pt x="171794" y="114298"/>
                </a:cubicBezTo>
                <a:close/>
                <a:moveTo>
                  <a:pt x="23156" y="23156"/>
                </a:moveTo>
                <a:cubicBezTo>
                  <a:pt x="25775" y="20525"/>
                  <a:pt x="30097" y="19167"/>
                  <a:pt x="35800" y="19167"/>
                </a:cubicBezTo>
                <a:cubicBezTo>
                  <a:pt x="49874" y="19167"/>
                  <a:pt x="72341" y="27383"/>
                  <a:pt x="98487" y="45242"/>
                </a:cubicBezTo>
                <a:cubicBezTo>
                  <a:pt x="88705" y="53147"/>
                  <a:pt x="79342" y="61556"/>
                  <a:pt x="70436" y="70436"/>
                </a:cubicBezTo>
                <a:cubicBezTo>
                  <a:pt x="61550" y="79340"/>
                  <a:pt x="53140" y="88708"/>
                  <a:pt x="45242" y="98499"/>
                </a:cubicBezTo>
                <a:cubicBezTo>
                  <a:pt x="20239" y="61732"/>
                  <a:pt x="14060" y="32252"/>
                  <a:pt x="23156" y="23156"/>
                </a:cubicBezTo>
                <a:close/>
                <a:moveTo>
                  <a:pt x="23156" y="205441"/>
                </a:moveTo>
                <a:cubicBezTo>
                  <a:pt x="14060" y="196344"/>
                  <a:pt x="20239" y="166864"/>
                  <a:pt x="45242" y="130098"/>
                </a:cubicBezTo>
                <a:cubicBezTo>
                  <a:pt x="53152" y="139890"/>
                  <a:pt x="61573" y="149257"/>
                  <a:pt x="70471" y="158161"/>
                </a:cubicBezTo>
                <a:cubicBezTo>
                  <a:pt x="79370" y="167039"/>
                  <a:pt x="88725" y="175449"/>
                  <a:pt x="98499" y="183354"/>
                </a:cubicBezTo>
                <a:cubicBezTo>
                  <a:pt x="61732" y="208358"/>
                  <a:pt x="32252" y="214549"/>
                  <a:pt x="23156" y="205441"/>
                </a:cubicBezTo>
                <a:close/>
                <a:moveTo>
                  <a:pt x="205441" y="205441"/>
                </a:moveTo>
                <a:cubicBezTo>
                  <a:pt x="196344" y="214549"/>
                  <a:pt x="166864" y="208393"/>
                  <a:pt x="130098" y="183390"/>
                </a:cubicBezTo>
                <a:cubicBezTo>
                  <a:pt x="139885" y="175474"/>
                  <a:pt x="149251" y="167052"/>
                  <a:pt x="158161" y="158161"/>
                </a:cubicBezTo>
                <a:cubicBezTo>
                  <a:pt x="167046" y="149256"/>
                  <a:pt x="175456" y="139888"/>
                  <a:pt x="183354" y="130098"/>
                </a:cubicBezTo>
                <a:cubicBezTo>
                  <a:pt x="208358" y="166864"/>
                  <a:pt x="214537" y="196344"/>
                  <a:pt x="205441" y="205441"/>
                </a:cubicBezTo>
                <a:close/>
                <a:moveTo>
                  <a:pt x="128586" y="114298"/>
                </a:moveTo>
                <a:cubicBezTo>
                  <a:pt x="128586" y="122189"/>
                  <a:pt x="122189" y="128586"/>
                  <a:pt x="114298" y="128586"/>
                </a:cubicBezTo>
                <a:cubicBezTo>
                  <a:pt x="106408" y="128586"/>
                  <a:pt x="100011" y="122189"/>
                  <a:pt x="100011" y="114298"/>
                </a:cubicBezTo>
                <a:cubicBezTo>
                  <a:pt x="100011" y="106408"/>
                  <a:pt x="106408" y="100011"/>
                  <a:pt x="114298" y="100011"/>
                </a:cubicBezTo>
                <a:cubicBezTo>
                  <a:pt x="122189" y="100011"/>
                  <a:pt x="128586" y="106408"/>
                  <a:pt x="128586" y="114298"/>
                </a:cubicBezTo>
                <a:close/>
              </a:path>
            </a:pathLst>
          </a:custGeom>
          <a:solidFill>
            <a:schemeClr val="bg1">
              <a:alpha val="25000"/>
            </a:schemeClr>
          </a:solidFill>
          <a:ln w="1191" cap="flat">
            <a:noFill/>
            <a:prstDash val="solid"/>
            <a:miter/>
          </a:ln>
        </p:spPr>
        <p:txBody>
          <a:bodyPr rtlCol="0" anchor="ctr"/>
          <a:lstStyle/>
          <a:p>
            <a:endParaRPr lang="en-GB"/>
          </a:p>
        </p:txBody>
      </p:sp>
      <p:sp>
        <p:nvSpPr>
          <p:cNvPr id="7" name="Graphic 12">
            <a:hlinkClick r:id="rId5" action="ppaction://hlinksldjump"/>
            <a:extLst>
              <a:ext uri="{FF2B5EF4-FFF2-40B4-BE49-F238E27FC236}">
                <a16:creationId xmlns:a16="http://schemas.microsoft.com/office/drawing/2014/main" id="{5BF71101-6807-C508-FB9C-A783D8C7D222}"/>
              </a:ext>
            </a:extLst>
          </p:cNvPr>
          <p:cNvSpPr/>
          <p:nvPr/>
        </p:nvSpPr>
        <p:spPr>
          <a:xfrm>
            <a:off x="4797978" y="701953"/>
            <a:ext cx="228564" cy="235767"/>
          </a:xfrm>
          <a:custGeom>
            <a:avLst/>
            <a:gdLst>
              <a:gd name="connsiteX0" fmla="*/ 225816 w 228564"/>
              <a:gd name="connsiteY0" fmla="*/ 209276 h 238125"/>
              <a:gd name="connsiteX1" fmla="*/ 152366 w 228564"/>
              <a:gd name="connsiteY1" fmla="*/ 86820 h 238125"/>
              <a:gd name="connsiteX2" fmla="*/ 152366 w 228564"/>
              <a:gd name="connsiteY2" fmla="*/ 19050 h 238125"/>
              <a:gd name="connsiteX3" fmla="*/ 161891 w 228564"/>
              <a:gd name="connsiteY3" fmla="*/ 19050 h 238125"/>
              <a:gd name="connsiteX4" fmla="*/ 171416 w 228564"/>
              <a:gd name="connsiteY4" fmla="*/ 9525 h 238125"/>
              <a:gd name="connsiteX5" fmla="*/ 161891 w 228564"/>
              <a:gd name="connsiteY5" fmla="*/ 0 h 238125"/>
              <a:gd name="connsiteX6" fmla="*/ 66641 w 228564"/>
              <a:gd name="connsiteY6" fmla="*/ 0 h 238125"/>
              <a:gd name="connsiteX7" fmla="*/ 57116 w 228564"/>
              <a:gd name="connsiteY7" fmla="*/ 9525 h 238125"/>
              <a:gd name="connsiteX8" fmla="*/ 66641 w 228564"/>
              <a:gd name="connsiteY8" fmla="*/ 19050 h 238125"/>
              <a:gd name="connsiteX9" fmla="*/ 76166 w 228564"/>
              <a:gd name="connsiteY9" fmla="*/ 19050 h 238125"/>
              <a:gd name="connsiteX10" fmla="*/ 76166 w 228564"/>
              <a:gd name="connsiteY10" fmla="*/ 86820 h 238125"/>
              <a:gd name="connsiteX11" fmla="*/ 2716 w 228564"/>
              <a:gd name="connsiteY11" fmla="*/ 209276 h 238125"/>
              <a:gd name="connsiteX12" fmla="*/ 9254 w 228564"/>
              <a:gd name="connsiteY12" fmla="*/ 235412 h 238125"/>
              <a:gd name="connsiteX13" fmla="*/ 19016 w 228564"/>
              <a:gd name="connsiteY13" fmla="*/ 238125 h 238125"/>
              <a:gd name="connsiteX14" fmla="*/ 209516 w 228564"/>
              <a:gd name="connsiteY14" fmla="*/ 238125 h 238125"/>
              <a:gd name="connsiteX15" fmla="*/ 228565 w 228564"/>
              <a:gd name="connsiteY15" fmla="*/ 219074 h 238125"/>
              <a:gd name="connsiteX16" fmla="*/ 225851 w 228564"/>
              <a:gd name="connsiteY16" fmla="*/ 209276 h 238125"/>
              <a:gd name="connsiteX17" fmla="*/ 93859 w 228564"/>
              <a:gd name="connsiteY17" fmla="*/ 94357 h 238125"/>
              <a:gd name="connsiteX18" fmla="*/ 95216 w 228564"/>
              <a:gd name="connsiteY18" fmla="*/ 89464 h 238125"/>
              <a:gd name="connsiteX19" fmla="*/ 95216 w 228564"/>
              <a:gd name="connsiteY19" fmla="*/ 19050 h 238125"/>
              <a:gd name="connsiteX20" fmla="*/ 133316 w 228564"/>
              <a:gd name="connsiteY20" fmla="*/ 19050 h 238125"/>
              <a:gd name="connsiteX21" fmla="*/ 133316 w 228564"/>
              <a:gd name="connsiteY21" fmla="*/ 89464 h 238125"/>
              <a:gd name="connsiteX22" fmla="*/ 134673 w 228564"/>
              <a:gd name="connsiteY22" fmla="*/ 94357 h 238125"/>
              <a:gd name="connsiteX23" fmla="*/ 180179 w 228564"/>
              <a:gd name="connsiteY23" fmla="*/ 170259 h 238125"/>
              <a:gd name="connsiteX24" fmla="*/ 118564 w 228564"/>
              <a:gd name="connsiteY24" fmla="*/ 158222 h 238125"/>
              <a:gd name="connsiteX25" fmla="*/ 64724 w 228564"/>
              <a:gd name="connsiteY25" fmla="*/ 142970 h 238125"/>
              <a:gd name="connsiteX26" fmla="*/ 19016 w 228564"/>
              <a:gd name="connsiteY26" fmla="*/ 219075 h 238125"/>
              <a:gd name="connsiteX27" fmla="*/ 52996 w 228564"/>
              <a:gd name="connsiteY27" fmla="*/ 162425 h 238125"/>
              <a:gd name="connsiteX28" fmla="*/ 109932 w 228564"/>
              <a:gd name="connsiteY28" fmla="*/ 175189 h 238125"/>
              <a:gd name="connsiteX29" fmla="*/ 167082 w 228564"/>
              <a:gd name="connsiteY29" fmla="*/ 190524 h 238125"/>
              <a:gd name="connsiteX30" fmla="*/ 190359 w 228564"/>
              <a:gd name="connsiteY30" fmla="*/ 187309 h 238125"/>
              <a:gd name="connsiteX31" fmla="*/ 209516 w 228564"/>
              <a:gd name="connsiteY31" fmla="*/ 219075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8564" h="238125">
                <a:moveTo>
                  <a:pt x="225816" y="209276"/>
                </a:moveTo>
                <a:lnTo>
                  <a:pt x="152366" y="86820"/>
                </a:lnTo>
                <a:lnTo>
                  <a:pt x="152366" y="19050"/>
                </a:lnTo>
                <a:lnTo>
                  <a:pt x="161891" y="19050"/>
                </a:lnTo>
                <a:cubicBezTo>
                  <a:pt x="167151" y="19050"/>
                  <a:pt x="171416" y="14786"/>
                  <a:pt x="171416" y="9525"/>
                </a:cubicBezTo>
                <a:cubicBezTo>
                  <a:pt x="171416" y="4264"/>
                  <a:pt x="167151" y="0"/>
                  <a:pt x="161891" y="0"/>
                </a:cubicBezTo>
                <a:lnTo>
                  <a:pt x="66641" y="0"/>
                </a:lnTo>
                <a:cubicBezTo>
                  <a:pt x="61380" y="0"/>
                  <a:pt x="57116" y="4264"/>
                  <a:pt x="57116" y="9525"/>
                </a:cubicBezTo>
                <a:cubicBezTo>
                  <a:pt x="57116" y="14786"/>
                  <a:pt x="61380" y="19050"/>
                  <a:pt x="66641" y="19050"/>
                </a:cubicBezTo>
                <a:lnTo>
                  <a:pt x="76166" y="19050"/>
                </a:lnTo>
                <a:lnTo>
                  <a:pt x="76166" y="86820"/>
                </a:lnTo>
                <a:lnTo>
                  <a:pt x="2716" y="209276"/>
                </a:lnTo>
                <a:cubicBezTo>
                  <a:pt x="-2695" y="218299"/>
                  <a:pt x="232" y="230000"/>
                  <a:pt x="9254" y="235412"/>
                </a:cubicBezTo>
                <a:cubicBezTo>
                  <a:pt x="12203" y="237181"/>
                  <a:pt x="15577" y="238118"/>
                  <a:pt x="19016" y="238125"/>
                </a:cubicBezTo>
                <a:lnTo>
                  <a:pt x="209516" y="238125"/>
                </a:lnTo>
                <a:cubicBezTo>
                  <a:pt x="220037" y="238124"/>
                  <a:pt x="228566" y="229595"/>
                  <a:pt x="228565" y="219074"/>
                </a:cubicBezTo>
                <a:cubicBezTo>
                  <a:pt x="228565" y="215622"/>
                  <a:pt x="227627" y="212236"/>
                  <a:pt x="225851" y="209276"/>
                </a:cubicBezTo>
                <a:close/>
                <a:moveTo>
                  <a:pt x="93859" y="94357"/>
                </a:moveTo>
                <a:cubicBezTo>
                  <a:pt x="94749" y="92881"/>
                  <a:pt x="95218" y="91188"/>
                  <a:pt x="95216" y="89464"/>
                </a:cubicBezTo>
                <a:lnTo>
                  <a:pt x="95216" y="19050"/>
                </a:lnTo>
                <a:lnTo>
                  <a:pt x="133316" y="19050"/>
                </a:lnTo>
                <a:lnTo>
                  <a:pt x="133316" y="89464"/>
                </a:lnTo>
                <a:cubicBezTo>
                  <a:pt x="133314" y="91188"/>
                  <a:pt x="133783" y="92881"/>
                  <a:pt x="134673" y="94357"/>
                </a:cubicBezTo>
                <a:lnTo>
                  <a:pt x="180179" y="170259"/>
                </a:lnTo>
                <a:cubicBezTo>
                  <a:pt x="165891" y="173081"/>
                  <a:pt x="145567" y="171891"/>
                  <a:pt x="118564" y="158222"/>
                </a:cubicBezTo>
                <a:cubicBezTo>
                  <a:pt x="99621" y="148638"/>
                  <a:pt x="81595" y="143554"/>
                  <a:pt x="64724" y="142970"/>
                </a:cubicBezTo>
                <a:close/>
                <a:moveTo>
                  <a:pt x="19016" y="219075"/>
                </a:moveTo>
                <a:lnTo>
                  <a:pt x="52996" y="162425"/>
                </a:lnTo>
                <a:cubicBezTo>
                  <a:pt x="69963" y="160353"/>
                  <a:pt x="89084" y="164628"/>
                  <a:pt x="109932" y="175189"/>
                </a:cubicBezTo>
                <a:cubicBezTo>
                  <a:pt x="132554" y="186630"/>
                  <a:pt x="151604" y="190524"/>
                  <a:pt x="167082" y="190524"/>
                </a:cubicBezTo>
                <a:cubicBezTo>
                  <a:pt x="174954" y="190558"/>
                  <a:pt x="182791" y="189476"/>
                  <a:pt x="190359" y="187309"/>
                </a:cubicBezTo>
                <a:lnTo>
                  <a:pt x="209516" y="219075"/>
                </a:lnTo>
                <a:close/>
              </a:path>
            </a:pathLst>
          </a:custGeom>
          <a:solidFill>
            <a:schemeClr val="bg1">
              <a:alpha val="25000"/>
            </a:schemeClr>
          </a:solidFill>
          <a:ln w="1191" cap="flat">
            <a:noFill/>
            <a:prstDash val="solid"/>
            <a:miter/>
          </a:ln>
        </p:spPr>
        <p:txBody>
          <a:bodyPr rtlCol="0" anchor="ctr"/>
          <a:lstStyle/>
          <a:p>
            <a:endParaRPr lang="en-GB"/>
          </a:p>
        </p:txBody>
      </p:sp>
      <p:sp>
        <p:nvSpPr>
          <p:cNvPr id="8" name="Graphic 14">
            <a:hlinkClick r:id="rId6" action="ppaction://hlinksldjump"/>
            <a:extLst>
              <a:ext uri="{FF2B5EF4-FFF2-40B4-BE49-F238E27FC236}">
                <a16:creationId xmlns:a16="http://schemas.microsoft.com/office/drawing/2014/main" id="{E1FF0DB5-3DB7-1771-442A-45396F52C1CA}"/>
              </a:ext>
            </a:extLst>
          </p:cNvPr>
          <p:cNvSpPr/>
          <p:nvPr/>
        </p:nvSpPr>
        <p:spPr>
          <a:xfrm>
            <a:off x="7089223" y="692522"/>
            <a:ext cx="247650" cy="245198"/>
          </a:xfrm>
          <a:custGeom>
            <a:avLst/>
            <a:gdLst>
              <a:gd name="connsiteX0" fmla="*/ 238125 w 247650"/>
              <a:gd name="connsiteY0" fmla="*/ 228600 h 247650"/>
              <a:gd name="connsiteX1" fmla="*/ 214241 w 247650"/>
              <a:gd name="connsiteY1" fmla="*/ 228600 h 247650"/>
              <a:gd name="connsiteX2" fmla="*/ 199905 w 247650"/>
              <a:gd name="connsiteY2" fmla="*/ 81036 h 247650"/>
              <a:gd name="connsiteX3" fmla="*/ 142875 w 247650"/>
              <a:gd name="connsiteY3" fmla="*/ 57591 h 247650"/>
              <a:gd name="connsiteX4" fmla="*/ 142875 w 247650"/>
              <a:gd name="connsiteY4" fmla="*/ 19050 h 247650"/>
              <a:gd name="connsiteX5" fmla="*/ 123825 w 247650"/>
              <a:gd name="connsiteY5" fmla="*/ 0 h 247650"/>
              <a:gd name="connsiteX6" fmla="*/ 66675 w 247650"/>
              <a:gd name="connsiteY6" fmla="*/ 0 h 247650"/>
              <a:gd name="connsiteX7" fmla="*/ 47625 w 247650"/>
              <a:gd name="connsiteY7" fmla="*/ 19050 h 247650"/>
              <a:gd name="connsiteX8" fmla="*/ 47625 w 247650"/>
              <a:gd name="connsiteY8" fmla="*/ 142875 h 247650"/>
              <a:gd name="connsiteX9" fmla="*/ 66675 w 247650"/>
              <a:gd name="connsiteY9" fmla="*/ 161925 h 247650"/>
              <a:gd name="connsiteX10" fmla="*/ 123825 w 247650"/>
              <a:gd name="connsiteY10" fmla="*/ 161925 h 247650"/>
              <a:gd name="connsiteX11" fmla="*/ 142875 w 247650"/>
              <a:gd name="connsiteY11" fmla="*/ 142875 h 247650"/>
              <a:gd name="connsiteX12" fmla="*/ 142875 w 247650"/>
              <a:gd name="connsiteY12" fmla="*/ 76748 h 247650"/>
              <a:gd name="connsiteX13" fmla="*/ 218518 w 247650"/>
              <a:gd name="connsiteY13" fmla="*/ 171488 h 247650"/>
              <a:gd name="connsiteX14" fmla="*/ 187226 w 247650"/>
              <a:gd name="connsiteY14" fmla="*/ 228600 h 247650"/>
              <a:gd name="connsiteX15" fmla="*/ 9525 w 247650"/>
              <a:gd name="connsiteY15" fmla="*/ 228600 h 247650"/>
              <a:gd name="connsiteX16" fmla="*/ 0 w 247650"/>
              <a:gd name="connsiteY16" fmla="*/ 238125 h 247650"/>
              <a:gd name="connsiteX17" fmla="*/ 9525 w 247650"/>
              <a:gd name="connsiteY17" fmla="*/ 247650 h 247650"/>
              <a:gd name="connsiteX18" fmla="*/ 238125 w 247650"/>
              <a:gd name="connsiteY18" fmla="*/ 247650 h 247650"/>
              <a:gd name="connsiteX19" fmla="*/ 247650 w 247650"/>
              <a:gd name="connsiteY19" fmla="*/ 238125 h 247650"/>
              <a:gd name="connsiteX20" fmla="*/ 238125 w 247650"/>
              <a:gd name="connsiteY20" fmla="*/ 228600 h 247650"/>
              <a:gd name="connsiteX21" fmla="*/ 123825 w 247650"/>
              <a:gd name="connsiteY21" fmla="*/ 142875 h 247650"/>
              <a:gd name="connsiteX22" fmla="*/ 66675 w 247650"/>
              <a:gd name="connsiteY22" fmla="*/ 142875 h 247650"/>
              <a:gd name="connsiteX23" fmla="*/ 66675 w 247650"/>
              <a:gd name="connsiteY23" fmla="*/ 19050 h 247650"/>
              <a:gd name="connsiteX24" fmla="*/ 123825 w 247650"/>
              <a:gd name="connsiteY24" fmla="*/ 19050 h 247650"/>
              <a:gd name="connsiteX25" fmla="*/ 123825 w 247650"/>
              <a:gd name="connsiteY25" fmla="*/ 142875 h 247650"/>
              <a:gd name="connsiteX26" fmla="*/ 57150 w 247650"/>
              <a:gd name="connsiteY26" fmla="*/ 200025 h 247650"/>
              <a:gd name="connsiteX27" fmla="*/ 47625 w 247650"/>
              <a:gd name="connsiteY27" fmla="*/ 190500 h 247650"/>
              <a:gd name="connsiteX28" fmla="*/ 57150 w 247650"/>
              <a:gd name="connsiteY28" fmla="*/ 180975 h 247650"/>
              <a:gd name="connsiteX29" fmla="*/ 133350 w 247650"/>
              <a:gd name="connsiteY29" fmla="*/ 180975 h 247650"/>
              <a:gd name="connsiteX30" fmla="*/ 142875 w 247650"/>
              <a:gd name="connsiteY30" fmla="*/ 190500 h 247650"/>
              <a:gd name="connsiteX31" fmla="*/ 133350 w 247650"/>
              <a:gd name="connsiteY31" fmla="*/ 200025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7650" h="247650">
                <a:moveTo>
                  <a:pt x="238125" y="228600"/>
                </a:moveTo>
                <a:lnTo>
                  <a:pt x="214241" y="228600"/>
                </a:lnTo>
                <a:cubicBezTo>
                  <a:pt x="251031" y="183893"/>
                  <a:pt x="244613" y="117827"/>
                  <a:pt x="199905" y="81036"/>
                </a:cubicBezTo>
                <a:cubicBezTo>
                  <a:pt x="183675" y="67681"/>
                  <a:pt x="163805" y="59512"/>
                  <a:pt x="142875" y="57591"/>
                </a:cubicBezTo>
                <a:lnTo>
                  <a:pt x="142875" y="19050"/>
                </a:lnTo>
                <a:cubicBezTo>
                  <a:pt x="142875" y="8529"/>
                  <a:pt x="134347" y="0"/>
                  <a:pt x="123825" y="0"/>
                </a:cubicBezTo>
                <a:lnTo>
                  <a:pt x="66675" y="0"/>
                </a:lnTo>
                <a:cubicBezTo>
                  <a:pt x="56154" y="0"/>
                  <a:pt x="47625" y="8529"/>
                  <a:pt x="47625" y="19050"/>
                </a:cubicBezTo>
                <a:lnTo>
                  <a:pt x="47625" y="142875"/>
                </a:lnTo>
                <a:cubicBezTo>
                  <a:pt x="47625" y="153397"/>
                  <a:pt x="56154" y="161925"/>
                  <a:pt x="66675" y="161925"/>
                </a:cubicBezTo>
                <a:lnTo>
                  <a:pt x="123825" y="161925"/>
                </a:lnTo>
                <a:cubicBezTo>
                  <a:pt x="134347" y="161925"/>
                  <a:pt x="142875" y="153397"/>
                  <a:pt x="142875" y="142875"/>
                </a:cubicBezTo>
                <a:lnTo>
                  <a:pt x="142875" y="76748"/>
                </a:lnTo>
                <a:cubicBezTo>
                  <a:pt x="189925" y="82021"/>
                  <a:pt x="223791" y="124438"/>
                  <a:pt x="218518" y="171488"/>
                </a:cubicBezTo>
                <a:cubicBezTo>
                  <a:pt x="216006" y="193900"/>
                  <a:pt x="204764" y="214420"/>
                  <a:pt x="187226" y="228600"/>
                </a:cubicBezTo>
                <a:lnTo>
                  <a:pt x="9525" y="228600"/>
                </a:lnTo>
                <a:cubicBezTo>
                  <a:pt x="4264" y="228600"/>
                  <a:pt x="0" y="232865"/>
                  <a:pt x="0" y="238125"/>
                </a:cubicBezTo>
                <a:cubicBezTo>
                  <a:pt x="0" y="243385"/>
                  <a:pt x="4264" y="247650"/>
                  <a:pt x="9525" y="247650"/>
                </a:cubicBezTo>
                <a:lnTo>
                  <a:pt x="238125" y="247650"/>
                </a:lnTo>
                <a:cubicBezTo>
                  <a:pt x="243385" y="247650"/>
                  <a:pt x="247650" y="243385"/>
                  <a:pt x="247650" y="238125"/>
                </a:cubicBezTo>
                <a:cubicBezTo>
                  <a:pt x="247650" y="232865"/>
                  <a:pt x="243385" y="228600"/>
                  <a:pt x="238125" y="228600"/>
                </a:cubicBezTo>
                <a:close/>
                <a:moveTo>
                  <a:pt x="123825" y="142875"/>
                </a:moveTo>
                <a:lnTo>
                  <a:pt x="66675" y="142875"/>
                </a:lnTo>
                <a:lnTo>
                  <a:pt x="66675" y="19050"/>
                </a:lnTo>
                <a:lnTo>
                  <a:pt x="123825" y="19050"/>
                </a:lnTo>
                <a:lnTo>
                  <a:pt x="123825" y="142875"/>
                </a:lnTo>
                <a:close/>
                <a:moveTo>
                  <a:pt x="57150" y="200025"/>
                </a:moveTo>
                <a:cubicBezTo>
                  <a:pt x="51889" y="200025"/>
                  <a:pt x="47625" y="195760"/>
                  <a:pt x="47625" y="190500"/>
                </a:cubicBezTo>
                <a:cubicBezTo>
                  <a:pt x="47625" y="185240"/>
                  <a:pt x="51889" y="180975"/>
                  <a:pt x="57150" y="180975"/>
                </a:cubicBezTo>
                <a:lnTo>
                  <a:pt x="133350" y="180975"/>
                </a:lnTo>
                <a:cubicBezTo>
                  <a:pt x="138610" y="180975"/>
                  <a:pt x="142875" y="185240"/>
                  <a:pt x="142875" y="190500"/>
                </a:cubicBezTo>
                <a:cubicBezTo>
                  <a:pt x="142875" y="195760"/>
                  <a:pt x="138610" y="200025"/>
                  <a:pt x="133350" y="200025"/>
                </a:cubicBezTo>
                <a:close/>
              </a:path>
            </a:pathLst>
          </a:custGeom>
          <a:solidFill>
            <a:schemeClr val="bg1">
              <a:alpha val="25000"/>
            </a:schemeClr>
          </a:solidFill>
          <a:ln w="1191" cap="flat">
            <a:noFill/>
            <a:prstDash val="solid"/>
            <a:miter/>
          </a:ln>
        </p:spPr>
        <p:txBody>
          <a:bodyPr rtlCol="0" anchor="ctr"/>
          <a:lstStyle/>
          <a:p>
            <a:endParaRPr lang="en-GB"/>
          </a:p>
        </p:txBody>
      </p:sp>
      <p:sp>
        <p:nvSpPr>
          <p:cNvPr id="9" name="Graphic 23">
            <a:hlinkClick r:id="rId7" action="ppaction://hlinksldjump"/>
            <a:extLst>
              <a:ext uri="{FF2B5EF4-FFF2-40B4-BE49-F238E27FC236}">
                <a16:creationId xmlns:a16="http://schemas.microsoft.com/office/drawing/2014/main" id="{C3B61B31-F1B4-DAEF-6CF7-A1CF7933251D}"/>
              </a:ext>
            </a:extLst>
          </p:cNvPr>
          <p:cNvSpPr/>
          <p:nvPr/>
        </p:nvSpPr>
        <p:spPr>
          <a:xfrm>
            <a:off x="7865579" y="510436"/>
            <a:ext cx="266700" cy="226336"/>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solidFill>
          <a:ln w="1191" cap="flat">
            <a:noFill/>
            <a:prstDash val="solid"/>
            <a:miter/>
          </a:ln>
        </p:spPr>
        <p:txBody>
          <a:bodyPr rtlCol="0" anchor="ctr"/>
          <a:lstStyle/>
          <a:p>
            <a:endParaRPr lang="en-GB"/>
          </a:p>
        </p:txBody>
      </p:sp>
      <p:grpSp>
        <p:nvGrpSpPr>
          <p:cNvPr id="37" name="Group 36">
            <a:extLst>
              <a:ext uri="{FF2B5EF4-FFF2-40B4-BE49-F238E27FC236}">
                <a16:creationId xmlns:a16="http://schemas.microsoft.com/office/drawing/2014/main" id="{9BB90C0F-C3D9-E5BA-A736-DFC87DD76898}"/>
              </a:ext>
            </a:extLst>
          </p:cNvPr>
          <p:cNvGrpSpPr/>
          <p:nvPr/>
        </p:nvGrpSpPr>
        <p:grpSpPr>
          <a:xfrm>
            <a:off x="3476410" y="1536886"/>
            <a:ext cx="5321399" cy="4184784"/>
            <a:chOff x="3476410" y="1536886"/>
            <a:chExt cx="5321399" cy="4184784"/>
          </a:xfrm>
        </p:grpSpPr>
        <p:sp>
          <p:nvSpPr>
            <p:cNvPr id="11" name="Hexagon 10">
              <a:extLst>
                <a:ext uri="{FF2B5EF4-FFF2-40B4-BE49-F238E27FC236}">
                  <a16:creationId xmlns:a16="http://schemas.microsoft.com/office/drawing/2014/main" id="{10768832-1D76-E483-9654-D1049CDDFBA5}"/>
                </a:ext>
              </a:extLst>
            </p:cNvPr>
            <p:cNvSpPr>
              <a:spLocks noChangeAspect="1"/>
            </p:cNvSpPr>
            <p:nvPr/>
          </p:nvSpPr>
          <p:spPr>
            <a:xfrm>
              <a:off x="5141704" y="2599200"/>
              <a:ext cx="1925136" cy="1659600"/>
            </a:xfrm>
            <a:prstGeom prst="hexagon">
              <a:avLst>
                <a:gd name="adj" fmla="val 29285"/>
                <a:gd name="vf" fmla="val 115470"/>
              </a:avLst>
            </a:prstGeom>
            <a:solidFill>
              <a:schemeClr val="bg1">
                <a:alpha val="10000"/>
              </a:schemeClr>
            </a:solidFill>
            <a:ln w="12700">
              <a:solidFill>
                <a:schemeClr val="bg1">
                  <a:alpha val="2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288F25E4-551A-8558-1323-E132F7E8187C}"/>
                </a:ext>
              </a:extLst>
            </p:cNvPr>
            <p:cNvSpPr>
              <a:spLocks noChangeAspect="1"/>
            </p:cNvSpPr>
            <p:nvPr/>
          </p:nvSpPr>
          <p:spPr>
            <a:xfrm>
              <a:off x="7478193" y="2854661"/>
              <a:ext cx="1319616"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3" name="!!hex_A">
              <a:extLst>
                <a:ext uri="{FF2B5EF4-FFF2-40B4-BE49-F238E27FC236}">
                  <a16:creationId xmlns:a16="http://schemas.microsoft.com/office/drawing/2014/main" id="{36B96E2E-D31D-FC2A-E8A0-F1E403B50DF8}"/>
                </a:ext>
              </a:extLst>
            </p:cNvPr>
            <p:cNvSpPr>
              <a:spLocks noChangeAspect="1"/>
            </p:cNvSpPr>
            <p:nvPr/>
          </p:nvSpPr>
          <p:spPr>
            <a:xfrm>
              <a:off x="3476410" y="2854661"/>
              <a:ext cx="1319615"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4" name="Hexagon 13">
              <a:extLst>
                <a:ext uri="{FF2B5EF4-FFF2-40B4-BE49-F238E27FC236}">
                  <a16:creationId xmlns:a16="http://schemas.microsoft.com/office/drawing/2014/main" id="{036BF7AC-A640-3D88-231F-FD287DD4E981}"/>
                </a:ext>
              </a:extLst>
            </p:cNvPr>
            <p:cNvSpPr>
              <a:spLocks noChangeAspect="1"/>
            </p:cNvSpPr>
            <p:nvPr/>
          </p:nvSpPr>
          <p:spPr>
            <a:xfrm>
              <a:off x="4449046" y="4583738"/>
              <a:ext cx="1320000" cy="1137932"/>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sp>
          <p:nvSpPr>
            <p:cNvPr id="15" name="Hexagon 14">
              <a:extLst>
                <a:ext uri="{FF2B5EF4-FFF2-40B4-BE49-F238E27FC236}">
                  <a16:creationId xmlns:a16="http://schemas.microsoft.com/office/drawing/2014/main" id="{4611C35B-3495-DB35-DDDB-0D6F47FC535F}"/>
                </a:ext>
              </a:extLst>
            </p:cNvPr>
            <p:cNvSpPr>
              <a:spLocks noChangeAspect="1"/>
            </p:cNvSpPr>
            <p:nvPr/>
          </p:nvSpPr>
          <p:spPr>
            <a:xfrm>
              <a:off x="6422955" y="4583738"/>
              <a:ext cx="1319617" cy="1137600"/>
            </a:xfrm>
            <a:prstGeom prst="hexagon">
              <a:avLst>
                <a:gd name="adj" fmla="val 29285"/>
                <a:gd name="vf" fmla="val 115470"/>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bIns="144000" rtlCol="0" anchor="ctr"/>
            <a:lstStyle/>
            <a:p>
              <a:pPr algn="ctr"/>
              <a:endParaRPr lang="en-GB" sz="4000" dirty="0">
                <a:latin typeface="Darker Grotesque SemiBold" pitchFamily="2" charset="0"/>
              </a:endParaRPr>
            </a:p>
          </p:txBody>
        </p:sp>
        <p:cxnSp>
          <p:nvCxnSpPr>
            <p:cNvPr id="16" name="Straight Connector 15">
              <a:extLst>
                <a:ext uri="{FF2B5EF4-FFF2-40B4-BE49-F238E27FC236}">
                  <a16:creationId xmlns:a16="http://schemas.microsoft.com/office/drawing/2014/main" id="{1B832836-B204-EE81-0A34-DC2BFD5548DD}"/>
                </a:ext>
              </a:extLst>
            </p:cNvPr>
            <p:cNvCxnSpPr>
              <a:cxnSpLocks/>
              <a:stCxn id="13" idx="0"/>
              <a:endCxn id="11" idx="3"/>
            </p:cNvCxnSpPr>
            <p:nvPr/>
          </p:nvCxnSpPr>
          <p:spPr>
            <a:xfrm>
              <a:off x="4796025" y="3423461"/>
              <a:ext cx="345679"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7" name="Straight Connector 16">
              <a:extLst>
                <a:ext uri="{FF2B5EF4-FFF2-40B4-BE49-F238E27FC236}">
                  <a16:creationId xmlns:a16="http://schemas.microsoft.com/office/drawing/2014/main" id="{E0EC4428-44E7-5E61-7272-DD425C890D45}"/>
                </a:ext>
              </a:extLst>
            </p:cNvPr>
            <p:cNvCxnSpPr>
              <a:cxnSpLocks/>
              <a:stCxn id="11" idx="0"/>
              <a:endCxn id="12" idx="3"/>
            </p:cNvCxnSpPr>
            <p:nvPr/>
          </p:nvCxnSpPr>
          <p:spPr>
            <a:xfrm flipV="1">
              <a:off x="7066840" y="3423461"/>
              <a:ext cx="411353" cy="5539"/>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8" name="Straight Connector 17">
              <a:extLst>
                <a:ext uri="{FF2B5EF4-FFF2-40B4-BE49-F238E27FC236}">
                  <a16:creationId xmlns:a16="http://schemas.microsoft.com/office/drawing/2014/main" id="{EDA5A2C6-2535-CF89-02D3-0DB6CBF643EE}"/>
                </a:ext>
              </a:extLst>
            </p:cNvPr>
            <p:cNvCxnSpPr>
              <a:cxnSpLocks/>
              <a:stCxn id="11" idx="1"/>
              <a:endCxn id="15" idx="4"/>
            </p:cNvCxnSpPr>
            <p:nvPr/>
          </p:nvCxnSpPr>
          <p:spPr>
            <a:xfrm>
              <a:off x="6580826" y="4258800"/>
              <a:ext cx="17527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19" name="Straight Connector 18">
              <a:extLst>
                <a:ext uri="{FF2B5EF4-FFF2-40B4-BE49-F238E27FC236}">
                  <a16:creationId xmlns:a16="http://schemas.microsoft.com/office/drawing/2014/main" id="{0226CE78-518F-6941-9A09-0268793DA813}"/>
                </a:ext>
              </a:extLst>
            </p:cNvPr>
            <p:cNvCxnSpPr>
              <a:cxnSpLocks/>
              <a:stCxn id="11" idx="2"/>
              <a:endCxn id="14" idx="5"/>
            </p:cNvCxnSpPr>
            <p:nvPr/>
          </p:nvCxnSpPr>
          <p:spPr>
            <a:xfrm flipH="1">
              <a:off x="5435803" y="4258800"/>
              <a:ext cx="191915" cy="32493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22" name="Oval 21">
              <a:extLst>
                <a:ext uri="{FF2B5EF4-FFF2-40B4-BE49-F238E27FC236}">
                  <a16:creationId xmlns:a16="http://schemas.microsoft.com/office/drawing/2014/main" id="{FEAFF0E9-218D-5F8E-2873-3D0F006AC877}"/>
                </a:ext>
              </a:extLst>
            </p:cNvPr>
            <p:cNvSpPr/>
            <p:nvPr/>
          </p:nvSpPr>
          <p:spPr>
            <a:xfrm>
              <a:off x="5105820"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A5935772-A58A-612E-5720-217132C8F826}"/>
                </a:ext>
              </a:extLst>
            </p:cNvPr>
            <p:cNvSpPr txBox="1"/>
            <p:nvPr/>
          </p:nvSpPr>
          <p:spPr>
            <a:xfrm>
              <a:off x="4449428" y="1536886"/>
              <a:ext cx="3293144" cy="707886"/>
            </a:xfrm>
            <a:prstGeom prst="roundRect">
              <a:avLst/>
            </a:prstGeom>
            <a:solidFill>
              <a:schemeClr val="bg1">
                <a:alpha val="5000"/>
              </a:schemeClr>
            </a:solidFill>
            <a:ln w="12700">
              <a:solidFill>
                <a:schemeClr val="bg1">
                  <a:alpha val="10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bIns="144000" rtlCol="0" anchor="ctr"/>
            <a:lstStyle>
              <a:defPPr>
                <a:defRPr lang="en-US"/>
              </a:defPPr>
              <a:lvl1pPr algn="ctr">
                <a:defRPr sz="4000">
                  <a:solidFill>
                    <a:schemeClr val="lt1"/>
                  </a:solidFill>
                  <a:latin typeface="Darker Grotesque SemiBold"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5400" spc="-300">
                  <a:solidFill>
                    <a:srgbClr val="FD6364"/>
                  </a:solidFill>
                  <a:latin typeface="+mj-lt"/>
                </a:rPr>
                <a:t>CONCLUSION </a:t>
              </a:r>
              <a:endParaRPr lang="en-GB" sz="5400" spc="-300" dirty="0">
                <a:solidFill>
                  <a:srgbClr val="FD6364"/>
                </a:solidFill>
                <a:latin typeface="+mj-lt"/>
              </a:endParaRPr>
            </a:p>
          </p:txBody>
        </p:sp>
        <p:sp>
          <p:nvSpPr>
            <p:cNvPr id="24" name="Oval 23">
              <a:extLst>
                <a:ext uri="{FF2B5EF4-FFF2-40B4-BE49-F238E27FC236}">
                  <a16:creationId xmlns:a16="http://schemas.microsoft.com/office/drawing/2014/main" id="{A7F3E030-7AE6-D755-0FF1-F83DAF3B9995}"/>
                </a:ext>
              </a:extLst>
            </p:cNvPr>
            <p:cNvSpPr/>
            <p:nvPr/>
          </p:nvSpPr>
          <p:spPr>
            <a:xfrm>
              <a:off x="7011694" y="338400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C8EA6F9C-243E-6FE5-8934-F44A90DF3EE9}"/>
                </a:ext>
              </a:extLst>
            </p:cNvPr>
            <p:cNvSpPr/>
            <p:nvPr/>
          </p:nvSpPr>
          <p:spPr>
            <a:xfrm>
              <a:off x="6544571"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83F6467E-BDC9-A386-E7BE-C38A9C7B5E32}"/>
                </a:ext>
              </a:extLst>
            </p:cNvPr>
            <p:cNvSpPr/>
            <p:nvPr/>
          </p:nvSpPr>
          <p:spPr>
            <a:xfrm>
              <a:off x="5573602" y="4217783"/>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35A1C784-93E6-7F6C-4ACC-7B036DCD30A9}"/>
                </a:ext>
              </a:extLst>
            </p:cNvPr>
            <p:cNvSpPr/>
            <p:nvPr/>
          </p:nvSpPr>
          <p:spPr>
            <a:xfrm>
              <a:off x="5581815"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D42B6FEC-EA54-4DD4-46B4-A782D2AB344B}"/>
                </a:ext>
              </a:extLst>
            </p:cNvPr>
            <p:cNvSpPr/>
            <p:nvPr/>
          </p:nvSpPr>
          <p:spPr>
            <a:xfrm>
              <a:off x="6535826" y="2552320"/>
              <a:ext cx="90000" cy="90000"/>
            </a:xfrm>
            <a:prstGeom prst="ellipse">
              <a:avLst/>
            </a:prstGeom>
            <a:solidFill>
              <a:schemeClr val="bg1"/>
            </a:solidFill>
            <a:ln>
              <a:solidFill>
                <a:schemeClr val="bg1">
                  <a:alpha val="10000"/>
                </a:schemeClr>
              </a:solidFill>
            </a:ln>
            <a:effectLst>
              <a:outerShdw blurRad="63500" algn="ctr" rotWithShape="0">
                <a:schemeClr val="bg1"/>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Connector 28">
              <a:extLst>
                <a:ext uri="{FF2B5EF4-FFF2-40B4-BE49-F238E27FC236}">
                  <a16:creationId xmlns:a16="http://schemas.microsoft.com/office/drawing/2014/main" id="{861371D7-221A-8FB5-2824-03D64FEEFBC5}"/>
                </a:ext>
              </a:extLst>
            </p:cNvPr>
            <p:cNvCxnSpPr>
              <a:cxnSpLocks/>
              <a:stCxn id="23" idx="2"/>
              <a:endCxn id="11" idx="4"/>
            </p:cNvCxnSpPr>
            <p:nvPr/>
          </p:nvCxnSpPr>
          <p:spPr>
            <a:xfrm flipH="1">
              <a:off x="5627718" y="2244772"/>
              <a:ext cx="468282"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cxnSp>
          <p:nvCxnSpPr>
            <p:cNvPr id="30" name="Straight Connector 29">
              <a:extLst>
                <a:ext uri="{FF2B5EF4-FFF2-40B4-BE49-F238E27FC236}">
                  <a16:creationId xmlns:a16="http://schemas.microsoft.com/office/drawing/2014/main" id="{F84B4E9B-3845-AB88-E35E-60C458CFCDDC}"/>
                </a:ext>
              </a:extLst>
            </p:cNvPr>
            <p:cNvCxnSpPr>
              <a:cxnSpLocks/>
              <a:stCxn id="23" idx="2"/>
              <a:endCxn id="11" idx="5"/>
            </p:cNvCxnSpPr>
            <p:nvPr/>
          </p:nvCxnSpPr>
          <p:spPr>
            <a:xfrm>
              <a:off x="6096000" y="2244772"/>
              <a:ext cx="484826" cy="354428"/>
            </a:xfrm>
            <a:prstGeom prst="line">
              <a:avLst/>
            </a:prstGeom>
            <a:solidFill>
              <a:schemeClr val="bg1">
                <a:alpha val="5000"/>
              </a:schemeClr>
            </a:solidFill>
            <a:ln w="12700">
              <a:solidFill>
                <a:schemeClr val="bg1">
                  <a:alpha val="25000"/>
                </a:schemeClr>
              </a:solidFill>
            </a:ln>
          </p:spPr>
          <p:style>
            <a:lnRef idx="2">
              <a:schemeClr val="accent1">
                <a:shade val="15000"/>
              </a:schemeClr>
            </a:lnRef>
            <a:fillRef idx="1">
              <a:schemeClr val="accent1"/>
            </a:fillRef>
            <a:effectRef idx="0">
              <a:schemeClr val="accent1"/>
            </a:effectRef>
            <a:fontRef idx="minor">
              <a:schemeClr val="lt1"/>
            </a:fontRef>
          </p:style>
        </p:cxnSp>
        <p:sp>
          <p:nvSpPr>
            <p:cNvPr id="34" name="Graphic 23">
              <a:hlinkClick r:id="rId7" action="ppaction://hlinksldjump"/>
              <a:extLst>
                <a:ext uri="{FF2B5EF4-FFF2-40B4-BE49-F238E27FC236}">
                  <a16:creationId xmlns:a16="http://schemas.microsoft.com/office/drawing/2014/main" id="{0A302550-E453-49AD-3D86-4C15F16B0D84}"/>
                </a:ext>
              </a:extLst>
            </p:cNvPr>
            <p:cNvSpPr/>
            <p:nvPr/>
          </p:nvSpPr>
          <p:spPr>
            <a:xfrm>
              <a:off x="5769960" y="3066176"/>
              <a:ext cx="703478" cy="725648"/>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dirty="0"/>
            </a:p>
          </p:txBody>
        </p:sp>
      </p:grpSp>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5DD0E95D-5690-B225-DA57-1273DB279A8B}"/>
                  </a:ext>
                </a:extLst>
              </p:cNvPr>
              <p:cNvGraphicFramePr>
                <a:graphicFrameLocks noChangeAspect="1"/>
              </p:cNvGraphicFramePr>
              <p:nvPr>
                <p:extLst>
                  <p:ext uri="{D42A27DB-BD31-4B8C-83A1-F6EECF244321}">
                    <p14:modId xmlns:p14="http://schemas.microsoft.com/office/powerpoint/2010/main" val="2166253274"/>
                  </p:ext>
                </p:extLst>
              </p:nvPr>
            </p:nvGraphicFramePr>
            <p:xfrm>
              <a:off x="3543096" y="3114640"/>
              <a:ext cx="1098031" cy="617642"/>
            </p:xfrm>
            <a:graphic>
              <a:graphicData uri="http://schemas.microsoft.com/office/powerpoint/2016/slidezoom">
                <pslz:sldZm>
                  <pslz:sldZmObj sldId="300" cId="2815587962">
                    <pslz:zmPr id="{A6617E52-0E6E-4732-950F-C8F90113CBE9}" transitionDur="1000" showBg="0">
                      <p166:blipFill xmlns:p166="http://schemas.microsoft.com/office/powerpoint/2016/6/main">
                        <a:blip r:embed="rId8"/>
                        <a:stretch>
                          <a:fillRect/>
                        </a:stretch>
                      </p166:blipFill>
                      <p166:spPr xmlns:p166="http://schemas.microsoft.com/office/powerpoint/2016/6/main">
                        <a:xfrm>
                          <a:off x="0" y="0"/>
                          <a:ext cx="1098031" cy="617642"/>
                        </a:xfrm>
                        <a:prstGeom prst="rect">
                          <a:avLst/>
                        </a:prstGeom>
                      </p166:spPr>
                    </pslz:zmPr>
                  </pslz:sldZmObj>
                </pslz:sldZm>
              </a:graphicData>
            </a:graphic>
          </p:graphicFrame>
        </mc:Choice>
        <mc:Fallback xmlns="">
          <p:pic>
            <p:nvPicPr>
              <p:cNvPr id="20" name="Slide Zoom 19">
                <a:hlinkClick r:id="rId9" action="ppaction://hlinksldjump"/>
                <a:extLst>
                  <a:ext uri="{FF2B5EF4-FFF2-40B4-BE49-F238E27FC236}">
                    <a16:creationId xmlns:a16="http://schemas.microsoft.com/office/drawing/2014/main" id="{5DD0E95D-5690-B225-DA57-1273DB279A8B}"/>
                  </a:ext>
                </a:extLst>
              </p:cNvPr>
              <p:cNvPicPr>
                <a:picLocks noGrp="1" noRot="1" noChangeAspect="1" noMove="1" noResize="1" noEditPoints="1" noAdjustHandles="1" noChangeArrowheads="1" noChangeShapeType="1"/>
              </p:cNvPicPr>
              <p:nvPr/>
            </p:nvPicPr>
            <p:blipFill>
              <a:blip r:embed="rId10"/>
              <a:stretch>
                <a:fillRect/>
              </a:stretch>
            </p:blipFill>
            <p:spPr>
              <a:xfrm>
                <a:off x="3543096" y="3114640"/>
                <a:ext cx="1098031" cy="617642"/>
              </a:xfrm>
              <a:prstGeom prst="rect">
                <a:avLst/>
              </a:prstGeom>
            </p:spPr>
          </p:pic>
        </mc:Fallback>
      </mc:AlternateContent>
    </p:spTree>
    <p:extLst>
      <p:ext uri="{BB962C8B-B14F-4D97-AF65-F5344CB8AC3E}">
        <p14:creationId xmlns:p14="http://schemas.microsoft.com/office/powerpoint/2010/main" val="29203367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up)">
                                      <p:cBhvr>
                                        <p:cTn id="7" dur="800"/>
                                        <p:tgtEl>
                                          <p:spTgt spid="37"/>
                                        </p:tgtEl>
                                      </p:cBhvr>
                                    </p:animEffect>
                                  </p:childTnLst>
                                </p:cTn>
                              </p:par>
                              <p:par>
                                <p:cTn id="8" presetID="42" presetClass="path" presetSubtype="0" decel="100000" fill="hold" nodeType="withEffect">
                                  <p:stCondLst>
                                    <p:cond delay="0"/>
                                  </p:stCondLst>
                                  <p:childTnLst>
                                    <p:animMotion origin="layout" path="M 0 -4.81481E-6 L 0 0.11389 " pathEditMode="relative" rAng="0" ptsTypes="AA">
                                      <p:cBhvr>
                                        <p:cTn id="9" dur="1250" spd="-100000" fill="hold"/>
                                        <p:tgtEl>
                                          <p:spTgt spid="37"/>
                                        </p:tgtEl>
                                        <p:attrNameLst>
                                          <p:attrName>ppt_x</p:attrName>
                                          <p:attrName>ppt_y</p:attrName>
                                        </p:attrNameLst>
                                      </p:cBhvr>
                                      <p:rCtr x="0" y="5694"/>
                                    </p:animMotion>
                                  </p:childTnLst>
                                </p:cTn>
                              </p:par>
                              <p:par>
                                <p:cTn id="10" presetID="22" presetClass="entr" presetSubtype="1"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up)">
                                      <p:cBhvr>
                                        <p:cTn id="12" dur="800"/>
                                        <p:tgtEl>
                                          <p:spTgt spid="20"/>
                                        </p:tgtEl>
                                      </p:cBhvr>
                                    </p:animEffect>
                                  </p:childTnLst>
                                </p:cTn>
                              </p:par>
                              <p:par>
                                <p:cTn id="13" presetID="42" presetClass="path" presetSubtype="0" decel="100000" fill="hold" nodeType="withEffect">
                                  <p:stCondLst>
                                    <p:cond delay="0"/>
                                  </p:stCondLst>
                                  <p:childTnLst>
                                    <p:animMotion origin="layout" path="M 0 -4.81481E-6 L 0 0.11389 " pathEditMode="relative" rAng="0" ptsTypes="AA">
                                      <p:cBhvr>
                                        <p:cTn id="14" dur="1250" spd="-100000" fill="hold"/>
                                        <p:tgtEl>
                                          <p:spTgt spid="20"/>
                                        </p:tgtEl>
                                        <p:attrNameLst>
                                          <p:attrName>ppt_x</p:attrName>
                                          <p:attrName>ppt_y</p:attrName>
                                        </p:attrNameLst>
                                      </p:cBhvr>
                                      <p:rCtr x="0"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421212-04E0-D474-1F00-2EB9EF6AC4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575" y="790574"/>
            <a:ext cx="5276850" cy="5276850"/>
          </a:xfrm>
          <a:prstGeom prst="rect">
            <a:avLst/>
          </a:prstGeom>
        </p:spPr>
      </p:pic>
    </p:spTree>
    <p:extLst>
      <p:ext uri="{BB962C8B-B14F-4D97-AF65-F5344CB8AC3E}">
        <p14:creationId xmlns:p14="http://schemas.microsoft.com/office/powerpoint/2010/main" val="3309294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2306407" y="1321257"/>
            <a:ext cx="9334608"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FFB3"/>
                </a:solidFill>
                <a:effectLst/>
                <a:uLnTx/>
                <a:uFillTx/>
                <a:latin typeface="Darker Grotesque SemiBold"/>
              </a:rPr>
              <a:t>MICROSOFT PROJECT </a:t>
            </a:r>
            <a:endParaRPr kumimoji="0" lang="en-US" sz="8000" b="0" i="0" u="none" strike="noStrike" kern="0" cap="none" spc="0" normalizeH="0" baseline="0" noProof="0" dirty="0">
              <a:ln>
                <a:noFill/>
              </a:ln>
              <a:solidFill>
                <a:schemeClr val="bg1"/>
              </a:solidFill>
              <a:effectLst/>
              <a:uLnTx/>
              <a:uFillTx/>
              <a:latin typeface="Darker Grotesque SemiBold"/>
            </a:endParaRPr>
          </a:p>
        </p:txBody>
      </p:sp>
      <p:sp>
        <p:nvSpPr>
          <p:cNvPr id="5" name="TextBox 4">
            <a:extLst>
              <a:ext uri="{FF2B5EF4-FFF2-40B4-BE49-F238E27FC236}">
                <a16:creationId xmlns:a16="http://schemas.microsoft.com/office/drawing/2014/main" id="{F0E22F08-9A72-3B4A-C7DA-8A732B6201BF}"/>
              </a:ext>
            </a:extLst>
          </p:cNvPr>
          <p:cNvSpPr txBox="1"/>
          <p:nvPr/>
        </p:nvSpPr>
        <p:spPr>
          <a:xfrm>
            <a:off x="3008217" y="2459504"/>
            <a:ext cx="7338548" cy="3046988"/>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A widely used tool with features like task management, Gantt charts, resource management, and reporting. Ideal for large, complex projects requiring detailed tracking of timelines and resources.</a:t>
            </a:r>
            <a:endParaRPr lang="en-GB" sz="3200" dirty="0">
              <a:solidFill>
                <a:schemeClr val="bg1"/>
              </a:solidFill>
            </a:endParaRPr>
          </a:p>
        </p:txBody>
      </p:sp>
      <p:pic>
        <p:nvPicPr>
          <p:cNvPr id="2" name="Picture 1">
            <a:extLst>
              <a:ext uri="{FF2B5EF4-FFF2-40B4-BE49-F238E27FC236}">
                <a16:creationId xmlns:a16="http://schemas.microsoft.com/office/drawing/2014/main" id="{6D9EF253-90FF-3FA9-FF59-A61646B8EE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3771" y="1321257"/>
            <a:ext cx="699434" cy="699434"/>
          </a:xfrm>
          <a:prstGeom prst="rect">
            <a:avLst/>
          </a:prstGeom>
        </p:spPr>
      </p:pic>
    </p:spTree>
    <p:extLst>
      <p:ext uri="{BB962C8B-B14F-4D97-AF65-F5344CB8AC3E}">
        <p14:creationId xmlns:p14="http://schemas.microsoft.com/office/powerpoint/2010/main" val="97874588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4B935C-D57E-41F5-F8F4-5006959952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575" y="790574"/>
            <a:ext cx="5276850" cy="5276850"/>
          </a:xfrm>
          <a:prstGeom prst="rect">
            <a:avLst/>
          </a:prstGeom>
        </p:spPr>
      </p:pic>
    </p:spTree>
    <p:extLst>
      <p:ext uri="{BB962C8B-B14F-4D97-AF65-F5344CB8AC3E}">
        <p14:creationId xmlns:p14="http://schemas.microsoft.com/office/powerpoint/2010/main" val="21456671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80C121-E185-206C-176A-6575C91A8E9E}"/>
              </a:ext>
            </a:extLst>
          </p:cNvPr>
          <p:cNvSpPr txBox="1"/>
          <p:nvPr/>
        </p:nvSpPr>
        <p:spPr>
          <a:xfrm>
            <a:off x="4452762" y="1315297"/>
            <a:ext cx="3286476"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70C0"/>
                </a:solidFill>
                <a:effectLst/>
                <a:uLnTx/>
                <a:uFillTx/>
                <a:latin typeface="Darker Grotesque SemiBold"/>
              </a:rPr>
              <a:t>TRELLO</a:t>
            </a:r>
          </a:p>
        </p:txBody>
      </p:sp>
      <p:sp>
        <p:nvSpPr>
          <p:cNvPr id="5" name="TextBox 4">
            <a:extLst>
              <a:ext uri="{FF2B5EF4-FFF2-40B4-BE49-F238E27FC236}">
                <a16:creationId xmlns:a16="http://schemas.microsoft.com/office/drawing/2014/main" id="{F0E22F08-9A72-3B4A-C7DA-8A732B6201BF}"/>
              </a:ext>
            </a:extLst>
          </p:cNvPr>
          <p:cNvSpPr txBox="1"/>
          <p:nvPr/>
        </p:nvSpPr>
        <p:spPr>
          <a:xfrm>
            <a:off x="3148290" y="2232471"/>
            <a:ext cx="5895420" cy="2554545"/>
          </a:xfrm>
          <a:prstGeom prst="rect">
            <a:avLst/>
          </a:prstGeom>
          <a:noFill/>
        </p:spPr>
        <p:txBody>
          <a:bodyPr wrap="square" rtlCol="0">
            <a:spAutoFit/>
          </a:bodyPr>
          <a:lstStyle>
            <a:defPPr>
              <a:defRPr lang="en-US"/>
            </a:defPPr>
            <a:lvl1pPr algn="ctr">
              <a:defRPr sz="1600" spc="110">
                <a:solidFill>
                  <a:schemeClr val="bg1"/>
                </a:solidFill>
                <a:latin typeface="Darker Grotesque" pitchFamily="2" charset="0"/>
              </a:defRPr>
            </a:lvl1pPr>
          </a:lstStyle>
          <a:p>
            <a:r>
              <a:rPr lang="en-US" sz="3200" dirty="0"/>
              <a:t>A visually intuitive, flexible tool using a board and card system to track tasks. It’s ideal for smaller teams and projects requiring high flexibility.</a:t>
            </a:r>
            <a:endParaRPr lang="en-GB" sz="3200" dirty="0"/>
          </a:p>
        </p:txBody>
      </p:sp>
      <p:sp>
        <p:nvSpPr>
          <p:cNvPr id="7" name="Hexagon 6">
            <a:extLst>
              <a:ext uri="{FF2B5EF4-FFF2-40B4-BE49-F238E27FC236}">
                <a16:creationId xmlns:a16="http://schemas.microsoft.com/office/drawing/2014/main" id="{71CFC379-841E-D9FE-4808-E3B2DBFE8810}"/>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pic>
        <p:nvPicPr>
          <p:cNvPr id="9" name="Picture 8">
            <a:extLst>
              <a:ext uri="{FF2B5EF4-FFF2-40B4-BE49-F238E27FC236}">
                <a16:creationId xmlns:a16="http://schemas.microsoft.com/office/drawing/2014/main" id="{FB585516-0E94-8251-D92C-B9806AE48B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977" y="1315297"/>
            <a:ext cx="711353" cy="711353"/>
          </a:xfrm>
          <a:prstGeom prst="rect">
            <a:avLst/>
          </a:prstGeom>
        </p:spPr>
      </p:pic>
    </p:spTree>
    <p:extLst>
      <p:ext uri="{BB962C8B-B14F-4D97-AF65-F5344CB8AC3E}">
        <p14:creationId xmlns:p14="http://schemas.microsoft.com/office/powerpoint/2010/main" val="429069479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01F228-B45F-5806-DA2A-9CFE9080AB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575" y="790574"/>
            <a:ext cx="5276850" cy="5276850"/>
          </a:xfrm>
          <a:prstGeom prst="rect">
            <a:avLst/>
          </a:prstGeom>
        </p:spPr>
      </p:pic>
    </p:spTree>
    <p:extLst>
      <p:ext uri="{BB962C8B-B14F-4D97-AF65-F5344CB8AC3E}">
        <p14:creationId xmlns:p14="http://schemas.microsoft.com/office/powerpoint/2010/main" val="12360274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80C121-E185-206C-176A-6575C91A8E9E}"/>
              </a:ext>
            </a:extLst>
          </p:cNvPr>
          <p:cNvSpPr txBox="1"/>
          <p:nvPr/>
        </p:nvSpPr>
        <p:spPr>
          <a:xfrm>
            <a:off x="4757375" y="1295681"/>
            <a:ext cx="2701382"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FD6364"/>
                </a:solidFill>
                <a:effectLst/>
                <a:uLnTx/>
                <a:uFillTx/>
                <a:latin typeface="Darker Grotesque SemiBold"/>
              </a:rPr>
              <a:t>Asana</a:t>
            </a:r>
          </a:p>
        </p:txBody>
      </p:sp>
      <p:sp>
        <p:nvSpPr>
          <p:cNvPr id="5" name="TextBox 4">
            <a:extLst>
              <a:ext uri="{FF2B5EF4-FFF2-40B4-BE49-F238E27FC236}">
                <a16:creationId xmlns:a16="http://schemas.microsoft.com/office/drawing/2014/main" id="{F0E22F08-9A72-3B4A-C7DA-8A732B6201BF}"/>
              </a:ext>
            </a:extLst>
          </p:cNvPr>
          <p:cNvSpPr txBox="1"/>
          <p:nvPr/>
        </p:nvSpPr>
        <p:spPr>
          <a:xfrm>
            <a:off x="3001606" y="2212855"/>
            <a:ext cx="6212919" cy="3046988"/>
          </a:xfrm>
          <a:prstGeom prst="rect">
            <a:avLst/>
          </a:prstGeom>
          <a:noFill/>
        </p:spPr>
        <p:txBody>
          <a:bodyPr wrap="square" rtlCol="0">
            <a:spAutoFit/>
          </a:bodyPr>
          <a:lstStyle>
            <a:defPPr>
              <a:defRPr lang="en-US"/>
            </a:defPPr>
            <a:lvl1pPr algn="ctr">
              <a:defRPr sz="1600" spc="110">
                <a:solidFill>
                  <a:schemeClr val="bg1"/>
                </a:solidFill>
                <a:latin typeface="Darker Grotesque" pitchFamily="2" charset="0"/>
              </a:defRPr>
            </a:lvl1pPr>
          </a:lstStyle>
          <a:p>
            <a:r>
              <a:rPr lang="en-US" sz="3200" dirty="0"/>
              <a:t>Known for its intuitive interface, Asana supports task tracking, project planning, and team collaboration. It integrates with Slack and Google Drive, making workflows more efficient.</a:t>
            </a:r>
            <a:endParaRPr lang="en-GB" sz="3200" dirty="0"/>
          </a:p>
        </p:txBody>
      </p:sp>
      <p:sp>
        <p:nvSpPr>
          <p:cNvPr id="7" name="Hexagon 6">
            <a:extLst>
              <a:ext uri="{FF2B5EF4-FFF2-40B4-BE49-F238E27FC236}">
                <a16:creationId xmlns:a16="http://schemas.microsoft.com/office/drawing/2014/main" id="{A1758022-056D-9292-4864-022289CFC4B6}"/>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pic>
        <p:nvPicPr>
          <p:cNvPr id="9" name="Picture 8">
            <a:extLst>
              <a:ext uri="{FF2B5EF4-FFF2-40B4-BE49-F238E27FC236}">
                <a16:creationId xmlns:a16="http://schemas.microsoft.com/office/drawing/2014/main" id="{D66FB9CF-5090-5D46-3EF0-8F7E3343C2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1361" y="1295681"/>
            <a:ext cx="750585" cy="750585"/>
          </a:xfrm>
          <a:prstGeom prst="rect">
            <a:avLst/>
          </a:prstGeom>
        </p:spPr>
      </p:pic>
    </p:spTree>
    <p:extLst>
      <p:ext uri="{BB962C8B-B14F-4D97-AF65-F5344CB8AC3E}">
        <p14:creationId xmlns:p14="http://schemas.microsoft.com/office/powerpoint/2010/main" val="120917365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ADA115-5627-B81C-2498-1BA7BE86E9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575" y="790574"/>
            <a:ext cx="5276850" cy="5276850"/>
          </a:xfrm>
          <a:prstGeom prst="rect">
            <a:avLst/>
          </a:prstGeom>
        </p:spPr>
      </p:pic>
    </p:spTree>
    <p:extLst>
      <p:ext uri="{BB962C8B-B14F-4D97-AF65-F5344CB8AC3E}">
        <p14:creationId xmlns:p14="http://schemas.microsoft.com/office/powerpoint/2010/main" val="41023381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80C121-E185-206C-176A-6575C91A8E9E}"/>
              </a:ext>
            </a:extLst>
          </p:cNvPr>
          <p:cNvSpPr txBox="1"/>
          <p:nvPr/>
        </p:nvSpPr>
        <p:spPr>
          <a:xfrm>
            <a:off x="2452137" y="1307299"/>
            <a:ext cx="7938392"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chemeClr val="bg1"/>
                </a:solidFill>
                <a:effectLst/>
                <a:uLnTx/>
                <a:uFillTx/>
                <a:latin typeface="Darker Grotesque SemiBold"/>
              </a:rPr>
              <a:t>Comparison Table </a:t>
            </a:r>
          </a:p>
        </p:txBody>
      </p:sp>
      <p:pic>
        <p:nvPicPr>
          <p:cNvPr id="7" name="Picture 6">
            <a:extLst>
              <a:ext uri="{FF2B5EF4-FFF2-40B4-BE49-F238E27FC236}">
                <a16:creationId xmlns:a16="http://schemas.microsoft.com/office/drawing/2014/main" id="{56A48390-210D-262C-3F97-F814F43A21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1884" y="2224473"/>
            <a:ext cx="6178898" cy="4254397"/>
          </a:xfrm>
          <a:prstGeom prst="rect">
            <a:avLst/>
          </a:prstGeom>
        </p:spPr>
      </p:pic>
      <p:sp>
        <p:nvSpPr>
          <p:cNvPr id="5" name="Hexagon 4">
            <a:extLst>
              <a:ext uri="{FF2B5EF4-FFF2-40B4-BE49-F238E27FC236}">
                <a16:creationId xmlns:a16="http://schemas.microsoft.com/office/drawing/2014/main" id="{19E7E8A5-6A78-33FE-2D9B-DAF5A839EE78}"/>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pic>
        <p:nvPicPr>
          <p:cNvPr id="9" name="Picture 8">
            <a:extLst>
              <a:ext uri="{FF2B5EF4-FFF2-40B4-BE49-F238E27FC236}">
                <a16:creationId xmlns:a16="http://schemas.microsoft.com/office/drawing/2014/main" id="{AE198A82-9CF7-E17A-3295-8791B26949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2979" y="1307299"/>
            <a:ext cx="727349" cy="727349"/>
          </a:xfrm>
          <a:prstGeom prst="rect">
            <a:avLst/>
          </a:prstGeom>
        </p:spPr>
      </p:pic>
    </p:spTree>
    <p:extLst>
      <p:ext uri="{BB962C8B-B14F-4D97-AF65-F5344CB8AC3E}">
        <p14:creationId xmlns:p14="http://schemas.microsoft.com/office/powerpoint/2010/main" val="2236253256"/>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E773A7-D660-F6CD-5720-69DB9643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4162" y="2200274"/>
            <a:ext cx="6543675" cy="2457450"/>
          </a:xfrm>
          <a:prstGeom prst="rect">
            <a:avLst/>
          </a:prstGeom>
        </p:spPr>
      </p:pic>
    </p:spTree>
    <p:extLst>
      <p:ext uri="{BB962C8B-B14F-4D97-AF65-F5344CB8AC3E}">
        <p14:creationId xmlns:p14="http://schemas.microsoft.com/office/powerpoint/2010/main" val="818115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2060824" y="1362241"/>
            <a:ext cx="8783174"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4775E7"/>
                </a:solidFill>
                <a:effectLst/>
                <a:uLnTx/>
                <a:uFillTx/>
                <a:latin typeface="Darker Grotesque SemiBold"/>
              </a:rPr>
              <a:t>Critical Path Method</a:t>
            </a:r>
          </a:p>
        </p:txBody>
      </p:sp>
      <p:sp>
        <p:nvSpPr>
          <p:cNvPr id="5" name="TextBox 4">
            <a:extLst>
              <a:ext uri="{FF2B5EF4-FFF2-40B4-BE49-F238E27FC236}">
                <a16:creationId xmlns:a16="http://schemas.microsoft.com/office/drawing/2014/main" id="{F0E22F08-9A72-3B4A-C7DA-8A732B6201BF}"/>
              </a:ext>
            </a:extLst>
          </p:cNvPr>
          <p:cNvSpPr txBox="1"/>
          <p:nvPr/>
        </p:nvSpPr>
        <p:spPr>
          <a:xfrm>
            <a:off x="2178109" y="2279415"/>
            <a:ext cx="7835781" cy="4031873"/>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The Critical Path Method (CPM) is a project management technique that helps determine the longest sequence of tasks that must be completed for a project to finish on time. The critical path dictates the minimum project duration, ensuring that delays in critical tasks do not extend the project timeline.</a:t>
            </a:r>
            <a:endParaRPr lang="en-GB" sz="3200" dirty="0">
              <a:solidFill>
                <a:schemeClr val="bg1"/>
              </a:solidFill>
            </a:endParaRPr>
          </a:p>
        </p:txBody>
      </p:sp>
      <p:pic>
        <p:nvPicPr>
          <p:cNvPr id="10" name="Picture 9">
            <a:extLst>
              <a:ext uri="{FF2B5EF4-FFF2-40B4-BE49-F238E27FC236}">
                <a16:creationId xmlns:a16="http://schemas.microsoft.com/office/drawing/2014/main" id="{75A924C1-8445-A131-2CD0-DA60C4F5A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483" y="1455346"/>
            <a:ext cx="1148341" cy="431255"/>
          </a:xfrm>
          <a:prstGeom prst="rect">
            <a:avLst/>
          </a:prstGeom>
        </p:spPr>
      </p:pic>
      <p:sp>
        <p:nvSpPr>
          <p:cNvPr id="6" name="Oval 5">
            <a:extLst>
              <a:ext uri="{FF2B5EF4-FFF2-40B4-BE49-F238E27FC236}">
                <a16:creationId xmlns:a16="http://schemas.microsoft.com/office/drawing/2014/main" id="{F3A0B02D-25A1-8662-FE54-A0A65D93F4E6}"/>
              </a:ext>
            </a:extLst>
          </p:cNvPr>
          <p:cNvSpPr/>
          <p:nvPr/>
        </p:nvSpPr>
        <p:spPr>
          <a:xfrm>
            <a:off x="8235591" y="2560740"/>
            <a:ext cx="6175566" cy="6500731"/>
          </a:xfrm>
          <a:prstGeom prst="ellipse">
            <a:avLst/>
          </a:prstGeom>
          <a:gradFill flip="none" rotWithShape="1">
            <a:gsLst>
              <a:gs pos="14000">
                <a:srgbClr val="4775E7"/>
              </a:gs>
              <a:gs pos="35000">
                <a:srgbClr val="4775E7">
                  <a:alpha val="35000"/>
                </a:srgbClr>
              </a:gs>
              <a:gs pos="100000">
                <a:srgbClr val="4775E7">
                  <a:alpha val="0"/>
                </a:srgbClr>
              </a:gs>
            </a:gsLst>
            <a:path path="circle">
              <a:fillToRect l="50000" t="50000" r="50000" b="50000"/>
            </a:path>
            <a:tileRect/>
          </a:gradFill>
          <a:ln>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0006829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3631769" y="1362241"/>
            <a:ext cx="5641289" cy="917174"/>
          </a:xfrm>
          <a:prstGeom prst="rect">
            <a:avLst/>
          </a:prstGeom>
          <a:noFill/>
        </p:spPr>
        <p:txBody>
          <a:bodyPr wrap="non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4775E7"/>
                </a:solidFill>
                <a:effectLst/>
                <a:uLnTx/>
                <a:uFillTx/>
                <a:latin typeface="Darker Grotesque SemiBold"/>
              </a:rPr>
              <a:t>Steps in CPM</a:t>
            </a:r>
          </a:p>
        </p:txBody>
      </p:sp>
      <p:sp>
        <p:nvSpPr>
          <p:cNvPr id="5" name="TextBox 4">
            <a:extLst>
              <a:ext uri="{FF2B5EF4-FFF2-40B4-BE49-F238E27FC236}">
                <a16:creationId xmlns:a16="http://schemas.microsoft.com/office/drawing/2014/main" id="{F0E22F08-9A72-3B4A-C7DA-8A732B6201BF}"/>
              </a:ext>
            </a:extLst>
          </p:cNvPr>
          <p:cNvSpPr txBox="1"/>
          <p:nvPr/>
        </p:nvSpPr>
        <p:spPr>
          <a:xfrm>
            <a:off x="2728069" y="2594576"/>
            <a:ext cx="8328401" cy="3785652"/>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r>
              <a:rPr lang="en-US" sz="2400" dirty="0">
                <a:solidFill>
                  <a:schemeClr val="bg1"/>
                </a:solidFill>
              </a:rPr>
              <a:t>1. </a:t>
            </a:r>
            <a:r>
              <a:rPr lang="en-US" sz="2400" b="1" dirty="0">
                <a:solidFill>
                  <a:schemeClr val="bg1"/>
                </a:solidFill>
              </a:rPr>
              <a:t>Identify Tasks </a:t>
            </a:r>
            <a:r>
              <a:rPr lang="en-US" sz="2400" dirty="0">
                <a:solidFill>
                  <a:schemeClr val="bg1"/>
                </a:solidFill>
              </a:rPr>
              <a:t>– List all project activities.
2. </a:t>
            </a:r>
            <a:r>
              <a:rPr lang="en-US" sz="2400" b="1" dirty="0">
                <a:solidFill>
                  <a:schemeClr val="bg1"/>
                </a:solidFill>
              </a:rPr>
              <a:t>Determine Dependencies</a:t>
            </a:r>
            <a:r>
              <a:rPr lang="en-US" sz="2400" dirty="0">
                <a:solidFill>
                  <a:schemeClr val="bg1"/>
                </a:solidFill>
              </a:rPr>
              <a:t> – Define task relationships.
3. </a:t>
            </a:r>
            <a:r>
              <a:rPr lang="en-US" sz="2400" b="1" dirty="0">
                <a:solidFill>
                  <a:schemeClr val="bg1"/>
                </a:solidFill>
              </a:rPr>
              <a:t>Estimate</a:t>
            </a:r>
            <a:r>
              <a:rPr lang="en-US" sz="2400" dirty="0">
                <a:solidFill>
                  <a:schemeClr val="bg1"/>
                </a:solidFill>
              </a:rPr>
              <a:t> </a:t>
            </a:r>
            <a:r>
              <a:rPr lang="en-US" sz="2400" b="1" dirty="0">
                <a:solidFill>
                  <a:schemeClr val="bg1"/>
                </a:solidFill>
              </a:rPr>
              <a:t>Durations</a:t>
            </a:r>
            <a:r>
              <a:rPr lang="en-US" sz="2400" dirty="0">
                <a:solidFill>
                  <a:schemeClr val="bg1"/>
                </a:solidFill>
              </a:rPr>
              <a:t> – Assign time estimates to each task.
4. </a:t>
            </a:r>
            <a:r>
              <a:rPr lang="en-US" sz="2400" b="1" dirty="0">
                <a:solidFill>
                  <a:schemeClr val="bg1"/>
                </a:solidFill>
              </a:rPr>
              <a:t>Create a Network Diagram</a:t>
            </a:r>
            <a:r>
              <a:rPr lang="en-US" sz="2400" dirty="0">
                <a:solidFill>
                  <a:schemeClr val="bg1"/>
                </a:solidFill>
              </a:rPr>
              <a:t> – Visualize task sequences.
5.</a:t>
            </a:r>
            <a:r>
              <a:rPr lang="en-US" sz="2400" b="1" dirty="0">
                <a:solidFill>
                  <a:schemeClr val="bg1"/>
                </a:solidFill>
              </a:rPr>
              <a:t> Find the Critical Path</a:t>
            </a:r>
            <a:r>
              <a:rPr lang="en-US" sz="2400" dirty="0">
                <a:solidFill>
                  <a:schemeClr val="bg1"/>
                </a:solidFill>
              </a:rPr>
              <a:t> – Identify the longest path of dependent tasks.</a:t>
            </a:r>
            <a:endParaRPr lang="en-GB" sz="2400" dirty="0">
              <a:solidFill>
                <a:schemeClr val="bg1"/>
              </a:solidFill>
            </a:endParaRPr>
          </a:p>
        </p:txBody>
      </p:sp>
      <p:pic>
        <p:nvPicPr>
          <p:cNvPr id="10" name="Picture 9">
            <a:extLst>
              <a:ext uri="{FF2B5EF4-FFF2-40B4-BE49-F238E27FC236}">
                <a16:creationId xmlns:a16="http://schemas.microsoft.com/office/drawing/2014/main" id="{75A924C1-8445-A131-2CD0-DA60C4F5A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483" y="1455346"/>
            <a:ext cx="1148341" cy="431255"/>
          </a:xfrm>
          <a:prstGeom prst="rect">
            <a:avLst/>
          </a:prstGeom>
        </p:spPr>
      </p:pic>
      <p:sp>
        <p:nvSpPr>
          <p:cNvPr id="7" name="Oval 6">
            <a:extLst>
              <a:ext uri="{FF2B5EF4-FFF2-40B4-BE49-F238E27FC236}">
                <a16:creationId xmlns:a16="http://schemas.microsoft.com/office/drawing/2014/main" id="{BA9087D2-A48F-64F1-D589-28B101F4E32A}"/>
              </a:ext>
            </a:extLst>
          </p:cNvPr>
          <p:cNvSpPr/>
          <p:nvPr/>
        </p:nvSpPr>
        <p:spPr>
          <a:xfrm>
            <a:off x="-1952253" y="2573544"/>
            <a:ext cx="6175566" cy="6500731"/>
          </a:xfrm>
          <a:prstGeom prst="ellipse">
            <a:avLst/>
          </a:prstGeom>
          <a:gradFill flip="none" rotWithShape="1">
            <a:gsLst>
              <a:gs pos="14000">
                <a:srgbClr val="4775E7"/>
              </a:gs>
              <a:gs pos="35000">
                <a:srgbClr val="4775E7">
                  <a:alpha val="35000"/>
                </a:srgbClr>
              </a:gs>
              <a:gs pos="100000">
                <a:srgbClr val="4775E7">
                  <a:alpha val="0"/>
                </a:srgbClr>
              </a:gs>
            </a:gsLst>
            <a:path path="circle">
              <a:fillToRect l="50000" t="50000" r="50000" b="50000"/>
            </a:path>
            <a:tileRect/>
          </a:gradFill>
          <a:ln>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38516466"/>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E773A7-D660-F6CD-5720-69DB9643F36F}"/>
              </a:ext>
            </a:extLst>
          </p:cNvPr>
          <p:cNvPicPr>
            <a:picLocks noChangeAspect="1"/>
          </p:cNvPicPr>
          <p:nvPr/>
        </p:nvPicPr>
        <p:blipFill>
          <a:blip r:embed="rId2"/>
          <a:srcRect/>
          <a:stretch/>
        </p:blipFill>
        <p:spPr>
          <a:xfrm>
            <a:off x="3356547" y="2200274"/>
            <a:ext cx="5478904" cy="2457450"/>
          </a:xfrm>
          <a:prstGeom prst="rect">
            <a:avLst/>
          </a:prstGeom>
        </p:spPr>
      </p:pic>
    </p:spTree>
    <p:extLst>
      <p:ext uri="{BB962C8B-B14F-4D97-AF65-F5344CB8AC3E}">
        <p14:creationId xmlns:p14="http://schemas.microsoft.com/office/powerpoint/2010/main" val="297197091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1433737" y="1066373"/>
            <a:ext cx="10307899" cy="1655838"/>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4775E7"/>
                </a:solidFill>
                <a:effectLst/>
                <a:uLnTx/>
                <a:uFillTx/>
                <a:latin typeface="Darker Grotesque SemiBold"/>
              </a:rPr>
              <a:t>Program Evaluation Review Techniques</a:t>
            </a:r>
          </a:p>
        </p:txBody>
      </p:sp>
      <p:sp>
        <p:nvSpPr>
          <p:cNvPr id="5" name="TextBox 4">
            <a:extLst>
              <a:ext uri="{FF2B5EF4-FFF2-40B4-BE49-F238E27FC236}">
                <a16:creationId xmlns:a16="http://schemas.microsoft.com/office/drawing/2014/main" id="{F0E22F08-9A72-3B4A-C7DA-8A732B6201BF}"/>
              </a:ext>
            </a:extLst>
          </p:cNvPr>
          <p:cNvSpPr txBox="1"/>
          <p:nvPr/>
        </p:nvSpPr>
        <p:spPr>
          <a:xfrm>
            <a:off x="2077972" y="2786566"/>
            <a:ext cx="9181637" cy="2554545"/>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r>
              <a:rPr lang="en-US" sz="3200" dirty="0">
                <a:solidFill>
                  <a:schemeClr val="bg1"/>
                </a:solidFill>
              </a:rPr>
              <a:t>PERT is a probabilistic approach that incorporates uncertainty in task durations, making it particularly useful for projects with variable timelines. By incorporating variability, PERT provides a more flexible approach than CPM.</a:t>
            </a:r>
            <a:endParaRPr lang="en-GB" sz="3200" dirty="0">
              <a:solidFill>
                <a:schemeClr val="bg1"/>
              </a:solidFill>
            </a:endParaRPr>
          </a:p>
        </p:txBody>
      </p:sp>
      <p:sp>
        <p:nvSpPr>
          <p:cNvPr id="6" name="Oval 5">
            <a:extLst>
              <a:ext uri="{FF2B5EF4-FFF2-40B4-BE49-F238E27FC236}">
                <a16:creationId xmlns:a16="http://schemas.microsoft.com/office/drawing/2014/main" id="{F3A0B02D-25A1-8662-FE54-A0A65D93F4E6}"/>
              </a:ext>
            </a:extLst>
          </p:cNvPr>
          <p:cNvSpPr/>
          <p:nvPr/>
        </p:nvSpPr>
        <p:spPr>
          <a:xfrm>
            <a:off x="7728328" y="3429000"/>
            <a:ext cx="6856835" cy="6553653"/>
          </a:xfrm>
          <a:prstGeom prst="ellipse">
            <a:avLst/>
          </a:prstGeom>
          <a:gradFill flip="none" rotWithShape="1">
            <a:gsLst>
              <a:gs pos="14000">
                <a:srgbClr val="4775E7"/>
              </a:gs>
              <a:gs pos="35000">
                <a:srgbClr val="4775E7">
                  <a:alpha val="35000"/>
                </a:srgbClr>
              </a:gs>
              <a:gs pos="100000">
                <a:srgbClr val="4775E7">
                  <a:alpha val="0"/>
                </a:srgbClr>
              </a:gs>
            </a:gsLst>
            <a:path path="circle">
              <a:fillToRect l="50000" t="50000" r="50000" b="50000"/>
            </a:path>
            <a:tileRect/>
          </a:gradFill>
          <a:ln>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0E25BA0-5730-4E6B-CC8B-57D130092A26}"/>
              </a:ext>
            </a:extLst>
          </p:cNvPr>
          <p:cNvPicPr>
            <a:picLocks noChangeAspect="1"/>
          </p:cNvPicPr>
          <p:nvPr/>
        </p:nvPicPr>
        <p:blipFill>
          <a:blip r:embed="rId2"/>
          <a:srcRect/>
          <a:stretch/>
        </p:blipFill>
        <p:spPr>
          <a:xfrm>
            <a:off x="988765" y="1447656"/>
            <a:ext cx="995778" cy="446636"/>
          </a:xfrm>
          <a:prstGeom prst="rect">
            <a:avLst/>
          </a:prstGeom>
        </p:spPr>
      </p:pic>
    </p:spTree>
    <p:extLst>
      <p:ext uri="{BB962C8B-B14F-4D97-AF65-F5344CB8AC3E}">
        <p14:creationId xmlns:p14="http://schemas.microsoft.com/office/powerpoint/2010/main" val="3329525519"/>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988765" y="1066373"/>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4775E7"/>
                </a:solidFill>
                <a:effectLst/>
                <a:uLnTx/>
                <a:uFillTx/>
                <a:latin typeface="Darker Grotesque SemiBold"/>
              </a:rPr>
              <a:t>Time Estimate </a:t>
            </a:r>
            <a:r>
              <a:rPr lang="en-US" sz="8000" kern="0" dirty="0">
                <a:solidFill>
                  <a:srgbClr val="4775E7"/>
                </a:solidFill>
                <a:latin typeface="Darker Grotesque SemiBold"/>
              </a:rPr>
              <a:t>In PERT</a:t>
            </a:r>
            <a:r>
              <a:rPr kumimoji="0" lang="en-US" sz="8000" b="0" i="0" u="none" strike="noStrike" kern="0" cap="none" spc="0" normalizeH="0" baseline="0" noProof="0" dirty="0">
                <a:ln>
                  <a:noFill/>
                </a:ln>
                <a:solidFill>
                  <a:srgbClr val="4775E7"/>
                </a:solidFill>
                <a:effectLst/>
                <a:uLnTx/>
                <a:uFillTx/>
                <a:latin typeface="Darker Grotesque SemiBold"/>
              </a:rPr>
              <a:t>:</a:t>
            </a:r>
          </a:p>
        </p:txBody>
      </p:sp>
      <p:sp>
        <p:nvSpPr>
          <p:cNvPr id="5" name="TextBox 4">
            <a:extLst>
              <a:ext uri="{FF2B5EF4-FFF2-40B4-BE49-F238E27FC236}">
                <a16:creationId xmlns:a16="http://schemas.microsoft.com/office/drawing/2014/main" id="{F0E22F08-9A72-3B4A-C7DA-8A732B6201BF}"/>
              </a:ext>
            </a:extLst>
          </p:cNvPr>
          <p:cNvSpPr txBox="1"/>
          <p:nvPr/>
        </p:nvSpPr>
        <p:spPr>
          <a:xfrm>
            <a:off x="2712972" y="1930965"/>
            <a:ext cx="9019430" cy="3416320"/>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r>
              <a:rPr lang="en-US" sz="2400" dirty="0">
                <a:solidFill>
                  <a:schemeClr val="bg1"/>
                </a:solidFill>
              </a:rPr>
              <a:t>Optimistic Time (O) – Best-case scenario (fastest completion).
Pessimistic Time (P) – Worst-case scenario (longest duration).
Most Likely Time (M) – Expected scenario (realistic estimate).
Using these estimates, PERT calculates the expected task duration using the formula:</a:t>
            </a:r>
            <a:endParaRPr lang="en-GB" sz="2400" dirty="0">
              <a:solidFill>
                <a:schemeClr val="bg1"/>
              </a:solidFill>
            </a:endParaRPr>
          </a:p>
        </p:txBody>
      </p:sp>
      <p:sp>
        <p:nvSpPr>
          <p:cNvPr id="6" name="Oval 5">
            <a:extLst>
              <a:ext uri="{FF2B5EF4-FFF2-40B4-BE49-F238E27FC236}">
                <a16:creationId xmlns:a16="http://schemas.microsoft.com/office/drawing/2014/main" id="{F3A0B02D-25A1-8662-FE54-A0A65D93F4E6}"/>
              </a:ext>
            </a:extLst>
          </p:cNvPr>
          <p:cNvSpPr/>
          <p:nvPr/>
        </p:nvSpPr>
        <p:spPr>
          <a:xfrm>
            <a:off x="-2842554" y="3103402"/>
            <a:ext cx="6856835" cy="6553653"/>
          </a:xfrm>
          <a:prstGeom prst="ellipse">
            <a:avLst/>
          </a:prstGeom>
          <a:gradFill flip="none" rotWithShape="1">
            <a:gsLst>
              <a:gs pos="14000">
                <a:srgbClr val="4775E7"/>
              </a:gs>
              <a:gs pos="35000">
                <a:srgbClr val="4775E7">
                  <a:alpha val="35000"/>
                </a:srgbClr>
              </a:gs>
              <a:gs pos="100000">
                <a:srgbClr val="4775E7">
                  <a:alpha val="0"/>
                </a:srgbClr>
              </a:gs>
            </a:gsLst>
            <a:path path="circle">
              <a:fillToRect l="50000" t="50000" r="50000" b="50000"/>
            </a:path>
            <a:tileRect/>
          </a:gradFill>
          <a:ln>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0E25BA0-5730-4E6B-CC8B-57D130092A26}"/>
              </a:ext>
            </a:extLst>
          </p:cNvPr>
          <p:cNvPicPr>
            <a:picLocks noChangeAspect="1"/>
          </p:cNvPicPr>
          <p:nvPr/>
        </p:nvPicPr>
        <p:blipFill>
          <a:blip r:embed="rId2"/>
          <a:srcRect/>
          <a:stretch/>
        </p:blipFill>
        <p:spPr>
          <a:xfrm>
            <a:off x="988765" y="1447656"/>
            <a:ext cx="995778" cy="446636"/>
          </a:xfrm>
          <a:prstGeom prst="rect">
            <a:avLst/>
          </a:prstGeom>
        </p:spPr>
      </p:pic>
      <p:pic>
        <p:nvPicPr>
          <p:cNvPr id="2" name="Picture 1">
            <a:extLst>
              <a:ext uri="{FF2B5EF4-FFF2-40B4-BE49-F238E27FC236}">
                <a16:creationId xmlns:a16="http://schemas.microsoft.com/office/drawing/2014/main" id="{BE628526-8DE0-7B3B-69F8-7DA2EE35F5FB}"/>
              </a:ext>
            </a:extLst>
          </p:cNvPr>
          <p:cNvPicPr>
            <a:picLocks noChangeAspect="1"/>
          </p:cNvPicPr>
          <p:nvPr/>
        </p:nvPicPr>
        <p:blipFill>
          <a:blip r:embed="rId3"/>
          <a:srcRect/>
          <a:stretch/>
        </p:blipFill>
        <p:spPr>
          <a:xfrm>
            <a:off x="7779854" y="5582279"/>
            <a:ext cx="2924175" cy="927491"/>
          </a:xfrm>
          <a:prstGeom prst="rect">
            <a:avLst/>
          </a:prstGeom>
        </p:spPr>
      </p:pic>
      <p:sp>
        <p:nvSpPr>
          <p:cNvPr id="9" name="TextBox 8">
            <a:extLst>
              <a:ext uri="{FF2B5EF4-FFF2-40B4-BE49-F238E27FC236}">
                <a16:creationId xmlns:a16="http://schemas.microsoft.com/office/drawing/2014/main" id="{722DCE0B-8C13-31F0-5B6E-1EEC7CC42916}"/>
              </a:ext>
            </a:extLst>
          </p:cNvPr>
          <p:cNvSpPr txBox="1"/>
          <p:nvPr/>
        </p:nvSpPr>
        <p:spPr>
          <a:xfrm>
            <a:off x="2385107" y="5582279"/>
            <a:ext cx="5064232" cy="461665"/>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2400" dirty="0">
                <a:solidFill>
                  <a:schemeClr val="bg1"/>
                </a:solidFill>
              </a:rPr>
              <a:t>Where TE is the expected time.</a:t>
            </a:r>
            <a:endParaRPr lang="en-GB" sz="2400" dirty="0">
              <a:solidFill>
                <a:schemeClr val="bg1"/>
              </a:solidFill>
            </a:endParaRPr>
          </a:p>
        </p:txBody>
      </p:sp>
    </p:spTree>
    <p:extLst>
      <p:ext uri="{BB962C8B-B14F-4D97-AF65-F5344CB8AC3E}">
        <p14:creationId xmlns:p14="http://schemas.microsoft.com/office/powerpoint/2010/main" val="158482466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60ED19D4-BE49-E921-64F6-1857C77E511D}"/>
              </a:ext>
            </a:extLst>
          </p:cNvPr>
          <p:cNvGraphicFramePr>
            <a:graphicFrameLocks noGrp="1"/>
          </p:cNvGraphicFramePr>
          <p:nvPr>
            <p:extLst>
              <p:ext uri="{D42A27DB-BD31-4B8C-83A1-F6EECF244321}">
                <p14:modId xmlns:p14="http://schemas.microsoft.com/office/powerpoint/2010/main" val="4131323524"/>
              </p:ext>
            </p:extLst>
          </p:nvPr>
        </p:nvGraphicFramePr>
        <p:xfrm>
          <a:off x="0" y="1"/>
          <a:ext cx="12191997" cy="6858000"/>
        </p:xfrm>
        <a:graphic>
          <a:graphicData uri="http://schemas.openxmlformats.org/drawingml/2006/table">
            <a:tbl>
              <a:tblPr firstRow="1" bandRow="1">
                <a:tableStyleId>{69C7853C-536D-4A76-A0AE-DD22124D55A5}</a:tableStyleId>
              </a:tblPr>
              <a:tblGrid>
                <a:gridCol w="4063999">
                  <a:extLst>
                    <a:ext uri="{9D8B030D-6E8A-4147-A177-3AD203B41FA5}">
                      <a16:colId xmlns:a16="http://schemas.microsoft.com/office/drawing/2014/main" val="2718216011"/>
                    </a:ext>
                  </a:extLst>
                </a:gridCol>
                <a:gridCol w="4063999">
                  <a:extLst>
                    <a:ext uri="{9D8B030D-6E8A-4147-A177-3AD203B41FA5}">
                      <a16:colId xmlns:a16="http://schemas.microsoft.com/office/drawing/2014/main" val="2027215964"/>
                    </a:ext>
                  </a:extLst>
                </a:gridCol>
                <a:gridCol w="4063999">
                  <a:extLst>
                    <a:ext uri="{9D8B030D-6E8A-4147-A177-3AD203B41FA5}">
                      <a16:colId xmlns:a16="http://schemas.microsoft.com/office/drawing/2014/main" val="1370466639"/>
                    </a:ext>
                  </a:extLst>
                </a:gridCol>
              </a:tblGrid>
              <a:tr h="561113">
                <a:tc>
                  <a:txBody>
                    <a:bodyPr/>
                    <a:lstStyle/>
                    <a:p>
                      <a:endParaRPr lang="en-US"/>
                    </a:p>
                  </a:txBody>
                  <a:tcPr/>
                </a:tc>
                <a:tc>
                  <a:txBody>
                    <a:bodyPr/>
                    <a:lstStyle/>
                    <a:p>
                      <a:pPr algn="ctr"/>
                      <a:r>
                        <a:rPr lang="en-US" dirty="0"/>
                        <a:t>CPM</a:t>
                      </a:r>
                    </a:p>
                  </a:txBody>
                  <a:tcPr/>
                </a:tc>
                <a:tc>
                  <a:txBody>
                    <a:bodyPr/>
                    <a:lstStyle/>
                    <a:p>
                      <a:pPr algn="ctr"/>
                      <a:r>
                        <a:rPr lang="en-US" dirty="0"/>
                        <a:t>PERT</a:t>
                      </a:r>
                    </a:p>
                  </a:txBody>
                  <a:tcPr/>
                </a:tc>
                <a:extLst>
                  <a:ext uri="{0D108BD9-81ED-4DB2-BD59-A6C34878D82A}">
                    <a16:rowId xmlns:a16="http://schemas.microsoft.com/office/drawing/2014/main" val="3580385662"/>
                  </a:ext>
                </a:extLst>
              </a:tr>
              <a:tr h="1037783">
                <a:tc>
                  <a:txBody>
                    <a:bodyPr/>
                    <a:lstStyle/>
                    <a:p>
                      <a:r>
                        <a:rPr lang="en-US" b="1" dirty="0">
                          <a:solidFill>
                            <a:schemeClr val="bg1"/>
                          </a:solidFill>
                        </a:rPr>
                        <a:t>PURPOSE</a:t>
                      </a:r>
                      <a:r>
                        <a:rPr lang="en-US" dirty="0"/>
                        <a:t> </a:t>
                      </a:r>
                    </a:p>
                  </a:txBody>
                  <a:tcPr/>
                </a:tc>
                <a:tc>
                  <a:txBody>
                    <a:bodyPr/>
                    <a:lstStyle/>
                    <a:p>
                      <a:r>
                        <a:rPr lang="en-US" dirty="0"/>
                        <a:t>Used for projects with well-defined activities and predictable durations.</a:t>
                      </a:r>
                    </a:p>
                  </a:txBody>
                  <a:tcPr/>
                </a:tc>
                <a:tc>
                  <a:txBody>
                    <a:bodyPr/>
                    <a:lstStyle/>
                    <a:p>
                      <a:r>
                        <a:rPr lang="en-US" dirty="0"/>
                        <a:t>Used for projects with uncertain activity durations and multiple time estimates.</a:t>
                      </a:r>
                    </a:p>
                  </a:txBody>
                  <a:tcPr/>
                </a:tc>
                <a:extLst>
                  <a:ext uri="{0D108BD9-81ED-4DB2-BD59-A6C34878D82A}">
                    <a16:rowId xmlns:a16="http://schemas.microsoft.com/office/drawing/2014/main" val="1000564537"/>
                  </a:ext>
                </a:extLst>
              </a:tr>
              <a:tr h="1037783">
                <a:tc>
                  <a:txBody>
                    <a:bodyPr/>
                    <a:lstStyle/>
                    <a:p>
                      <a:r>
                        <a:rPr lang="en-US" b="1" dirty="0">
                          <a:solidFill>
                            <a:schemeClr val="bg1"/>
                          </a:solidFill>
                        </a:rPr>
                        <a:t>FOCUS</a:t>
                      </a:r>
                    </a:p>
                  </a:txBody>
                  <a:tcPr/>
                </a:tc>
                <a:tc>
                  <a:txBody>
                    <a:bodyPr/>
                    <a:lstStyle/>
                    <a:p>
                      <a:r>
                        <a:rPr lang="en-US" dirty="0"/>
                        <a:t>Focuses on time-cost trade-offs and critical path identification.</a:t>
                      </a:r>
                    </a:p>
                  </a:txBody>
                  <a:tcPr/>
                </a:tc>
                <a:tc>
                  <a:txBody>
                    <a:bodyPr/>
                    <a:lstStyle/>
                    <a:p>
                      <a:r>
                        <a:rPr lang="en-US" dirty="0"/>
                        <a:t>Focuses on probabilistic time estimation and project scheduling under uncertainty.</a:t>
                      </a:r>
                    </a:p>
                  </a:txBody>
                  <a:tcPr/>
                </a:tc>
                <a:extLst>
                  <a:ext uri="{0D108BD9-81ED-4DB2-BD59-A6C34878D82A}">
                    <a16:rowId xmlns:a16="http://schemas.microsoft.com/office/drawing/2014/main" val="4163072768"/>
                  </a:ext>
                </a:extLst>
              </a:tr>
              <a:tr h="959391">
                <a:tc>
                  <a:txBody>
                    <a:bodyPr/>
                    <a:lstStyle/>
                    <a:p>
                      <a:r>
                        <a:rPr lang="en-US" b="1" dirty="0">
                          <a:solidFill>
                            <a:schemeClr val="bg1"/>
                          </a:solidFill>
                        </a:rPr>
                        <a:t>TIME ESTIMATION</a:t>
                      </a:r>
                      <a:r>
                        <a:rPr lang="en-US" dirty="0"/>
                        <a:t> </a:t>
                      </a:r>
                    </a:p>
                  </a:txBody>
                  <a:tcPr/>
                </a:tc>
                <a:tc>
                  <a:txBody>
                    <a:bodyPr/>
                    <a:lstStyle/>
                    <a:p>
                      <a:r>
                        <a:rPr lang="en-US" dirty="0"/>
                        <a:t>Uses a single time estimate for each task.</a:t>
                      </a:r>
                    </a:p>
                  </a:txBody>
                  <a:tcPr/>
                </a:tc>
                <a:tc>
                  <a:txBody>
                    <a:bodyPr/>
                    <a:lstStyle/>
                    <a:p>
                      <a:r>
                        <a:rPr lang="en-US" dirty="0"/>
                        <a:t>Uses three time estimates—Optimistic, Pessimistic, and Most Likely.</a:t>
                      </a:r>
                    </a:p>
                  </a:txBody>
                  <a:tcPr/>
                </a:tc>
                <a:extLst>
                  <a:ext uri="{0D108BD9-81ED-4DB2-BD59-A6C34878D82A}">
                    <a16:rowId xmlns:a16="http://schemas.microsoft.com/office/drawing/2014/main" val="436373172"/>
                  </a:ext>
                </a:extLst>
              </a:tr>
              <a:tr h="959391">
                <a:tc>
                  <a:txBody>
                    <a:bodyPr/>
                    <a:lstStyle/>
                    <a:p>
                      <a:r>
                        <a:rPr lang="en-US" b="1" dirty="0">
                          <a:solidFill>
                            <a:schemeClr val="bg1"/>
                          </a:solidFill>
                        </a:rPr>
                        <a:t>TYPE OF PROJECT</a:t>
                      </a:r>
                      <a:r>
                        <a:rPr lang="en-US" dirty="0"/>
                        <a:t> </a:t>
                      </a:r>
                    </a:p>
                  </a:txBody>
                  <a:tcPr/>
                </a:tc>
                <a:tc>
                  <a:txBody>
                    <a:bodyPr/>
                    <a:lstStyle/>
                    <a:p>
                      <a:r>
                        <a:rPr lang="en-US" dirty="0"/>
                        <a:t>Best for construction, manufacturing, and routine projects.</a:t>
                      </a:r>
                    </a:p>
                  </a:txBody>
                  <a:tcPr/>
                </a:tc>
                <a:tc>
                  <a:txBody>
                    <a:bodyPr/>
                    <a:lstStyle/>
                    <a:p>
                      <a:r>
                        <a:rPr lang="en-US" dirty="0"/>
                        <a:t>Best for research, development, and new product launches.</a:t>
                      </a:r>
                    </a:p>
                  </a:txBody>
                  <a:tcPr/>
                </a:tc>
                <a:extLst>
                  <a:ext uri="{0D108BD9-81ED-4DB2-BD59-A6C34878D82A}">
                    <a16:rowId xmlns:a16="http://schemas.microsoft.com/office/drawing/2014/main" val="1736483614"/>
                  </a:ext>
                </a:extLst>
              </a:tr>
              <a:tr h="671574">
                <a:tc>
                  <a:txBody>
                    <a:bodyPr/>
                    <a:lstStyle/>
                    <a:p>
                      <a:r>
                        <a:rPr lang="en-US" b="1" dirty="0">
                          <a:solidFill>
                            <a:schemeClr val="bg1"/>
                          </a:solidFill>
                        </a:rPr>
                        <a:t>ACTIVITY NATURE</a:t>
                      </a:r>
                    </a:p>
                  </a:txBody>
                  <a:tcPr/>
                </a:tc>
                <a:tc>
                  <a:txBody>
                    <a:bodyPr/>
                    <a:lstStyle/>
                    <a:p>
                      <a:r>
                        <a:rPr lang="en-US" dirty="0"/>
                        <a:t>Deterministic (activity durations are known and fixed).</a:t>
                      </a:r>
                    </a:p>
                  </a:txBody>
                  <a:tcPr/>
                </a:tc>
                <a:tc>
                  <a:txBody>
                    <a:bodyPr/>
                    <a:lstStyle/>
                    <a:p>
                      <a:r>
                        <a:rPr lang="en-US" dirty="0"/>
                        <a:t>Probabilistic (activity durations vary).</a:t>
                      </a:r>
                    </a:p>
                  </a:txBody>
                  <a:tcPr/>
                </a:tc>
                <a:extLst>
                  <a:ext uri="{0D108BD9-81ED-4DB2-BD59-A6C34878D82A}">
                    <a16:rowId xmlns:a16="http://schemas.microsoft.com/office/drawing/2014/main" val="3723334383"/>
                  </a:ext>
                </a:extLst>
              </a:tr>
              <a:tr h="959391">
                <a:tc>
                  <a:txBody>
                    <a:bodyPr/>
                    <a:lstStyle/>
                    <a:p>
                      <a:r>
                        <a:rPr lang="en-US" b="1" dirty="0">
                          <a:solidFill>
                            <a:schemeClr val="bg1"/>
                          </a:solidFill>
                        </a:rPr>
                        <a:t>CRITICAL PATH IDENTIFICATION </a:t>
                      </a:r>
                    </a:p>
                  </a:txBody>
                  <a:tcPr/>
                </a:tc>
                <a:tc>
                  <a:txBody>
                    <a:bodyPr/>
                    <a:lstStyle/>
                    <a:p>
                      <a:r>
                        <a:rPr lang="en-US" dirty="0"/>
                        <a:t>Determines the longest path in the project to find minimum completion time.</a:t>
                      </a:r>
                    </a:p>
                  </a:txBody>
                  <a:tcPr/>
                </a:tc>
                <a:tc>
                  <a:txBody>
                    <a:bodyPr/>
                    <a:lstStyle/>
                    <a:p>
                      <a:r>
                        <a:rPr lang="en-US" dirty="0"/>
                        <a:t>Uses statistical analysis to estimate the probability of project completion on time.</a:t>
                      </a:r>
                    </a:p>
                  </a:txBody>
                  <a:tcPr/>
                </a:tc>
                <a:extLst>
                  <a:ext uri="{0D108BD9-81ED-4DB2-BD59-A6C34878D82A}">
                    <a16:rowId xmlns:a16="http://schemas.microsoft.com/office/drawing/2014/main" val="3210549670"/>
                  </a:ext>
                </a:extLst>
              </a:tr>
              <a:tr h="671574">
                <a:tc>
                  <a:txBody>
                    <a:bodyPr/>
                    <a:lstStyle/>
                    <a:p>
                      <a:r>
                        <a:rPr lang="en-US" b="1" dirty="0">
                          <a:solidFill>
                            <a:schemeClr val="bg1"/>
                          </a:solidFill>
                        </a:rPr>
                        <a:t>COST</a:t>
                      </a:r>
                      <a:r>
                        <a:rPr lang="en-US" b="1" dirty="0"/>
                        <a:t> </a:t>
                      </a:r>
                      <a:r>
                        <a:rPr lang="en-US" b="1" dirty="0">
                          <a:solidFill>
                            <a:schemeClr val="bg1"/>
                          </a:solidFill>
                        </a:rPr>
                        <a:t>CONSIDERATION</a:t>
                      </a:r>
                    </a:p>
                  </a:txBody>
                  <a:tcPr/>
                </a:tc>
                <a:tc>
                  <a:txBody>
                    <a:bodyPr/>
                    <a:lstStyle/>
                    <a:p>
                      <a:r>
                        <a:rPr lang="en-US" dirty="0"/>
                        <a:t>Emphasizes cost optimization along with scheduling.</a:t>
                      </a:r>
                    </a:p>
                  </a:txBody>
                  <a:tcPr/>
                </a:tc>
                <a:tc>
                  <a:txBody>
                    <a:bodyPr/>
                    <a:lstStyle/>
                    <a:p>
                      <a:r>
                        <a:rPr lang="en-US" dirty="0"/>
                        <a:t>Primarily focuses on time rather than cost.</a:t>
                      </a:r>
                    </a:p>
                  </a:txBody>
                  <a:tcPr/>
                </a:tc>
                <a:extLst>
                  <a:ext uri="{0D108BD9-81ED-4DB2-BD59-A6C34878D82A}">
                    <a16:rowId xmlns:a16="http://schemas.microsoft.com/office/drawing/2014/main" val="174686261"/>
                  </a:ext>
                </a:extLst>
              </a:tr>
            </a:tbl>
          </a:graphicData>
        </a:graphic>
      </p:graphicFrame>
    </p:spTree>
    <p:extLst>
      <p:ext uri="{BB962C8B-B14F-4D97-AF65-F5344CB8AC3E}">
        <p14:creationId xmlns:p14="http://schemas.microsoft.com/office/powerpoint/2010/main" val="145411721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E773A7-D660-F6CD-5720-69DB9643F36F}"/>
              </a:ext>
            </a:extLst>
          </p:cNvPr>
          <p:cNvPicPr>
            <a:picLocks noChangeAspect="1"/>
          </p:cNvPicPr>
          <p:nvPr/>
        </p:nvPicPr>
        <p:blipFill>
          <a:blip r:embed="rId2"/>
          <a:srcRect/>
          <a:stretch/>
        </p:blipFill>
        <p:spPr>
          <a:xfrm>
            <a:off x="3116465" y="716289"/>
            <a:ext cx="5959070" cy="5425422"/>
          </a:xfrm>
          <a:prstGeom prst="rect">
            <a:avLst/>
          </a:prstGeom>
        </p:spPr>
      </p:pic>
    </p:spTree>
    <p:extLst>
      <p:ext uri="{BB962C8B-B14F-4D97-AF65-F5344CB8AC3E}">
        <p14:creationId xmlns:p14="http://schemas.microsoft.com/office/powerpoint/2010/main" val="132369009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568286" y="1381226"/>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F1FF"/>
                </a:solidFill>
                <a:effectLst/>
                <a:uLnTx/>
                <a:uFillTx/>
                <a:latin typeface="Darker Grotesque SemiBold"/>
              </a:rPr>
              <a:t>Resource Allocation</a:t>
            </a:r>
          </a:p>
        </p:txBody>
      </p:sp>
      <p:sp>
        <p:nvSpPr>
          <p:cNvPr id="5" name="TextBox 4">
            <a:extLst>
              <a:ext uri="{FF2B5EF4-FFF2-40B4-BE49-F238E27FC236}">
                <a16:creationId xmlns:a16="http://schemas.microsoft.com/office/drawing/2014/main" id="{F0E22F08-9A72-3B4A-C7DA-8A732B6201BF}"/>
              </a:ext>
            </a:extLst>
          </p:cNvPr>
          <p:cNvSpPr txBox="1"/>
          <p:nvPr/>
        </p:nvSpPr>
        <p:spPr>
          <a:xfrm>
            <a:off x="2405022" y="2180732"/>
            <a:ext cx="7543989" cy="3046988"/>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Resource allocation involves distributing available resources, such as personnel, equipment, and materials, to project tasks efficiently. Proper resource allocation ensures timely and cost-effective project completion.</a:t>
            </a:r>
            <a:endParaRPr lang="en-GB" sz="3200" dirty="0">
              <a:solidFill>
                <a:schemeClr val="bg1"/>
              </a:solidFill>
            </a:endParaRPr>
          </a:p>
        </p:txBody>
      </p:sp>
      <p:pic>
        <p:nvPicPr>
          <p:cNvPr id="8" name="Picture 7">
            <a:extLst>
              <a:ext uri="{FF2B5EF4-FFF2-40B4-BE49-F238E27FC236}">
                <a16:creationId xmlns:a16="http://schemas.microsoft.com/office/drawing/2014/main" id="{6455B12D-181A-4DC7-564D-4A2670549FE2}"/>
              </a:ext>
            </a:extLst>
          </p:cNvPr>
          <p:cNvPicPr>
            <a:picLocks noChangeAspect="1"/>
          </p:cNvPicPr>
          <p:nvPr/>
        </p:nvPicPr>
        <p:blipFill>
          <a:blip r:embed="rId2"/>
          <a:srcRect/>
          <a:stretch/>
        </p:blipFill>
        <p:spPr>
          <a:xfrm>
            <a:off x="1084113" y="1304481"/>
            <a:ext cx="805082" cy="732986"/>
          </a:xfrm>
          <a:prstGeom prst="rect">
            <a:avLst/>
          </a:prstGeom>
        </p:spPr>
      </p:pic>
      <p:sp>
        <p:nvSpPr>
          <p:cNvPr id="12" name="Oval 11">
            <a:extLst>
              <a:ext uri="{FF2B5EF4-FFF2-40B4-BE49-F238E27FC236}">
                <a16:creationId xmlns:a16="http://schemas.microsoft.com/office/drawing/2014/main" id="{69C53448-A6B9-F34F-186D-8D1278591CFF}"/>
              </a:ext>
            </a:extLst>
          </p:cNvPr>
          <p:cNvSpPr/>
          <p:nvPr/>
        </p:nvSpPr>
        <p:spPr>
          <a:xfrm>
            <a:off x="8568365" y="3193276"/>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Tree>
    <p:extLst>
      <p:ext uri="{BB962C8B-B14F-4D97-AF65-F5344CB8AC3E}">
        <p14:creationId xmlns:p14="http://schemas.microsoft.com/office/powerpoint/2010/main" val="89199336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1084113" y="1403523"/>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F1FF"/>
                </a:solidFill>
                <a:effectLst/>
                <a:uLnTx/>
                <a:uFillTx/>
                <a:latin typeface="Darker Grotesque SemiBold"/>
              </a:rPr>
              <a:t>Resource Leveling </a:t>
            </a:r>
          </a:p>
        </p:txBody>
      </p:sp>
      <p:sp>
        <p:nvSpPr>
          <p:cNvPr id="5" name="TextBox 4">
            <a:extLst>
              <a:ext uri="{FF2B5EF4-FFF2-40B4-BE49-F238E27FC236}">
                <a16:creationId xmlns:a16="http://schemas.microsoft.com/office/drawing/2014/main" id="{F0E22F08-9A72-3B4A-C7DA-8A732B6201BF}"/>
              </a:ext>
            </a:extLst>
          </p:cNvPr>
          <p:cNvSpPr txBox="1"/>
          <p:nvPr/>
        </p:nvSpPr>
        <p:spPr>
          <a:xfrm>
            <a:off x="1084113" y="2180731"/>
            <a:ext cx="10682064" cy="5201424"/>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2800" dirty="0">
                <a:solidFill>
                  <a:schemeClr val="bg1"/>
                </a:solidFill>
              </a:rPr>
              <a:t>Resource leveling is a technique used to balance workload by adjusting task schedules to prevent </a:t>
            </a:r>
            <a:r>
              <a:rPr lang="en-US" sz="2800" dirty="0" err="1">
                <a:solidFill>
                  <a:schemeClr val="bg1"/>
                </a:solidFill>
              </a:rPr>
              <a:t>overallocation</a:t>
            </a:r>
            <a:r>
              <a:rPr lang="en-US" sz="2800" dirty="0">
                <a:solidFill>
                  <a:schemeClr val="bg1"/>
                </a:solidFill>
              </a:rPr>
              <a:t> of resources. It </a:t>
            </a:r>
            <a:r>
              <a:rPr lang="en-US" sz="2800" dirty="0" err="1">
                <a:solidFill>
                  <a:schemeClr val="bg1"/>
                </a:solidFill>
              </a:rPr>
              <a:t>smooths</a:t>
            </a:r>
            <a:r>
              <a:rPr lang="en-US" sz="2800" dirty="0">
                <a:solidFill>
                  <a:schemeClr val="bg1"/>
                </a:solidFill>
              </a:rPr>
              <a:t> out resource demand to avoid bottlenecks and improve efficiency.</a:t>
            </a:r>
          </a:p>
          <a:p>
            <a:pPr algn="ctr"/>
            <a:endParaRPr lang="en-US" sz="2800" dirty="0">
              <a:solidFill>
                <a:schemeClr val="bg1"/>
              </a:solidFill>
            </a:endParaRPr>
          </a:p>
          <a:p>
            <a:pPr algn="ctr"/>
            <a:r>
              <a:rPr lang="en-US" sz="2800" dirty="0">
                <a:solidFill>
                  <a:schemeClr val="bg1"/>
                </a:solidFill>
              </a:rPr>
              <a:t>
</a:t>
            </a:r>
            <a:r>
              <a:rPr lang="en-US" sz="2800" dirty="0">
                <a:solidFill>
                  <a:srgbClr val="00F1FF"/>
                </a:solidFill>
              </a:rPr>
              <a:t>Benefits of Resource Leveling:</a:t>
            </a:r>
            <a:r>
              <a:rPr lang="en-US" sz="2800" dirty="0">
                <a:solidFill>
                  <a:schemeClr val="bg1"/>
                </a:solidFill>
              </a:rPr>
              <a:t>
Reduces overwork and burnout.
Optimizes resource utilization and costs.
Enhances project timeline predictability</a:t>
            </a:r>
            <a:r>
              <a:rPr lang="en-US" sz="3200" dirty="0">
                <a:solidFill>
                  <a:schemeClr val="bg1"/>
                </a:solidFill>
              </a:rPr>
              <a:t>.</a:t>
            </a:r>
          </a:p>
          <a:p>
            <a:pPr algn="ctr"/>
            <a:endParaRPr lang="en-US" sz="2400" dirty="0">
              <a:solidFill>
                <a:schemeClr val="bg1"/>
              </a:solidFill>
            </a:endParaRPr>
          </a:p>
          <a:p>
            <a:pPr algn="ctr"/>
            <a:endParaRPr lang="en-US" sz="2400" dirty="0">
              <a:solidFill>
                <a:schemeClr val="bg1"/>
              </a:solidFill>
            </a:endParaRPr>
          </a:p>
        </p:txBody>
      </p:sp>
      <p:pic>
        <p:nvPicPr>
          <p:cNvPr id="8" name="Picture 7">
            <a:extLst>
              <a:ext uri="{FF2B5EF4-FFF2-40B4-BE49-F238E27FC236}">
                <a16:creationId xmlns:a16="http://schemas.microsoft.com/office/drawing/2014/main" id="{6455B12D-181A-4DC7-564D-4A2670549FE2}"/>
              </a:ext>
            </a:extLst>
          </p:cNvPr>
          <p:cNvPicPr>
            <a:picLocks noChangeAspect="1"/>
          </p:cNvPicPr>
          <p:nvPr/>
        </p:nvPicPr>
        <p:blipFill>
          <a:blip r:embed="rId2"/>
          <a:srcRect/>
          <a:stretch/>
        </p:blipFill>
        <p:spPr>
          <a:xfrm>
            <a:off x="1084113" y="1304481"/>
            <a:ext cx="805082" cy="732986"/>
          </a:xfrm>
          <a:prstGeom prst="rect">
            <a:avLst/>
          </a:prstGeom>
        </p:spPr>
      </p:pic>
      <p:sp>
        <p:nvSpPr>
          <p:cNvPr id="12" name="Oval 11">
            <a:extLst>
              <a:ext uri="{FF2B5EF4-FFF2-40B4-BE49-F238E27FC236}">
                <a16:creationId xmlns:a16="http://schemas.microsoft.com/office/drawing/2014/main" id="{69C53448-A6B9-F34F-186D-8D1278591CFF}"/>
              </a:ext>
            </a:extLst>
          </p:cNvPr>
          <p:cNvSpPr/>
          <p:nvPr/>
        </p:nvSpPr>
        <p:spPr>
          <a:xfrm>
            <a:off x="-1990434" y="2814676"/>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Tree>
    <p:extLst>
      <p:ext uri="{BB962C8B-B14F-4D97-AF65-F5344CB8AC3E}">
        <p14:creationId xmlns:p14="http://schemas.microsoft.com/office/powerpoint/2010/main" val="2963962694"/>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E773A7-D660-F6CD-5720-69DB9643F36F}"/>
              </a:ext>
            </a:extLst>
          </p:cNvPr>
          <p:cNvPicPr>
            <a:picLocks noChangeAspect="1"/>
          </p:cNvPicPr>
          <p:nvPr/>
        </p:nvPicPr>
        <p:blipFill>
          <a:blip r:embed="rId2"/>
          <a:srcRect/>
          <a:stretch/>
        </p:blipFill>
        <p:spPr>
          <a:xfrm>
            <a:off x="3211781" y="921333"/>
            <a:ext cx="5768437" cy="5015334"/>
          </a:xfrm>
          <a:prstGeom prst="rect">
            <a:avLst/>
          </a:prstGeom>
        </p:spPr>
      </p:pic>
    </p:spTree>
    <p:extLst>
      <p:ext uri="{BB962C8B-B14F-4D97-AF65-F5344CB8AC3E}">
        <p14:creationId xmlns:p14="http://schemas.microsoft.com/office/powerpoint/2010/main" val="421461116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238929" y="1383342"/>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F1FF"/>
                </a:solidFill>
                <a:effectLst/>
                <a:uLnTx/>
                <a:uFillTx/>
                <a:latin typeface="Darker Grotesque SemiBold"/>
              </a:rPr>
              <a:t>BUDGETING</a:t>
            </a:r>
          </a:p>
        </p:txBody>
      </p:sp>
      <p:sp>
        <p:nvSpPr>
          <p:cNvPr id="5" name="TextBox 4">
            <a:extLst>
              <a:ext uri="{FF2B5EF4-FFF2-40B4-BE49-F238E27FC236}">
                <a16:creationId xmlns:a16="http://schemas.microsoft.com/office/drawing/2014/main" id="{F0E22F08-9A72-3B4A-C7DA-8A732B6201BF}"/>
              </a:ext>
            </a:extLst>
          </p:cNvPr>
          <p:cNvSpPr txBox="1"/>
          <p:nvPr/>
        </p:nvSpPr>
        <p:spPr>
          <a:xfrm>
            <a:off x="2686760" y="2300516"/>
            <a:ext cx="6818480" cy="3046988"/>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Budgeting is the process of estimating and allocating funds for a project. A well-structured budget prevents financial overruns and ensures adequate resource availability.</a:t>
            </a:r>
            <a:endParaRPr lang="en-GB" sz="3200" dirty="0">
              <a:solidFill>
                <a:schemeClr val="bg1"/>
              </a:solidFill>
            </a:endParaRPr>
          </a:p>
        </p:txBody>
      </p:sp>
      <p:sp>
        <p:nvSpPr>
          <p:cNvPr id="12" name="Oval 11">
            <a:extLst>
              <a:ext uri="{FF2B5EF4-FFF2-40B4-BE49-F238E27FC236}">
                <a16:creationId xmlns:a16="http://schemas.microsoft.com/office/drawing/2014/main" id="{69C53448-A6B9-F34F-186D-8D1278591CFF}"/>
              </a:ext>
            </a:extLst>
          </p:cNvPr>
          <p:cNvSpPr/>
          <p:nvPr/>
        </p:nvSpPr>
        <p:spPr>
          <a:xfrm>
            <a:off x="-2179211" y="2950482"/>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pic>
        <p:nvPicPr>
          <p:cNvPr id="6" name="Picture 5">
            <a:extLst>
              <a:ext uri="{FF2B5EF4-FFF2-40B4-BE49-F238E27FC236}">
                <a16:creationId xmlns:a16="http://schemas.microsoft.com/office/drawing/2014/main" id="{1036B887-7246-932C-2300-5AA579D57EFB}"/>
              </a:ext>
            </a:extLst>
          </p:cNvPr>
          <p:cNvPicPr>
            <a:picLocks noChangeAspect="1"/>
          </p:cNvPicPr>
          <p:nvPr/>
        </p:nvPicPr>
        <p:blipFill>
          <a:blip r:embed="rId2"/>
          <a:srcRect/>
          <a:stretch/>
        </p:blipFill>
        <p:spPr>
          <a:xfrm>
            <a:off x="1103555" y="1337890"/>
            <a:ext cx="766198" cy="666167"/>
          </a:xfrm>
          <a:prstGeom prst="rect">
            <a:avLst/>
          </a:prstGeom>
        </p:spPr>
      </p:pic>
    </p:spTree>
    <p:extLst>
      <p:ext uri="{BB962C8B-B14F-4D97-AF65-F5344CB8AC3E}">
        <p14:creationId xmlns:p14="http://schemas.microsoft.com/office/powerpoint/2010/main" val="327142650"/>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1084113" y="1403523"/>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00F1FF"/>
                </a:solidFill>
                <a:effectLst/>
                <a:uLnTx/>
                <a:uFillTx/>
                <a:latin typeface="Darker Grotesque SemiBold"/>
              </a:rPr>
              <a:t>Steps in Budgeting:</a:t>
            </a:r>
          </a:p>
        </p:txBody>
      </p:sp>
      <p:sp>
        <p:nvSpPr>
          <p:cNvPr id="5" name="TextBox 4">
            <a:extLst>
              <a:ext uri="{FF2B5EF4-FFF2-40B4-BE49-F238E27FC236}">
                <a16:creationId xmlns:a16="http://schemas.microsoft.com/office/drawing/2014/main" id="{F0E22F08-9A72-3B4A-C7DA-8A732B6201BF}"/>
              </a:ext>
            </a:extLst>
          </p:cNvPr>
          <p:cNvSpPr txBox="1"/>
          <p:nvPr/>
        </p:nvSpPr>
        <p:spPr>
          <a:xfrm>
            <a:off x="1869753" y="2423038"/>
            <a:ext cx="9467666" cy="4278094"/>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r>
              <a:rPr lang="en-US" sz="3200" dirty="0">
                <a:solidFill>
                  <a:schemeClr val="bg1"/>
                </a:solidFill>
              </a:rPr>
              <a:t>1. Estimate costs for each project phase.
2. Aggregate costs to determine the total project budget.
3. Set contingency reserves for unexpected expenses.
4. Monitor budget compliance throughout execution</a:t>
            </a:r>
            <a:r>
              <a:rPr lang="en-US" sz="2400" dirty="0">
                <a:solidFill>
                  <a:schemeClr val="bg1"/>
                </a:solidFill>
              </a:rPr>
              <a:t>.</a:t>
            </a:r>
          </a:p>
          <a:p>
            <a:pPr algn="ctr"/>
            <a:endParaRPr lang="en-US" sz="2400" dirty="0">
              <a:solidFill>
                <a:schemeClr val="bg1"/>
              </a:solidFill>
            </a:endParaRPr>
          </a:p>
          <a:p>
            <a:pPr algn="ctr"/>
            <a:endParaRPr lang="en-US" sz="2400" dirty="0">
              <a:solidFill>
                <a:schemeClr val="bg1"/>
              </a:solidFill>
            </a:endParaRPr>
          </a:p>
        </p:txBody>
      </p:sp>
      <p:sp>
        <p:nvSpPr>
          <p:cNvPr id="12" name="Oval 11">
            <a:extLst>
              <a:ext uri="{FF2B5EF4-FFF2-40B4-BE49-F238E27FC236}">
                <a16:creationId xmlns:a16="http://schemas.microsoft.com/office/drawing/2014/main" id="{69C53448-A6B9-F34F-186D-8D1278591CFF}"/>
              </a:ext>
            </a:extLst>
          </p:cNvPr>
          <p:cNvSpPr/>
          <p:nvPr/>
        </p:nvSpPr>
        <p:spPr>
          <a:xfrm>
            <a:off x="8568365" y="3193276"/>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pic>
        <p:nvPicPr>
          <p:cNvPr id="6" name="Picture 5">
            <a:extLst>
              <a:ext uri="{FF2B5EF4-FFF2-40B4-BE49-F238E27FC236}">
                <a16:creationId xmlns:a16="http://schemas.microsoft.com/office/drawing/2014/main" id="{1036B887-7246-932C-2300-5AA579D57EFB}"/>
              </a:ext>
            </a:extLst>
          </p:cNvPr>
          <p:cNvPicPr>
            <a:picLocks noChangeAspect="1"/>
          </p:cNvPicPr>
          <p:nvPr/>
        </p:nvPicPr>
        <p:blipFill>
          <a:blip r:embed="rId2"/>
          <a:srcRect/>
          <a:stretch/>
        </p:blipFill>
        <p:spPr>
          <a:xfrm>
            <a:off x="1103555" y="1337890"/>
            <a:ext cx="766198" cy="666167"/>
          </a:xfrm>
          <a:prstGeom prst="rect">
            <a:avLst/>
          </a:prstGeom>
        </p:spPr>
      </p:pic>
    </p:spTree>
    <p:extLst>
      <p:ext uri="{BB962C8B-B14F-4D97-AF65-F5344CB8AC3E}">
        <p14:creationId xmlns:p14="http://schemas.microsoft.com/office/powerpoint/2010/main" val="341010858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80C121-E185-206C-176A-6575C91A8E9E}"/>
              </a:ext>
            </a:extLst>
          </p:cNvPr>
          <p:cNvSpPr txBox="1"/>
          <p:nvPr/>
        </p:nvSpPr>
        <p:spPr>
          <a:xfrm>
            <a:off x="-121964" y="412878"/>
            <a:ext cx="12435928" cy="772840"/>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6600" b="0" i="0" u="none" strike="noStrike" kern="0" cap="none" spc="0" normalizeH="0" baseline="0" noProof="0" dirty="0">
                <a:ln>
                  <a:noFill/>
                </a:ln>
                <a:solidFill>
                  <a:srgbClr val="00F1FF"/>
                </a:solidFill>
                <a:effectLst/>
                <a:uLnTx/>
                <a:uFillTx/>
                <a:latin typeface="Darker Grotesque SemiBold"/>
              </a:rPr>
              <a:t>Budget Distribution Pie Chart </a:t>
            </a:r>
          </a:p>
        </p:txBody>
      </p:sp>
      <p:sp>
        <p:nvSpPr>
          <p:cNvPr id="12" name="Oval 11">
            <a:extLst>
              <a:ext uri="{FF2B5EF4-FFF2-40B4-BE49-F238E27FC236}">
                <a16:creationId xmlns:a16="http://schemas.microsoft.com/office/drawing/2014/main" id="{69C53448-A6B9-F34F-186D-8D1278591CFF}"/>
              </a:ext>
            </a:extLst>
          </p:cNvPr>
          <p:cNvSpPr/>
          <p:nvPr/>
        </p:nvSpPr>
        <p:spPr>
          <a:xfrm>
            <a:off x="8792483" y="5303830"/>
            <a:ext cx="6149094" cy="6149094"/>
          </a:xfrm>
          <a:prstGeom prst="ellipse">
            <a:avLst/>
          </a:prstGeom>
          <a:gradFill>
            <a:gsLst>
              <a:gs pos="100000">
                <a:srgbClr val="00F1FF">
                  <a:alpha val="0"/>
                </a:srgbClr>
              </a:gs>
              <a:gs pos="17000">
                <a:srgbClr val="00F1FF">
                  <a:alpha val="77000"/>
                </a:srgbClr>
              </a:gs>
              <a:gs pos="34000">
                <a:srgbClr val="00F1FF">
                  <a:alpha val="31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pic>
        <p:nvPicPr>
          <p:cNvPr id="6" name="Picture 5">
            <a:extLst>
              <a:ext uri="{FF2B5EF4-FFF2-40B4-BE49-F238E27FC236}">
                <a16:creationId xmlns:a16="http://schemas.microsoft.com/office/drawing/2014/main" id="{1036B887-7246-932C-2300-5AA579D57EFB}"/>
              </a:ext>
            </a:extLst>
          </p:cNvPr>
          <p:cNvPicPr>
            <a:picLocks noChangeAspect="1"/>
          </p:cNvPicPr>
          <p:nvPr/>
        </p:nvPicPr>
        <p:blipFill>
          <a:blip r:embed="rId2"/>
          <a:srcRect/>
          <a:stretch/>
        </p:blipFill>
        <p:spPr>
          <a:xfrm>
            <a:off x="3021453" y="1185718"/>
            <a:ext cx="6149094" cy="5346299"/>
          </a:xfrm>
          <a:prstGeom prst="rect">
            <a:avLst/>
          </a:prstGeom>
        </p:spPr>
      </p:pic>
    </p:spTree>
    <p:extLst>
      <p:ext uri="{BB962C8B-B14F-4D97-AF65-F5344CB8AC3E}">
        <p14:creationId xmlns:p14="http://schemas.microsoft.com/office/powerpoint/2010/main" val="242380322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E773A7-D660-F6CD-5720-69DB9643F36F}"/>
              </a:ext>
            </a:extLst>
          </p:cNvPr>
          <p:cNvPicPr>
            <a:picLocks noChangeAspect="1"/>
          </p:cNvPicPr>
          <p:nvPr/>
        </p:nvPicPr>
        <p:blipFill>
          <a:blip r:embed="rId2"/>
          <a:srcRect/>
          <a:stretch/>
        </p:blipFill>
        <p:spPr>
          <a:xfrm>
            <a:off x="3211781" y="977414"/>
            <a:ext cx="5768437" cy="4903171"/>
          </a:xfrm>
          <a:prstGeom prst="rect">
            <a:avLst/>
          </a:prstGeom>
        </p:spPr>
      </p:pic>
    </p:spTree>
    <p:extLst>
      <p:ext uri="{BB962C8B-B14F-4D97-AF65-F5344CB8AC3E}">
        <p14:creationId xmlns:p14="http://schemas.microsoft.com/office/powerpoint/2010/main" val="35057728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238929" y="1457401"/>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8730EA"/>
                </a:solidFill>
                <a:effectLst/>
                <a:uLnTx/>
                <a:uFillTx/>
                <a:latin typeface="Darker Grotesque SemiBold"/>
              </a:rPr>
              <a:t>COST CONTROL</a:t>
            </a:r>
          </a:p>
        </p:txBody>
      </p:sp>
      <p:sp>
        <p:nvSpPr>
          <p:cNvPr id="7" name="TextBox 6">
            <a:extLst>
              <a:ext uri="{FF2B5EF4-FFF2-40B4-BE49-F238E27FC236}">
                <a16:creationId xmlns:a16="http://schemas.microsoft.com/office/drawing/2014/main" id="{7E56175D-F600-5818-FD88-4F2C288C50AC}"/>
              </a:ext>
            </a:extLst>
          </p:cNvPr>
          <p:cNvSpPr txBox="1"/>
          <p:nvPr/>
        </p:nvSpPr>
        <p:spPr>
          <a:xfrm>
            <a:off x="2818932" y="2374575"/>
            <a:ext cx="6554136" cy="1569660"/>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Cost control involves tracking expenses and ensuring that project costs remain within budget.</a:t>
            </a:r>
          </a:p>
        </p:txBody>
      </p:sp>
      <p:pic>
        <p:nvPicPr>
          <p:cNvPr id="9" name="Picture 8">
            <a:extLst>
              <a:ext uri="{FF2B5EF4-FFF2-40B4-BE49-F238E27FC236}">
                <a16:creationId xmlns:a16="http://schemas.microsoft.com/office/drawing/2014/main" id="{7E020F46-8A2C-C7E7-9670-CA439EEBCB0A}"/>
              </a:ext>
            </a:extLst>
          </p:cNvPr>
          <p:cNvPicPr>
            <a:picLocks noChangeAspect="1"/>
          </p:cNvPicPr>
          <p:nvPr/>
        </p:nvPicPr>
        <p:blipFill>
          <a:blip r:embed="rId2"/>
          <a:srcRect/>
          <a:stretch/>
        </p:blipFill>
        <p:spPr>
          <a:xfrm>
            <a:off x="1072850" y="1319240"/>
            <a:ext cx="827608" cy="703467"/>
          </a:xfrm>
          <a:prstGeom prst="rect">
            <a:avLst/>
          </a:prstGeom>
        </p:spPr>
      </p:pic>
      <p:sp>
        <p:nvSpPr>
          <p:cNvPr id="11" name="Oval 10">
            <a:extLst>
              <a:ext uri="{FF2B5EF4-FFF2-40B4-BE49-F238E27FC236}">
                <a16:creationId xmlns:a16="http://schemas.microsoft.com/office/drawing/2014/main" id="{699A44BC-8DBC-598F-F93C-ED58E2AD09A7}"/>
              </a:ext>
            </a:extLst>
          </p:cNvPr>
          <p:cNvSpPr/>
          <p:nvPr/>
        </p:nvSpPr>
        <p:spPr>
          <a:xfrm>
            <a:off x="5200832" y="2981373"/>
            <a:ext cx="6229168" cy="6553652"/>
          </a:xfrm>
          <a:prstGeom prst="ellipse">
            <a:avLst/>
          </a:prstGeom>
          <a:gradFill>
            <a:gsLst>
              <a:gs pos="100000">
                <a:srgbClr val="8730EA"/>
              </a:gs>
              <a:gs pos="17000">
                <a:srgbClr val="8730EA"/>
              </a:gs>
              <a:gs pos="35000">
                <a:srgbClr val="8730EA">
                  <a:alpha val="37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Tree>
    <p:extLst>
      <p:ext uri="{BB962C8B-B14F-4D97-AF65-F5344CB8AC3E}">
        <p14:creationId xmlns:p14="http://schemas.microsoft.com/office/powerpoint/2010/main" val="294711835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1084113" y="1403523"/>
            <a:ext cx="11714142"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8730EA"/>
                </a:solidFill>
                <a:effectLst/>
                <a:uLnTx/>
                <a:uFillTx/>
                <a:latin typeface="Darker Grotesque SemiBold"/>
              </a:rPr>
              <a:t>Techniques include:</a:t>
            </a:r>
          </a:p>
        </p:txBody>
      </p:sp>
      <p:sp>
        <p:nvSpPr>
          <p:cNvPr id="7" name="TextBox 6">
            <a:extLst>
              <a:ext uri="{FF2B5EF4-FFF2-40B4-BE49-F238E27FC236}">
                <a16:creationId xmlns:a16="http://schemas.microsoft.com/office/drawing/2014/main" id="{7E56175D-F600-5818-FD88-4F2C288C50AC}"/>
              </a:ext>
            </a:extLst>
          </p:cNvPr>
          <p:cNvSpPr txBox="1"/>
          <p:nvPr/>
        </p:nvSpPr>
        <p:spPr>
          <a:xfrm>
            <a:off x="2266749" y="2106975"/>
            <a:ext cx="8841138" cy="4893647"/>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r>
              <a:rPr lang="en-US" sz="2400" b="1" dirty="0">
                <a:solidFill>
                  <a:schemeClr val="bg1"/>
                </a:solidFill>
              </a:rPr>
              <a:t>Earned</a:t>
            </a:r>
            <a:r>
              <a:rPr lang="en-US" sz="2400" dirty="0">
                <a:solidFill>
                  <a:schemeClr val="bg1"/>
                </a:solidFill>
              </a:rPr>
              <a:t> </a:t>
            </a:r>
            <a:r>
              <a:rPr lang="en-US" sz="2400" b="1" dirty="0">
                <a:solidFill>
                  <a:schemeClr val="bg1"/>
                </a:solidFill>
              </a:rPr>
              <a:t>Value</a:t>
            </a:r>
            <a:r>
              <a:rPr lang="en-US" sz="2400" dirty="0">
                <a:solidFill>
                  <a:schemeClr val="bg1"/>
                </a:solidFill>
              </a:rPr>
              <a:t> </a:t>
            </a:r>
            <a:r>
              <a:rPr lang="en-US" sz="2400" b="1" dirty="0">
                <a:solidFill>
                  <a:schemeClr val="bg1"/>
                </a:solidFill>
              </a:rPr>
              <a:t>Management</a:t>
            </a:r>
            <a:r>
              <a:rPr lang="en-US" sz="2400" dirty="0">
                <a:solidFill>
                  <a:schemeClr val="bg1"/>
                </a:solidFill>
              </a:rPr>
              <a:t> (EVM): Measures project performance by integrating scope, schedule, and cost.</a:t>
            </a:r>
          </a:p>
          <a:p>
            <a:r>
              <a:rPr lang="en-US" sz="2400" dirty="0">
                <a:solidFill>
                  <a:schemeClr val="bg1"/>
                </a:solidFill>
              </a:rPr>
              <a:t>
</a:t>
            </a:r>
            <a:r>
              <a:rPr lang="en-US" sz="2400" b="1" dirty="0">
                <a:solidFill>
                  <a:schemeClr val="bg1"/>
                </a:solidFill>
              </a:rPr>
              <a:t>Variance</a:t>
            </a:r>
            <a:r>
              <a:rPr lang="en-US" sz="2400" dirty="0">
                <a:solidFill>
                  <a:schemeClr val="bg1"/>
                </a:solidFill>
              </a:rPr>
              <a:t> </a:t>
            </a:r>
            <a:r>
              <a:rPr lang="en-US" sz="2400" b="1" dirty="0">
                <a:solidFill>
                  <a:schemeClr val="bg1"/>
                </a:solidFill>
              </a:rPr>
              <a:t>Analysis</a:t>
            </a:r>
            <a:r>
              <a:rPr lang="en-US" sz="2400" dirty="0">
                <a:solidFill>
                  <a:schemeClr val="bg1"/>
                </a:solidFill>
              </a:rPr>
              <a:t>: Identifies cost deviations from the budget.</a:t>
            </a:r>
          </a:p>
          <a:p>
            <a:r>
              <a:rPr lang="en-US" sz="2400" dirty="0">
                <a:solidFill>
                  <a:schemeClr val="bg1"/>
                </a:solidFill>
              </a:rPr>
              <a:t>
</a:t>
            </a:r>
            <a:r>
              <a:rPr lang="en-US" sz="2400" b="1" dirty="0">
                <a:solidFill>
                  <a:schemeClr val="bg1"/>
                </a:solidFill>
              </a:rPr>
              <a:t>Forecasting</a:t>
            </a:r>
            <a:r>
              <a:rPr lang="en-US" sz="2400" dirty="0">
                <a:solidFill>
                  <a:schemeClr val="bg1"/>
                </a:solidFill>
              </a:rPr>
              <a:t>: Predicts future costs based on ongoing performance trends.</a:t>
            </a:r>
          </a:p>
          <a:p>
            <a:r>
              <a:rPr lang="en-US" sz="2400" dirty="0">
                <a:solidFill>
                  <a:schemeClr val="bg1"/>
                </a:solidFill>
              </a:rPr>
              <a:t>
By implementing strong budgeting and cost control practices, project managers can avoid cost overruns and improve financial efficiency.</a:t>
            </a:r>
          </a:p>
          <a:p>
            <a:endParaRPr lang="en-US" sz="2400" dirty="0">
              <a:solidFill>
                <a:schemeClr val="bg1"/>
              </a:solidFill>
            </a:endParaRPr>
          </a:p>
          <a:p>
            <a:endParaRPr lang="en-US" sz="2400" dirty="0">
              <a:solidFill>
                <a:schemeClr val="bg1"/>
              </a:solidFill>
            </a:endParaRPr>
          </a:p>
        </p:txBody>
      </p:sp>
      <p:pic>
        <p:nvPicPr>
          <p:cNvPr id="9" name="Picture 8">
            <a:extLst>
              <a:ext uri="{FF2B5EF4-FFF2-40B4-BE49-F238E27FC236}">
                <a16:creationId xmlns:a16="http://schemas.microsoft.com/office/drawing/2014/main" id="{7E020F46-8A2C-C7E7-9670-CA439EEBCB0A}"/>
              </a:ext>
            </a:extLst>
          </p:cNvPr>
          <p:cNvPicPr>
            <a:picLocks noChangeAspect="1"/>
          </p:cNvPicPr>
          <p:nvPr/>
        </p:nvPicPr>
        <p:blipFill>
          <a:blip r:embed="rId2"/>
          <a:srcRect/>
          <a:stretch/>
        </p:blipFill>
        <p:spPr>
          <a:xfrm>
            <a:off x="1072850" y="1319240"/>
            <a:ext cx="827608" cy="703467"/>
          </a:xfrm>
          <a:prstGeom prst="rect">
            <a:avLst/>
          </a:prstGeom>
        </p:spPr>
      </p:pic>
      <p:sp>
        <p:nvSpPr>
          <p:cNvPr id="5" name="Oval 4">
            <a:extLst>
              <a:ext uri="{FF2B5EF4-FFF2-40B4-BE49-F238E27FC236}">
                <a16:creationId xmlns:a16="http://schemas.microsoft.com/office/drawing/2014/main" id="{03CB9E4C-F031-7AB7-9550-235AAC774775}"/>
              </a:ext>
            </a:extLst>
          </p:cNvPr>
          <p:cNvSpPr/>
          <p:nvPr/>
        </p:nvSpPr>
        <p:spPr>
          <a:xfrm>
            <a:off x="-2363139" y="3024149"/>
            <a:ext cx="6229168" cy="6553652"/>
          </a:xfrm>
          <a:prstGeom prst="ellipse">
            <a:avLst/>
          </a:prstGeom>
          <a:gradFill>
            <a:gsLst>
              <a:gs pos="100000">
                <a:srgbClr val="8730EA"/>
              </a:gs>
              <a:gs pos="17000">
                <a:srgbClr val="8730EA"/>
              </a:gs>
              <a:gs pos="35000">
                <a:srgbClr val="8730EA">
                  <a:alpha val="37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Tree>
    <p:extLst>
      <p:ext uri="{BB962C8B-B14F-4D97-AF65-F5344CB8AC3E}">
        <p14:creationId xmlns:p14="http://schemas.microsoft.com/office/powerpoint/2010/main" val="213531778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raphic 23">
            <a:hlinkClick r:id="rId2" action="ppaction://hlinksldjump"/>
            <a:extLst>
              <a:ext uri="{FF2B5EF4-FFF2-40B4-BE49-F238E27FC236}">
                <a16:creationId xmlns:a16="http://schemas.microsoft.com/office/drawing/2014/main" id="{0E10CDB7-B8AB-F85F-BFA0-B81E15C9B484}"/>
              </a:ext>
            </a:extLst>
          </p:cNvPr>
          <p:cNvSpPr/>
          <p:nvPr/>
        </p:nvSpPr>
        <p:spPr>
          <a:xfrm>
            <a:off x="4358553" y="1068043"/>
            <a:ext cx="3474894" cy="4721913"/>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dirty="0"/>
          </a:p>
        </p:txBody>
      </p:sp>
    </p:spTree>
    <p:extLst>
      <p:ext uri="{BB962C8B-B14F-4D97-AF65-F5344CB8AC3E}">
        <p14:creationId xmlns:p14="http://schemas.microsoft.com/office/powerpoint/2010/main" val="28155879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D261E509-C9A5-D2B5-79E2-E999C3B8EBAB}"/>
              </a:ext>
            </a:extLst>
          </p:cNvPr>
          <p:cNvSpPr>
            <a:spLocks noChangeAspect="1"/>
          </p:cNvSpPr>
          <p:nvPr/>
        </p:nvSpPr>
        <p:spPr>
          <a:xfrm flipH="1">
            <a:off x="895336" y="1161217"/>
            <a:ext cx="1182636" cy="1019515"/>
          </a:xfrm>
          <a:prstGeom prst="hexagon">
            <a:avLst>
              <a:gd name="adj" fmla="val 29285"/>
              <a:gd name="vf" fmla="val 115470"/>
            </a:avLst>
          </a:prstGeom>
          <a:solidFill>
            <a:schemeClr val="bg1">
              <a:alpha val="5000"/>
            </a:schemeClr>
          </a:solidFill>
          <a:ln w="12700">
            <a:solidFill>
              <a:schemeClr val="bg1">
                <a:alpha val="50000"/>
              </a:schemeClr>
            </a:solidFill>
          </a:ln>
        </p:spPr>
        <p:style>
          <a:lnRef idx="2">
            <a:schemeClr val="accent1">
              <a:shade val="15000"/>
            </a:schemeClr>
          </a:lnRef>
          <a:fillRef idx="1">
            <a:schemeClr val="accent1"/>
          </a:fillRef>
          <a:effectRef idx="0">
            <a:schemeClr val="accent1"/>
          </a:effectRef>
          <a:fontRef idx="minor">
            <a:schemeClr val="lt1"/>
          </a:fontRef>
        </p:style>
        <p:txBody>
          <a:bodyPr bIns="108000" rtlCol="0" anchor="ctr"/>
          <a:lstStyle/>
          <a:p>
            <a:pPr algn="ctr"/>
            <a:endParaRPr lang="en-GB" sz="3600" dirty="0">
              <a:latin typeface="Darker Grotesque SemiBold" pitchFamily="2" charset="0"/>
            </a:endParaRPr>
          </a:p>
        </p:txBody>
      </p:sp>
      <p:sp>
        <p:nvSpPr>
          <p:cNvPr id="4" name="TextBox 3">
            <a:extLst>
              <a:ext uri="{FF2B5EF4-FFF2-40B4-BE49-F238E27FC236}">
                <a16:creationId xmlns:a16="http://schemas.microsoft.com/office/drawing/2014/main" id="{E280C121-E185-206C-176A-6575C91A8E9E}"/>
              </a:ext>
            </a:extLst>
          </p:cNvPr>
          <p:cNvSpPr txBox="1"/>
          <p:nvPr/>
        </p:nvSpPr>
        <p:spPr>
          <a:xfrm>
            <a:off x="1548718" y="1386776"/>
            <a:ext cx="9094563" cy="917174"/>
          </a:xfrm>
          <a:prstGeom prst="rect">
            <a:avLst/>
          </a:prstGeom>
          <a:noFill/>
        </p:spPr>
        <p:txBody>
          <a:bodyPr wrap="square" rtlCol="0">
            <a:spAutoFit/>
          </a:bodyPr>
          <a:lstStyle/>
          <a:p>
            <a:pPr marL="0" marR="0" lvl="0" indent="0" algn="ctr" defTabSz="914400" eaLnBrk="1" fontAlgn="auto" latinLnBrk="0" hangingPunct="1">
              <a:lnSpc>
                <a:spcPct val="60000"/>
              </a:lnSpc>
              <a:spcBef>
                <a:spcPts val="0"/>
              </a:spcBef>
              <a:spcAft>
                <a:spcPts val="0"/>
              </a:spcAft>
              <a:buClrTx/>
              <a:buSzTx/>
              <a:buFontTx/>
              <a:buNone/>
              <a:tabLst/>
              <a:defRPr/>
            </a:pPr>
            <a:r>
              <a:rPr kumimoji="0" lang="en-US" sz="8000" b="0" i="0" u="none" strike="noStrike" kern="0" cap="none" spc="0" normalizeH="0" baseline="0" noProof="0" dirty="0">
                <a:ln>
                  <a:noFill/>
                </a:ln>
                <a:solidFill>
                  <a:srgbClr val="FD6364"/>
                </a:solidFill>
                <a:effectLst/>
                <a:uLnTx/>
                <a:uFillTx/>
                <a:latin typeface="Darker Grotesque SemiBold"/>
              </a:rPr>
              <a:t>CONCLUSION</a:t>
            </a:r>
            <a:r>
              <a:rPr kumimoji="0" lang="en-US" sz="8000" b="0" i="0" u="none" strike="noStrike" kern="0" cap="none" spc="0" normalizeH="0" baseline="0" noProof="0" dirty="0">
                <a:ln>
                  <a:noFill/>
                </a:ln>
                <a:solidFill>
                  <a:srgbClr val="00F1FF"/>
                </a:solidFill>
                <a:effectLst/>
                <a:uLnTx/>
                <a:uFillTx/>
                <a:latin typeface="Darker Grotesque SemiBold"/>
              </a:rPr>
              <a:t> </a:t>
            </a:r>
          </a:p>
        </p:txBody>
      </p:sp>
      <p:sp>
        <p:nvSpPr>
          <p:cNvPr id="7" name="TextBox 6">
            <a:extLst>
              <a:ext uri="{FF2B5EF4-FFF2-40B4-BE49-F238E27FC236}">
                <a16:creationId xmlns:a16="http://schemas.microsoft.com/office/drawing/2014/main" id="{7E56175D-F600-5818-FD88-4F2C288C50AC}"/>
              </a:ext>
            </a:extLst>
          </p:cNvPr>
          <p:cNvSpPr txBox="1"/>
          <p:nvPr/>
        </p:nvSpPr>
        <p:spPr>
          <a:xfrm>
            <a:off x="712792" y="2057513"/>
            <a:ext cx="10766414" cy="4524315"/>
          </a:xfrm>
          <a:prstGeom prst="rect">
            <a:avLst/>
          </a:prstGeom>
          <a:noFill/>
        </p:spPr>
        <p:txBody>
          <a:bodyPr wrap="square" rtlCol="0">
            <a:spAutoFit/>
          </a:bodyPr>
          <a:lstStyle>
            <a:defPPr>
              <a:defRPr lang="en-US"/>
            </a:defPPr>
            <a:lvl1pPr>
              <a:defRPr sz="1600" spc="110">
                <a:solidFill>
                  <a:schemeClr val="bg1">
                    <a:alpha val="50000"/>
                  </a:schemeClr>
                </a:solidFill>
                <a:latin typeface="Darker Grotesque" pitchFamily="2" charset="0"/>
              </a:defRPr>
            </a:lvl1pPr>
          </a:lstStyle>
          <a:p>
            <a:pPr algn="ctr"/>
            <a:r>
              <a:rPr lang="en-US" sz="3200" dirty="0">
                <a:solidFill>
                  <a:schemeClr val="bg1"/>
                </a:solidFill>
              </a:rPr>
              <a:t>Project management relies on both tools and methodologies to ensure project success. Software like MS Project, Trello, and Asana supports task management, while methodologies like CPM and PERT improve scheduling efficiency. Effective resource allocation, budgeting, and optimization models further enhance project execution. By leveraging these strategies, project managers can ensure projects are completed on time, within budget, and with optimal resource use.</a:t>
            </a:r>
          </a:p>
        </p:txBody>
      </p:sp>
      <p:sp>
        <p:nvSpPr>
          <p:cNvPr id="5" name="Graphic 23">
            <a:hlinkClick r:id="rId2" action="ppaction://hlinksldjump"/>
            <a:extLst>
              <a:ext uri="{FF2B5EF4-FFF2-40B4-BE49-F238E27FC236}">
                <a16:creationId xmlns:a16="http://schemas.microsoft.com/office/drawing/2014/main" id="{DF980CC6-DB8A-16D6-B03A-05B18AB97DDB}"/>
              </a:ext>
            </a:extLst>
          </p:cNvPr>
          <p:cNvSpPr/>
          <p:nvPr/>
        </p:nvSpPr>
        <p:spPr>
          <a:xfrm>
            <a:off x="1190844" y="1284435"/>
            <a:ext cx="591619" cy="773078"/>
          </a:xfrm>
          <a:custGeom>
            <a:avLst/>
            <a:gdLst>
              <a:gd name="connsiteX0" fmla="*/ 104775 w 266700"/>
              <a:gd name="connsiteY0" fmla="*/ 85725 h 228600"/>
              <a:gd name="connsiteX1" fmla="*/ 114300 w 266700"/>
              <a:gd name="connsiteY1" fmla="*/ 76200 h 228600"/>
              <a:gd name="connsiteX2" fmla="*/ 190500 w 266700"/>
              <a:gd name="connsiteY2" fmla="*/ 76200 h 228600"/>
              <a:gd name="connsiteX3" fmla="*/ 200025 w 266700"/>
              <a:gd name="connsiteY3" fmla="*/ 85725 h 228600"/>
              <a:gd name="connsiteX4" fmla="*/ 190500 w 266700"/>
              <a:gd name="connsiteY4" fmla="*/ 95250 h 228600"/>
              <a:gd name="connsiteX5" fmla="*/ 114300 w 266700"/>
              <a:gd name="connsiteY5" fmla="*/ 95250 h 228600"/>
              <a:gd name="connsiteX6" fmla="*/ 104775 w 266700"/>
              <a:gd name="connsiteY6" fmla="*/ 85725 h 228600"/>
              <a:gd name="connsiteX7" fmla="*/ 114300 w 266700"/>
              <a:gd name="connsiteY7" fmla="*/ 133350 h 228600"/>
              <a:gd name="connsiteX8" fmla="*/ 190500 w 266700"/>
              <a:gd name="connsiteY8" fmla="*/ 133350 h 228600"/>
              <a:gd name="connsiteX9" fmla="*/ 200025 w 266700"/>
              <a:gd name="connsiteY9" fmla="*/ 123825 h 228600"/>
              <a:gd name="connsiteX10" fmla="*/ 190500 w 266700"/>
              <a:gd name="connsiteY10" fmla="*/ 114300 h 228600"/>
              <a:gd name="connsiteX11" fmla="*/ 114300 w 266700"/>
              <a:gd name="connsiteY11" fmla="*/ 114300 h 228600"/>
              <a:gd name="connsiteX12" fmla="*/ 104775 w 266700"/>
              <a:gd name="connsiteY12" fmla="*/ 123825 h 228600"/>
              <a:gd name="connsiteX13" fmla="*/ 114300 w 266700"/>
              <a:gd name="connsiteY13" fmla="*/ 133350 h 228600"/>
              <a:gd name="connsiteX14" fmla="*/ 266700 w 266700"/>
              <a:gd name="connsiteY14" fmla="*/ 190500 h 228600"/>
              <a:gd name="connsiteX15" fmla="*/ 228600 w 266700"/>
              <a:gd name="connsiteY15" fmla="*/ 228600 h 228600"/>
              <a:gd name="connsiteX16" fmla="*/ 95250 w 266700"/>
              <a:gd name="connsiteY16" fmla="*/ 228600 h 228600"/>
              <a:gd name="connsiteX17" fmla="*/ 57150 w 266700"/>
              <a:gd name="connsiteY17" fmla="*/ 190500 h 228600"/>
              <a:gd name="connsiteX18" fmla="*/ 57150 w 266700"/>
              <a:gd name="connsiteY18" fmla="*/ 38100 h 228600"/>
              <a:gd name="connsiteX19" fmla="*/ 38100 w 266700"/>
              <a:gd name="connsiteY19" fmla="*/ 19050 h 228600"/>
              <a:gd name="connsiteX20" fmla="*/ 19050 w 266700"/>
              <a:gd name="connsiteY20" fmla="*/ 38100 h 228600"/>
              <a:gd name="connsiteX21" fmla="*/ 24860 w 266700"/>
              <a:gd name="connsiteY21" fmla="*/ 49601 h 228600"/>
              <a:gd name="connsiteX22" fmla="*/ 24860 w 266700"/>
              <a:gd name="connsiteY22" fmla="*/ 49601 h 228600"/>
              <a:gd name="connsiteX23" fmla="*/ 26600 w 266700"/>
              <a:gd name="connsiteY23" fmla="*/ 62959 h 228600"/>
              <a:gd name="connsiteX24" fmla="*/ 19050 w 266700"/>
              <a:gd name="connsiteY24" fmla="*/ 66675 h 228600"/>
              <a:gd name="connsiteX25" fmla="*/ 13347 w 266700"/>
              <a:gd name="connsiteY25" fmla="*/ 64758 h 228600"/>
              <a:gd name="connsiteX26" fmla="*/ 13347 w 266700"/>
              <a:gd name="connsiteY26" fmla="*/ 64758 h 228600"/>
              <a:gd name="connsiteX27" fmla="*/ 0 w 266700"/>
              <a:gd name="connsiteY27" fmla="*/ 38100 h 228600"/>
              <a:gd name="connsiteX28" fmla="*/ 38100 w 266700"/>
              <a:gd name="connsiteY28" fmla="*/ 0 h 228600"/>
              <a:gd name="connsiteX29" fmla="*/ 200025 w 266700"/>
              <a:gd name="connsiteY29" fmla="*/ 0 h 228600"/>
              <a:gd name="connsiteX30" fmla="*/ 238125 w 266700"/>
              <a:gd name="connsiteY30" fmla="*/ 38100 h 228600"/>
              <a:gd name="connsiteX31" fmla="*/ 238125 w 266700"/>
              <a:gd name="connsiteY31" fmla="*/ 161925 h 228600"/>
              <a:gd name="connsiteX32" fmla="*/ 247650 w 266700"/>
              <a:gd name="connsiteY32" fmla="*/ 161925 h 228600"/>
              <a:gd name="connsiteX33" fmla="*/ 253365 w 266700"/>
              <a:gd name="connsiteY33" fmla="*/ 163830 h 228600"/>
              <a:gd name="connsiteX34" fmla="*/ 266700 w 266700"/>
              <a:gd name="connsiteY34" fmla="*/ 190500 h 228600"/>
              <a:gd name="connsiteX35" fmla="*/ 105085 w 266700"/>
              <a:gd name="connsiteY35" fmla="*/ 168450 h 228600"/>
              <a:gd name="connsiteX36" fmla="*/ 114300 w 266700"/>
              <a:gd name="connsiteY36" fmla="*/ 161925 h 228600"/>
              <a:gd name="connsiteX37" fmla="*/ 219075 w 266700"/>
              <a:gd name="connsiteY37" fmla="*/ 161925 h 228600"/>
              <a:gd name="connsiteX38" fmla="*/ 219075 w 266700"/>
              <a:gd name="connsiteY38" fmla="*/ 38100 h 228600"/>
              <a:gd name="connsiteX39" fmla="*/ 200025 w 266700"/>
              <a:gd name="connsiteY39" fmla="*/ 19050 h 228600"/>
              <a:gd name="connsiteX40" fmla="*/ 71068 w 266700"/>
              <a:gd name="connsiteY40" fmla="*/ 19050 h 228600"/>
              <a:gd name="connsiteX41" fmla="*/ 76200 w 266700"/>
              <a:gd name="connsiteY41" fmla="*/ 38100 h 228600"/>
              <a:gd name="connsiteX42" fmla="*/ 76200 w 266700"/>
              <a:gd name="connsiteY42" fmla="*/ 190500 h 228600"/>
              <a:gd name="connsiteX43" fmla="*/ 95250 w 266700"/>
              <a:gd name="connsiteY43" fmla="*/ 209550 h 228600"/>
              <a:gd name="connsiteX44" fmla="*/ 114300 w 266700"/>
              <a:gd name="connsiteY44" fmla="*/ 190500 h 228600"/>
              <a:gd name="connsiteX45" fmla="*/ 108490 w 266700"/>
              <a:gd name="connsiteY45" fmla="*/ 178999 h 228600"/>
              <a:gd name="connsiteX46" fmla="*/ 105085 w 266700"/>
              <a:gd name="connsiteY46" fmla="*/ 168450 h 228600"/>
              <a:gd name="connsiteX47" fmla="*/ 247650 w 266700"/>
              <a:gd name="connsiteY47" fmla="*/ 190500 h 228600"/>
              <a:gd name="connsiteX48" fmla="*/ 243804 w 266700"/>
              <a:gd name="connsiteY48" fmla="*/ 180975 h 228600"/>
              <a:gd name="connsiteX49" fmla="*/ 131886 w 266700"/>
              <a:gd name="connsiteY49" fmla="*/ 180975 h 228600"/>
              <a:gd name="connsiteX50" fmla="*/ 133326 w 266700"/>
              <a:gd name="connsiteY50" fmla="*/ 190500 h 228600"/>
              <a:gd name="connsiteX51" fmla="*/ 128218 w 266700"/>
              <a:gd name="connsiteY51" fmla="*/ 209550 h 228600"/>
              <a:gd name="connsiteX52" fmla="*/ 228600 w 266700"/>
              <a:gd name="connsiteY52" fmla="*/ 209550 h 228600"/>
              <a:gd name="connsiteX53" fmla="*/ 247650 w 266700"/>
              <a:gd name="connsiteY53" fmla="*/ 19050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66700" h="228600">
                <a:moveTo>
                  <a:pt x="104775" y="85725"/>
                </a:moveTo>
                <a:cubicBezTo>
                  <a:pt x="104775" y="80464"/>
                  <a:pt x="109039" y="76200"/>
                  <a:pt x="114300" y="76200"/>
                </a:cubicBezTo>
                <a:lnTo>
                  <a:pt x="190500" y="76200"/>
                </a:lnTo>
                <a:cubicBezTo>
                  <a:pt x="195760" y="76200"/>
                  <a:pt x="200025" y="80464"/>
                  <a:pt x="200025" y="85725"/>
                </a:cubicBezTo>
                <a:cubicBezTo>
                  <a:pt x="200025" y="90985"/>
                  <a:pt x="195760" y="95250"/>
                  <a:pt x="190500" y="95250"/>
                </a:cubicBezTo>
                <a:lnTo>
                  <a:pt x="114300" y="95250"/>
                </a:lnTo>
                <a:cubicBezTo>
                  <a:pt x="109039" y="95250"/>
                  <a:pt x="104775" y="90985"/>
                  <a:pt x="104775" y="85725"/>
                </a:cubicBezTo>
                <a:close/>
                <a:moveTo>
                  <a:pt x="114300" y="133350"/>
                </a:moveTo>
                <a:lnTo>
                  <a:pt x="190500" y="133350"/>
                </a:lnTo>
                <a:cubicBezTo>
                  <a:pt x="195760" y="133350"/>
                  <a:pt x="200025" y="129085"/>
                  <a:pt x="200025" y="123825"/>
                </a:cubicBezTo>
                <a:cubicBezTo>
                  <a:pt x="200025" y="118565"/>
                  <a:pt x="195760" y="114300"/>
                  <a:pt x="190500" y="114300"/>
                </a:cubicBezTo>
                <a:lnTo>
                  <a:pt x="114300" y="114300"/>
                </a:lnTo>
                <a:cubicBezTo>
                  <a:pt x="109039" y="114300"/>
                  <a:pt x="104775" y="118565"/>
                  <a:pt x="104775" y="123825"/>
                </a:cubicBezTo>
                <a:cubicBezTo>
                  <a:pt x="104775" y="129085"/>
                  <a:pt x="109039" y="133350"/>
                  <a:pt x="114300" y="133350"/>
                </a:cubicBezTo>
                <a:close/>
                <a:moveTo>
                  <a:pt x="266700" y="190500"/>
                </a:moveTo>
                <a:cubicBezTo>
                  <a:pt x="266700" y="211542"/>
                  <a:pt x="249642" y="228600"/>
                  <a:pt x="228600" y="228600"/>
                </a:cubicBezTo>
                <a:lnTo>
                  <a:pt x="95250" y="228600"/>
                </a:lnTo>
                <a:cubicBezTo>
                  <a:pt x="74208" y="228600"/>
                  <a:pt x="57150" y="211542"/>
                  <a:pt x="57150" y="190500"/>
                </a:cubicBezTo>
                <a:lnTo>
                  <a:pt x="57150" y="38100"/>
                </a:lnTo>
                <a:cubicBezTo>
                  <a:pt x="57150" y="27579"/>
                  <a:pt x="48621" y="19050"/>
                  <a:pt x="38100" y="19050"/>
                </a:cubicBezTo>
                <a:cubicBezTo>
                  <a:pt x="27579" y="19050"/>
                  <a:pt x="19050" y="27579"/>
                  <a:pt x="19050" y="38100"/>
                </a:cubicBezTo>
                <a:cubicBezTo>
                  <a:pt x="19050" y="44934"/>
                  <a:pt x="24801" y="49554"/>
                  <a:pt x="24860" y="49601"/>
                </a:cubicBezTo>
                <a:lnTo>
                  <a:pt x="24860" y="49601"/>
                </a:lnTo>
                <a:cubicBezTo>
                  <a:pt x="29029" y="52810"/>
                  <a:pt x="29808" y="58790"/>
                  <a:pt x="26600" y="62959"/>
                </a:cubicBezTo>
                <a:cubicBezTo>
                  <a:pt x="24796" y="65302"/>
                  <a:pt x="22007" y="66675"/>
                  <a:pt x="19050" y="66675"/>
                </a:cubicBezTo>
                <a:cubicBezTo>
                  <a:pt x="16990" y="66679"/>
                  <a:pt x="14986" y="66005"/>
                  <a:pt x="13347" y="64758"/>
                </a:cubicBezTo>
                <a:lnTo>
                  <a:pt x="13347" y="64758"/>
                </a:lnTo>
                <a:cubicBezTo>
                  <a:pt x="11966" y="63746"/>
                  <a:pt x="0" y="54304"/>
                  <a:pt x="0" y="38100"/>
                </a:cubicBezTo>
                <a:cubicBezTo>
                  <a:pt x="0" y="17058"/>
                  <a:pt x="17058" y="0"/>
                  <a:pt x="38100" y="0"/>
                </a:cubicBezTo>
                <a:lnTo>
                  <a:pt x="200025" y="0"/>
                </a:lnTo>
                <a:cubicBezTo>
                  <a:pt x="221067" y="0"/>
                  <a:pt x="238125" y="17058"/>
                  <a:pt x="238125" y="38100"/>
                </a:cubicBezTo>
                <a:lnTo>
                  <a:pt x="238125" y="161925"/>
                </a:lnTo>
                <a:lnTo>
                  <a:pt x="247650" y="161925"/>
                </a:lnTo>
                <a:cubicBezTo>
                  <a:pt x="249711" y="161925"/>
                  <a:pt x="251716" y="162593"/>
                  <a:pt x="253365" y="163830"/>
                </a:cubicBezTo>
                <a:cubicBezTo>
                  <a:pt x="254794" y="164854"/>
                  <a:pt x="266700" y="174296"/>
                  <a:pt x="266700" y="190500"/>
                </a:cubicBezTo>
                <a:close/>
                <a:moveTo>
                  <a:pt x="105085" y="168450"/>
                </a:moveTo>
                <a:cubicBezTo>
                  <a:pt x="106420" y="164509"/>
                  <a:pt x="110140" y="161875"/>
                  <a:pt x="114300" y="161925"/>
                </a:cubicBezTo>
                <a:lnTo>
                  <a:pt x="219075" y="161925"/>
                </a:lnTo>
                <a:lnTo>
                  <a:pt x="219075" y="38100"/>
                </a:lnTo>
                <a:cubicBezTo>
                  <a:pt x="219075" y="27579"/>
                  <a:pt x="210547" y="19050"/>
                  <a:pt x="200025" y="19050"/>
                </a:cubicBezTo>
                <a:lnTo>
                  <a:pt x="71068" y="19050"/>
                </a:lnTo>
                <a:cubicBezTo>
                  <a:pt x="74437" y="24833"/>
                  <a:pt x="76208" y="31407"/>
                  <a:pt x="76200" y="38100"/>
                </a:cubicBezTo>
                <a:lnTo>
                  <a:pt x="76200" y="190500"/>
                </a:lnTo>
                <a:cubicBezTo>
                  <a:pt x="76200" y="201022"/>
                  <a:pt x="84729" y="209550"/>
                  <a:pt x="95250" y="209550"/>
                </a:cubicBezTo>
                <a:cubicBezTo>
                  <a:pt x="105771" y="209550"/>
                  <a:pt x="114300" y="201022"/>
                  <a:pt x="114300" y="190500"/>
                </a:cubicBezTo>
                <a:cubicBezTo>
                  <a:pt x="114300" y="183666"/>
                  <a:pt x="108549" y="179046"/>
                  <a:pt x="108490" y="178999"/>
                </a:cubicBezTo>
                <a:cubicBezTo>
                  <a:pt x="105157" y="176615"/>
                  <a:pt x="103775" y="172332"/>
                  <a:pt x="105085" y="168450"/>
                </a:cubicBezTo>
                <a:close/>
                <a:moveTo>
                  <a:pt x="247650" y="190500"/>
                </a:moveTo>
                <a:cubicBezTo>
                  <a:pt x="247531" y="186971"/>
                  <a:pt x="246169" y="183598"/>
                  <a:pt x="243804" y="180975"/>
                </a:cubicBezTo>
                <a:lnTo>
                  <a:pt x="131886" y="180975"/>
                </a:lnTo>
                <a:cubicBezTo>
                  <a:pt x="132843" y="184059"/>
                  <a:pt x="133329" y="187271"/>
                  <a:pt x="133326" y="190500"/>
                </a:cubicBezTo>
                <a:cubicBezTo>
                  <a:pt x="133336" y="197190"/>
                  <a:pt x="131572" y="203762"/>
                  <a:pt x="128218" y="209550"/>
                </a:cubicBezTo>
                <a:lnTo>
                  <a:pt x="228600" y="209550"/>
                </a:lnTo>
                <a:cubicBezTo>
                  <a:pt x="239122" y="209550"/>
                  <a:pt x="247650" y="201022"/>
                  <a:pt x="247650" y="190500"/>
                </a:cubicBezTo>
                <a:close/>
              </a:path>
            </a:pathLst>
          </a:custGeom>
          <a:solidFill>
            <a:schemeClr val="bg1"/>
          </a:solidFill>
          <a:ln w="1191" cap="flat">
            <a:noFill/>
            <a:prstDash val="solid"/>
            <a:miter/>
          </a:ln>
          <a:effectLst>
            <a:outerShdw blurRad="101600" dir="5400000" algn="ctr" rotWithShape="0">
              <a:schemeClr val="bg1"/>
            </a:outerShdw>
          </a:effectLst>
        </p:spPr>
        <p:txBody>
          <a:bodyPr rtlCol="0" anchor="ctr"/>
          <a:lstStyle/>
          <a:p>
            <a:endParaRPr lang="en-GB" dirty="0"/>
          </a:p>
        </p:txBody>
      </p:sp>
      <p:sp>
        <p:nvSpPr>
          <p:cNvPr id="8" name="Oval 7">
            <a:extLst>
              <a:ext uri="{FF2B5EF4-FFF2-40B4-BE49-F238E27FC236}">
                <a16:creationId xmlns:a16="http://schemas.microsoft.com/office/drawing/2014/main" id="{02D2DA7C-3B3E-F74B-71D8-5B3B346D9ADD}"/>
              </a:ext>
            </a:extLst>
          </p:cNvPr>
          <p:cNvSpPr/>
          <p:nvPr/>
        </p:nvSpPr>
        <p:spPr>
          <a:xfrm>
            <a:off x="7953577" y="-2450422"/>
            <a:ext cx="6686174" cy="6078401"/>
          </a:xfrm>
          <a:prstGeom prst="ellipse">
            <a:avLst/>
          </a:prstGeom>
          <a:gradFill>
            <a:gsLst>
              <a:gs pos="100000">
                <a:srgbClr val="FD6364">
                  <a:alpha val="0"/>
                </a:srgbClr>
              </a:gs>
              <a:gs pos="17000">
                <a:srgbClr val="FD6364"/>
              </a:gs>
              <a:gs pos="35000">
                <a:srgbClr val="FD6364">
                  <a:alpha val="35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Tree>
    <p:extLst>
      <p:ext uri="{BB962C8B-B14F-4D97-AF65-F5344CB8AC3E}">
        <p14:creationId xmlns:p14="http://schemas.microsoft.com/office/powerpoint/2010/main" val="279873364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Oval 67">
            <a:extLst>
              <a:ext uri="{FF2B5EF4-FFF2-40B4-BE49-F238E27FC236}">
                <a16:creationId xmlns:a16="http://schemas.microsoft.com/office/drawing/2014/main" id="{0D987AA7-2599-8B37-D43C-787F2ACE62F8}"/>
              </a:ext>
            </a:extLst>
          </p:cNvPr>
          <p:cNvSpPr/>
          <p:nvPr/>
        </p:nvSpPr>
        <p:spPr>
          <a:xfrm>
            <a:off x="-1273731" y="2506121"/>
            <a:ext cx="6856835" cy="6553653"/>
          </a:xfrm>
          <a:prstGeom prst="ellipse">
            <a:avLst/>
          </a:prstGeom>
          <a:gradFill flip="none" rotWithShape="1">
            <a:gsLst>
              <a:gs pos="14000">
                <a:srgbClr val="4775E7"/>
              </a:gs>
              <a:gs pos="35000">
                <a:srgbClr val="4775E7">
                  <a:alpha val="35000"/>
                </a:srgbClr>
              </a:gs>
              <a:gs pos="100000">
                <a:srgbClr val="4775E7">
                  <a:alpha val="0"/>
                </a:srgbClr>
              </a:gs>
            </a:gsLst>
            <a:path path="circle">
              <a:fillToRect l="50000" t="50000" r="50000" b="50000"/>
            </a:path>
            <a:tileRect/>
          </a:gradFill>
          <a:ln>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6479B752-33C7-471B-4EC2-64367B81D8E6}"/>
              </a:ext>
            </a:extLst>
          </p:cNvPr>
          <p:cNvSpPr/>
          <p:nvPr/>
        </p:nvSpPr>
        <p:spPr>
          <a:xfrm>
            <a:off x="0" y="-2295024"/>
            <a:ext cx="6686175" cy="7347324"/>
          </a:xfrm>
          <a:prstGeom prst="ellipse">
            <a:avLst/>
          </a:prstGeom>
          <a:gradFill>
            <a:gsLst>
              <a:gs pos="100000">
                <a:srgbClr val="00FFB3">
                  <a:alpha val="0"/>
                </a:srgbClr>
              </a:gs>
              <a:gs pos="17000">
                <a:srgbClr val="00FFB3">
                  <a:alpha val="76863"/>
                </a:srgbClr>
              </a:gs>
              <a:gs pos="35000">
                <a:srgbClr val="00FFB3">
                  <a:alpha val="30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71" name="Oval 70">
            <a:extLst>
              <a:ext uri="{FF2B5EF4-FFF2-40B4-BE49-F238E27FC236}">
                <a16:creationId xmlns:a16="http://schemas.microsoft.com/office/drawing/2014/main" id="{1B5C63E0-DF1D-58BB-410F-D0C27B7F7E80}"/>
              </a:ext>
            </a:extLst>
          </p:cNvPr>
          <p:cNvSpPr/>
          <p:nvPr/>
        </p:nvSpPr>
        <p:spPr>
          <a:xfrm>
            <a:off x="5200832" y="2981373"/>
            <a:ext cx="6229168" cy="6553652"/>
          </a:xfrm>
          <a:prstGeom prst="ellipse">
            <a:avLst/>
          </a:prstGeom>
          <a:gradFill>
            <a:gsLst>
              <a:gs pos="100000">
                <a:srgbClr val="8730EA"/>
              </a:gs>
              <a:gs pos="17000">
                <a:srgbClr val="8730EA"/>
              </a:gs>
              <a:gs pos="35000">
                <a:srgbClr val="8730EA">
                  <a:alpha val="37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72" name="Oval 71">
            <a:extLst>
              <a:ext uri="{FF2B5EF4-FFF2-40B4-BE49-F238E27FC236}">
                <a16:creationId xmlns:a16="http://schemas.microsoft.com/office/drawing/2014/main" id="{5BC11567-221C-A761-3D84-FB499D8004CA}"/>
              </a:ext>
            </a:extLst>
          </p:cNvPr>
          <p:cNvSpPr/>
          <p:nvPr/>
        </p:nvSpPr>
        <p:spPr>
          <a:xfrm>
            <a:off x="6474564" y="-1834099"/>
            <a:ext cx="6686174" cy="6078401"/>
          </a:xfrm>
          <a:prstGeom prst="ellipse">
            <a:avLst/>
          </a:prstGeom>
          <a:gradFill>
            <a:gsLst>
              <a:gs pos="100000">
                <a:srgbClr val="FD6364">
                  <a:alpha val="0"/>
                </a:srgbClr>
              </a:gs>
              <a:gs pos="17000">
                <a:srgbClr val="FD6364"/>
              </a:gs>
              <a:gs pos="35000">
                <a:srgbClr val="FD6364">
                  <a:alpha val="35000"/>
                </a:srgbClr>
              </a:gs>
            </a:gsLst>
            <a:path path="circle">
              <a:fillToRect l="50000" t="50000" r="50000" b="50000"/>
            </a:path>
          </a:gradFill>
          <a:ln w="6350">
            <a:noFill/>
          </a:ln>
          <a:effectLst>
            <a:softEdge rad="1270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mj-lt"/>
            </a:endParaRPr>
          </a:p>
        </p:txBody>
      </p:sp>
      <p:sp>
        <p:nvSpPr>
          <p:cNvPr id="3" name="TextBox 2">
            <a:extLst>
              <a:ext uri="{FF2B5EF4-FFF2-40B4-BE49-F238E27FC236}">
                <a16:creationId xmlns:a16="http://schemas.microsoft.com/office/drawing/2014/main" id="{2796268B-C069-0766-3559-0073A686490E}"/>
              </a:ext>
            </a:extLst>
          </p:cNvPr>
          <p:cNvSpPr txBox="1"/>
          <p:nvPr/>
        </p:nvSpPr>
        <p:spPr>
          <a:xfrm>
            <a:off x="938477" y="2644170"/>
            <a:ext cx="10315045" cy="1569660"/>
          </a:xfrm>
          <a:prstGeom prst="rect">
            <a:avLst/>
          </a:prstGeom>
          <a:noFill/>
        </p:spPr>
        <p:txBody>
          <a:bodyPr wrap="square" rtlCol="0">
            <a:spAutoFit/>
          </a:bodyPr>
          <a:lstStyle/>
          <a:p>
            <a:pPr algn="ctr"/>
            <a:r>
              <a:rPr lang="en-US" sz="9600" spc="-300" dirty="0">
                <a:solidFill>
                  <a:schemeClr val="bg1"/>
                </a:solidFill>
                <a:latin typeface="Darker Grotesque SemiBold" pitchFamily="2" charset="0"/>
              </a:rPr>
              <a:t>THANK YOU</a:t>
            </a:r>
            <a:endParaRPr lang="en-GB" sz="9600" spc="-300" dirty="0">
              <a:solidFill>
                <a:schemeClr val="bg1"/>
              </a:solidFill>
              <a:latin typeface="Darker Grotesque SemiBold" pitchFamily="2" charset="0"/>
            </a:endParaRPr>
          </a:p>
        </p:txBody>
      </p:sp>
    </p:spTree>
    <p:extLst>
      <p:ext uri="{BB962C8B-B14F-4D97-AF65-F5344CB8AC3E}">
        <p14:creationId xmlns:p14="http://schemas.microsoft.com/office/powerpoint/2010/main" val="21562388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800"/>
                                        <p:tgtEl>
                                          <p:spTgt spid="3"/>
                                        </p:tgtEl>
                                      </p:cBhvr>
                                    </p:animEffect>
                                  </p:childTnLst>
                                </p:cTn>
                              </p:par>
                              <p:par>
                                <p:cTn id="8" presetID="42" presetClass="path" presetSubtype="0" decel="100000" fill="hold" grpId="1" nodeType="withEffect">
                                  <p:stCondLst>
                                    <p:cond delay="0"/>
                                  </p:stCondLst>
                                  <p:childTnLst>
                                    <p:animMotion origin="layout" path="M 0 7.40741E-7 L 0 0.15046 " pathEditMode="relative" rAng="0" ptsTypes="AA">
                                      <p:cBhvr>
                                        <p:cTn id="9" dur="1250" spd="-100000" fill="hold"/>
                                        <p:tgtEl>
                                          <p:spTgt spid="3"/>
                                        </p:tgtEl>
                                        <p:attrNameLst>
                                          <p:attrName>ppt_x</p:attrName>
                                          <p:attrName>ppt_y</p:attrName>
                                        </p:attrNameLst>
                                      </p:cBhvr>
                                      <p:rCtr x="0" y="75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theme/theme1.xml><?xml version="1.0" encoding="utf-8"?>
<a:theme xmlns:a="http://schemas.openxmlformats.org/drawingml/2006/main" name="Office Theme">
  <a:themeElements>
    <a:clrScheme name="Thesis PPT">
      <a:dk1>
        <a:sysClr val="windowText" lastClr="000000"/>
      </a:dk1>
      <a:lt1>
        <a:sysClr val="window" lastClr="FFFFFF"/>
      </a:lt1>
      <a:dk2>
        <a:srgbClr val="140812"/>
      </a:dk2>
      <a:lt2>
        <a:srgbClr val="D8D9DC"/>
      </a:lt2>
      <a:accent1>
        <a:srgbClr val="00FFB3"/>
      </a:accent1>
      <a:accent2>
        <a:srgbClr val="00F1FF"/>
      </a:accent2>
      <a:accent3>
        <a:srgbClr val="4775E7"/>
      </a:accent3>
      <a:accent4>
        <a:srgbClr val="8730EA"/>
      </a:accent4>
      <a:accent5>
        <a:srgbClr val="FD6364"/>
      </a:accent5>
      <a:accent6>
        <a:srgbClr val="D54773"/>
      </a:accent6>
      <a:hlink>
        <a:srgbClr val="4775E7"/>
      </a:hlink>
      <a:folHlink>
        <a:srgbClr val="8C8C8C"/>
      </a:folHlink>
    </a:clrScheme>
    <a:fontScheme name="Darker Grotesque">
      <a:majorFont>
        <a:latin typeface="Darker Grotesque SemiBold"/>
        <a:ea typeface=""/>
        <a:cs typeface=""/>
      </a:majorFont>
      <a:minorFont>
        <a:latin typeface="Darker Grotesque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1633</TotalTime>
  <Words>903</Words>
  <Application>Microsoft Office PowerPoint</Application>
  <PresentationFormat>Widescreen</PresentationFormat>
  <Paragraphs>90</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One Skill</dc:creator>
  <cp:lastModifiedBy>Anjun Fernandez</cp:lastModifiedBy>
  <cp:revision>40</cp:revision>
  <dcterms:created xsi:type="dcterms:W3CDTF">2024-04-02T20:02:00Z</dcterms:created>
  <dcterms:modified xsi:type="dcterms:W3CDTF">2025-04-02T14:37:39Z</dcterms:modified>
</cp:coreProperties>
</file>