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saveSubsetFonts="1">
  <p:sldMasterIdLst>
    <p:sldMasterId id="2147483648" r:id="rId1"/>
  </p:sldMasterIdLst>
  <p:notesMasterIdLst>
    <p:notesMasterId r:id="rId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type="screen4x3" cy="6858000" cx="9144000"/>
  <p:notesSz cx="6858000" cy="9144000"/>
  <p:defaultTextStyle>
    <a:defPPr>
      <a:defRPr lang="zh-CN"/>
    </a:defPPr>
    <a:lvl1pPr algn="l" defTabSz="9144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446" y="108"/>
      </p:cViewPr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tableStyles" Target="tableStyles.xml"/><Relationship Id="rId12" Type="http://schemas.openxmlformats.org/officeDocument/2006/relationships/presProps" Target="presProps.xml"/><Relationship Id="rId13" Type="http://schemas.openxmlformats.org/officeDocument/2006/relationships/viewProps" Target="viewProps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</p:bgPr>
    </p:bg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5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56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57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58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659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6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4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595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altLang="zh-CN" lang="en-US" smtClean="0"/>
              <a:t>Click to edit Master subtitle style</a:t>
            </a:r>
            <a:endParaRPr dirty="0" lang="en-US"/>
          </a:p>
        </p:txBody>
      </p:sp>
      <p:sp>
        <p:nvSpPr>
          <p:cNvPr id="104859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59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59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2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582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58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58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58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9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40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indent="0" marL="0">
              <a:buNone/>
              <a:defRPr sz="2400">
                <a:solidFill>
                  <a:schemeClr val="tx1"/>
                </a:solidFill>
              </a:defRPr>
            </a:lvl1pPr>
            <a:lvl2pPr indent="0" marL="45720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4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4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4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3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7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08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09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1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1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1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3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14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15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16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17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1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1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2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3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22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23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2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0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31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32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9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50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51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5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5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5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3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34" name="Picture Placeholder 2"/>
          <p:cNvSpPr>
            <a:spLocks noChangeAspect="1"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r>
              <a:rPr altLang="zh-CN" lang="en-US" smtClean="0"/>
              <a:t>Click icon to add picture</a:t>
            </a:r>
            <a:endParaRPr dirty="0" lang="en-US"/>
          </a:p>
        </p:txBody>
      </p:sp>
      <p:sp>
        <p:nvSpPr>
          <p:cNvPr id="1048635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altLang="zh-CN" lang="en-US" smtClean="0"/>
              <a:t>Click to edit Master text styles</a:t>
            </a:r>
          </a:p>
        </p:txBody>
      </p:sp>
      <p:sp>
        <p:nvSpPr>
          <p:cNvPr id="104863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3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3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4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45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4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4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4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5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626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62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62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altLang="en-US" lang="zh-CN"/>
          </a:p>
        </p:txBody>
      </p:sp>
      <p:sp>
        <p:nvSpPr>
          <p:cNvPr id="104862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/>
        </p:spPr>
        <p:txBody>
          <a:bodyPr anchor="ctr" bIns="45720" lIns="91440" rIns="91440" rtlCol="0" tIns="45720" vert="horz">
            <a:normAutofit/>
          </a:bodyPr>
          <a:p>
            <a:r>
              <a:rPr altLang="zh-CN" lang="en-US" smtClean="0"/>
              <a:t>Click to edit Master title style</a:t>
            </a:r>
            <a:endParaRPr dirty="0" lang="en-US"/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/>
        </p:spPr>
        <p:txBody>
          <a:bodyPr bIns="45720" lIns="91440" rIns="91440" rtlCol="0" tIns="45720" vert="horz">
            <a:normAutofit/>
          </a:bodyPr>
          <a:p>
            <a:pPr lvl="0"/>
            <a:r>
              <a:rPr altLang="zh-CN" lang="en-US" smtClean="0"/>
              <a:t>Click to edit Master text styles</a:t>
            </a:r>
          </a:p>
          <a:p>
            <a:pPr lvl="1"/>
            <a:r>
              <a:rPr altLang="zh-CN" lang="en-US" smtClean="0"/>
              <a:t>Second level</a:t>
            </a:r>
          </a:p>
          <a:p>
            <a:pPr lvl="2"/>
            <a:r>
              <a:rPr altLang="zh-CN" lang="en-US" smtClean="0"/>
              <a:t>Third level</a:t>
            </a:r>
          </a:p>
          <a:p>
            <a:pPr lvl="3"/>
            <a:r>
              <a:rPr altLang="zh-CN" lang="en-US" smtClean="0"/>
              <a:t>Fourth level</a:t>
            </a:r>
          </a:p>
          <a:p>
            <a:pPr lvl="4"/>
            <a:r>
              <a:rPr altLang="zh-CN" lang="en-US" smtClean="0"/>
              <a:t>Fifth level</a:t>
            </a:r>
            <a:endParaRPr dirty="0" lang="en-US"/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BC1078-46ED-40F9-8930-935BAD7C2B02}" type="datetimeFigureOut">
              <a:rPr altLang="en-US" lang="zh-CN" smtClean="0"/>
            </a:fld>
            <a:endParaRPr altLang="en-US" lang="zh-CN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/>
        </p:spPr>
        <p:txBody>
          <a:bodyPr anchor="ctr" bIns="45720" lIns="91440" rIns="91440" rtlCol="0" tIns="45720" vert="horz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altLang="en-US" lang="zh-CN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/>
        </p:spPr>
        <p:txBody>
          <a:bodyPr anchor="ctr" bIns="45720" lIns="91440" rIns="91440" rtlCol="0" tIns="45720" vert="horz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B52ADC-5BFA-4FBD-BEE2-16096B7F4166}" type="slidenum">
              <a:rPr altLang="en-US" lang="zh-CN" smtClean="0"/>
            </a:fld>
            <a:endParaRPr altLang="en-US" lang="zh-CN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eaLnBrk="1" hangingPunct="1" latinLnBrk="0" rtl="0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228600" latinLnBrk="0" marL="228600" rtl="0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indent="-228600" latinLnBrk="0" marL="685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indent="-228600" latinLnBrk="0" marL="1143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indent="-228600" latinLnBrk="0" marL="1600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indent="-228600" latinLnBrk="0" marL="20574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2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2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2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2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9" name="Title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altLang="zh-CN" lang="en-US"/>
              <a:t>For</a:t>
            </a:r>
            <a:r>
              <a:rPr altLang="zh-CN" lang="en-US"/>
              <a:t> </a:t>
            </a:r>
            <a:r>
              <a:rPr altLang="zh-CN" lang="en-US"/>
              <a:t>adva</a:t>
            </a:r>
            <a:r>
              <a:rPr altLang="zh-CN" lang="en-US"/>
              <a:t>nced </a:t>
            </a:r>
            <a:r>
              <a:rPr altLang="zh-CN" lang="en-US"/>
              <a:t>learners
</a:t>
            </a:r>
            <a:r>
              <a:rPr altLang="zh-CN" lang="en-US"/>
              <a:t>Tuto</a:t>
            </a:r>
            <a:r>
              <a:rPr altLang="zh-CN" lang="en-US"/>
              <a:t>rial </a:t>
            </a:r>
            <a:endParaRPr altLang="zh-CN" lang="en-US"/>
          </a:p>
        </p:txBody>
      </p:sp>
      <p:sp>
        <p:nvSpPr>
          <p:cNvPr id="1048600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p>
            <a:r>
              <a:rPr altLang="zh-CN" lang="en-US"/>
              <a:t>How</a:t>
            </a:r>
            <a:r>
              <a:rPr altLang="zh-CN" lang="en-US"/>
              <a:t> </a:t>
            </a:r>
            <a:r>
              <a:rPr altLang="zh-CN" lang="en-US"/>
              <a:t>to</a:t>
            </a:r>
            <a:r>
              <a:rPr altLang="zh-CN" lang="en-US"/>
              <a:t> </a:t>
            </a:r>
            <a:r>
              <a:rPr altLang="zh-CN" lang="en-US"/>
              <a:t>fin</a:t>
            </a:r>
            <a:r>
              <a:rPr altLang="zh-CN" lang="en-US"/>
              <a:t>d </a:t>
            </a:r>
            <a:r>
              <a:rPr altLang="zh-CN" lang="en-US"/>
              <a:t>a</a:t>
            </a:r>
            <a:r>
              <a:rPr altLang="zh-CN" lang="en-US"/>
              <a:t> </a:t>
            </a:r>
            <a:r>
              <a:rPr altLang="zh-CN" lang="en-US"/>
              <a:t>wor</a:t>
            </a:r>
            <a:r>
              <a:rPr altLang="zh-CN" lang="en-US"/>
              <a:t>k</a:t>
            </a:r>
            <a:r>
              <a:rPr altLang="zh-CN" lang="en-US"/>
              <a:t>i</a:t>
            </a:r>
            <a:r>
              <a:rPr altLang="zh-CN" lang="en-US"/>
              <a:t>n</a:t>
            </a:r>
            <a:r>
              <a:rPr altLang="zh-CN" lang="en-US"/>
              <a:t>g</a:t>
            </a:r>
            <a:endParaRPr altLang="zh-CN" lang="en-US"/>
          </a:p>
          <a:p>
            <a:r>
              <a:rPr altLang="zh-CN" lang="en-US"/>
              <a:t> </a:t>
            </a:r>
            <a:r>
              <a:rPr altLang="zh-CN" lang="en-US"/>
              <a:t>(</a:t>
            </a:r>
            <a:r>
              <a:rPr altLang="zh-CN" lang="en-US"/>
              <a:t>paylo</a:t>
            </a:r>
            <a:r>
              <a:rPr altLang="zh-CN" lang="en-US"/>
              <a:t>ads </a:t>
            </a:r>
            <a:r>
              <a:rPr altLang="zh-CN" lang="en-US"/>
              <a:t>s</a:t>
            </a:r>
            <a:r>
              <a:rPr altLang="zh-CN" lang="en-US"/>
              <a:t>/</a:t>
            </a:r>
            <a:r>
              <a:rPr altLang="zh-CN" lang="en-US"/>
              <a:t>proxy's</a:t>
            </a:r>
            <a:r>
              <a:rPr altLang="zh-CN" lang="en-US"/>
              <a:t>)</a:t>
            </a:r>
            <a:endParaRPr altLang="zh-CN"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1" name="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Inje</a:t>
            </a:r>
            <a:r>
              <a:rPr lang="en-US"/>
              <a:t>ctor </a:t>
            </a:r>
            <a:r>
              <a:rPr lang="en-US"/>
              <a:t>set</a:t>
            </a:r>
            <a:r>
              <a:rPr lang="en-US"/>
              <a:t>up </a:t>
            </a:r>
            <a:endParaRPr lang="en-US"/>
          </a:p>
        </p:txBody>
      </p:sp>
      <p:sp>
        <p:nvSpPr>
          <p:cNvPr id="1048602" name=""/>
          <p:cNvSpPr>
            <a:spLocks noGrp="1"/>
          </p:cNvSpPr>
          <p:nvPr>
            <p:ph idx="1"/>
          </p:nvPr>
        </p:nvSpPr>
        <p:spPr>
          <a:xfrm>
            <a:off x="595400" y="1574628"/>
            <a:ext cx="7886700" cy="4351338"/>
          </a:xfrm>
        </p:spPr>
        <p:txBody>
          <a:bodyPr/>
          <a:p>
            <a:r>
              <a:rPr lang="en-US"/>
              <a:t>https://httpstatus.io.                     
http://www.httptunnel.ge/ProxyChecker.aspx
http://www.httptunnel.ge/proxylistforfree.aspx</a:t>
            </a:r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p>
            <a:r>
              <a:rPr lang="en-US"/>
              <a:t>https://httpstatus.io.
</a:t>
            </a:r>
            <a:endParaRPr lang="en-US"/>
          </a:p>
        </p:txBody>
      </p:sp>
      <p:sp>
        <p:nvSpPr>
          <p:cNvPr id="1048604" name=""/>
          <p:cNvSpPr>
            <a:spLocks noGrp="1"/>
          </p:cNvSpPr>
          <p:nvPr>
            <p:ph idx="1"/>
          </p:nvPr>
        </p:nvSpPr>
        <p:spPr/>
        <p:txBody>
          <a:bodyPr/>
          <a:p>
            <a:endParaRPr lang="en-US"/>
          </a:p>
        </p:txBody>
      </p:sp>
      <p:pic>
        <p:nvPicPr>
          <p:cNvPr id="2097155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2829059" y="1265734"/>
            <a:ext cx="3308420" cy="5710049"/>
          </a:xfrm>
          <a:prstGeom prst="rect"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en-US"/>
              <a:t>http://www.httptunnel.ge/ProxyChecker.aspx</a:t>
            </a:r>
            <a:endParaRPr lang="en-US"/>
          </a:p>
        </p:txBody>
      </p:sp>
      <p:sp>
        <p:nvSpPr>
          <p:cNvPr id="1048606" name=""/>
          <p:cNvSpPr>
            <a:spLocks noGrp="1"/>
          </p:cNvSpPr>
          <p:nvPr>
            <p:ph idx="1"/>
          </p:nvPr>
        </p:nvSpPr>
        <p:spPr>
          <a:xfrm>
            <a:off x="654591" y="1861339"/>
            <a:ext cx="7886700" cy="6428966"/>
          </a:xfrm>
        </p:spPr>
        <p:txBody>
          <a:bodyPr/>
          <a:p>
            <a:r>
              <a:rPr lang="en-US"/>
              <a:t>http://www.httptunnel.ge/proxylistforfree.aspx</a:t>
            </a:r>
            <a:endParaRPr lang="en-US"/>
          </a:p>
        </p:txBody>
      </p:sp>
      <p:pic>
        <p:nvPicPr>
          <p:cNvPr id="2097156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2988579" y="1599857"/>
            <a:ext cx="3314372" cy="5310738"/>
          </a:xfrm>
          <a:prstGeom prst="rect"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en-US"/>
              <a:t>http://www.httptunnel.ge/proxylistforfree.aspx</a:t>
            </a:r>
            <a:endParaRPr lang="en-US"/>
          </a:p>
        </p:txBody>
      </p:sp>
      <p:sp>
        <p:nvSpPr>
          <p:cNvPr id="1048593" name=""/>
          <p:cNvSpPr>
            <a:spLocks noGrp="1"/>
          </p:cNvSpPr>
          <p:nvPr>
            <p:ph idx="1"/>
          </p:nvPr>
        </p:nvSpPr>
        <p:spPr/>
        <p:txBody>
          <a:bodyPr/>
          <a:p>
            <a:endParaRPr lang="en-US"/>
          </a:p>
        </p:txBody>
      </p:sp>
      <p:pic>
        <p:nvPicPr>
          <p:cNvPr id="2097154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2747284" y="1691564"/>
            <a:ext cx="3339012" cy="5079947"/>
          </a:xfrm>
          <a:prstGeom prst="rect"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Ali</a:t>
            </a:r>
            <a:r>
              <a:rPr lang="en-US"/>
              <a:t>ve </a:t>
            </a:r>
            <a:r>
              <a:rPr lang="en-US"/>
              <a:t>pr</a:t>
            </a:r>
            <a:r>
              <a:rPr lang="en-US"/>
              <a:t>oxy</a:t>
            </a:r>
            <a:r>
              <a:rPr lang="en-US"/>
              <a:t>/</a:t>
            </a:r>
            <a:r>
              <a:rPr lang="en-US"/>
              <a:t>payload</a:t>
            </a:r>
            <a:endParaRPr lang="en-US"/>
          </a:p>
        </p:txBody>
      </p:sp>
      <p:sp>
        <p:nvSpPr>
          <p:cNvPr id="1048591" name="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/>
              <a:t>👉  0.facebook.com  
      Proxy-ip.           Port
👉  67.205.186.59:3128   👉usa proxy👈</a:t>
            </a:r>
            <a:endParaRPr lang="en-US"/>
          </a:p>
          <a:p>
            <a:endParaRPr lang="en-US"/>
          </a:p>
          <a:p>
            <a:r>
              <a:rPr lang="en-US"/>
              <a:t>Note</a:t>
            </a:r>
            <a:r>
              <a:rPr lang="en-US"/>
              <a:t>:</a:t>
            </a:r>
            <a:r>
              <a:rPr lang="en-US"/>
              <a:t> </a:t>
            </a:r>
            <a:r>
              <a:rPr lang="en-US"/>
              <a:t>pag</a:t>
            </a:r>
            <a:r>
              <a:rPr lang="en-US"/>
              <a:t> </a:t>
            </a:r>
            <a:r>
              <a:rPr lang="en-US"/>
              <a:t>usa</a:t>
            </a:r>
            <a:r>
              <a:rPr lang="en-US"/>
              <a:t> </a:t>
            </a:r>
            <a:r>
              <a:rPr lang="en-US"/>
              <a:t>ang</a:t>
            </a:r>
            <a:r>
              <a:rPr lang="en-US"/>
              <a:t> </a:t>
            </a:r>
            <a:r>
              <a:rPr lang="en-US"/>
              <a:t>pro</a:t>
            </a:r>
            <a:r>
              <a:rPr lang="en-US"/>
              <a:t>xy </a:t>
            </a:r>
            <a:r>
              <a:rPr lang="en-US"/>
              <a:t>dapat</a:t>
            </a:r>
            <a:r>
              <a:rPr lang="en-US"/>
              <a:t> </a:t>
            </a:r>
            <a:r>
              <a:rPr lang="en-US"/>
              <a:t>usa</a:t>
            </a:r>
            <a:r>
              <a:rPr lang="en-US"/>
              <a:t> </a:t>
            </a:r>
            <a:r>
              <a:rPr lang="en-US"/>
              <a:t>dn</a:t>
            </a:r>
            <a:r>
              <a:rPr lang="en-US"/>
              <a:t> </a:t>
            </a:r>
            <a:r>
              <a:rPr lang="en-US"/>
              <a:t>ang</a:t>
            </a:r>
            <a:r>
              <a:rPr lang="en-US"/>
              <a:t> </a:t>
            </a:r>
            <a:r>
              <a:rPr lang="en-US"/>
              <a:t>ssh</a:t>
            </a:r>
            <a:r>
              <a:rPr lang="en-US"/>
              <a:t> </a:t>
            </a:r>
            <a:r>
              <a:rPr lang="en-US"/>
              <a:t>acc</a:t>
            </a:r>
            <a:r>
              <a:rPr lang="en-US"/>
              <a:t>ount </a:t>
            </a:r>
            <a:r>
              <a:rPr lang="en-US"/>
              <a:t>mo</a:t>
            </a:r>
            <a:r>
              <a:rPr altLang="en-US" lang="en-US"/>
              <a:t>😱</a:t>
            </a:r>
            <a:r>
              <a:rPr altLang="en-US" lang="en-US"/>
              <a:t>😘</a:t>
            </a:r>
            <a:r>
              <a:rPr altLang="en-US" lang="en-US"/>
              <a:t>😘</a:t>
            </a:r>
            <a:endParaRPr lang="en-US"/>
          </a:p>
          <a:p>
            <a:r>
              <a:rPr altLang="en-US" lang="en-US"/>
              <a:t>God</a:t>
            </a:r>
            <a:r>
              <a:rPr altLang="en-US" lang="en-US"/>
              <a:t> </a:t>
            </a:r>
            <a:r>
              <a:rPr altLang="en-US" lang="en-US"/>
              <a:t>bless </a:t>
            </a:r>
            <a:r>
              <a:rPr altLang="en-US" lang="en-US"/>
              <a:t>you </a:t>
            </a:r>
            <a:r>
              <a:rPr altLang="en-US" lang="en-US"/>
              <a:t>all</a:t>
            </a:r>
            <a:r>
              <a:rPr altLang="en-US" lang="en-US"/>
              <a:t>.</a:t>
            </a:r>
            <a:r>
              <a:rPr altLang="en-US" lang="en-US"/>
              <a:t>.</a:t>
            </a:r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"/>
          <p:cNvSpPr>
            <a:spLocks noGrp="1"/>
          </p:cNvSpPr>
          <p:nvPr>
            <p:ph type="title"/>
          </p:nvPr>
        </p:nvSpPr>
        <p:spPr>
          <a:xfrm>
            <a:off x="523555" y="53695"/>
            <a:ext cx="7886700" cy="1325563"/>
          </a:xfrm>
        </p:spPr>
        <p:txBody>
          <a:bodyPr/>
          <a:p>
            <a:r>
              <a:rPr lang="en-US"/>
              <a:t>Scre</a:t>
            </a:r>
            <a:r>
              <a:rPr lang="en-US"/>
              <a:t>en </a:t>
            </a:r>
            <a:r>
              <a:rPr lang="en-US"/>
              <a:t>shot </a:t>
            </a:r>
            <a:r>
              <a:rPr lang="en-US"/>
              <a:t>for</a:t>
            </a:r>
            <a:r>
              <a:rPr lang="en-US"/>
              <a:t> </a:t>
            </a:r>
            <a:r>
              <a:rPr lang="en-US"/>
              <a:t>proof</a:t>
            </a:r>
            <a:endParaRPr lang="en-US"/>
          </a:p>
        </p:txBody>
      </p:sp>
      <p:sp>
        <p:nvSpPr>
          <p:cNvPr id="1048589" name=""/>
          <p:cNvSpPr>
            <a:spLocks noGrp="1"/>
          </p:cNvSpPr>
          <p:nvPr>
            <p:ph idx="1"/>
          </p:nvPr>
        </p:nvSpPr>
        <p:spPr>
          <a:xfrm>
            <a:off x="851821" y="1799668"/>
            <a:ext cx="7886700" cy="4351338"/>
          </a:xfrm>
        </p:spPr>
        <p:txBody>
          <a:bodyPr/>
          <a:p>
            <a:endParaRPr lang="en-US"/>
          </a:p>
        </p:txBody>
      </p:sp>
      <p:pic>
        <p:nvPicPr>
          <p:cNvPr id="2097157" name=""/>
          <p:cNvPicPr>
            <a:picLocks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 rot="0">
            <a:off x="920092" y="1349924"/>
            <a:ext cx="3158760" cy="5469035"/>
          </a:xfrm>
          <a:prstGeom prst="rect"/>
        </p:spPr>
      </p:pic>
      <p:pic>
        <p:nvPicPr>
          <p:cNvPr id="2097158" name=""/>
          <p:cNvPicPr>
            <a:picLocks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 rot="0">
            <a:off x="4835223" y="1328206"/>
            <a:ext cx="3211226" cy="5610863"/>
          </a:xfrm>
          <a:prstGeom prst="rect"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p>
            <a:r>
              <a:rPr lang="en-US"/>
              <a:t>For</a:t>
            </a:r>
            <a:r>
              <a:rPr lang="en-US"/>
              <a:t> </a:t>
            </a:r>
            <a:r>
              <a:rPr lang="en-US"/>
              <a:t>m</a:t>
            </a:r>
            <a:r>
              <a:rPr lang="en-US"/>
              <a:t>ore</a:t>
            </a:r>
            <a:r>
              <a:rPr lang="en-US"/>
              <a:t> </a:t>
            </a:r>
            <a:r>
              <a:rPr lang="en-US"/>
              <a:t>up</a:t>
            </a:r>
            <a:r>
              <a:rPr lang="en-US"/>
              <a:t>dates</a:t>
            </a:r>
            <a:r>
              <a:rPr lang="en-US"/>
              <a:t>.</a:t>
            </a:r>
            <a:r>
              <a:rPr lang="en-US"/>
              <a:t>.</a:t>
            </a:r>
            <a:r>
              <a:rPr lang="en-US"/>
              <a:t> </a:t>
            </a:r>
            <a:r>
              <a:rPr lang="en-US"/>
              <a:t>vie</a:t>
            </a:r>
            <a:r>
              <a:rPr lang="en-US"/>
              <a:t>w </a:t>
            </a:r>
            <a:r>
              <a:rPr lang="en-US"/>
              <a:t>m</a:t>
            </a:r>
            <a:r>
              <a:rPr lang="en-US"/>
              <a:t>y </a:t>
            </a:r>
            <a:r>
              <a:rPr lang="en-US"/>
              <a:t>th</a:t>
            </a:r>
            <a:r>
              <a:rPr lang="en-US"/>
              <a:t>read</a:t>
            </a:r>
            <a:r>
              <a:rPr lang="en-US"/>
              <a:t> </a:t>
            </a:r>
            <a:r>
              <a:rPr altLang="en-US" lang="en-US"/>
              <a:t>👇</a:t>
            </a:r>
            <a:r>
              <a:rPr altLang="en-US" lang="en-US"/>
              <a:t>👇</a:t>
            </a:r>
            <a:r>
              <a:rPr altLang="en-US" lang="en-US"/>
              <a:t>👇</a:t>
            </a:r>
            <a:r>
              <a:rPr lang="en-US"/>
              <a:t> </a:t>
            </a:r>
            <a:endParaRPr lang="en-US"/>
          </a:p>
        </p:txBody>
      </p:sp>
      <p:sp>
        <p:nvSpPr>
          <p:cNvPr id="1048587" name=""/>
          <p:cNvSpPr>
            <a:spLocks noGrp="1"/>
          </p:cNvSpPr>
          <p:nvPr>
            <p:ph idx="1"/>
          </p:nvPr>
        </p:nvSpPr>
        <p:spPr>
          <a:xfrm>
            <a:off x="840063" y="1969760"/>
            <a:ext cx="7886700" cy="4351338"/>
          </a:xfrm>
        </p:spPr>
        <p:txBody>
          <a:bodyPr/>
          <a:p>
            <a:endParaRPr lang="en-US"/>
          </a:p>
          <a:p>
            <a:r>
              <a:rPr lang="en-US"/>
              <a:t>.</a:t>
            </a:r>
            <a:r>
              <a:rPr altLang="en-US" lang="en-US"/>
              <a:t>👇</a:t>
            </a:r>
            <a:r>
              <a:rPr altLang="en-US" lang="en-US"/>
              <a:t>👇</a:t>
            </a:r>
            <a:r>
              <a:rPr altLang="en-US" lang="en-US"/>
              <a:t>👇</a:t>
            </a:r>
            <a:r>
              <a:rPr altLang="en-US" lang="en-US"/>
              <a:t>👇</a:t>
            </a:r>
            <a:r>
              <a:rPr altLang="en-US" lang="en-US"/>
              <a:t>c</a:t>
            </a:r>
            <a:r>
              <a:rPr altLang="en-US" lang="en-US"/>
              <a:t>o</a:t>
            </a:r>
            <a:r>
              <a:rPr altLang="en-US" lang="en-US"/>
              <a:t>p</a:t>
            </a:r>
            <a:r>
              <a:rPr altLang="en-US" lang="en-US"/>
              <a:t>y</a:t>
            </a:r>
            <a:r>
              <a:rPr altLang="en-US" lang="en-US"/>
              <a:t>/</a:t>
            </a:r>
            <a:r>
              <a:rPr altLang="en-US" lang="en-US"/>
              <a:t>paste</a:t>
            </a:r>
            <a:r>
              <a:rPr altLang="en-US" lang="en-US"/>
              <a:t> </a:t>
            </a:r>
            <a:r>
              <a:rPr altLang="en-US" lang="en-US"/>
              <a:t>👇</a:t>
            </a:r>
            <a:r>
              <a:rPr altLang="en-US" lang="en-US"/>
              <a:t>👇</a:t>
            </a:r>
            <a:r>
              <a:rPr altLang="en-US" lang="en-US"/>
              <a:t>👇</a:t>
            </a:r>
            <a:r>
              <a:rPr altLang="en-US" lang="en-US"/>
              <a:t>👇</a:t>
            </a:r>
            <a:endParaRPr lang="en-US"/>
          </a:p>
          <a:p>
            <a:endParaRPr lang="en-US"/>
          </a:p>
          <a:p>
            <a:r>
              <a:rPr lang="en-US"/>
              <a:t>https://www.phcorner.net/threads/478239/</a:t>
            </a:r>
            <a:endParaRPr lang="en-US"/>
          </a:p>
          <a:p>
            <a:endParaRPr lang="en-US"/>
          </a:p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WPS Office</Application>
  <ScaleCrop>0</ScaleCrop>
  <LinksUpToDate>0</LinksUpToDate>
  <AppVersion>15.0000</AppVersion>
</Properties>
</file>

<file path=docProps/core.xml><?xml version="1.0" encoding="utf-8"?>
<cp:coreProperties xmlns:cp="http://schemas.openxmlformats.org/package/2006/metadata/core-properties" xmlns:dcterms="http://purl.org/dc/terms/" xmlns:xsi="http://www.w3.org/2001/XMLSchema-instance">
  <dcterms:created xsi:type="dcterms:W3CDTF">2015-05-09T17:30:45Z</dcterms:created>
  <dcterms:modified xsi:type="dcterms:W3CDTF">2018-01-17T08:15:05Z</dcterms:modified>
</cp:coreProperties>
</file>