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60" r:id="rId1"/>
  </p:sldMasterIdLst>
  <p:notesMasterIdLst>
    <p:notesMasterId r:id="rId2"/>
  </p:notesMasterIdLst>
  <p:sldIdLst>
    <p:sldId id="264" r:id="rId3"/>
    <p:sldId id="265" r:id="rId4"/>
    <p:sldId id="266" r:id="rId5"/>
    <p:sldId id="267" r:id="rId6"/>
    <p:sldId id="268" r:id="rId7"/>
    <p:sldId id="269" r:id="rId8"/>
    <p:sldId id="270" r:id="rId9"/>
  </p:sldIdLst>
  <p:sldSz type="screen4x3" cy="6858000" cx="9144000"/>
  <p:notesSz cx="6858000" cy="9144000"/>
  <p:defaultTextStyle>
    <a:defPPr>
      <a:defRPr lang="zh-CN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108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tableStyles" Target="tableStyles.xml"/><Relationship Id="rId11" Type="http://schemas.openxmlformats.org/officeDocument/2006/relationships/presProps" Target="presProps.xml"/><Relationship Id="rId12" Type="http://schemas.openxmlformats.org/officeDocument/2006/relationships/viewProps" Target="viewProps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4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55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56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5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95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dirty="0" lang="en-US"/>
          </a:p>
        </p:txBody>
      </p:sp>
      <p:sp>
        <p:nvSpPr>
          <p:cNvPr id="104859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9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9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82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38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indent="0" marL="0">
              <a:buNone/>
              <a:defRPr sz="2400">
                <a:solidFill>
                  <a:schemeClr val="tx1"/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3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4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06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07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0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0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12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13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1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15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1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17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8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20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21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2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2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48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49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5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5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5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32" name="Picture Placeholder 2"/>
          <p:cNvSpPr>
            <a:spLocks noChangeAspect="1"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r>
              <a:rPr altLang="zh-CN" lang="en-US" smtClean="0"/>
              <a:t>Click icon to add picture</a:t>
            </a:r>
            <a:endParaRPr dirty="0" lang="en-US"/>
          </a:p>
        </p:txBody>
      </p:sp>
      <p:sp>
        <p:nvSpPr>
          <p:cNvPr id="1048633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3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3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4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4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4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24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2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2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altLang="en-US" lang="zh-CN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2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Title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altLang="zh-CN" lang="en-US"/>
              <a:t>Basi</a:t>
            </a:r>
            <a:r>
              <a:rPr altLang="zh-CN" lang="en-US"/>
              <a:t>c </a:t>
            </a:r>
            <a:r>
              <a:rPr altLang="zh-CN" lang="en-US"/>
              <a:t>tutor</a:t>
            </a:r>
            <a:r>
              <a:rPr altLang="zh-CN" lang="en-US"/>
              <a:t>ial </a:t>
            </a:r>
            <a:endParaRPr altLang="zh-CN" lang="en-US"/>
          </a:p>
        </p:txBody>
      </p:sp>
      <p:sp>
        <p:nvSpPr>
          <p:cNvPr id="1048600" name="Subtitle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altLang="zh-CN" lang="en-US"/>
              <a:t>Ho</a:t>
            </a:r>
            <a:r>
              <a:rPr altLang="zh-CN" lang="en-US"/>
              <a:t>w</a:t>
            </a:r>
            <a:r>
              <a:rPr altLang="zh-CN" lang="en-US"/>
              <a:t> </a:t>
            </a:r>
            <a:r>
              <a:rPr altLang="zh-CN" lang="en-US"/>
              <a:t>to</a:t>
            </a:r>
            <a:r>
              <a:rPr altLang="zh-CN" lang="en-US"/>
              <a:t> </a:t>
            </a:r>
            <a:r>
              <a:rPr altLang="zh-CN" lang="en-US"/>
              <a:t>cr</a:t>
            </a:r>
            <a:r>
              <a:rPr altLang="zh-CN" lang="en-US"/>
              <a:t>eate </a:t>
            </a:r>
            <a:r>
              <a:rPr altLang="zh-CN" lang="en-US"/>
              <a:t>ehi</a:t>
            </a:r>
            <a:r>
              <a:rPr altLang="zh-CN" lang="en-US"/>
              <a:t> </a:t>
            </a:r>
            <a:r>
              <a:rPr altLang="zh-CN" lang="en-US"/>
              <a:t>fil</a:t>
            </a:r>
            <a:r>
              <a:rPr altLang="zh-CN" lang="en-US"/>
              <a:t>e </a:t>
            </a:r>
            <a:r>
              <a:rPr altLang="zh-CN" lang="en-US"/>
              <a:t>for</a:t>
            </a:r>
            <a:r>
              <a:rPr altLang="zh-CN" lang="en-US"/>
              <a:t> </a:t>
            </a:r>
            <a:r>
              <a:rPr altLang="zh-CN" lang="en-US"/>
              <a:t>http</a:t>
            </a:r>
            <a:r>
              <a:rPr altLang="zh-CN" lang="en-US"/>
              <a:t> </a:t>
            </a:r>
            <a:r>
              <a:rPr altLang="zh-CN" lang="en-US"/>
              <a:t>injector </a:t>
            </a:r>
            <a:endParaRPr altLang="zh-CN"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Ali</a:t>
            </a:r>
            <a:r>
              <a:rPr lang="en-US"/>
              <a:t>ve </a:t>
            </a:r>
            <a:r>
              <a:rPr lang="en-US"/>
              <a:t>pro</a:t>
            </a:r>
            <a:r>
              <a:rPr lang="en-US"/>
              <a:t>xy</a:t>
            </a:r>
            <a:r>
              <a:rPr lang="en-US"/>
              <a:t>/</a:t>
            </a:r>
            <a:r>
              <a:rPr lang="en-US"/>
              <a:t>payload </a:t>
            </a:r>
            <a:endParaRPr lang="en-US"/>
          </a:p>
        </p:txBody>
      </p:sp>
      <p:sp>
        <p:nvSpPr>
          <p:cNvPr id="1048602" name="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/>
              <a:t>👉  0.facebook.com  
      Proxy-ip.           Port
👉  67.205.186.59:3128   👉usa proxy👈</a:t>
            </a:r>
            <a:endParaRPr lang="en-US"/>
          </a:p>
          <a:p>
            <a:endParaRPr lang="en-US"/>
          </a:p>
          <a:p>
            <a:r>
              <a:rPr lang="en-US"/>
              <a:t>Dito kayu gumawa ng ssh account👇
👉 Tcpvpn.com 👈 
Tips😉 kung usa ang proxy dapat usa din ang ssh account. 👍</a:t>
            </a:r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"/>
          <p:cNvSpPr>
            <a:spLocks noGrp="1"/>
          </p:cNvSpPr>
          <p:nvPr>
            <p:ph type="title"/>
          </p:nvPr>
        </p:nvSpPr>
        <p:spPr>
          <a:xfrm>
            <a:off x="601576" y="-126994"/>
            <a:ext cx="7886700" cy="1695141"/>
          </a:xfrm>
        </p:spPr>
        <p:txBody>
          <a:bodyPr>
            <a:normAutofit fontScale="90000"/>
          </a:bodyPr>
          <a:p>
            <a:r>
              <a:rPr lang="en-US"/>
              <a:t>
Eto po yung ssh account Na ginawa ko kanina😉 👇👇👇</a:t>
            </a:r>
            <a:endParaRPr lang="en-US"/>
          </a:p>
        </p:txBody>
      </p:sp>
      <p:sp>
        <p:nvSpPr>
          <p:cNvPr id="1048604" name="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/>
              <a:t>Account has been successfully created !
Username : tcpvpn.com-Tati Copy
Password : Passwordis12345 Copy
IP : 162.243.207.236
Host : us.tcpvpn.com
Date Created : 15-January-2018
Account will expire on 20-January-2018.</a:t>
            </a:r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en-US"/>
              <a:t>Note: lagi po  Na 22 yung ssh port</a:t>
            </a:r>
            <a:endParaRPr lang="en-US"/>
          </a:p>
        </p:txBody>
      </p:sp>
      <p:sp>
        <p:nvSpPr>
          <p:cNvPr id="1048593" name="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2097155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3149042" y="1353076"/>
            <a:ext cx="3031292" cy="5545422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Ang</a:t>
            </a:r>
            <a:r>
              <a:rPr lang="en-US"/>
              <a:t> </a:t>
            </a:r>
            <a:r>
              <a:rPr lang="en-US"/>
              <a:t>payl</a:t>
            </a:r>
            <a:r>
              <a:rPr lang="en-US"/>
              <a:t>oad </a:t>
            </a:r>
            <a:r>
              <a:rPr lang="en-US"/>
              <a:t>ay</a:t>
            </a:r>
            <a:br>
              <a:rPr lang="en-US"/>
            </a:br>
            <a:r>
              <a:rPr altLang="en-US" lang="en-US"/>
              <a:t>👉</a:t>
            </a:r>
            <a:r>
              <a:rPr altLang="en-US" lang="en-US"/>
              <a:t> </a:t>
            </a:r>
            <a:r>
              <a:rPr altLang="en-US" lang="en-US"/>
              <a:t>0</a:t>
            </a:r>
            <a:r>
              <a:rPr altLang="en-US" lang="en-US"/>
              <a:t>.</a:t>
            </a:r>
            <a:r>
              <a:rPr altLang="en-US" lang="en-US"/>
              <a:t>f</a:t>
            </a:r>
            <a:r>
              <a:rPr altLang="en-US" lang="en-US"/>
              <a:t>a</a:t>
            </a:r>
            <a:r>
              <a:rPr altLang="en-US" lang="en-US"/>
              <a:t>c</a:t>
            </a:r>
            <a:r>
              <a:rPr altLang="en-US" lang="en-US"/>
              <a:t>e</a:t>
            </a:r>
            <a:r>
              <a:rPr altLang="en-US" lang="en-US"/>
              <a:t>b</a:t>
            </a:r>
            <a:r>
              <a:rPr altLang="en-US" lang="en-US"/>
              <a:t>o</a:t>
            </a:r>
            <a:r>
              <a:rPr altLang="en-US" lang="en-US"/>
              <a:t>o</a:t>
            </a:r>
            <a:r>
              <a:rPr altLang="en-US" lang="en-US"/>
              <a:t>k</a:t>
            </a:r>
            <a:r>
              <a:rPr altLang="en-US" lang="en-US"/>
              <a:t>.</a:t>
            </a:r>
            <a:r>
              <a:rPr altLang="en-US" lang="en-US"/>
              <a:t>c</a:t>
            </a:r>
            <a:r>
              <a:rPr altLang="en-US" lang="en-US"/>
              <a:t>o</a:t>
            </a:r>
            <a:r>
              <a:rPr altLang="en-US" lang="en-US"/>
              <a:t>m</a:t>
            </a:r>
            <a:endParaRPr lang="en-US"/>
          </a:p>
        </p:txBody>
      </p:sp>
      <p:sp>
        <p:nvSpPr>
          <p:cNvPr id="1048591" name="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2097156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2926380" y="1638480"/>
            <a:ext cx="3185364" cy="5219519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Proxy</a:t>
            </a:r>
            <a:r>
              <a:rPr lang="en-US"/>
              <a:t> </a:t>
            </a:r>
            <a:r>
              <a:rPr lang="en-US"/>
              <a:t>se</a:t>
            </a:r>
            <a:r>
              <a:rPr lang="en-US"/>
              <a:t>tting</a:t>
            </a:r>
            <a:r>
              <a:rPr lang="en-US"/>
              <a:t>.</a:t>
            </a:r>
            <a:r>
              <a:rPr lang="en-US"/>
              <a:t>.</a:t>
            </a:r>
            <a:endParaRPr lang="en-US"/>
          </a:p>
        </p:txBody>
      </p:sp>
      <p:sp>
        <p:nvSpPr>
          <p:cNvPr id="1048589" name="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2097153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3193691" y="1337564"/>
            <a:ext cx="3271778" cy="5574918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Heto</a:t>
            </a:r>
            <a:r>
              <a:rPr lang="en-US"/>
              <a:t> </a:t>
            </a:r>
            <a:r>
              <a:rPr lang="en-US"/>
              <a:t>Na </a:t>
            </a:r>
            <a:r>
              <a:rPr lang="en-US"/>
              <a:t>sya</a:t>
            </a:r>
            <a:r>
              <a:rPr altLang="en-US" lang="en-US"/>
              <a:t>😉</a:t>
            </a:r>
            <a:r>
              <a:rPr altLang="en-US" lang="en-US"/>
              <a:t> </a:t>
            </a:r>
            <a:r>
              <a:rPr altLang="en-US" lang="en-US"/>
              <a:t>👍</a:t>
            </a:r>
            <a:r>
              <a:rPr altLang="en-US" lang="en-US"/>
              <a:t> </a:t>
            </a:r>
            <a:r>
              <a:rPr altLang="en-US" lang="en-US"/>
              <a:t>👇</a:t>
            </a:r>
            <a:r>
              <a:rPr altLang="en-US" lang="en-US"/>
              <a:t>👇</a:t>
            </a:r>
            <a:endParaRPr lang="en-US"/>
          </a:p>
        </p:txBody>
      </p:sp>
      <p:sp>
        <p:nvSpPr>
          <p:cNvPr id="1048587" name="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2097157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2861992" y="1426039"/>
            <a:ext cx="3257252" cy="5431961"/>
          </a:xfrm>
          <a:prstGeom prst="rect"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WPS Office</Application>
  <ScaleCrop>0</ScaleCrop>
  <LinksUpToDate>0</LinksUpToDate>
  <AppVersion>15.0000</AppVersion>
</Properties>
</file>

<file path=docProps/core.xml><?xml version="1.0" encoding="utf-8"?>
<cp:coreProperties xmlns:cp="http://schemas.openxmlformats.org/package/2006/metadata/core-properties" xmlns:dcterms="http://purl.org/dc/terms/" xmlns:xsi="http://www.w3.org/2001/XMLSchema-instance">
  <dcterms:created xsi:type="dcterms:W3CDTF">2015-05-10T09:30:45Z</dcterms:created>
  <dcterms:modified xsi:type="dcterms:W3CDTF">2018-01-17T08:17:21Z</dcterms:modified>
</cp:coreProperties>
</file>