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6076950" cy="3419475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/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/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76950" cy="34194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