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Default Extension="jpg" ContentType="image/jp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jpg"/><Relationship Id="rId4" Type="http://schemas.openxmlformats.org/officeDocument/2006/relationships/image" Target="../media/image3.png"/><Relationship Id="rId5" Type="http://schemas.openxmlformats.org/officeDocument/2006/relationships/image" Target="../media/image4.jpg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876" y="2125980"/>
            <a:ext cx="10368598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9752" y="3840480"/>
            <a:ext cx="8538845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635" cy="6858000"/>
          </a:xfrm>
          <a:custGeom>
            <a:avLst/>
            <a:gdLst/>
            <a:ahLst/>
            <a:cxnLst/>
            <a:rect l="l" t="t" r="r" b="b"/>
            <a:pathLst>
              <a:path w="12192635" h="6858000">
                <a:moveTo>
                  <a:pt x="12192114" y="0"/>
                </a:moveTo>
                <a:lnTo>
                  <a:pt x="0" y="0"/>
                </a:lnTo>
                <a:lnTo>
                  <a:pt x="0" y="6858000"/>
                </a:lnTo>
                <a:lnTo>
                  <a:pt x="12192114" y="6858000"/>
                </a:lnTo>
                <a:lnTo>
                  <a:pt x="12192114" y="0"/>
                </a:lnTo>
                <a:close/>
              </a:path>
            </a:pathLst>
          </a:custGeom>
          <a:solidFill>
            <a:srgbClr val="2B3339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355" y="0"/>
            <a:ext cx="2851912" cy="6858000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0" y="25196"/>
            <a:ext cx="182245" cy="6833234"/>
          </a:xfrm>
          <a:custGeom>
            <a:avLst/>
            <a:gdLst/>
            <a:ahLst/>
            <a:cxnLst/>
            <a:rect l="l" t="t" r="r" b="b"/>
            <a:pathLst>
              <a:path w="182245" h="6833234">
                <a:moveTo>
                  <a:pt x="0" y="6832803"/>
                </a:moveTo>
                <a:lnTo>
                  <a:pt x="0" y="0"/>
                </a:lnTo>
                <a:lnTo>
                  <a:pt x="182156" y="0"/>
                </a:lnTo>
                <a:lnTo>
                  <a:pt x="182156" y="6832803"/>
                </a:lnTo>
                <a:lnTo>
                  <a:pt x="0" y="6832803"/>
                </a:lnTo>
                <a:close/>
              </a:path>
            </a:pathLst>
          </a:custGeom>
          <a:solidFill>
            <a:srgbClr val="000000">
              <a:alpha val="25999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-355" y="0"/>
            <a:ext cx="1591945" cy="6858000"/>
          </a:xfrm>
          <a:custGeom>
            <a:avLst/>
            <a:gdLst/>
            <a:ahLst/>
            <a:cxnLst/>
            <a:rect l="l" t="t" r="r" b="b"/>
            <a:pathLst>
              <a:path w="1591945" h="6858000">
                <a:moveTo>
                  <a:pt x="1591729" y="968933"/>
                </a:moveTo>
                <a:lnTo>
                  <a:pt x="1589976" y="961796"/>
                </a:lnTo>
                <a:lnTo>
                  <a:pt x="1584718" y="954709"/>
                </a:lnTo>
                <a:lnTo>
                  <a:pt x="1355394" y="725754"/>
                </a:lnTo>
                <a:lnTo>
                  <a:pt x="1350721" y="725754"/>
                </a:lnTo>
                <a:lnTo>
                  <a:pt x="1350721" y="721080"/>
                </a:lnTo>
                <a:lnTo>
                  <a:pt x="1346034" y="721080"/>
                </a:lnTo>
                <a:lnTo>
                  <a:pt x="1340993" y="716038"/>
                </a:lnTo>
                <a:lnTo>
                  <a:pt x="1245590" y="716038"/>
                </a:lnTo>
                <a:lnTo>
                  <a:pt x="182511" y="714514"/>
                </a:lnTo>
                <a:lnTo>
                  <a:pt x="182511" y="0"/>
                </a:lnTo>
                <a:lnTo>
                  <a:pt x="0" y="0"/>
                </a:lnTo>
                <a:lnTo>
                  <a:pt x="0" y="6857632"/>
                </a:lnTo>
                <a:lnTo>
                  <a:pt x="91440" y="6857632"/>
                </a:lnTo>
                <a:lnTo>
                  <a:pt x="182511" y="6857632"/>
                </a:lnTo>
                <a:lnTo>
                  <a:pt x="182511" y="1218730"/>
                </a:lnTo>
                <a:lnTo>
                  <a:pt x="1245590" y="1221473"/>
                </a:lnTo>
                <a:lnTo>
                  <a:pt x="1346034" y="1221473"/>
                </a:lnTo>
                <a:lnTo>
                  <a:pt x="1352156" y="1215351"/>
                </a:lnTo>
                <a:lnTo>
                  <a:pt x="1353959" y="1213916"/>
                </a:lnTo>
                <a:lnTo>
                  <a:pt x="1355394" y="1212113"/>
                </a:lnTo>
                <a:lnTo>
                  <a:pt x="1584718" y="983157"/>
                </a:lnTo>
                <a:lnTo>
                  <a:pt x="1589976" y="976083"/>
                </a:lnTo>
                <a:lnTo>
                  <a:pt x="1591729" y="968933"/>
                </a:lnTo>
                <a:close/>
              </a:path>
            </a:pathLst>
          </a:custGeom>
          <a:solidFill>
            <a:srgbClr val="DD31DD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0" name="bg object 2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365921" y="1913750"/>
            <a:ext cx="695883" cy="473405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61690" y="1927999"/>
            <a:ext cx="79375" cy="203200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328125" y="2868485"/>
            <a:ext cx="733679" cy="647636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46564" y="3020237"/>
            <a:ext cx="79375" cy="2032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917" y="1577340"/>
            <a:ext cx="5306282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82150" y="1577340"/>
            <a:ext cx="5306282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635" cy="6858000"/>
          </a:xfrm>
          <a:custGeom>
            <a:avLst/>
            <a:gdLst/>
            <a:ahLst/>
            <a:cxnLst/>
            <a:rect l="l" t="t" r="r" b="b"/>
            <a:pathLst>
              <a:path w="12192635" h="6858000">
                <a:moveTo>
                  <a:pt x="12192114" y="0"/>
                </a:moveTo>
                <a:lnTo>
                  <a:pt x="0" y="0"/>
                </a:lnTo>
                <a:lnTo>
                  <a:pt x="0" y="6858000"/>
                </a:lnTo>
                <a:lnTo>
                  <a:pt x="12192114" y="6858000"/>
                </a:lnTo>
                <a:lnTo>
                  <a:pt x="12192114" y="0"/>
                </a:lnTo>
                <a:close/>
              </a:path>
            </a:pathLst>
          </a:custGeom>
          <a:solidFill>
            <a:srgbClr val="2B3339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355" y="0"/>
            <a:ext cx="2851912" cy="6858000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0" y="25196"/>
            <a:ext cx="182245" cy="6833234"/>
          </a:xfrm>
          <a:custGeom>
            <a:avLst/>
            <a:gdLst/>
            <a:ahLst/>
            <a:cxnLst/>
            <a:rect l="l" t="t" r="r" b="b"/>
            <a:pathLst>
              <a:path w="182245" h="6833234">
                <a:moveTo>
                  <a:pt x="0" y="6832803"/>
                </a:moveTo>
                <a:lnTo>
                  <a:pt x="0" y="0"/>
                </a:lnTo>
                <a:lnTo>
                  <a:pt x="182156" y="0"/>
                </a:lnTo>
                <a:lnTo>
                  <a:pt x="182156" y="6832803"/>
                </a:lnTo>
                <a:lnTo>
                  <a:pt x="0" y="6832803"/>
                </a:lnTo>
                <a:close/>
              </a:path>
            </a:pathLst>
          </a:custGeom>
          <a:solidFill>
            <a:srgbClr val="000000">
              <a:alpha val="25999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-355" y="0"/>
            <a:ext cx="1591945" cy="6858000"/>
          </a:xfrm>
          <a:custGeom>
            <a:avLst/>
            <a:gdLst/>
            <a:ahLst/>
            <a:cxnLst/>
            <a:rect l="l" t="t" r="r" b="b"/>
            <a:pathLst>
              <a:path w="1591945" h="6858000">
                <a:moveTo>
                  <a:pt x="1591729" y="968933"/>
                </a:moveTo>
                <a:lnTo>
                  <a:pt x="1589976" y="961796"/>
                </a:lnTo>
                <a:lnTo>
                  <a:pt x="1584718" y="954709"/>
                </a:lnTo>
                <a:lnTo>
                  <a:pt x="1355394" y="725754"/>
                </a:lnTo>
                <a:lnTo>
                  <a:pt x="1350721" y="725754"/>
                </a:lnTo>
                <a:lnTo>
                  <a:pt x="1350721" y="721080"/>
                </a:lnTo>
                <a:lnTo>
                  <a:pt x="1346034" y="721080"/>
                </a:lnTo>
                <a:lnTo>
                  <a:pt x="1340993" y="716038"/>
                </a:lnTo>
                <a:lnTo>
                  <a:pt x="1245590" y="716038"/>
                </a:lnTo>
                <a:lnTo>
                  <a:pt x="182511" y="714514"/>
                </a:lnTo>
                <a:lnTo>
                  <a:pt x="182511" y="0"/>
                </a:lnTo>
                <a:lnTo>
                  <a:pt x="0" y="0"/>
                </a:lnTo>
                <a:lnTo>
                  <a:pt x="0" y="6857632"/>
                </a:lnTo>
                <a:lnTo>
                  <a:pt x="91440" y="6857632"/>
                </a:lnTo>
                <a:lnTo>
                  <a:pt x="182511" y="6857632"/>
                </a:lnTo>
                <a:lnTo>
                  <a:pt x="182511" y="1218730"/>
                </a:lnTo>
                <a:lnTo>
                  <a:pt x="1245590" y="1221473"/>
                </a:lnTo>
                <a:lnTo>
                  <a:pt x="1346034" y="1221473"/>
                </a:lnTo>
                <a:lnTo>
                  <a:pt x="1352156" y="1215351"/>
                </a:lnTo>
                <a:lnTo>
                  <a:pt x="1353959" y="1213916"/>
                </a:lnTo>
                <a:lnTo>
                  <a:pt x="1355394" y="1212113"/>
                </a:lnTo>
                <a:lnTo>
                  <a:pt x="1584718" y="983157"/>
                </a:lnTo>
                <a:lnTo>
                  <a:pt x="1589976" y="976083"/>
                </a:lnTo>
                <a:lnTo>
                  <a:pt x="1591729" y="968933"/>
                </a:lnTo>
                <a:close/>
              </a:path>
            </a:pathLst>
          </a:custGeom>
          <a:solidFill>
            <a:srgbClr val="DD31D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635" cy="6858000"/>
          </a:xfrm>
          <a:custGeom>
            <a:avLst/>
            <a:gdLst/>
            <a:ahLst/>
            <a:cxnLst/>
            <a:rect l="l" t="t" r="r" b="b"/>
            <a:pathLst>
              <a:path w="12192635" h="6858000">
                <a:moveTo>
                  <a:pt x="12192114" y="0"/>
                </a:moveTo>
                <a:lnTo>
                  <a:pt x="0" y="0"/>
                </a:lnTo>
                <a:lnTo>
                  <a:pt x="0" y="6858000"/>
                </a:lnTo>
                <a:lnTo>
                  <a:pt x="12192114" y="6858000"/>
                </a:lnTo>
                <a:lnTo>
                  <a:pt x="12192114" y="0"/>
                </a:lnTo>
                <a:close/>
              </a:path>
            </a:pathLst>
          </a:custGeom>
          <a:solidFill>
            <a:srgbClr val="2B3339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7" name="bg 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-355" y="0"/>
            <a:ext cx="2851912" cy="6858000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0" y="25196"/>
            <a:ext cx="182245" cy="6833234"/>
          </a:xfrm>
          <a:custGeom>
            <a:avLst/>
            <a:gdLst/>
            <a:ahLst/>
            <a:cxnLst/>
            <a:rect l="l" t="t" r="r" b="b"/>
            <a:pathLst>
              <a:path w="182245" h="6833234">
                <a:moveTo>
                  <a:pt x="0" y="6832803"/>
                </a:moveTo>
                <a:lnTo>
                  <a:pt x="0" y="0"/>
                </a:lnTo>
                <a:lnTo>
                  <a:pt x="182156" y="0"/>
                </a:lnTo>
                <a:lnTo>
                  <a:pt x="182156" y="6832803"/>
                </a:lnTo>
                <a:lnTo>
                  <a:pt x="0" y="6832803"/>
                </a:lnTo>
                <a:close/>
              </a:path>
            </a:pathLst>
          </a:custGeom>
          <a:solidFill>
            <a:srgbClr val="000000">
              <a:alpha val="25999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616212" y="198259"/>
            <a:ext cx="7224395" cy="11518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01725" y="2327756"/>
            <a:ext cx="7303770" cy="28873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7439" y="6377940"/>
            <a:ext cx="3903472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917" y="6377940"/>
            <a:ext cx="28056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82812" y="6377940"/>
            <a:ext cx="28056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Relationship Id="rId3" Type="http://schemas.openxmlformats.org/officeDocument/2006/relationships/image" Target="../media/image6.pn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3" Type="http://schemas.openxmlformats.org/officeDocument/2006/relationships/image" Target="../media/image12.png"/><Relationship Id="rId4" Type="http://schemas.openxmlformats.org/officeDocument/2006/relationships/image" Target="../media/image14.pn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6" Type="http://schemas.openxmlformats.org/officeDocument/2006/relationships/image" Target="../media/image12.pn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9.png"/><Relationship Id="rId3" Type="http://schemas.openxmlformats.org/officeDocument/2006/relationships/image" Target="../media/image3.png"/><Relationship Id="rId4" Type="http://schemas.openxmlformats.org/officeDocument/2006/relationships/image" Target="../media/image20.jpg"/><Relationship Id="rId5" Type="http://schemas.openxmlformats.org/officeDocument/2006/relationships/image" Target="../media/image21.jpg"/><Relationship Id="rId6" Type="http://schemas.openxmlformats.org/officeDocument/2006/relationships/image" Target="../media/image22.jpg"/><Relationship Id="rId7" Type="http://schemas.openxmlformats.org/officeDocument/2006/relationships/image" Target="../media/image12.pn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Relationship Id="rId3" Type="http://schemas.openxmlformats.org/officeDocument/2006/relationships/image" Target="../media/image24.jpg"/><Relationship Id="rId4" Type="http://schemas.openxmlformats.org/officeDocument/2006/relationships/image" Target="../media/image25.jpg"/><Relationship Id="rId5" Type="http://schemas.openxmlformats.org/officeDocument/2006/relationships/image" Target="../media/image13.png"/><Relationship Id="rId6" Type="http://schemas.openxmlformats.org/officeDocument/2006/relationships/image" Target="../media/image26.jpg"/><Relationship Id="rId7" Type="http://schemas.openxmlformats.org/officeDocument/2006/relationships/image" Target="../media/image12.pn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3" Type="http://schemas.openxmlformats.org/officeDocument/2006/relationships/image" Target="../media/image27.jpg"/><Relationship Id="rId4" Type="http://schemas.openxmlformats.org/officeDocument/2006/relationships/image" Target="../media/image12.pn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.jpg"/><Relationship Id="rId3" Type="http://schemas.openxmlformats.org/officeDocument/2006/relationships/image" Target="../media/image29.jpg"/><Relationship Id="rId4" Type="http://schemas.openxmlformats.org/officeDocument/2006/relationships/image" Target="../media/image30.jpg"/><Relationship Id="rId5" Type="http://schemas.openxmlformats.org/officeDocument/2006/relationships/image" Target="../media/image31.jpg"/><Relationship Id="rId6" Type="http://schemas.openxmlformats.org/officeDocument/2006/relationships/image" Target="../media/image32.jpg"/><Relationship Id="rId7" Type="http://schemas.openxmlformats.org/officeDocument/2006/relationships/image" Target="../media/image33.jpg"/><Relationship Id="rId8" Type="http://schemas.openxmlformats.org/officeDocument/2006/relationships/image" Target="../media/image34.jp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5.jpg"/><Relationship Id="rId3" Type="http://schemas.openxmlformats.org/officeDocument/2006/relationships/image" Target="../media/image36.jpg"/><Relationship Id="rId4" Type="http://schemas.openxmlformats.org/officeDocument/2006/relationships/image" Target="../media/image37.jpg"/><Relationship Id="rId5" Type="http://schemas.openxmlformats.org/officeDocument/2006/relationships/image" Target="../media/image12.pn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8.jpg"/><Relationship Id="rId3" Type="http://schemas.openxmlformats.org/officeDocument/2006/relationships/image" Target="../media/image39.jpg"/><Relationship Id="rId4" Type="http://schemas.openxmlformats.org/officeDocument/2006/relationships/image" Target="../media/image40.jp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.png"/><Relationship Id="rId3" Type="http://schemas.openxmlformats.org/officeDocument/2006/relationships/image" Target="../media/image10.png"/><Relationship Id="rId4" Type="http://schemas.openxmlformats.org/officeDocument/2006/relationships/image" Target="../media/image42.png"/><Relationship Id="rId5" Type="http://schemas.openxmlformats.org/officeDocument/2006/relationships/image" Target="../media/image43.png"/><Relationship Id="rId6" Type="http://schemas.openxmlformats.org/officeDocument/2006/relationships/image" Target="../media/image44.png"/><Relationship Id="rId7" Type="http://schemas.openxmlformats.org/officeDocument/2006/relationships/image" Target="../media/image45.png"/><Relationship Id="rId8" Type="http://schemas.openxmlformats.org/officeDocument/2006/relationships/image" Target="../media/image46.png"/><Relationship Id="rId9" Type="http://schemas.openxmlformats.org/officeDocument/2006/relationships/image" Target="../media/image47.png"/><Relationship Id="rId10" Type="http://schemas.openxmlformats.org/officeDocument/2006/relationships/image" Target="../media/image12.png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8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9.png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50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-355" y="0"/>
            <a:ext cx="11691620" cy="6858634"/>
            <a:chOff x="-355" y="0"/>
            <a:chExt cx="11691620" cy="6858634"/>
          </a:xfrm>
        </p:grpSpPr>
        <p:sp>
          <p:nvSpPr>
            <p:cNvPr id="3" name="object 3" descr=""/>
            <p:cNvSpPr/>
            <p:nvPr/>
          </p:nvSpPr>
          <p:spPr>
            <a:xfrm>
              <a:off x="-355" y="0"/>
              <a:ext cx="1591945" cy="6858000"/>
            </a:xfrm>
            <a:custGeom>
              <a:avLst/>
              <a:gdLst/>
              <a:ahLst/>
              <a:cxnLst/>
              <a:rect l="l" t="t" r="r" b="b"/>
              <a:pathLst>
                <a:path w="1591945" h="6858000">
                  <a:moveTo>
                    <a:pt x="1591729" y="968933"/>
                  </a:moveTo>
                  <a:lnTo>
                    <a:pt x="1589976" y="961796"/>
                  </a:lnTo>
                  <a:lnTo>
                    <a:pt x="1584718" y="954709"/>
                  </a:lnTo>
                  <a:lnTo>
                    <a:pt x="1355394" y="725754"/>
                  </a:lnTo>
                  <a:lnTo>
                    <a:pt x="1350721" y="725754"/>
                  </a:lnTo>
                  <a:lnTo>
                    <a:pt x="1350721" y="721080"/>
                  </a:lnTo>
                  <a:lnTo>
                    <a:pt x="1346034" y="721080"/>
                  </a:lnTo>
                  <a:lnTo>
                    <a:pt x="1340993" y="716038"/>
                  </a:lnTo>
                  <a:lnTo>
                    <a:pt x="1245590" y="716038"/>
                  </a:lnTo>
                  <a:lnTo>
                    <a:pt x="182511" y="714514"/>
                  </a:lnTo>
                  <a:lnTo>
                    <a:pt x="182511" y="0"/>
                  </a:lnTo>
                  <a:lnTo>
                    <a:pt x="0" y="0"/>
                  </a:lnTo>
                  <a:lnTo>
                    <a:pt x="0" y="6857632"/>
                  </a:lnTo>
                  <a:lnTo>
                    <a:pt x="91440" y="6857632"/>
                  </a:lnTo>
                  <a:lnTo>
                    <a:pt x="182511" y="6857632"/>
                  </a:lnTo>
                  <a:lnTo>
                    <a:pt x="182511" y="1218730"/>
                  </a:lnTo>
                  <a:lnTo>
                    <a:pt x="1245590" y="1221473"/>
                  </a:lnTo>
                  <a:lnTo>
                    <a:pt x="1346034" y="1221473"/>
                  </a:lnTo>
                  <a:lnTo>
                    <a:pt x="1352156" y="1215351"/>
                  </a:lnTo>
                  <a:lnTo>
                    <a:pt x="1353959" y="1213916"/>
                  </a:lnTo>
                  <a:lnTo>
                    <a:pt x="1355394" y="1212113"/>
                  </a:lnTo>
                  <a:lnTo>
                    <a:pt x="1584718" y="983157"/>
                  </a:lnTo>
                  <a:lnTo>
                    <a:pt x="1589976" y="976083"/>
                  </a:lnTo>
                  <a:lnTo>
                    <a:pt x="1591729" y="968933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1946884" y="139319"/>
              <a:ext cx="9736455" cy="1269365"/>
            </a:xfrm>
            <a:custGeom>
              <a:avLst/>
              <a:gdLst/>
              <a:ahLst/>
              <a:cxnLst/>
              <a:rect l="l" t="t" r="r" b="b"/>
              <a:pathLst>
                <a:path w="9736455" h="1269365">
                  <a:moveTo>
                    <a:pt x="9524149" y="0"/>
                  </a:moveTo>
                  <a:lnTo>
                    <a:pt x="211315" y="0"/>
                  </a:lnTo>
                  <a:lnTo>
                    <a:pt x="200151" y="355"/>
                  </a:lnTo>
                  <a:lnTo>
                    <a:pt x="156590" y="7200"/>
                  </a:lnTo>
                  <a:lnTo>
                    <a:pt x="115557" y="23037"/>
                  </a:lnTo>
                  <a:lnTo>
                    <a:pt x="78473" y="47155"/>
                  </a:lnTo>
                  <a:lnTo>
                    <a:pt x="47155" y="78485"/>
                  </a:lnTo>
                  <a:lnTo>
                    <a:pt x="23037" y="115557"/>
                  </a:lnTo>
                  <a:lnTo>
                    <a:pt x="7200" y="156603"/>
                  </a:lnTo>
                  <a:lnTo>
                    <a:pt x="355" y="200164"/>
                  </a:lnTo>
                  <a:lnTo>
                    <a:pt x="0" y="211315"/>
                  </a:lnTo>
                  <a:lnTo>
                    <a:pt x="0" y="1058036"/>
                  </a:lnTo>
                  <a:lnTo>
                    <a:pt x="4673" y="1101966"/>
                  </a:lnTo>
                  <a:lnTo>
                    <a:pt x="18351" y="1143723"/>
                  </a:lnTo>
                  <a:lnTo>
                    <a:pt x="40309" y="1182242"/>
                  </a:lnTo>
                  <a:lnTo>
                    <a:pt x="70192" y="1214996"/>
                  </a:lnTo>
                  <a:lnTo>
                    <a:pt x="105829" y="1240916"/>
                  </a:lnTo>
                  <a:lnTo>
                    <a:pt x="146151" y="1258557"/>
                  </a:lnTo>
                  <a:lnTo>
                    <a:pt x="189356" y="1267917"/>
                  </a:lnTo>
                  <a:lnTo>
                    <a:pt x="211315" y="1268996"/>
                  </a:lnTo>
                  <a:lnTo>
                    <a:pt x="211315" y="1269364"/>
                  </a:lnTo>
                  <a:lnTo>
                    <a:pt x="9524517" y="1268996"/>
                  </a:lnTo>
                  <a:lnTo>
                    <a:pt x="9568434" y="1264323"/>
                  </a:lnTo>
                  <a:lnTo>
                    <a:pt x="9610191" y="1250645"/>
                  </a:lnTo>
                  <a:lnTo>
                    <a:pt x="9648710" y="1228686"/>
                  </a:lnTo>
                  <a:lnTo>
                    <a:pt x="9681476" y="1198803"/>
                  </a:lnTo>
                  <a:lnTo>
                    <a:pt x="9707397" y="1163154"/>
                  </a:lnTo>
                  <a:lnTo>
                    <a:pt x="9725037" y="1122845"/>
                  </a:lnTo>
                  <a:lnTo>
                    <a:pt x="9734397" y="1079639"/>
                  </a:lnTo>
                  <a:lnTo>
                    <a:pt x="9735477" y="1057681"/>
                  </a:lnTo>
                  <a:lnTo>
                    <a:pt x="9735832" y="1057681"/>
                  </a:lnTo>
                  <a:lnTo>
                    <a:pt x="9735477" y="211315"/>
                  </a:lnTo>
                  <a:lnTo>
                    <a:pt x="9730790" y="167398"/>
                  </a:lnTo>
                  <a:lnTo>
                    <a:pt x="9717112" y="125285"/>
                  </a:lnTo>
                  <a:lnTo>
                    <a:pt x="9695154" y="87122"/>
                  </a:lnTo>
                  <a:lnTo>
                    <a:pt x="9665639" y="54355"/>
                  </a:lnTo>
                  <a:lnTo>
                    <a:pt x="9629990" y="28435"/>
                  </a:lnTo>
                  <a:lnTo>
                    <a:pt x="9589312" y="10439"/>
                  </a:lnTo>
                  <a:lnTo>
                    <a:pt x="9546120" y="1079"/>
                  </a:lnTo>
                  <a:lnTo>
                    <a:pt x="9535312" y="355"/>
                  </a:lnTo>
                  <a:lnTo>
                    <a:pt x="95241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1946884" y="139319"/>
              <a:ext cx="9736455" cy="1269365"/>
            </a:xfrm>
            <a:custGeom>
              <a:avLst/>
              <a:gdLst/>
              <a:ahLst/>
              <a:cxnLst/>
              <a:rect l="l" t="t" r="r" b="b"/>
              <a:pathLst>
                <a:path w="9736455" h="1269365">
                  <a:moveTo>
                    <a:pt x="0" y="211315"/>
                  </a:moveTo>
                  <a:lnTo>
                    <a:pt x="355" y="200164"/>
                  </a:lnTo>
                  <a:lnTo>
                    <a:pt x="1079" y="189356"/>
                  </a:lnTo>
                  <a:lnTo>
                    <a:pt x="10439" y="146164"/>
                  </a:lnTo>
                  <a:lnTo>
                    <a:pt x="28435" y="105486"/>
                  </a:lnTo>
                  <a:lnTo>
                    <a:pt x="54356" y="69837"/>
                  </a:lnTo>
                  <a:lnTo>
                    <a:pt x="87109" y="40322"/>
                  </a:lnTo>
                  <a:lnTo>
                    <a:pt x="125272" y="18364"/>
                  </a:lnTo>
                  <a:lnTo>
                    <a:pt x="167398" y="4686"/>
                  </a:lnTo>
                  <a:lnTo>
                    <a:pt x="211315" y="0"/>
                  </a:lnTo>
                  <a:lnTo>
                    <a:pt x="9524149" y="0"/>
                  </a:lnTo>
                  <a:lnTo>
                    <a:pt x="9568078" y="4686"/>
                  </a:lnTo>
                  <a:lnTo>
                    <a:pt x="9610191" y="18364"/>
                  </a:lnTo>
                  <a:lnTo>
                    <a:pt x="9648355" y="40322"/>
                  </a:lnTo>
                  <a:lnTo>
                    <a:pt x="9681121" y="69837"/>
                  </a:lnTo>
                  <a:lnTo>
                    <a:pt x="9707029" y="105841"/>
                  </a:lnTo>
                  <a:lnTo>
                    <a:pt x="9725037" y="146164"/>
                  </a:lnTo>
                  <a:lnTo>
                    <a:pt x="9734397" y="189356"/>
                  </a:lnTo>
                  <a:lnTo>
                    <a:pt x="9735832" y="1057681"/>
                  </a:lnTo>
                  <a:lnTo>
                    <a:pt x="9735477" y="1057681"/>
                  </a:lnTo>
                  <a:lnTo>
                    <a:pt x="9735121" y="1068844"/>
                  </a:lnTo>
                  <a:lnTo>
                    <a:pt x="9728276" y="1112405"/>
                  </a:lnTo>
                  <a:lnTo>
                    <a:pt x="9712439" y="1153439"/>
                  </a:lnTo>
                  <a:lnTo>
                    <a:pt x="9701276" y="1172514"/>
                  </a:lnTo>
                  <a:lnTo>
                    <a:pt x="9695154" y="1181874"/>
                  </a:lnTo>
                  <a:lnTo>
                    <a:pt x="9665639" y="1214640"/>
                  </a:lnTo>
                  <a:lnTo>
                    <a:pt x="9629990" y="1240561"/>
                  </a:lnTo>
                  <a:lnTo>
                    <a:pt x="9589681" y="1258557"/>
                  </a:lnTo>
                  <a:lnTo>
                    <a:pt x="9546475" y="1267917"/>
                  </a:lnTo>
                  <a:lnTo>
                    <a:pt x="211315" y="1269364"/>
                  </a:lnTo>
                  <a:lnTo>
                    <a:pt x="211315" y="1268996"/>
                  </a:lnTo>
                  <a:lnTo>
                    <a:pt x="200151" y="1268641"/>
                  </a:lnTo>
                  <a:lnTo>
                    <a:pt x="156590" y="1261795"/>
                  </a:lnTo>
                  <a:lnTo>
                    <a:pt x="115557" y="1245958"/>
                  </a:lnTo>
                  <a:lnTo>
                    <a:pt x="96469" y="1234795"/>
                  </a:lnTo>
                  <a:lnTo>
                    <a:pt x="87109" y="1228686"/>
                  </a:lnTo>
                  <a:lnTo>
                    <a:pt x="54356" y="1199159"/>
                  </a:lnTo>
                  <a:lnTo>
                    <a:pt x="28435" y="1163523"/>
                  </a:lnTo>
                  <a:lnTo>
                    <a:pt x="10439" y="1123200"/>
                  </a:lnTo>
                  <a:lnTo>
                    <a:pt x="1079" y="1079995"/>
                  </a:lnTo>
                  <a:lnTo>
                    <a:pt x="0" y="1058036"/>
                  </a:lnTo>
                  <a:lnTo>
                    <a:pt x="0" y="211315"/>
                  </a:lnTo>
                  <a:close/>
                </a:path>
              </a:pathLst>
            </a:custGeom>
            <a:ln w="15839">
              <a:solidFill>
                <a:srgbClr val="DD31D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2793961" y="255215"/>
            <a:ext cx="835025" cy="4502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3490"/>
              </a:lnSpc>
            </a:pPr>
            <a:r>
              <a:rPr dirty="0" sz="3200" spc="-25" b="1">
                <a:latin typeface="Times New Roman"/>
                <a:cs typeface="Times New Roman"/>
              </a:rPr>
              <a:t>MIC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3840"/>
              </a:lnSpc>
              <a:spcBef>
                <a:spcPts val="100"/>
              </a:spcBef>
            </a:pPr>
            <a:r>
              <a:rPr dirty="0"/>
              <a:t>ROTECH</a:t>
            </a:r>
            <a:r>
              <a:rPr dirty="0" spc="-5"/>
              <a:t> </a:t>
            </a:r>
            <a:r>
              <a:rPr dirty="0"/>
              <a:t>INSTITUTE</a:t>
            </a:r>
            <a:r>
              <a:rPr dirty="0" spc="-5"/>
              <a:t> </a:t>
            </a:r>
            <a:r>
              <a:rPr dirty="0"/>
              <a:t>OF</a:t>
            </a:r>
            <a:r>
              <a:rPr dirty="0" spc="-180"/>
              <a:t> </a:t>
            </a:r>
            <a:r>
              <a:rPr dirty="0"/>
              <a:t>TRADE </a:t>
            </a:r>
            <a:r>
              <a:rPr dirty="0" spc="-20"/>
              <a:t>INC.</a:t>
            </a:r>
          </a:p>
          <a:p>
            <a:pPr algn="ctr" marL="1939925" marR="2761615">
              <a:lnSpc>
                <a:spcPct val="99700"/>
              </a:lnSpc>
              <a:spcBef>
                <a:spcPts val="5"/>
              </a:spcBef>
            </a:pPr>
            <a:r>
              <a:rPr dirty="0" sz="1400" spc="75">
                <a:latin typeface="Cambria"/>
                <a:cs typeface="Cambria"/>
              </a:rPr>
              <a:t>Republic</a:t>
            </a:r>
            <a:r>
              <a:rPr dirty="0" sz="1400" spc="170">
                <a:latin typeface="Cambria"/>
                <a:cs typeface="Cambria"/>
              </a:rPr>
              <a:t> </a:t>
            </a:r>
            <a:r>
              <a:rPr dirty="0" sz="1400" spc="65">
                <a:latin typeface="Cambria"/>
                <a:cs typeface="Cambria"/>
              </a:rPr>
              <a:t>of</a:t>
            </a:r>
            <a:r>
              <a:rPr dirty="0" sz="1400" spc="175">
                <a:latin typeface="Cambria"/>
                <a:cs typeface="Cambria"/>
              </a:rPr>
              <a:t> </a:t>
            </a:r>
            <a:r>
              <a:rPr dirty="0" sz="1400" spc="100">
                <a:latin typeface="Cambria"/>
                <a:cs typeface="Cambria"/>
              </a:rPr>
              <a:t>the</a:t>
            </a:r>
            <a:r>
              <a:rPr dirty="0" sz="1400" spc="185">
                <a:latin typeface="Cambria"/>
                <a:cs typeface="Cambria"/>
              </a:rPr>
              <a:t> </a:t>
            </a:r>
            <a:r>
              <a:rPr dirty="0" sz="1400" spc="55">
                <a:latin typeface="Cambria"/>
                <a:cs typeface="Cambria"/>
              </a:rPr>
              <a:t>Philippines </a:t>
            </a:r>
            <a:r>
              <a:rPr dirty="0" sz="1400" spc="120">
                <a:latin typeface="Cambria"/>
                <a:cs typeface="Cambria"/>
              </a:rPr>
              <a:t>San</a:t>
            </a:r>
            <a:r>
              <a:rPr dirty="0" sz="1400" spc="185">
                <a:latin typeface="Cambria"/>
                <a:cs typeface="Cambria"/>
              </a:rPr>
              <a:t> </a:t>
            </a:r>
            <a:r>
              <a:rPr dirty="0" sz="1400" spc="100">
                <a:latin typeface="Cambria"/>
                <a:cs typeface="Cambria"/>
              </a:rPr>
              <a:t>Vicente,</a:t>
            </a:r>
            <a:r>
              <a:rPr dirty="0" sz="1400" spc="185">
                <a:latin typeface="Cambria"/>
                <a:cs typeface="Cambria"/>
              </a:rPr>
              <a:t> </a:t>
            </a:r>
            <a:r>
              <a:rPr dirty="0" sz="1400" spc="90">
                <a:latin typeface="Cambria"/>
                <a:cs typeface="Cambria"/>
              </a:rPr>
              <a:t>Gapan</a:t>
            </a:r>
            <a:r>
              <a:rPr dirty="0" sz="1400" spc="190">
                <a:latin typeface="Cambria"/>
                <a:cs typeface="Cambria"/>
              </a:rPr>
              <a:t> </a:t>
            </a:r>
            <a:r>
              <a:rPr dirty="0" sz="1400" spc="114">
                <a:latin typeface="Cambria"/>
                <a:cs typeface="Cambria"/>
              </a:rPr>
              <a:t>City, </a:t>
            </a:r>
            <a:r>
              <a:rPr dirty="0" sz="1400" spc="70">
                <a:latin typeface="Cambria"/>
                <a:cs typeface="Cambria"/>
              </a:rPr>
              <a:t>Nueva</a:t>
            </a:r>
            <a:r>
              <a:rPr dirty="0" sz="1400" spc="185">
                <a:latin typeface="Cambria"/>
                <a:cs typeface="Cambria"/>
              </a:rPr>
              <a:t> </a:t>
            </a:r>
            <a:r>
              <a:rPr dirty="0" sz="1400" spc="80">
                <a:latin typeface="Cambria"/>
                <a:cs typeface="Cambria"/>
              </a:rPr>
              <a:t>Ecija</a:t>
            </a:r>
            <a:endParaRPr sz="1400">
              <a:latin typeface="Cambria"/>
              <a:cs typeface="Cambria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2280234" y="250202"/>
            <a:ext cx="9911715" cy="2025014"/>
            <a:chOff x="2280234" y="250202"/>
            <a:chExt cx="9911715" cy="2025014"/>
          </a:xfrm>
        </p:grpSpPr>
        <p:pic>
          <p:nvPicPr>
            <p:cNvPr id="9" name="object 9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0234" y="285838"/>
              <a:ext cx="1112761" cy="97632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430281" y="250202"/>
              <a:ext cx="1761477" cy="2024633"/>
            </a:xfrm>
            <a:prstGeom prst="rect">
              <a:avLst/>
            </a:prstGeom>
          </p:spPr>
        </p:pic>
      </p:grpSp>
      <p:sp>
        <p:nvSpPr>
          <p:cNvPr id="11" name="object 11" descr=""/>
          <p:cNvSpPr txBox="1"/>
          <p:nvPr/>
        </p:nvSpPr>
        <p:spPr>
          <a:xfrm>
            <a:off x="1476984" y="4871783"/>
            <a:ext cx="3780154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F7D5F7"/>
                </a:solidFill>
                <a:latin typeface="Times New Roman"/>
                <a:cs typeface="Times New Roman"/>
              </a:rPr>
              <a:t>Submitted</a:t>
            </a:r>
            <a:r>
              <a:rPr dirty="0" sz="2400" spc="-15" b="1">
                <a:solidFill>
                  <a:srgbClr val="F7D5F7"/>
                </a:solidFill>
                <a:latin typeface="Times New Roman"/>
                <a:cs typeface="Times New Roman"/>
              </a:rPr>
              <a:t> </a:t>
            </a:r>
            <a:r>
              <a:rPr dirty="0" sz="2400" spc="-25" b="1">
                <a:solidFill>
                  <a:srgbClr val="F7D5F7"/>
                </a:solidFill>
                <a:latin typeface="Times New Roman"/>
                <a:cs typeface="Times New Roman"/>
              </a:rPr>
              <a:t>by:</a:t>
            </a:r>
            <a:endParaRPr sz="2400">
              <a:latin typeface="Times New Roman"/>
              <a:cs typeface="Times New Roman"/>
            </a:endParaRPr>
          </a:p>
          <a:p>
            <a:pPr marL="850265">
              <a:lnSpc>
                <a:spcPct val="100000"/>
              </a:lnSpc>
            </a:pPr>
            <a:r>
              <a:rPr dirty="0" sz="2400" b="1">
                <a:solidFill>
                  <a:srgbClr val="F7D5F7"/>
                </a:solidFill>
                <a:latin typeface="Times New Roman"/>
                <a:cs typeface="Times New Roman"/>
              </a:rPr>
              <a:t>LAARNI</a:t>
            </a:r>
            <a:r>
              <a:rPr dirty="0" sz="2400" spc="-25" b="1">
                <a:solidFill>
                  <a:srgbClr val="F7D5F7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F7D5F7"/>
                </a:solidFill>
                <a:latin typeface="Times New Roman"/>
                <a:cs typeface="Times New Roman"/>
              </a:rPr>
              <a:t>M.</a:t>
            </a:r>
            <a:r>
              <a:rPr dirty="0" sz="2400" spc="-15" b="1">
                <a:solidFill>
                  <a:srgbClr val="F7D5F7"/>
                </a:solidFill>
                <a:latin typeface="Times New Roman"/>
                <a:cs typeface="Times New Roman"/>
              </a:rPr>
              <a:t> </a:t>
            </a:r>
            <a:r>
              <a:rPr dirty="0" sz="2400" spc="-10" b="1">
                <a:solidFill>
                  <a:srgbClr val="F7D5F7"/>
                </a:solidFill>
                <a:latin typeface="Times New Roman"/>
                <a:cs typeface="Times New Roman"/>
              </a:rPr>
              <a:t>IBARRA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6298095" y="5388381"/>
            <a:ext cx="461073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F7D5F7"/>
                </a:solidFill>
                <a:latin typeface="Times New Roman"/>
                <a:cs typeface="Times New Roman"/>
              </a:rPr>
              <a:t>Submitted</a:t>
            </a:r>
            <a:r>
              <a:rPr dirty="0" sz="2400" spc="-25" b="1">
                <a:solidFill>
                  <a:srgbClr val="F7D5F7"/>
                </a:solidFill>
                <a:latin typeface="Times New Roman"/>
                <a:cs typeface="Times New Roman"/>
              </a:rPr>
              <a:t> to:</a:t>
            </a:r>
            <a:endParaRPr sz="2400">
              <a:latin typeface="Times New Roman"/>
              <a:cs typeface="Times New Roman"/>
            </a:endParaRPr>
          </a:p>
          <a:p>
            <a:pPr marL="698500">
              <a:lnSpc>
                <a:spcPct val="100000"/>
              </a:lnSpc>
            </a:pPr>
            <a:r>
              <a:rPr dirty="0" sz="2400" b="1">
                <a:solidFill>
                  <a:srgbClr val="F7D5F7"/>
                </a:solidFill>
                <a:latin typeface="Times New Roman"/>
                <a:cs typeface="Times New Roman"/>
              </a:rPr>
              <a:t>DR.</a:t>
            </a:r>
            <a:r>
              <a:rPr dirty="0" sz="2400" spc="-25" b="1">
                <a:solidFill>
                  <a:srgbClr val="F7D5F7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F7D5F7"/>
                </a:solidFill>
                <a:latin typeface="Times New Roman"/>
                <a:cs typeface="Times New Roman"/>
              </a:rPr>
              <a:t>GERSHOM</a:t>
            </a:r>
            <a:r>
              <a:rPr dirty="0" sz="2400" spc="-15" b="1">
                <a:solidFill>
                  <a:srgbClr val="F7D5F7"/>
                </a:solidFill>
                <a:latin typeface="Times New Roman"/>
                <a:cs typeface="Times New Roman"/>
              </a:rPr>
              <a:t> </a:t>
            </a:r>
            <a:r>
              <a:rPr dirty="0" sz="2400" spc="-10" b="1">
                <a:solidFill>
                  <a:srgbClr val="F7D5F7"/>
                </a:solidFill>
                <a:latin typeface="Times New Roman"/>
                <a:cs typeface="Times New Roman"/>
              </a:rPr>
              <a:t>CABURIAN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1206614" y="2155228"/>
            <a:ext cx="9838055" cy="1854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465829" marR="5080" indent="-3453129">
              <a:lnSpc>
                <a:spcPct val="100000"/>
              </a:lnSpc>
              <a:spcBef>
                <a:spcPts val="100"/>
              </a:spcBef>
            </a:pPr>
            <a:r>
              <a:rPr dirty="0" sz="6000" b="1">
                <a:solidFill>
                  <a:srgbClr val="FDFDFC"/>
                </a:solidFill>
                <a:latin typeface="Times New Roman"/>
                <a:cs typeface="Times New Roman"/>
              </a:rPr>
              <a:t>Events</a:t>
            </a:r>
            <a:r>
              <a:rPr dirty="0" sz="6000" spc="380" b="1">
                <a:solidFill>
                  <a:srgbClr val="FDFDFC"/>
                </a:solidFill>
                <a:latin typeface="Times New Roman"/>
                <a:cs typeface="Times New Roman"/>
              </a:rPr>
              <a:t> </a:t>
            </a:r>
            <a:r>
              <a:rPr dirty="0" sz="6000" b="1">
                <a:solidFill>
                  <a:srgbClr val="FDFDFC"/>
                </a:solidFill>
                <a:latin typeface="Times New Roman"/>
                <a:cs typeface="Times New Roman"/>
              </a:rPr>
              <a:t>Management</a:t>
            </a:r>
            <a:r>
              <a:rPr dirty="0" sz="6000" spc="280" b="1">
                <a:solidFill>
                  <a:srgbClr val="FDFDFC"/>
                </a:solidFill>
                <a:latin typeface="Times New Roman"/>
                <a:cs typeface="Times New Roman"/>
              </a:rPr>
              <a:t> </a:t>
            </a:r>
            <a:r>
              <a:rPr dirty="0" sz="6000" spc="-20" b="1">
                <a:solidFill>
                  <a:srgbClr val="FDFDFC"/>
                </a:solidFill>
                <a:latin typeface="Times New Roman"/>
                <a:cs typeface="Times New Roman"/>
              </a:rPr>
              <a:t>Training </a:t>
            </a:r>
            <a:r>
              <a:rPr dirty="0" sz="6000" spc="-10" b="1">
                <a:solidFill>
                  <a:srgbClr val="FDFDFC"/>
                </a:solidFill>
                <a:latin typeface="Times New Roman"/>
                <a:cs typeface="Times New Roman"/>
              </a:rPr>
              <a:t>Portfolio</a:t>
            </a:r>
            <a:endParaRPr sz="6000">
              <a:latin typeface="Times New Roman"/>
              <a:cs typeface="Times New Roman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1680375" y="6132855"/>
            <a:ext cx="2384425" cy="6654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0" b="1">
                <a:solidFill>
                  <a:srgbClr val="FFFFFF"/>
                </a:solidFill>
                <a:latin typeface="Times New Roman"/>
                <a:cs typeface="Times New Roman"/>
              </a:rPr>
              <a:t>FAB</a:t>
            </a:r>
            <a:r>
              <a:rPr dirty="0" sz="1800" spc="-4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 b="1">
                <a:solidFill>
                  <a:srgbClr val="FFFFFF"/>
                </a:solidFill>
                <a:latin typeface="Times New Roman"/>
                <a:cs typeface="Times New Roman"/>
              </a:rPr>
              <a:t>EVENTS</a:t>
            </a:r>
            <a:r>
              <a:rPr dirty="0" sz="1800" spc="-5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 b="1">
                <a:solidFill>
                  <a:srgbClr val="FFFFFF"/>
                </a:solidFill>
                <a:latin typeface="Times New Roman"/>
                <a:cs typeface="Times New Roman"/>
              </a:rPr>
              <a:t>BY</a:t>
            </a:r>
            <a:r>
              <a:rPr dirty="0" sz="1800" spc="-10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 spc="-25" b="1">
                <a:solidFill>
                  <a:srgbClr val="FFFFFF"/>
                </a:solidFill>
                <a:latin typeface="Times New Roman"/>
                <a:cs typeface="Times New Roman"/>
              </a:rPr>
              <a:t>EL</a:t>
            </a:r>
            <a:endParaRPr sz="18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San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Lorenzo,</a:t>
            </a:r>
            <a:r>
              <a:rPr dirty="0" sz="1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Gapan</a:t>
            </a:r>
            <a:r>
              <a:rPr dirty="0" sz="1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City,</a:t>
            </a:r>
            <a:r>
              <a:rPr dirty="0" sz="1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Nueva</a:t>
            </a:r>
            <a:r>
              <a:rPr dirty="0" sz="1200" spc="-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Ecija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Contact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No.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0915-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855-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1607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-355" y="0"/>
            <a:ext cx="12192635" cy="6858000"/>
            <a:chOff x="-355" y="0"/>
            <a:chExt cx="12192635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2"/>
              <a:ext cx="12191758" cy="6857631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-355" y="228599"/>
              <a:ext cx="2852420" cy="6629400"/>
            </a:xfrm>
            <a:custGeom>
              <a:avLst/>
              <a:gdLst/>
              <a:ahLst/>
              <a:cxnLst/>
              <a:rect l="l" t="t" r="r" b="b"/>
              <a:pathLst>
                <a:path w="2852420" h="6629400">
                  <a:moveTo>
                    <a:pt x="959751" y="6275159"/>
                  </a:moveTo>
                  <a:lnTo>
                    <a:pt x="956233" y="6263957"/>
                  </a:lnTo>
                  <a:lnTo>
                    <a:pt x="949223" y="6239929"/>
                  </a:lnTo>
                  <a:lnTo>
                    <a:pt x="945718" y="6228715"/>
                  </a:lnTo>
                  <a:lnTo>
                    <a:pt x="930948" y="6178359"/>
                  </a:lnTo>
                  <a:lnTo>
                    <a:pt x="917105" y="6127991"/>
                  </a:lnTo>
                  <a:lnTo>
                    <a:pt x="904138" y="6077623"/>
                  </a:lnTo>
                  <a:lnTo>
                    <a:pt x="892035" y="6027255"/>
                  </a:lnTo>
                  <a:lnTo>
                    <a:pt x="880783" y="5976886"/>
                  </a:lnTo>
                  <a:lnTo>
                    <a:pt x="870343" y="5926518"/>
                  </a:lnTo>
                  <a:lnTo>
                    <a:pt x="860717" y="5876150"/>
                  </a:lnTo>
                  <a:lnTo>
                    <a:pt x="851865" y="5825782"/>
                  </a:lnTo>
                  <a:lnTo>
                    <a:pt x="843762" y="5775325"/>
                  </a:lnTo>
                  <a:lnTo>
                    <a:pt x="836422" y="5725045"/>
                  </a:lnTo>
                  <a:lnTo>
                    <a:pt x="829792" y="5674677"/>
                  </a:lnTo>
                  <a:lnTo>
                    <a:pt x="825131" y="5619762"/>
                  </a:lnTo>
                  <a:lnTo>
                    <a:pt x="820610" y="5565445"/>
                  </a:lnTo>
                  <a:lnTo>
                    <a:pt x="816381" y="5511609"/>
                  </a:lnTo>
                  <a:lnTo>
                    <a:pt x="812558" y="5458130"/>
                  </a:lnTo>
                  <a:lnTo>
                    <a:pt x="809307" y="5404878"/>
                  </a:lnTo>
                  <a:lnTo>
                    <a:pt x="806754" y="5351754"/>
                  </a:lnTo>
                  <a:lnTo>
                    <a:pt x="806754" y="5347081"/>
                  </a:lnTo>
                  <a:lnTo>
                    <a:pt x="802081" y="5342394"/>
                  </a:lnTo>
                  <a:lnTo>
                    <a:pt x="802081" y="5333035"/>
                  </a:lnTo>
                  <a:lnTo>
                    <a:pt x="794334" y="5312257"/>
                  </a:lnTo>
                  <a:lnTo>
                    <a:pt x="785736" y="5291518"/>
                  </a:lnTo>
                  <a:lnTo>
                    <a:pt x="777214" y="5270830"/>
                  </a:lnTo>
                  <a:lnTo>
                    <a:pt x="769670" y="5250243"/>
                  </a:lnTo>
                  <a:lnTo>
                    <a:pt x="770077" y="5303863"/>
                  </a:lnTo>
                  <a:lnTo>
                    <a:pt x="771296" y="5357495"/>
                  </a:lnTo>
                  <a:lnTo>
                    <a:pt x="773252" y="5411140"/>
                  </a:lnTo>
                  <a:lnTo>
                    <a:pt x="775919" y="5464810"/>
                  </a:lnTo>
                  <a:lnTo>
                    <a:pt x="779246" y="5518467"/>
                  </a:lnTo>
                  <a:lnTo>
                    <a:pt x="783183" y="5572125"/>
                  </a:lnTo>
                  <a:lnTo>
                    <a:pt x="787692" y="5625757"/>
                  </a:lnTo>
                  <a:lnTo>
                    <a:pt x="792721" y="5679364"/>
                  </a:lnTo>
                  <a:lnTo>
                    <a:pt x="798995" y="5727141"/>
                  </a:lnTo>
                  <a:lnTo>
                    <a:pt x="805827" y="5775414"/>
                  </a:lnTo>
                  <a:lnTo>
                    <a:pt x="813168" y="5823737"/>
                  </a:lnTo>
                  <a:lnTo>
                    <a:pt x="821080" y="5872213"/>
                  </a:lnTo>
                  <a:lnTo>
                    <a:pt x="829538" y="5920587"/>
                  </a:lnTo>
                  <a:lnTo>
                    <a:pt x="838568" y="5968682"/>
                  </a:lnTo>
                  <a:lnTo>
                    <a:pt x="846848" y="6009830"/>
                  </a:lnTo>
                  <a:lnTo>
                    <a:pt x="829449" y="5966472"/>
                  </a:lnTo>
                  <a:lnTo>
                    <a:pt x="810387" y="5918047"/>
                  </a:lnTo>
                  <a:lnTo>
                    <a:pt x="791692" y="5869622"/>
                  </a:lnTo>
                  <a:lnTo>
                    <a:pt x="773328" y="5821210"/>
                  </a:lnTo>
                  <a:lnTo>
                    <a:pt x="755281" y="5772785"/>
                  </a:lnTo>
                  <a:lnTo>
                    <a:pt x="737539" y="5724360"/>
                  </a:lnTo>
                  <a:lnTo>
                    <a:pt x="720090" y="5675947"/>
                  </a:lnTo>
                  <a:lnTo>
                    <a:pt x="702894" y="5627522"/>
                  </a:lnTo>
                  <a:lnTo>
                    <a:pt x="685965" y="5579110"/>
                  </a:lnTo>
                  <a:lnTo>
                    <a:pt x="669251" y="5530685"/>
                  </a:lnTo>
                  <a:lnTo>
                    <a:pt x="652767" y="5482260"/>
                  </a:lnTo>
                  <a:lnTo>
                    <a:pt x="636473" y="5433834"/>
                  </a:lnTo>
                  <a:lnTo>
                    <a:pt x="620776" y="5385879"/>
                  </a:lnTo>
                  <a:lnTo>
                    <a:pt x="605332" y="5337822"/>
                  </a:lnTo>
                  <a:lnTo>
                    <a:pt x="590118" y="5289651"/>
                  </a:lnTo>
                  <a:lnTo>
                    <a:pt x="575157" y="5241391"/>
                  </a:lnTo>
                  <a:lnTo>
                    <a:pt x="560438" y="5193030"/>
                  </a:lnTo>
                  <a:lnTo>
                    <a:pt x="545960" y="5144567"/>
                  </a:lnTo>
                  <a:lnTo>
                    <a:pt x="531710" y="5096027"/>
                  </a:lnTo>
                  <a:lnTo>
                    <a:pt x="517702" y="5047386"/>
                  </a:lnTo>
                  <a:lnTo>
                    <a:pt x="503936" y="4998656"/>
                  </a:lnTo>
                  <a:lnTo>
                    <a:pt x="490410" y="4949850"/>
                  </a:lnTo>
                  <a:lnTo>
                    <a:pt x="477100" y="4900968"/>
                  </a:lnTo>
                  <a:lnTo>
                    <a:pt x="464045" y="4852009"/>
                  </a:lnTo>
                  <a:lnTo>
                    <a:pt x="451205" y="4802962"/>
                  </a:lnTo>
                  <a:lnTo>
                    <a:pt x="438607" y="4753851"/>
                  </a:lnTo>
                  <a:lnTo>
                    <a:pt x="426237" y="4704664"/>
                  </a:lnTo>
                  <a:lnTo>
                    <a:pt x="414083" y="4655413"/>
                  </a:lnTo>
                  <a:lnTo>
                    <a:pt x="402170" y="4606099"/>
                  </a:lnTo>
                  <a:lnTo>
                    <a:pt x="390486" y="4556722"/>
                  </a:lnTo>
                  <a:lnTo>
                    <a:pt x="379018" y="4507281"/>
                  </a:lnTo>
                  <a:lnTo>
                    <a:pt x="367779" y="4457776"/>
                  </a:lnTo>
                  <a:lnTo>
                    <a:pt x="356768" y="4408233"/>
                  </a:lnTo>
                  <a:lnTo>
                    <a:pt x="345973" y="4358627"/>
                  </a:lnTo>
                  <a:lnTo>
                    <a:pt x="335407" y="4308983"/>
                  </a:lnTo>
                  <a:lnTo>
                    <a:pt x="325056" y="4259275"/>
                  </a:lnTo>
                  <a:lnTo>
                    <a:pt x="314921" y="4209542"/>
                  </a:lnTo>
                  <a:lnTo>
                    <a:pt x="305003" y="4159758"/>
                  </a:lnTo>
                  <a:lnTo>
                    <a:pt x="295313" y="4109936"/>
                  </a:lnTo>
                  <a:lnTo>
                    <a:pt x="285838" y="4060075"/>
                  </a:lnTo>
                  <a:lnTo>
                    <a:pt x="276910" y="4010418"/>
                  </a:lnTo>
                  <a:lnTo>
                    <a:pt x="268185" y="3960660"/>
                  </a:lnTo>
                  <a:lnTo>
                    <a:pt x="259651" y="3910825"/>
                  </a:lnTo>
                  <a:lnTo>
                    <a:pt x="251294" y="3860901"/>
                  </a:lnTo>
                  <a:lnTo>
                    <a:pt x="243116" y="3810914"/>
                  </a:lnTo>
                  <a:lnTo>
                    <a:pt x="235102" y="3760851"/>
                  </a:lnTo>
                  <a:lnTo>
                    <a:pt x="227253" y="3710724"/>
                  </a:lnTo>
                  <a:lnTo>
                    <a:pt x="219557" y="3660533"/>
                  </a:lnTo>
                  <a:lnTo>
                    <a:pt x="212013" y="3610305"/>
                  </a:lnTo>
                  <a:lnTo>
                    <a:pt x="204609" y="3560026"/>
                  </a:lnTo>
                  <a:lnTo>
                    <a:pt x="197345" y="3509695"/>
                  </a:lnTo>
                  <a:lnTo>
                    <a:pt x="190207" y="3459340"/>
                  </a:lnTo>
                  <a:lnTo>
                    <a:pt x="183197" y="3408959"/>
                  </a:lnTo>
                  <a:lnTo>
                    <a:pt x="176288" y="3358553"/>
                  </a:lnTo>
                  <a:lnTo>
                    <a:pt x="169506" y="3308134"/>
                  </a:lnTo>
                  <a:lnTo>
                    <a:pt x="162814" y="3257689"/>
                  </a:lnTo>
                  <a:lnTo>
                    <a:pt x="157010" y="3213277"/>
                  </a:lnTo>
                  <a:lnTo>
                    <a:pt x="168236" y="3258362"/>
                  </a:lnTo>
                  <a:lnTo>
                    <a:pt x="180670" y="3308032"/>
                  </a:lnTo>
                  <a:lnTo>
                    <a:pt x="193192" y="3357702"/>
                  </a:lnTo>
                  <a:lnTo>
                    <a:pt x="205790" y="3407359"/>
                  </a:lnTo>
                  <a:lnTo>
                    <a:pt x="218490" y="3456990"/>
                  </a:lnTo>
                  <a:lnTo>
                    <a:pt x="231279" y="3506622"/>
                  </a:lnTo>
                  <a:lnTo>
                    <a:pt x="244157" y="3556216"/>
                  </a:lnTo>
                  <a:lnTo>
                    <a:pt x="257124" y="3605809"/>
                  </a:lnTo>
                  <a:lnTo>
                    <a:pt x="270205" y="3655364"/>
                  </a:lnTo>
                  <a:lnTo>
                    <a:pt x="283375" y="3704894"/>
                  </a:lnTo>
                  <a:lnTo>
                    <a:pt x="296659" y="3754399"/>
                  </a:lnTo>
                  <a:lnTo>
                    <a:pt x="310045" y="3803878"/>
                  </a:lnTo>
                  <a:lnTo>
                    <a:pt x="323596" y="3853484"/>
                  </a:lnTo>
                  <a:lnTo>
                    <a:pt x="337146" y="3902710"/>
                  </a:lnTo>
                  <a:lnTo>
                    <a:pt x="350875" y="3952075"/>
                  </a:lnTo>
                  <a:lnTo>
                    <a:pt x="364718" y="4001389"/>
                  </a:lnTo>
                  <a:lnTo>
                    <a:pt x="378688" y="4050665"/>
                  </a:lnTo>
                  <a:lnTo>
                    <a:pt x="392772" y="4099890"/>
                  </a:lnTo>
                  <a:lnTo>
                    <a:pt x="406984" y="4149064"/>
                  </a:lnTo>
                  <a:lnTo>
                    <a:pt x="421335" y="4198188"/>
                  </a:lnTo>
                  <a:lnTo>
                    <a:pt x="435800" y="4247248"/>
                  </a:lnTo>
                  <a:lnTo>
                    <a:pt x="450418" y="4296257"/>
                  </a:lnTo>
                  <a:lnTo>
                    <a:pt x="465162" y="4345203"/>
                  </a:lnTo>
                  <a:lnTo>
                    <a:pt x="480047" y="4394085"/>
                  </a:lnTo>
                  <a:lnTo>
                    <a:pt x="495084" y="4442904"/>
                  </a:lnTo>
                  <a:lnTo>
                    <a:pt x="510260" y="4491660"/>
                  </a:lnTo>
                  <a:lnTo>
                    <a:pt x="525589" y="4540326"/>
                  </a:lnTo>
                  <a:lnTo>
                    <a:pt x="541286" y="4588218"/>
                  </a:lnTo>
                  <a:lnTo>
                    <a:pt x="556996" y="4635995"/>
                  </a:lnTo>
                  <a:lnTo>
                    <a:pt x="572744" y="4683658"/>
                  </a:lnTo>
                  <a:lnTo>
                    <a:pt x="588543" y="4731220"/>
                  </a:lnTo>
                  <a:lnTo>
                    <a:pt x="604418" y="4778692"/>
                  </a:lnTo>
                  <a:lnTo>
                    <a:pt x="620369" y="4826089"/>
                  </a:lnTo>
                  <a:lnTo>
                    <a:pt x="636409" y="4873409"/>
                  </a:lnTo>
                  <a:lnTo>
                    <a:pt x="652576" y="4920653"/>
                  </a:lnTo>
                  <a:lnTo>
                    <a:pt x="668870" y="4967846"/>
                  </a:lnTo>
                  <a:lnTo>
                    <a:pt x="685330" y="5014988"/>
                  </a:lnTo>
                  <a:lnTo>
                    <a:pt x="701941" y="5062093"/>
                  </a:lnTo>
                  <a:lnTo>
                    <a:pt x="718731" y="5109159"/>
                  </a:lnTo>
                  <a:lnTo>
                    <a:pt x="735736" y="5156200"/>
                  </a:lnTo>
                  <a:lnTo>
                    <a:pt x="752944" y="5203228"/>
                  </a:lnTo>
                  <a:lnTo>
                    <a:pt x="770394" y="5250243"/>
                  </a:lnTo>
                  <a:lnTo>
                    <a:pt x="770458" y="5219725"/>
                  </a:lnTo>
                  <a:lnTo>
                    <a:pt x="770978" y="5190172"/>
                  </a:lnTo>
                  <a:lnTo>
                    <a:pt x="772363" y="5160683"/>
                  </a:lnTo>
                  <a:lnTo>
                    <a:pt x="775081" y="5130355"/>
                  </a:lnTo>
                  <a:lnTo>
                    <a:pt x="758050" y="5084508"/>
                  </a:lnTo>
                  <a:lnTo>
                    <a:pt x="741197" y="5038522"/>
                  </a:lnTo>
                  <a:lnTo>
                    <a:pt x="724522" y="4992395"/>
                  </a:lnTo>
                  <a:lnTo>
                    <a:pt x="708025" y="4946154"/>
                  </a:lnTo>
                  <a:lnTo>
                    <a:pt x="691692" y="4899812"/>
                  </a:lnTo>
                  <a:lnTo>
                    <a:pt x="675538" y="4853368"/>
                  </a:lnTo>
                  <a:lnTo>
                    <a:pt x="659549" y="4806848"/>
                  </a:lnTo>
                  <a:lnTo>
                    <a:pt x="643712" y="4760252"/>
                  </a:lnTo>
                  <a:lnTo>
                    <a:pt x="628053" y="4713605"/>
                  </a:lnTo>
                  <a:lnTo>
                    <a:pt x="612546" y="4666907"/>
                  </a:lnTo>
                  <a:lnTo>
                    <a:pt x="597204" y="4620171"/>
                  </a:lnTo>
                  <a:lnTo>
                    <a:pt x="582015" y="4573409"/>
                  </a:lnTo>
                  <a:lnTo>
                    <a:pt x="566991" y="4526635"/>
                  </a:lnTo>
                  <a:lnTo>
                    <a:pt x="551548" y="4478871"/>
                  </a:lnTo>
                  <a:lnTo>
                    <a:pt x="536257" y="4431042"/>
                  </a:lnTo>
                  <a:lnTo>
                    <a:pt x="521119" y="4383163"/>
                  </a:lnTo>
                  <a:lnTo>
                    <a:pt x="506120" y="4335246"/>
                  </a:lnTo>
                  <a:lnTo>
                    <a:pt x="491274" y="4287266"/>
                  </a:lnTo>
                  <a:lnTo>
                    <a:pt x="476567" y="4239247"/>
                  </a:lnTo>
                  <a:lnTo>
                    <a:pt x="462013" y="4191190"/>
                  </a:lnTo>
                  <a:lnTo>
                    <a:pt x="447586" y="4143070"/>
                  </a:lnTo>
                  <a:lnTo>
                    <a:pt x="433298" y="4094911"/>
                  </a:lnTo>
                  <a:lnTo>
                    <a:pt x="419150" y="4046715"/>
                  </a:lnTo>
                  <a:lnTo>
                    <a:pt x="405142" y="3998468"/>
                  </a:lnTo>
                  <a:lnTo>
                    <a:pt x="391274" y="3950182"/>
                  </a:lnTo>
                  <a:lnTo>
                    <a:pt x="377532" y="3901859"/>
                  </a:lnTo>
                  <a:lnTo>
                    <a:pt x="363867" y="3853307"/>
                  </a:lnTo>
                  <a:lnTo>
                    <a:pt x="350443" y="3805085"/>
                  </a:lnTo>
                  <a:lnTo>
                    <a:pt x="337096" y="3756634"/>
                  </a:lnTo>
                  <a:lnTo>
                    <a:pt x="323875" y="3708146"/>
                  </a:lnTo>
                  <a:lnTo>
                    <a:pt x="310781" y="3659619"/>
                  </a:lnTo>
                  <a:lnTo>
                    <a:pt x="297802" y="3611067"/>
                  </a:lnTo>
                  <a:lnTo>
                    <a:pt x="284962" y="3562477"/>
                  </a:lnTo>
                  <a:lnTo>
                    <a:pt x="272237" y="3513836"/>
                  </a:lnTo>
                  <a:lnTo>
                    <a:pt x="259626" y="3465182"/>
                  </a:lnTo>
                  <a:lnTo>
                    <a:pt x="247142" y="3416477"/>
                  </a:lnTo>
                  <a:lnTo>
                    <a:pt x="234772" y="3367748"/>
                  </a:lnTo>
                  <a:lnTo>
                    <a:pt x="222516" y="3318992"/>
                  </a:lnTo>
                  <a:lnTo>
                    <a:pt x="210375" y="3270199"/>
                  </a:lnTo>
                  <a:lnTo>
                    <a:pt x="198361" y="3221380"/>
                  </a:lnTo>
                  <a:lnTo>
                    <a:pt x="186448" y="3172536"/>
                  </a:lnTo>
                  <a:lnTo>
                    <a:pt x="174637" y="3123654"/>
                  </a:lnTo>
                  <a:lnTo>
                    <a:pt x="162941" y="3074759"/>
                  </a:lnTo>
                  <a:lnTo>
                    <a:pt x="151358" y="3025825"/>
                  </a:lnTo>
                  <a:lnTo>
                    <a:pt x="139877" y="2976867"/>
                  </a:lnTo>
                  <a:lnTo>
                    <a:pt x="129260" y="2931147"/>
                  </a:lnTo>
                  <a:lnTo>
                    <a:pt x="128879" y="2927159"/>
                  </a:lnTo>
                  <a:lnTo>
                    <a:pt x="123266" y="2872905"/>
                  </a:lnTo>
                  <a:lnTo>
                    <a:pt x="112039" y="2764104"/>
                  </a:lnTo>
                  <a:lnTo>
                    <a:pt x="106591" y="2710548"/>
                  </a:lnTo>
                  <a:lnTo>
                    <a:pt x="101155" y="2655722"/>
                  </a:lnTo>
                  <a:lnTo>
                    <a:pt x="97243" y="2605316"/>
                  </a:lnTo>
                  <a:lnTo>
                    <a:pt x="93484" y="2554909"/>
                  </a:lnTo>
                  <a:lnTo>
                    <a:pt x="89877" y="2504490"/>
                  </a:lnTo>
                  <a:lnTo>
                    <a:pt x="86398" y="2454084"/>
                  </a:lnTo>
                  <a:lnTo>
                    <a:pt x="83070" y="2403665"/>
                  </a:lnTo>
                  <a:lnTo>
                    <a:pt x="79883" y="2353246"/>
                  </a:lnTo>
                  <a:lnTo>
                    <a:pt x="76847" y="2302827"/>
                  </a:lnTo>
                  <a:lnTo>
                    <a:pt x="73939" y="2252395"/>
                  </a:lnTo>
                  <a:lnTo>
                    <a:pt x="71183" y="2201951"/>
                  </a:lnTo>
                  <a:lnTo>
                    <a:pt x="68567" y="2151507"/>
                  </a:lnTo>
                  <a:lnTo>
                    <a:pt x="66090" y="2101049"/>
                  </a:lnTo>
                  <a:lnTo>
                    <a:pt x="63766" y="2050580"/>
                  </a:lnTo>
                  <a:lnTo>
                    <a:pt x="61569" y="2000084"/>
                  </a:lnTo>
                  <a:lnTo>
                    <a:pt x="59524" y="1949589"/>
                  </a:lnTo>
                  <a:lnTo>
                    <a:pt x="57619" y="1899069"/>
                  </a:lnTo>
                  <a:lnTo>
                    <a:pt x="55854" y="1848535"/>
                  </a:lnTo>
                  <a:lnTo>
                    <a:pt x="54229" y="1797977"/>
                  </a:lnTo>
                  <a:lnTo>
                    <a:pt x="52755" y="1747405"/>
                  </a:lnTo>
                  <a:lnTo>
                    <a:pt x="51409" y="1696808"/>
                  </a:lnTo>
                  <a:lnTo>
                    <a:pt x="50215" y="1646186"/>
                  </a:lnTo>
                  <a:lnTo>
                    <a:pt x="49161" y="1595539"/>
                  </a:lnTo>
                  <a:lnTo>
                    <a:pt x="48247" y="1544866"/>
                  </a:lnTo>
                  <a:lnTo>
                    <a:pt x="47472" y="1494167"/>
                  </a:lnTo>
                  <a:lnTo>
                    <a:pt x="46837" y="1443443"/>
                  </a:lnTo>
                  <a:lnTo>
                    <a:pt x="46342" y="1392682"/>
                  </a:lnTo>
                  <a:lnTo>
                    <a:pt x="45999" y="1341894"/>
                  </a:lnTo>
                  <a:lnTo>
                    <a:pt x="45783" y="1291069"/>
                  </a:lnTo>
                  <a:lnTo>
                    <a:pt x="45720" y="1240205"/>
                  </a:lnTo>
                  <a:lnTo>
                    <a:pt x="46304" y="1188326"/>
                  </a:lnTo>
                  <a:lnTo>
                    <a:pt x="47002" y="1136446"/>
                  </a:lnTo>
                  <a:lnTo>
                    <a:pt x="47802" y="1084567"/>
                  </a:lnTo>
                  <a:lnTo>
                    <a:pt x="48704" y="1032687"/>
                  </a:lnTo>
                  <a:lnTo>
                    <a:pt x="49720" y="980833"/>
                  </a:lnTo>
                  <a:lnTo>
                    <a:pt x="50850" y="928979"/>
                  </a:lnTo>
                  <a:lnTo>
                    <a:pt x="52095" y="877138"/>
                  </a:lnTo>
                  <a:lnTo>
                    <a:pt x="53441" y="825309"/>
                  </a:lnTo>
                  <a:lnTo>
                    <a:pt x="54914" y="773506"/>
                  </a:lnTo>
                  <a:lnTo>
                    <a:pt x="56502" y="721728"/>
                  </a:lnTo>
                  <a:lnTo>
                    <a:pt x="58216" y="669963"/>
                  </a:lnTo>
                  <a:lnTo>
                    <a:pt x="60045" y="618223"/>
                  </a:lnTo>
                  <a:lnTo>
                    <a:pt x="61988" y="566508"/>
                  </a:lnTo>
                  <a:lnTo>
                    <a:pt x="64058" y="514819"/>
                  </a:lnTo>
                  <a:lnTo>
                    <a:pt x="66255" y="463169"/>
                  </a:lnTo>
                  <a:lnTo>
                    <a:pt x="68580" y="411543"/>
                  </a:lnTo>
                  <a:lnTo>
                    <a:pt x="71031" y="359956"/>
                  </a:lnTo>
                  <a:lnTo>
                    <a:pt x="73609" y="308406"/>
                  </a:lnTo>
                  <a:lnTo>
                    <a:pt x="76314" y="256895"/>
                  </a:lnTo>
                  <a:lnTo>
                    <a:pt x="79146" y="205422"/>
                  </a:lnTo>
                  <a:lnTo>
                    <a:pt x="82105" y="154000"/>
                  </a:lnTo>
                  <a:lnTo>
                    <a:pt x="85204" y="102616"/>
                  </a:lnTo>
                  <a:lnTo>
                    <a:pt x="88430" y="51282"/>
                  </a:lnTo>
                  <a:lnTo>
                    <a:pt x="91795" y="0"/>
                  </a:lnTo>
                  <a:lnTo>
                    <a:pt x="77749" y="0"/>
                  </a:lnTo>
                  <a:lnTo>
                    <a:pt x="73799" y="51828"/>
                  </a:lnTo>
                  <a:lnTo>
                    <a:pt x="70040" y="103606"/>
                  </a:lnTo>
                  <a:lnTo>
                    <a:pt x="66471" y="155346"/>
                  </a:lnTo>
                  <a:lnTo>
                    <a:pt x="63080" y="207048"/>
                  </a:lnTo>
                  <a:lnTo>
                    <a:pt x="59880" y="258724"/>
                  </a:lnTo>
                  <a:lnTo>
                    <a:pt x="56845" y="310375"/>
                  </a:lnTo>
                  <a:lnTo>
                    <a:pt x="53987" y="362000"/>
                  </a:lnTo>
                  <a:lnTo>
                    <a:pt x="51282" y="413613"/>
                  </a:lnTo>
                  <a:lnTo>
                    <a:pt x="48742" y="465213"/>
                  </a:lnTo>
                  <a:lnTo>
                    <a:pt x="46367" y="516801"/>
                  </a:lnTo>
                  <a:lnTo>
                    <a:pt x="44132" y="568388"/>
                  </a:lnTo>
                  <a:lnTo>
                    <a:pt x="42049" y="619975"/>
                  </a:lnTo>
                  <a:lnTo>
                    <a:pt x="40093" y="671550"/>
                  </a:lnTo>
                  <a:lnTo>
                    <a:pt x="38290" y="723138"/>
                  </a:lnTo>
                  <a:lnTo>
                    <a:pt x="36626" y="774738"/>
                  </a:lnTo>
                  <a:lnTo>
                    <a:pt x="35077" y="826350"/>
                  </a:lnTo>
                  <a:lnTo>
                    <a:pt x="33667" y="877989"/>
                  </a:lnTo>
                  <a:lnTo>
                    <a:pt x="32372" y="929640"/>
                  </a:lnTo>
                  <a:lnTo>
                    <a:pt x="31203" y="981316"/>
                  </a:lnTo>
                  <a:lnTo>
                    <a:pt x="30149" y="1033018"/>
                  </a:lnTo>
                  <a:lnTo>
                    <a:pt x="29197" y="1084757"/>
                  </a:lnTo>
                  <a:lnTo>
                    <a:pt x="28359" y="1136535"/>
                  </a:lnTo>
                  <a:lnTo>
                    <a:pt x="27622" y="1188351"/>
                  </a:lnTo>
                  <a:lnTo>
                    <a:pt x="27000" y="1240205"/>
                  </a:lnTo>
                  <a:lnTo>
                    <a:pt x="26593" y="1291069"/>
                  </a:lnTo>
                  <a:lnTo>
                    <a:pt x="26339" y="1341894"/>
                  </a:lnTo>
                  <a:lnTo>
                    <a:pt x="26250" y="1443456"/>
                  </a:lnTo>
                  <a:lnTo>
                    <a:pt x="26428" y="1494193"/>
                  </a:lnTo>
                  <a:lnTo>
                    <a:pt x="26746" y="1544916"/>
                  </a:lnTo>
                  <a:lnTo>
                    <a:pt x="27203" y="1595615"/>
                  </a:lnTo>
                  <a:lnTo>
                    <a:pt x="27825" y="1646301"/>
                  </a:lnTo>
                  <a:lnTo>
                    <a:pt x="28587" y="1696961"/>
                  </a:lnTo>
                  <a:lnTo>
                    <a:pt x="29489" y="1747621"/>
                  </a:lnTo>
                  <a:lnTo>
                    <a:pt x="30556" y="1798269"/>
                  </a:lnTo>
                  <a:lnTo>
                    <a:pt x="31775" y="1848904"/>
                  </a:lnTo>
                  <a:lnTo>
                    <a:pt x="33147" y="1899539"/>
                  </a:lnTo>
                  <a:lnTo>
                    <a:pt x="34683" y="1950173"/>
                  </a:lnTo>
                  <a:lnTo>
                    <a:pt x="36372" y="2000808"/>
                  </a:lnTo>
                  <a:lnTo>
                    <a:pt x="38227" y="2051443"/>
                  </a:lnTo>
                  <a:lnTo>
                    <a:pt x="40233" y="2102091"/>
                  </a:lnTo>
                  <a:lnTo>
                    <a:pt x="42405" y="2152751"/>
                  </a:lnTo>
                  <a:lnTo>
                    <a:pt x="44742" y="2203412"/>
                  </a:lnTo>
                  <a:lnTo>
                    <a:pt x="47256" y="2254097"/>
                  </a:lnTo>
                  <a:lnTo>
                    <a:pt x="49923" y="2304796"/>
                  </a:lnTo>
                  <a:lnTo>
                    <a:pt x="52755" y="2355519"/>
                  </a:lnTo>
                  <a:lnTo>
                    <a:pt x="55765" y="2406256"/>
                  </a:lnTo>
                  <a:lnTo>
                    <a:pt x="58953" y="2457031"/>
                  </a:lnTo>
                  <a:lnTo>
                    <a:pt x="62306" y="2507818"/>
                  </a:lnTo>
                  <a:lnTo>
                    <a:pt x="65836" y="2558643"/>
                  </a:lnTo>
                  <a:lnTo>
                    <a:pt x="69545" y="2609507"/>
                  </a:lnTo>
                  <a:lnTo>
                    <a:pt x="73431" y="2660396"/>
                  </a:lnTo>
                  <a:lnTo>
                    <a:pt x="75920" y="2674175"/>
                  </a:lnTo>
                  <a:lnTo>
                    <a:pt x="77203" y="2687942"/>
                  </a:lnTo>
                  <a:lnTo>
                    <a:pt x="77673" y="2701721"/>
                  </a:lnTo>
                  <a:lnTo>
                    <a:pt x="77736" y="2714371"/>
                  </a:lnTo>
                  <a:lnTo>
                    <a:pt x="66255" y="2662910"/>
                  </a:lnTo>
                  <a:lnTo>
                    <a:pt x="55156" y="2610916"/>
                  </a:lnTo>
                  <a:lnTo>
                    <a:pt x="44272" y="2558529"/>
                  </a:lnTo>
                  <a:lnTo>
                    <a:pt x="22580" y="2452840"/>
                  </a:lnTo>
                  <a:lnTo>
                    <a:pt x="11480" y="2399703"/>
                  </a:lnTo>
                  <a:lnTo>
                    <a:pt x="0" y="2346477"/>
                  </a:lnTo>
                  <a:lnTo>
                    <a:pt x="0" y="2507399"/>
                  </a:lnTo>
                  <a:lnTo>
                    <a:pt x="10464" y="2557691"/>
                  </a:lnTo>
                  <a:lnTo>
                    <a:pt x="21310" y="2608326"/>
                  </a:lnTo>
                  <a:lnTo>
                    <a:pt x="32499" y="2659278"/>
                  </a:lnTo>
                  <a:lnTo>
                    <a:pt x="43954" y="2710484"/>
                  </a:lnTo>
                  <a:lnTo>
                    <a:pt x="55638" y="2761919"/>
                  </a:lnTo>
                  <a:lnTo>
                    <a:pt x="67475" y="2813532"/>
                  </a:lnTo>
                  <a:lnTo>
                    <a:pt x="79425" y="2865272"/>
                  </a:lnTo>
                  <a:lnTo>
                    <a:pt x="91440" y="2917075"/>
                  </a:lnTo>
                  <a:lnTo>
                    <a:pt x="92240" y="2930855"/>
                  </a:lnTo>
                  <a:lnTo>
                    <a:pt x="94361" y="2944672"/>
                  </a:lnTo>
                  <a:lnTo>
                    <a:pt x="97358" y="2958554"/>
                  </a:lnTo>
                  <a:lnTo>
                    <a:pt x="100799" y="2972524"/>
                  </a:lnTo>
                  <a:lnTo>
                    <a:pt x="95669" y="2920492"/>
                  </a:lnTo>
                  <a:lnTo>
                    <a:pt x="91224" y="2869069"/>
                  </a:lnTo>
                  <a:lnTo>
                    <a:pt x="87045" y="2817863"/>
                  </a:lnTo>
                  <a:lnTo>
                    <a:pt x="82702" y="2766441"/>
                  </a:lnTo>
                  <a:lnTo>
                    <a:pt x="77914" y="2716238"/>
                  </a:lnTo>
                  <a:lnTo>
                    <a:pt x="79032" y="2721140"/>
                  </a:lnTo>
                  <a:lnTo>
                    <a:pt x="83413" y="2767165"/>
                  </a:lnTo>
                  <a:lnTo>
                    <a:pt x="87744" y="2818600"/>
                  </a:lnTo>
                  <a:lnTo>
                    <a:pt x="91871" y="2869869"/>
                  </a:lnTo>
                  <a:lnTo>
                    <a:pt x="96202" y="2921393"/>
                  </a:lnTo>
                  <a:lnTo>
                    <a:pt x="101155" y="2973603"/>
                  </a:lnTo>
                  <a:lnTo>
                    <a:pt x="101409" y="2974733"/>
                  </a:lnTo>
                  <a:lnTo>
                    <a:pt x="106248" y="3021825"/>
                  </a:lnTo>
                  <a:lnTo>
                    <a:pt x="111506" y="3071545"/>
                  </a:lnTo>
                  <a:lnTo>
                    <a:pt x="116954" y="3121304"/>
                  </a:lnTo>
                  <a:lnTo>
                    <a:pt x="122567" y="3171101"/>
                  </a:lnTo>
                  <a:lnTo>
                    <a:pt x="128358" y="3220936"/>
                  </a:lnTo>
                  <a:lnTo>
                    <a:pt x="134327" y="3270783"/>
                  </a:lnTo>
                  <a:lnTo>
                    <a:pt x="140462" y="3320656"/>
                  </a:lnTo>
                  <a:lnTo>
                    <a:pt x="146773" y="3370516"/>
                  </a:lnTo>
                  <a:lnTo>
                    <a:pt x="153263" y="3420389"/>
                  </a:lnTo>
                  <a:lnTo>
                    <a:pt x="159918" y="3470249"/>
                  </a:lnTo>
                  <a:lnTo>
                    <a:pt x="166751" y="3520084"/>
                  </a:lnTo>
                  <a:lnTo>
                    <a:pt x="173761" y="3569906"/>
                  </a:lnTo>
                  <a:lnTo>
                    <a:pt x="180949" y="3619677"/>
                  </a:lnTo>
                  <a:lnTo>
                    <a:pt x="188302" y="3669411"/>
                  </a:lnTo>
                  <a:lnTo>
                    <a:pt x="195834" y="3719093"/>
                  </a:lnTo>
                  <a:lnTo>
                    <a:pt x="203542" y="3768725"/>
                  </a:lnTo>
                  <a:lnTo>
                    <a:pt x="211429" y="3818280"/>
                  </a:lnTo>
                  <a:lnTo>
                    <a:pt x="219481" y="3867759"/>
                  </a:lnTo>
                  <a:lnTo>
                    <a:pt x="227711" y="3917162"/>
                  </a:lnTo>
                  <a:lnTo>
                    <a:pt x="236105" y="3966464"/>
                  </a:lnTo>
                  <a:lnTo>
                    <a:pt x="244678" y="4015663"/>
                  </a:lnTo>
                  <a:lnTo>
                    <a:pt x="253441" y="4064762"/>
                  </a:lnTo>
                  <a:lnTo>
                    <a:pt x="262470" y="4115104"/>
                  </a:lnTo>
                  <a:lnTo>
                    <a:pt x="271741" y="4165371"/>
                  </a:lnTo>
                  <a:lnTo>
                    <a:pt x="281266" y="4215562"/>
                  </a:lnTo>
                  <a:lnTo>
                    <a:pt x="291020" y="4265688"/>
                  </a:lnTo>
                  <a:lnTo>
                    <a:pt x="301028" y="4315739"/>
                  </a:lnTo>
                  <a:lnTo>
                    <a:pt x="311264" y="4365726"/>
                  </a:lnTo>
                  <a:lnTo>
                    <a:pt x="321754" y="4415637"/>
                  </a:lnTo>
                  <a:lnTo>
                    <a:pt x="332460" y="4465472"/>
                  </a:lnTo>
                  <a:lnTo>
                    <a:pt x="343420" y="4515243"/>
                  </a:lnTo>
                  <a:lnTo>
                    <a:pt x="354609" y="4564939"/>
                  </a:lnTo>
                  <a:lnTo>
                    <a:pt x="366039" y="4614570"/>
                  </a:lnTo>
                  <a:lnTo>
                    <a:pt x="377698" y="4664126"/>
                  </a:lnTo>
                  <a:lnTo>
                    <a:pt x="389585" y="4713617"/>
                  </a:lnTo>
                  <a:lnTo>
                    <a:pt x="401701" y="4763033"/>
                  </a:lnTo>
                  <a:lnTo>
                    <a:pt x="414058" y="4812373"/>
                  </a:lnTo>
                  <a:lnTo>
                    <a:pt x="426631" y="4861649"/>
                  </a:lnTo>
                  <a:lnTo>
                    <a:pt x="439445" y="4910861"/>
                  </a:lnTo>
                  <a:lnTo>
                    <a:pt x="452475" y="4959997"/>
                  </a:lnTo>
                  <a:lnTo>
                    <a:pt x="465734" y="5009058"/>
                  </a:lnTo>
                  <a:lnTo>
                    <a:pt x="479221" y="5058054"/>
                  </a:lnTo>
                  <a:lnTo>
                    <a:pt x="492937" y="5106987"/>
                  </a:lnTo>
                  <a:lnTo>
                    <a:pt x="506869" y="5155844"/>
                  </a:lnTo>
                  <a:lnTo>
                    <a:pt x="521017" y="5204625"/>
                  </a:lnTo>
                  <a:lnTo>
                    <a:pt x="535393" y="5253355"/>
                  </a:lnTo>
                  <a:lnTo>
                    <a:pt x="549986" y="5301996"/>
                  </a:lnTo>
                  <a:lnTo>
                    <a:pt x="564794" y="5350573"/>
                  </a:lnTo>
                  <a:lnTo>
                    <a:pt x="579818" y="5399087"/>
                  </a:lnTo>
                  <a:lnTo>
                    <a:pt x="595071" y="5447525"/>
                  </a:lnTo>
                  <a:lnTo>
                    <a:pt x="611022" y="5495899"/>
                  </a:lnTo>
                  <a:lnTo>
                    <a:pt x="627253" y="5544134"/>
                  </a:lnTo>
                  <a:lnTo>
                    <a:pt x="643750" y="5592216"/>
                  </a:lnTo>
                  <a:lnTo>
                    <a:pt x="660501" y="5640159"/>
                  </a:lnTo>
                  <a:lnTo>
                    <a:pt x="677506" y="5687949"/>
                  </a:lnTo>
                  <a:lnTo>
                    <a:pt x="694740" y="5735586"/>
                  </a:lnTo>
                  <a:lnTo>
                    <a:pt x="712203" y="5783084"/>
                  </a:lnTo>
                  <a:lnTo>
                    <a:pt x="729881" y="5830443"/>
                  </a:lnTo>
                  <a:lnTo>
                    <a:pt x="747750" y="5877636"/>
                  </a:lnTo>
                  <a:lnTo>
                    <a:pt x="765835" y="5924689"/>
                  </a:lnTo>
                  <a:lnTo>
                    <a:pt x="784085" y="5971578"/>
                  </a:lnTo>
                  <a:lnTo>
                    <a:pt x="802525" y="6018327"/>
                  </a:lnTo>
                  <a:lnTo>
                    <a:pt x="821118" y="6064923"/>
                  </a:lnTo>
                  <a:lnTo>
                    <a:pt x="839876" y="6111354"/>
                  </a:lnTo>
                  <a:lnTo>
                    <a:pt x="860666" y="6159182"/>
                  </a:lnTo>
                  <a:lnTo>
                    <a:pt x="902233" y="6252908"/>
                  </a:lnTo>
                  <a:lnTo>
                    <a:pt x="923036" y="6300724"/>
                  </a:lnTo>
                  <a:lnTo>
                    <a:pt x="916813" y="6283972"/>
                  </a:lnTo>
                  <a:lnTo>
                    <a:pt x="911910" y="6268186"/>
                  </a:lnTo>
                  <a:lnTo>
                    <a:pt x="907884" y="6252476"/>
                  </a:lnTo>
                  <a:lnTo>
                    <a:pt x="904316" y="6235916"/>
                  </a:lnTo>
                  <a:lnTo>
                    <a:pt x="887907" y="6180582"/>
                  </a:lnTo>
                  <a:lnTo>
                    <a:pt x="873213" y="6125273"/>
                  </a:lnTo>
                  <a:lnTo>
                    <a:pt x="860221" y="6070028"/>
                  </a:lnTo>
                  <a:lnTo>
                    <a:pt x="850430" y="6022441"/>
                  </a:lnTo>
                  <a:lnTo>
                    <a:pt x="855903" y="6037123"/>
                  </a:lnTo>
                  <a:lnTo>
                    <a:pt x="873150" y="6078690"/>
                  </a:lnTo>
                  <a:lnTo>
                    <a:pt x="880910" y="6099480"/>
                  </a:lnTo>
                  <a:lnTo>
                    <a:pt x="900976" y="6143841"/>
                  </a:lnTo>
                  <a:lnTo>
                    <a:pt x="939482" y="6230810"/>
                  </a:lnTo>
                  <a:lnTo>
                    <a:pt x="959751" y="6275159"/>
                  </a:lnTo>
                  <a:close/>
                </a:path>
                <a:path w="2852420" h="6629400">
                  <a:moveTo>
                    <a:pt x="1080008" y="6629400"/>
                  </a:moveTo>
                  <a:lnTo>
                    <a:pt x="1060792" y="6590868"/>
                  </a:lnTo>
                  <a:lnTo>
                    <a:pt x="1037031" y="6542646"/>
                  </a:lnTo>
                  <a:lnTo>
                    <a:pt x="1013460" y="6494208"/>
                  </a:lnTo>
                  <a:lnTo>
                    <a:pt x="990168" y="6445732"/>
                  </a:lnTo>
                  <a:lnTo>
                    <a:pt x="967219" y="6397345"/>
                  </a:lnTo>
                  <a:lnTo>
                    <a:pt x="944702" y="6349200"/>
                  </a:lnTo>
                  <a:lnTo>
                    <a:pt x="922680" y="6301435"/>
                  </a:lnTo>
                  <a:lnTo>
                    <a:pt x="937094" y="6349200"/>
                  </a:lnTo>
                  <a:lnTo>
                    <a:pt x="952550" y="6397345"/>
                  </a:lnTo>
                  <a:lnTo>
                    <a:pt x="968971" y="6445732"/>
                  </a:lnTo>
                  <a:lnTo>
                    <a:pt x="986294" y="6494208"/>
                  </a:lnTo>
                  <a:lnTo>
                    <a:pt x="1004430" y="6542646"/>
                  </a:lnTo>
                  <a:lnTo>
                    <a:pt x="1023327" y="6590868"/>
                  </a:lnTo>
                  <a:lnTo>
                    <a:pt x="1039075" y="6629400"/>
                  </a:lnTo>
                  <a:lnTo>
                    <a:pt x="1080008" y="6629400"/>
                  </a:lnTo>
                  <a:close/>
                </a:path>
                <a:path w="2852420" h="6629400">
                  <a:moveTo>
                    <a:pt x="1126604" y="6629400"/>
                  </a:moveTo>
                  <a:lnTo>
                    <a:pt x="1108659" y="6593459"/>
                  </a:lnTo>
                  <a:lnTo>
                    <a:pt x="1086612" y="6548488"/>
                  </a:lnTo>
                  <a:lnTo>
                    <a:pt x="1064933" y="6503429"/>
                  </a:lnTo>
                  <a:lnTo>
                    <a:pt x="1043533" y="6458229"/>
                  </a:lnTo>
                  <a:lnTo>
                    <a:pt x="1022388" y="6412827"/>
                  </a:lnTo>
                  <a:lnTo>
                    <a:pt x="980541" y="6321171"/>
                  </a:lnTo>
                  <a:lnTo>
                    <a:pt x="959751" y="6274803"/>
                  </a:lnTo>
                  <a:lnTo>
                    <a:pt x="973759" y="6321171"/>
                  </a:lnTo>
                  <a:lnTo>
                    <a:pt x="988301" y="6367158"/>
                  </a:lnTo>
                  <a:lnTo>
                    <a:pt x="1003414" y="6412827"/>
                  </a:lnTo>
                  <a:lnTo>
                    <a:pt x="1019149" y="6458229"/>
                  </a:lnTo>
                  <a:lnTo>
                    <a:pt x="1035558" y="6503429"/>
                  </a:lnTo>
                  <a:lnTo>
                    <a:pt x="1052703" y="6548488"/>
                  </a:lnTo>
                  <a:lnTo>
                    <a:pt x="1070610" y="6593459"/>
                  </a:lnTo>
                  <a:lnTo>
                    <a:pt x="1085596" y="6629400"/>
                  </a:lnTo>
                  <a:lnTo>
                    <a:pt x="1126604" y="6629400"/>
                  </a:lnTo>
                  <a:close/>
                </a:path>
                <a:path w="2852420" h="6629400">
                  <a:moveTo>
                    <a:pt x="1412379" y="6629400"/>
                  </a:moveTo>
                  <a:lnTo>
                    <a:pt x="1351216" y="6503695"/>
                  </a:lnTo>
                  <a:lnTo>
                    <a:pt x="1329461" y="6458610"/>
                  </a:lnTo>
                  <a:lnTo>
                    <a:pt x="1307820" y="6413462"/>
                  </a:lnTo>
                  <a:lnTo>
                    <a:pt x="1286357" y="6368224"/>
                  </a:lnTo>
                  <a:lnTo>
                    <a:pt x="1265085" y="6322911"/>
                  </a:lnTo>
                  <a:lnTo>
                    <a:pt x="1244041" y="6277483"/>
                  </a:lnTo>
                  <a:lnTo>
                    <a:pt x="1223264" y="6231941"/>
                  </a:lnTo>
                  <a:lnTo>
                    <a:pt x="1202766" y="6186271"/>
                  </a:lnTo>
                  <a:lnTo>
                    <a:pt x="1182598" y="6140437"/>
                  </a:lnTo>
                  <a:lnTo>
                    <a:pt x="1162799" y="6094438"/>
                  </a:lnTo>
                  <a:lnTo>
                    <a:pt x="1141234" y="6046863"/>
                  </a:lnTo>
                  <a:lnTo>
                    <a:pt x="1119898" y="5999175"/>
                  </a:lnTo>
                  <a:lnTo>
                    <a:pt x="1098778" y="5951359"/>
                  </a:lnTo>
                  <a:lnTo>
                    <a:pt x="1077874" y="5903430"/>
                  </a:lnTo>
                  <a:lnTo>
                    <a:pt x="1057186" y="5855386"/>
                  </a:lnTo>
                  <a:lnTo>
                    <a:pt x="1036726" y="5807240"/>
                  </a:lnTo>
                  <a:lnTo>
                    <a:pt x="1016482" y="5758967"/>
                  </a:lnTo>
                  <a:lnTo>
                    <a:pt x="996467" y="5710593"/>
                  </a:lnTo>
                  <a:lnTo>
                    <a:pt x="976668" y="5662117"/>
                  </a:lnTo>
                  <a:lnTo>
                    <a:pt x="957084" y="5613514"/>
                  </a:lnTo>
                  <a:lnTo>
                    <a:pt x="937717" y="5564822"/>
                  </a:lnTo>
                  <a:lnTo>
                    <a:pt x="918565" y="5516003"/>
                  </a:lnTo>
                  <a:lnTo>
                    <a:pt x="899642" y="5467096"/>
                  </a:lnTo>
                  <a:lnTo>
                    <a:pt x="880935" y="5418074"/>
                  </a:lnTo>
                  <a:lnTo>
                    <a:pt x="862457" y="5368950"/>
                  </a:lnTo>
                  <a:lnTo>
                    <a:pt x="844194" y="5319725"/>
                  </a:lnTo>
                  <a:lnTo>
                    <a:pt x="833945" y="5295570"/>
                  </a:lnTo>
                  <a:lnTo>
                    <a:pt x="824077" y="5270906"/>
                  </a:lnTo>
                  <a:lnTo>
                    <a:pt x="815073" y="5245354"/>
                  </a:lnTo>
                  <a:lnTo>
                    <a:pt x="807478" y="5218557"/>
                  </a:lnTo>
                  <a:lnTo>
                    <a:pt x="807478" y="5352123"/>
                  </a:lnTo>
                  <a:lnTo>
                    <a:pt x="825741" y="5400472"/>
                  </a:lnTo>
                  <a:lnTo>
                    <a:pt x="844219" y="5448719"/>
                  </a:lnTo>
                  <a:lnTo>
                    <a:pt x="862901" y="5496865"/>
                  </a:lnTo>
                  <a:lnTo>
                    <a:pt x="881786" y="5544896"/>
                  </a:lnTo>
                  <a:lnTo>
                    <a:pt x="900861" y="5592826"/>
                  </a:lnTo>
                  <a:lnTo>
                    <a:pt x="920115" y="5640654"/>
                  </a:lnTo>
                  <a:lnTo>
                    <a:pt x="939558" y="5688368"/>
                  </a:lnTo>
                  <a:lnTo>
                    <a:pt x="959167" y="5735980"/>
                  </a:lnTo>
                  <a:lnTo>
                    <a:pt x="978941" y="5783478"/>
                  </a:lnTo>
                  <a:lnTo>
                    <a:pt x="998867" y="5830862"/>
                  </a:lnTo>
                  <a:lnTo>
                    <a:pt x="1018959" y="5878131"/>
                  </a:lnTo>
                  <a:lnTo>
                    <a:pt x="1039177" y="5925299"/>
                  </a:lnTo>
                  <a:lnTo>
                    <a:pt x="1059548" y="5972353"/>
                  </a:lnTo>
                  <a:lnTo>
                    <a:pt x="1080033" y="6019292"/>
                  </a:lnTo>
                  <a:lnTo>
                    <a:pt x="1100658" y="6066104"/>
                  </a:lnTo>
                  <a:lnTo>
                    <a:pt x="1121397" y="6112802"/>
                  </a:lnTo>
                  <a:lnTo>
                    <a:pt x="1143012" y="6160617"/>
                  </a:lnTo>
                  <a:lnTo>
                    <a:pt x="1165034" y="6208433"/>
                  </a:lnTo>
                  <a:lnTo>
                    <a:pt x="1187437" y="6256248"/>
                  </a:lnTo>
                  <a:lnTo>
                    <a:pt x="1210157" y="6304064"/>
                  </a:lnTo>
                  <a:lnTo>
                    <a:pt x="1233170" y="6351879"/>
                  </a:lnTo>
                  <a:lnTo>
                    <a:pt x="1256436" y="6399695"/>
                  </a:lnTo>
                  <a:lnTo>
                    <a:pt x="1279918" y="6447510"/>
                  </a:lnTo>
                  <a:lnTo>
                    <a:pt x="1303578" y="6495326"/>
                  </a:lnTo>
                  <a:lnTo>
                    <a:pt x="1327365" y="6543141"/>
                  </a:lnTo>
                  <a:lnTo>
                    <a:pt x="1370507" y="6629400"/>
                  </a:lnTo>
                  <a:lnTo>
                    <a:pt x="1412379" y="6629400"/>
                  </a:lnTo>
                  <a:close/>
                </a:path>
                <a:path w="2852420" h="6629400">
                  <a:moveTo>
                    <a:pt x="2851912" y="1170355"/>
                  </a:moveTo>
                  <a:lnTo>
                    <a:pt x="2815577" y="1202601"/>
                  </a:lnTo>
                  <a:lnTo>
                    <a:pt x="2780461" y="1234973"/>
                  </a:lnTo>
                  <a:lnTo>
                    <a:pt x="2746159" y="1267612"/>
                  </a:lnTo>
                  <a:lnTo>
                    <a:pt x="2712275" y="1300632"/>
                  </a:lnTo>
                  <a:lnTo>
                    <a:pt x="2644190" y="1368361"/>
                  </a:lnTo>
                  <a:lnTo>
                    <a:pt x="2611818" y="1401127"/>
                  </a:lnTo>
                  <a:lnTo>
                    <a:pt x="2579497" y="1434617"/>
                  </a:lnTo>
                  <a:lnTo>
                    <a:pt x="2547213" y="1468856"/>
                  </a:lnTo>
                  <a:lnTo>
                    <a:pt x="2514968" y="1503832"/>
                  </a:lnTo>
                  <a:lnTo>
                    <a:pt x="2482735" y="1539582"/>
                  </a:lnTo>
                  <a:lnTo>
                    <a:pt x="2450515" y="1576082"/>
                  </a:lnTo>
                  <a:lnTo>
                    <a:pt x="2415387" y="1613903"/>
                  </a:lnTo>
                  <a:lnTo>
                    <a:pt x="2380513" y="1651952"/>
                  </a:lnTo>
                  <a:lnTo>
                    <a:pt x="2345906" y="1690243"/>
                  </a:lnTo>
                  <a:lnTo>
                    <a:pt x="2311590" y="1728749"/>
                  </a:lnTo>
                  <a:lnTo>
                    <a:pt x="2277580" y="1767497"/>
                  </a:lnTo>
                  <a:lnTo>
                    <a:pt x="2243912" y="1806473"/>
                  </a:lnTo>
                  <a:lnTo>
                    <a:pt x="2210587" y="1845678"/>
                  </a:lnTo>
                  <a:lnTo>
                    <a:pt x="2177618" y="1885124"/>
                  </a:lnTo>
                  <a:lnTo>
                    <a:pt x="2145055" y="1924799"/>
                  </a:lnTo>
                  <a:lnTo>
                    <a:pt x="2112886" y="1964702"/>
                  </a:lnTo>
                  <a:lnTo>
                    <a:pt x="2081161" y="2004834"/>
                  </a:lnTo>
                  <a:lnTo>
                    <a:pt x="2049208" y="2045779"/>
                  </a:lnTo>
                  <a:lnTo>
                    <a:pt x="2017496" y="2086876"/>
                  </a:lnTo>
                  <a:lnTo>
                    <a:pt x="1986026" y="2128164"/>
                  </a:lnTo>
                  <a:lnTo>
                    <a:pt x="1954796" y="2169642"/>
                  </a:lnTo>
                  <a:lnTo>
                    <a:pt x="1923834" y="2211286"/>
                  </a:lnTo>
                  <a:lnTo>
                    <a:pt x="1893125" y="2253132"/>
                  </a:lnTo>
                  <a:lnTo>
                    <a:pt x="1862696" y="2295156"/>
                  </a:lnTo>
                  <a:lnTo>
                    <a:pt x="1832546" y="2337371"/>
                  </a:lnTo>
                  <a:lnTo>
                    <a:pt x="1802688" y="2379776"/>
                  </a:lnTo>
                  <a:lnTo>
                    <a:pt x="1773123" y="2422385"/>
                  </a:lnTo>
                  <a:lnTo>
                    <a:pt x="1743875" y="2465197"/>
                  </a:lnTo>
                  <a:lnTo>
                    <a:pt x="1714931" y="2508199"/>
                  </a:lnTo>
                  <a:lnTo>
                    <a:pt x="1686318" y="2551417"/>
                  </a:lnTo>
                  <a:lnTo>
                    <a:pt x="1658023" y="2594826"/>
                  </a:lnTo>
                  <a:lnTo>
                    <a:pt x="1630083" y="2638450"/>
                  </a:lnTo>
                  <a:lnTo>
                    <a:pt x="1602486" y="2682278"/>
                  </a:lnTo>
                  <a:lnTo>
                    <a:pt x="1575244" y="2726334"/>
                  </a:lnTo>
                  <a:lnTo>
                    <a:pt x="1548371" y="2770594"/>
                  </a:lnTo>
                  <a:lnTo>
                    <a:pt x="1521866" y="2815069"/>
                  </a:lnTo>
                  <a:lnTo>
                    <a:pt x="1495742" y="2859773"/>
                  </a:lnTo>
                  <a:lnTo>
                    <a:pt x="1469999" y="2904693"/>
                  </a:lnTo>
                  <a:lnTo>
                    <a:pt x="1444675" y="2949841"/>
                  </a:lnTo>
                  <a:lnTo>
                    <a:pt x="1419047" y="2994660"/>
                  </a:lnTo>
                  <a:lnTo>
                    <a:pt x="1393850" y="3039745"/>
                  </a:lnTo>
                  <a:lnTo>
                    <a:pt x="1369047" y="3085096"/>
                  </a:lnTo>
                  <a:lnTo>
                    <a:pt x="1344676" y="3130702"/>
                  </a:lnTo>
                  <a:lnTo>
                    <a:pt x="1320736" y="3176562"/>
                  </a:lnTo>
                  <a:lnTo>
                    <a:pt x="1297216" y="3222675"/>
                  </a:lnTo>
                  <a:lnTo>
                    <a:pt x="1274140" y="3269018"/>
                  </a:lnTo>
                  <a:lnTo>
                    <a:pt x="1251496" y="3315589"/>
                  </a:lnTo>
                  <a:lnTo>
                    <a:pt x="1229283" y="3362375"/>
                  </a:lnTo>
                  <a:lnTo>
                    <a:pt x="1207541" y="3409378"/>
                  </a:lnTo>
                  <a:lnTo>
                    <a:pt x="1186230" y="3456584"/>
                  </a:lnTo>
                  <a:lnTo>
                    <a:pt x="1165390" y="3503993"/>
                  </a:lnTo>
                  <a:lnTo>
                    <a:pt x="1145006" y="3551593"/>
                  </a:lnTo>
                  <a:lnTo>
                    <a:pt x="1125093" y="3599383"/>
                  </a:lnTo>
                  <a:lnTo>
                    <a:pt x="1105649" y="3647338"/>
                  </a:lnTo>
                  <a:lnTo>
                    <a:pt x="1086688" y="3695471"/>
                  </a:lnTo>
                  <a:lnTo>
                    <a:pt x="1068209" y="3743756"/>
                  </a:lnTo>
                  <a:lnTo>
                    <a:pt x="1050201" y="3792207"/>
                  </a:lnTo>
                  <a:lnTo>
                    <a:pt x="1032687" y="3840797"/>
                  </a:lnTo>
                  <a:lnTo>
                    <a:pt x="1015682" y="3889514"/>
                  </a:lnTo>
                  <a:lnTo>
                    <a:pt x="999159" y="3938384"/>
                  </a:lnTo>
                  <a:lnTo>
                    <a:pt x="983157" y="3987355"/>
                  </a:lnTo>
                  <a:lnTo>
                    <a:pt x="967778" y="4034929"/>
                  </a:lnTo>
                  <a:lnTo>
                    <a:pt x="952931" y="4082605"/>
                  </a:lnTo>
                  <a:lnTo>
                    <a:pt x="938618" y="4130383"/>
                  </a:lnTo>
                  <a:lnTo>
                    <a:pt x="924852" y="4178262"/>
                  </a:lnTo>
                  <a:lnTo>
                    <a:pt x="911644" y="4226242"/>
                  </a:lnTo>
                  <a:lnTo>
                    <a:pt x="898982" y="4274324"/>
                  </a:lnTo>
                  <a:lnTo>
                    <a:pt x="886891" y="4322521"/>
                  </a:lnTo>
                  <a:lnTo>
                    <a:pt x="875372" y="4370806"/>
                  </a:lnTo>
                  <a:lnTo>
                    <a:pt x="864425" y="4419206"/>
                  </a:lnTo>
                  <a:lnTo>
                    <a:pt x="854062" y="4467695"/>
                  </a:lnTo>
                  <a:lnTo>
                    <a:pt x="844296" y="4516298"/>
                  </a:lnTo>
                  <a:lnTo>
                    <a:pt x="835126" y="4565002"/>
                  </a:lnTo>
                  <a:lnTo>
                    <a:pt x="826566" y="4613821"/>
                  </a:lnTo>
                  <a:lnTo>
                    <a:pt x="818616" y="4662729"/>
                  </a:lnTo>
                  <a:lnTo>
                    <a:pt x="811288" y="4711751"/>
                  </a:lnTo>
                  <a:lnTo>
                    <a:pt x="804583" y="4760874"/>
                  </a:lnTo>
                  <a:lnTo>
                    <a:pt x="798512" y="4810099"/>
                  </a:lnTo>
                  <a:lnTo>
                    <a:pt x="793089" y="4859439"/>
                  </a:lnTo>
                  <a:lnTo>
                    <a:pt x="788301" y="4908880"/>
                  </a:lnTo>
                  <a:lnTo>
                    <a:pt x="784174" y="4958423"/>
                  </a:lnTo>
                  <a:lnTo>
                    <a:pt x="780707" y="5008067"/>
                  </a:lnTo>
                  <a:lnTo>
                    <a:pt x="777913" y="5057826"/>
                  </a:lnTo>
                  <a:lnTo>
                    <a:pt x="775792" y="5107686"/>
                  </a:lnTo>
                  <a:lnTo>
                    <a:pt x="775792" y="5130724"/>
                  </a:lnTo>
                  <a:lnTo>
                    <a:pt x="782662" y="5152250"/>
                  </a:lnTo>
                  <a:lnTo>
                    <a:pt x="790054" y="5174640"/>
                  </a:lnTo>
                  <a:lnTo>
                    <a:pt x="798322" y="5197043"/>
                  </a:lnTo>
                  <a:lnTo>
                    <a:pt x="807834" y="5218557"/>
                  </a:lnTo>
                  <a:lnTo>
                    <a:pt x="807834" y="5107686"/>
                  </a:lnTo>
                  <a:lnTo>
                    <a:pt x="810107" y="5056175"/>
                  </a:lnTo>
                  <a:lnTo>
                    <a:pt x="813117" y="5004714"/>
                  </a:lnTo>
                  <a:lnTo>
                    <a:pt x="816851" y="4953317"/>
                  </a:lnTo>
                  <a:lnTo>
                    <a:pt x="821270" y="4901997"/>
                  </a:lnTo>
                  <a:lnTo>
                    <a:pt x="826389" y="4850752"/>
                  </a:lnTo>
                  <a:lnTo>
                    <a:pt x="832180" y="4799584"/>
                  </a:lnTo>
                  <a:lnTo>
                    <a:pt x="838644" y="4748504"/>
                  </a:lnTo>
                  <a:lnTo>
                    <a:pt x="845743" y="4697527"/>
                  </a:lnTo>
                  <a:lnTo>
                    <a:pt x="853490" y="4646638"/>
                  </a:lnTo>
                  <a:lnTo>
                    <a:pt x="861860" y="4595863"/>
                  </a:lnTo>
                  <a:lnTo>
                    <a:pt x="870826" y="4545190"/>
                  </a:lnTo>
                  <a:lnTo>
                    <a:pt x="880402" y="4494631"/>
                  </a:lnTo>
                  <a:lnTo>
                    <a:pt x="890562" y="4444200"/>
                  </a:lnTo>
                  <a:lnTo>
                    <a:pt x="901293" y="4393895"/>
                  </a:lnTo>
                  <a:lnTo>
                    <a:pt x="912596" y="4343717"/>
                  </a:lnTo>
                  <a:lnTo>
                    <a:pt x="924433" y="4293692"/>
                  </a:lnTo>
                  <a:lnTo>
                    <a:pt x="936802" y="4243806"/>
                  </a:lnTo>
                  <a:lnTo>
                    <a:pt x="949693" y="4194060"/>
                  </a:lnTo>
                  <a:lnTo>
                    <a:pt x="963079" y="4144480"/>
                  </a:lnTo>
                  <a:lnTo>
                    <a:pt x="976972" y="4095051"/>
                  </a:lnTo>
                  <a:lnTo>
                    <a:pt x="991349" y="4045801"/>
                  </a:lnTo>
                  <a:lnTo>
                    <a:pt x="1006195" y="3996715"/>
                  </a:lnTo>
                  <a:lnTo>
                    <a:pt x="1022197" y="3947769"/>
                  </a:lnTo>
                  <a:lnTo>
                    <a:pt x="1038707" y="3898976"/>
                  </a:lnTo>
                  <a:lnTo>
                    <a:pt x="1055725" y="3850360"/>
                  </a:lnTo>
                  <a:lnTo>
                    <a:pt x="1073213" y="3801910"/>
                  </a:lnTo>
                  <a:lnTo>
                    <a:pt x="1091184" y="3753637"/>
                  </a:lnTo>
                  <a:lnTo>
                    <a:pt x="1109637" y="3705529"/>
                  </a:lnTo>
                  <a:lnTo>
                    <a:pt x="1128547" y="3657600"/>
                  </a:lnTo>
                  <a:lnTo>
                    <a:pt x="1147914" y="3609835"/>
                  </a:lnTo>
                  <a:lnTo>
                    <a:pt x="1167726" y="3562235"/>
                  </a:lnTo>
                  <a:lnTo>
                    <a:pt x="1187996" y="3514814"/>
                  </a:lnTo>
                  <a:lnTo>
                    <a:pt x="1208684" y="3467570"/>
                  </a:lnTo>
                  <a:lnTo>
                    <a:pt x="1229817" y="3420491"/>
                  </a:lnTo>
                  <a:lnTo>
                    <a:pt x="1251356" y="3373590"/>
                  </a:lnTo>
                  <a:lnTo>
                    <a:pt x="1273327" y="3326854"/>
                  </a:lnTo>
                  <a:lnTo>
                    <a:pt x="1295692" y="3280295"/>
                  </a:lnTo>
                  <a:lnTo>
                    <a:pt x="1318463" y="3233902"/>
                  </a:lnTo>
                  <a:lnTo>
                    <a:pt x="1341615" y="3187687"/>
                  </a:lnTo>
                  <a:lnTo>
                    <a:pt x="1365161" y="3141637"/>
                  </a:lnTo>
                  <a:lnTo>
                    <a:pt x="1389075" y="3095777"/>
                  </a:lnTo>
                  <a:lnTo>
                    <a:pt x="1413370" y="3050082"/>
                  </a:lnTo>
                  <a:lnTo>
                    <a:pt x="1438021" y="3004553"/>
                  </a:lnTo>
                  <a:lnTo>
                    <a:pt x="1463040" y="2959201"/>
                  </a:lnTo>
                  <a:lnTo>
                    <a:pt x="1488389" y="2914053"/>
                  </a:lnTo>
                  <a:lnTo>
                    <a:pt x="1514068" y="2869133"/>
                  </a:lnTo>
                  <a:lnTo>
                    <a:pt x="1540090" y="2824429"/>
                  </a:lnTo>
                  <a:lnTo>
                    <a:pt x="1566430" y="2779953"/>
                  </a:lnTo>
                  <a:lnTo>
                    <a:pt x="1593088" y="2735681"/>
                  </a:lnTo>
                  <a:lnTo>
                    <a:pt x="1620062" y="2691638"/>
                  </a:lnTo>
                  <a:lnTo>
                    <a:pt x="1647342" y="2647797"/>
                  </a:lnTo>
                  <a:lnTo>
                    <a:pt x="1674939" y="2604173"/>
                  </a:lnTo>
                  <a:lnTo>
                    <a:pt x="1702828" y="2560751"/>
                  </a:lnTo>
                  <a:lnTo>
                    <a:pt x="1731010" y="2517533"/>
                  </a:lnTo>
                  <a:lnTo>
                    <a:pt x="1759483" y="2474506"/>
                  </a:lnTo>
                  <a:lnTo>
                    <a:pt x="1788248" y="2431694"/>
                  </a:lnTo>
                  <a:lnTo>
                    <a:pt x="1817293" y="2389073"/>
                  </a:lnTo>
                  <a:lnTo>
                    <a:pt x="1846605" y="2346642"/>
                  </a:lnTo>
                  <a:lnTo>
                    <a:pt x="1876196" y="2304402"/>
                  </a:lnTo>
                  <a:lnTo>
                    <a:pt x="1906054" y="2262352"/>
                  </a:lnTo>
                  <a:lnTo>
                    <a:pt x="1936178" y="2220480"/>
                  </a:lnTo>
                  <a:lnTo>
                    <a:pt x="1966544" y="2178799"/>
                  </a:lnTo>
                  <a:lnTo>
                    <a:pt x="1997176" y="2137295"/>
                  </a:lnTo>
                  <a:lnTo>
                    <a:pt x="2028050" y="2095969"/>
                  </a:lnTo>
                  <a:lnTo>
                    <a:pt x="2059165" y="2054821"/>
                  </a:lnTo>
                  <a:lnTo>
                    <a:pt x="2090521" y="2013839"/>
                  </a:lnTo>
                  <a:lnTo>
                    <a:pt x="2122157" y="1973605"/>
                  </a:lnTo>
                  <a:lnTo>
                    <a:pt x="2154224" y="1933422"/>
                  </a:lnTo>
                  <a:lnTo>
                    <a:pt x="2186660" y="1893328"/>
                  </a:lnTo>
                  <a:lnTo>
                    <a:pt x="2219439" y="1853361"/>
                  </a:lnTo>
                  <a:lnTo>
                    <a:pt x="2252522" y="1813572"/>
                  </a:lnTo>
                  <a:lnTo>
                    <a:pt x="2285847" y="1773986"/>
                  </a:lnTo>
                  <a:lnTo>
                    <a:pt x="2319388" y="1734629"/>
                  </a:lnTo>
                  <a:lnTo>
                    <a:pt x="2353106" y="1695564"/>
                  </a:lnTo>
                  <a:lnTo>
                    <a:pt x="2386939" y="1656816"/>
                  </a:lnTo>
                  <a:lnTo>
                    <a:pt x="2420861" y="1618411"/>
                  </a:lnTo>
                  <a:lnTo>
                    <a:pt x="2454833" y="1580400"/>
                  </a:lnTo>
                  <a:lnTo>
                    <a:pt x="2487206" y="1545513"/>
                  </a:lnTo>
                  <a:lnTo>
                    <a:pt x="2551849" y="1474965"/>
                  </a:lnTo>
                  <a:lnTo>
                    <a:pt x="2584170" y="1440078"/>
                  </a:lnTo>
                  <a:lnTo>
                    <a:pt x="2616504" y="1405978"/>
                  </a:lnTo>
                  <a:lnTo>
                    <a:pt x="2648877" y="1373035"/>
                  </a:lnTo>
                  <a:lnTo>
                    <a:pt x="2750248" y="1272247"/>
                  </a:lnTo>
                  <a:lnTo>
                    <a:pt x="2783751" y="1239558"/>
                  </a:lnTo>
                  <a:lnTo>
                    <a:pt x="2817545" y="1207071"/>
                  </a:lnTo>
                  <a:lnTo>
                    <a:pt x="2851912" y="1174673"/>
                  </a:lnTo>
                  <a:lnTo>
                    <a:pt x="2851912" y="1170355"/>
                  </a:lnTo>
                  <a:close/>
                </a:path>
              </a:pathLst>
            </a:custGeom>
            <a:solidFill>
              <a:srgbClr val="AF1BAF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2191758" cy="685297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5151"/>
              <a:ext cx="12174474" cy="6792493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1408582" y="5900305"/>
            <a:ext cx="548640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solidFill>
                  <a:srgbClr val="0C0C0C"/>
                </a:solidFill>
                <a:latin typeface="Times New Roman"/>
                <a:cs typeface="Times New Roman"/>
              </a:rPr>
              <a:t>Valmonte</a:t>
            </a:r>
            <a:r>
              <a:rPr dirty="0" sz="1800" spc="-60" b="1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dirty="0" sz="1800" b="1">
                <a:solidFill>
                  <a:srgbClr val="0C0C0C"/>
                </a:solidFill>
                <a:latin typeface="Times New Roman"/>
                <a:cs typeface="Times New Roman"/>
              </a:rPr>
              <a:t>Street,</a:t>
            </a:r>
            <a:r>
              <a:rPr dirty="0" sz="1800" spc="-50" b="1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dirty="0" sz="1800" b="1">
                <a:solidFill>
                  <a:srgbClr val="0C0C0C"/>
                </a:solidFill>
                <a:latin typeface="Times New Roman"/>
                <a:cs typeface="Times New Roman"/>
              </a:rPr>
              <a:t>San</a:t>
            </a:r>
            <a:r>
              <a:rPr dirty="0" sz="1800" spc="-55" b="1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dirty="0" sz="1800" b="1">
                <a:solidFill>
                  <a:srgbClr val="0C0C0C"/>
                </a:solidFill>
                <a:latin typeface="Times New Roman"/>
                <a:cs typeface="Times New Roman"/>
              </a:rPr>
              <a:t>Lorenzo,</a:t>
            </a:r>
            <a:r>
              <a:rPr dirty="0" sz="1800" spc="-45" b="1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dirty="0" sz="1800" b="1">
                <a:solidFill>
                  <a:srgbClr val="0C0C0C"/>
                </a:solidFill>
                <a:latin typeface="Times New Roman"/>
                <a:cs typeface="Times New Roman"/>
              </a:rPr>
              <a:t>Gapan</a:t>
            </a:r>
            <a:r>
              <a:rPr dirty="0" sz="1800" spc="-55" b="1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dirty="0" sz="1800" b="1">
                <a:solidFill>
                  <a:srgbClr val="0C0C0C"/>
                </a:solidFill>
                <a:latin typeface="Times New Roman"/>
                <a:cs typeface="Times New Roman"/>
              </a:rPr>
              <a:t>City,</a:t>
            </a:r>
            <a:r>
              <a:rPr dirty="0" sz="1800" spc="-45" b="1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dirty="0" sz="1800" b="1">
                <a:solidFill>
                  <a:srgbClr val="0C0C0C"/>
                </a:solidFill>
                <a:latin typeface="Times New Roman"/>
                <a:cs typeface="Times New Roman"/>
              </a:rPr>
              <a:t>Nueva</a:t>
            </a:r>
            <a:r>
              <a:rPr dirty="0" sz="1800" spc="-45" b="1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dirty="0" sz="1800" spc="-10" b="1">
                <a:solidFill>
                  <a:srgbClr val="0C0C0C"/>
                </a:solidFill>
                <a:latin typeface="Times New Roman"/>
                <a:cs typeface="Times New Roman"/>
              </a:rPr>
              <a:t>Ecija </a:t>
            </a:r>
            <a:r>
              <a:rPr dirty="0" sz="1800" b="1">
                <a:solidFill>
                  <a:srgbClr val="0C0C0C"/>
                </a:solidFill>
                <a:latin typeface="Times New Roman"/>
                <a:cs typeface="Times New Roman"/>
              </a:rPr>
              <a:t>Contact</a:t>
            </a:r>
            <a:r>
              <a:rPr dirty="0" sz="1800" spc="5" b="1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dirty="0" sz="1800" b="1">
                <a:solidFill>
                  <a:srgbClr val="0C0C0C"/>
                </a:solidFill>
                <a:latin typeface="Times New Roman"/>
                <a:cs typeface="Times New Roman"/>
              </a:rPr>
              <a:t>Number:</a:t>
            </a:r>
            <a:r>
              <a:rPr dirty="0" sz="1800" spc="10" b="1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dirty="0" sz="1800" spc="-10" b="1">
                <a:solidFill>
                  <a:srgbClr val="0C0C0C"/>
                </a:solidFill>
                <a:latin typeface="Times New Roman"/>
                <a:cs typeface="Times New Roman"/>
              </a:rPr>
              <a:t>0915-855-</a:t>
            </a:r>
            <a:r>
              <a:rPr dirty="0" sz="1800" spc="-20" b="1">
                <a:solidFill>
                  <a:srgbClr val="0C0C0C"/>
                </a:solidFill>
                <a:latin typeface="Times New Roman"/>
                <a:cs typeface="Times New Roman"/>
              </a:rPr>
              <a:t>1607</a:t>
            </a:r>
            <a:endParaRPr sz="1800">
              <a:latin typeface="Times New Roman"/>
              <a:cs typeface="Times New Roman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-355" y="0"/>
            <a:ext cx="8318500" cy="6858000"/>
            <a:chOff x="-355" y="0"/>
            <a:chExt cx="8318500" cy="6858000"/>
          </a:xfrm>
        </p:grpSpPr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355" y="0"/>
              <a:ext cx="2851912" cy="6857644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0" y="25196"/>
              <a:ext cx="182245" cy="6832600"/>
            </a:xfrm>
            <a:custGeom>
              <a:avLst/>
              <a:gdLst/>
              <a:ahLst/>
              <a:cxnLst/>
              <a:rect l="l" t="t" r="r" b="b"/>
              <a:pathLst>
                <a:path w="182245" h="6832600">
                  <a:moveTo>
                    <a:pt x="0" y="6832447"/>
                  </a:moveTo>
                  <a:lnTo>
                    <a:pt x="0" y="0"/>
                  </a:lnTo>
                  <a:lnTo>
                    <a:pt x="182156" y="0"/>
                  </a:lnTo>
                  <a:lnTo>
                    <a:pt x="182156" y="6832447"/>
                  </a:lnTo>
                  <a:lnTo>
                    <a:pt x="0" y="6832447"/>
                  </a:lnTo>
                  <a:close/>
                </a:path>
              </a:pathLst>
            </a:custGeom>
            <a:solidFill>
              <a:srgbClr val="000000">
                <a:alpha val="2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-355" y="0"/>
              <a:ext cx="1742439" cy="6858000"/>
            </a:xfrm>
            <a:custGeom>
              <a:avLst/>
              <a:gdLst/>
              <a:ahLst/>
              <a:cxnLst/>
              <a:rect l="l" t="t" r="r" b="b"/>
              <a:pathLst>
                <a:path w="1742439" h="6858000">
                  <a:moveTo>
                    <a:pt x="1742122" y="4712894"/>
                  </a:moveTo>
                  <a:lnTo>
                    <a:pt x="1740293" y="4701273"/>
                  </a:lnTo>
                  <a:lnTo>
                    <a:pt x="1734832" y="4690072"/>
                  </a:lnTo>
                  <a:lnTo>
                    <a:pt x="1378432" y="4338358"/>
                  </a:lnTo>
                  <a:lnTo>
                    <a:pt x="1378432" y="4333672"/>
                  </a:lnTo>
                  <a:lnTo>
                    <a:pt x="1373759" y="4333672"/>
                  </a:lnTo>
                  <a:lnTo>
                    <a:pt x="1369364" y="4330243"/>
                  </a:lnTo>
                  <a:lnTo>
                    <a:pt x="1363218" y="4327245"/>
                  </a:lnTo>
                  <a:lnTo>
                    <a:pt x="1355318" y="4325124"/>
                  </a:lnTo>
                  <a:lnTo>
                    <a:pt x="1345679" y="4324312"/>
                  </a:lnTo>
                  <a:lnTo>
                    <a:pt x="182511" y="4324312"/>
                  </a:lnTo>
                  <a:lnTo>
                    <a:pt x="182511" y="0"/>
                  </a:lnTo>
                  <a:lnTo>
                    <a:pt x="0" y="0"/>
                  </a:lnTo>
                  <a:lnTo>
                    <a:pt x="0" y="4324312"/>
                  </a:lnTo>
                  <a:lnTo>
                    <a:pt x="0" y="5102999"/>
                  </a:lnTo>
                  <a:lnTo>
                    <a:pt x="0" y="6857632"/>
                  </a:lnTo>
                  <a:lnTo>
                    <a:pt x="91440" y="6857632"/>
                  </a:lnTo>
                  <a:lnTo>
                    <a:pt x="182511" y="6857632"/>
                  </a:lnTo>
                  <a:lnTo>
                    <a:pt x="182511" y="5102999"/>
                  </a:lnTo>
                  <a:lnTo>
                    <a:pt x="1345679" y="5102999"/>
                  </a:lnTo>
                  <a:lnTo>
                    <a:pt x="1355318" y="5102149"/>
                  </a:lnTo>
                  <a:lnTo>
                    <a:pt x="1363218" y="5099901"/>
                  </a:lnTo>
                  <a:lnTo>
                    <a:pt x="1369364" y="5096776"/>
                  </a:lnTo>
                  <a:lnTo>
                    <a:pt x="1373759" y="5093271"/>
                  </a:lnTo>
                  <a:lnTo>
                    <a:pt x="1373759" y="5088598"/>
                  </a:lnTo>
                  <a:lnTo>
                    <a:pt x="1378432" y="5088598"/>
                  </a:lnTo>
                  <a:lnTo>
                    <a:pt x="1734832" y="4732198"/>
                  </a:lnTo>
                  <a:lnTo>
                    <a:pt x="1740293" y="4723650"/>
                  </a:lnTo>
                  <a:lnTo>
                    <a:pt x="1742122" y="4712894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054678" y="955078"/>
              <a:ext cx="4263123" cy="377784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355" y="0"/>
            <a:ext cx="1591945" cy="6858000"/>
          </a:xfrm>
          <a:custGeom>
            <a:avLst/>
            <a:gdLst/>
            <a:ahLst/>
            <a:cxnLst/>
            <a:rect l="l" t="t" r="r" b="b"/>
            <a:pathLst>
              <a:path w="1591945" h="6858000">
                <a:moveTo>
                  <a:pt x="1591729" y="3432784"/>
                </a:moveTo>
                <a:lnTo>
                  <a:pt x="1589976" y="3425647"/>
                </a:lnTo>
                <a:lnTo>
                  <a:pt x="1584718" y="3418560"/>
                </a:lnTo>
                <a:lnTo>
                  <a:pt x="1355394" y="3189592"/>
                </a:lnTo>
                <a:lnTo>
                  <a:pt x="1350721" y="3189592"/>
                </a:lnTo>
                <a:lnTo>
                  <a:pt x="1350721" y="3184918"/>
                </a:lnTo>
                <a:lnTo>
                  <a:pt x="1346034" y="3184918"/>
                </a:lnTo>
                <a:lnTo>
                  <a:pt x="1340993" y="3179876"/>
                </a:lnTo>
                <a:lnTo>
                  <a:pt x="1245590" y="3179876"/>
                </a:lnTo>
                <a:lnTo>
                  <a:pt x="182511" y="3178352"/>
                </a:lnTo>
                <a:lnTo>
                  <a:pt x="182511" y="0"/>
                </a:lnTo>
                <a:lnTo>
                  <a:pt x="0" y="0"/>
                </a:lnTo>
                <a:lnTo>
                  <a:pt x="0" y="6857632"/>
                </a:lnTo>
                <a:lnTo>
                  <a:pt x="91440" y="6857632"/>
                </a:lnTo>
                <a:lnTo>
                  <a:pt x="182511" y="6857632"/>
                </a:lnTo>
                <a:lnTo>
                  <a:pt x="182511" y="3682568"/>
                </a:lnTo>
                <a:lnTo>
                  <a:pt x="1245590" y="3685311"/>
                </a:lnTo>
                <a:lnTo>
                  <a:pt x="1346034" y="3685311"/>
                </a:lnTo>
                <a:lnTo>
                  <a:pt x="1352156" y="3679190"/>
                </a:lnTo>
                <a:lnTo>
                  <a:pt x="1353959" y="3677755"/>
                </a:lnTo>
                <a:lnTo>
                  <a:pt x="1355394" y="3675951"/>
                </a:lnTo>
                <a:lnTo>
                  <a:pt x="1584718" y="3446996"/>
                </a:lnTo>
                <a:lnTo>
                  <a:pt x="1589976" y="3439922"/>
                </a:lnTo>
                <a:lnTo>
                  <a:pt x="1591729" y="3432784"/>
                </a:lnTo>
                <a:close/>
              </a:path>
            </a:pathLst>
          </a:custGeom>
          <a:solidFill>
            <a:srgbClr val="DD31D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26144" y="655459"/>
            <a:ext cx="1986280" cy="6350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000" b="0">
                <a:solidFill>
                  <a:srgbClr val="FFFFFF"/>
                </a:solidFill>
                <a:latin typeface="Times New Roman"/>
                <a:cs typeface="Times New Roman"/>
              </a:rPr>
              <a:t>About</a:t>
            </a:r>
            <a:r>
              <a:rPr dirty="0" sz="4000" spc="-10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4000" spc="-25" b="0">
                <a:solidFill>
                  <a:srgbClr val="FFFFFF"/>
                </a:solidFill>
                <a:latin typeface="Times New Roman"/>
                <a:cs typeface="Times New Roman"/>
              </a:rPr>
              <a:t>Us</a:t>
            </a:r>
            <a:endParaRPr sz="40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2226144" y="1614144"/>
            <a:ext cx="8756650" cy="50749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00099"/>
              </a:lnSpc>
              <a:spcBef>
                <a:spcPts val="95"/>
              </a:spcBef>
            </a:pP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FAB</a:t>
            </a:r>
            <a:r>
              <a:rPr dirty="0" sz="1700" spc="11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events</a:t>
            </a:r>
            <a:r>
              <a:rPr dirty="0" sz="1700" spc="1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by</a:t>
            </a:r>
            <a:r>
              <a:rPr dirty="0" sz="1700" spc="1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EL</a:t>
            </a:r>
            <a:r>
              <a:rPr dirty="0" sz="1700" spc="7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is</a:t>
            </a:r>
            <a:r>
              <a:rPr dirty="0" sz="1700" spc="1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1700" spc="1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full</a:t>
            </a:r>
            <a:r>
              <a:rPr dirty="0" sz="1700" spc="1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service</a:t>
            </a:r>
            <a:r>
              <a:rPr dirty="0" sz="1700" spc="1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event</a:t>
            </a:r>
            <a:r>
              <a:rPr dirty="0" sz="1700" spc="1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management</a:t>
            </a:r>
            <a:r>
              <a:rPr dirty="0" sz="1700" spc="1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firm</a:t>
            </a:r>
            <a:r>
              <a:rPr dirty="0" sz="1700" spc="1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based</a:t>
            </a:r>
            <a:r>
              <a:rPr dirty="0" sz="1700" spc="1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in</a:t>
            </a:r>
            <a:r>
              <a:rPr dirty="0" sz="1700" spc="1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Gapan</a:t>
            </a:r>
            <a:r>
              <a:rPr dirty="0" sz="1700" spc="1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City,</a:t>
            </a:r>
            <a:r>
              <a:rPr dirty="0" sz="1700" spc="1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Nueva</a:t>
            </a:r>
            <a:r>
              <a:rPr dirty="0" sz="1700" spc="1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Ecija</a:t>
            </a:r>
            <a:r>
              <a:rPr dirty="0" sz="1700" spc="1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 spc="-20">
                <a:solidFill>
                  <a:srgbClr val="FFFFFF"/>
                </a:solidFill>
                <a:latin typeface="Times New Roman"/>
                <a:cs typeface="Times New Roman"/>
              </a:rPr>
              <a:t>that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was</a:t>
            </a:r>
            <a:r>
              <a:rPr dirty="0" sz="1700" spc="3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managed</a:t>
            </a:r>
            <a:r>
              <a:rPr dirty="0" sz="1700" spc="3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by</a:t>
            </a:r>
            <a:r>
              <a:rPr dirty="0" sz="1700" spc="3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Mrs.</a:t>
            </a:r>
            <a:r>
              <a:rPr dirty="0" sz="1700" spc="3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Laarni</a:t>
            </a:r>
            <a:r>
              <a:rPr dirty="0" sz="1700" spc="3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M.</a:t>
            </a:r>
            <a:r>
              <a:rPr dirty="0" sz="1700" spc="3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Ibarra.</a:t>
            </a:r>
            <a:r>
              <a:rPr dirty="0" sz="1700" spc="3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She</a:t>
            </a:r>
            <a:r>
              <a:rPr dirty="0" sz="1700" spc="3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worked</a:t>
            </a:r>
            <a:r>
              <a:rPr dirty="0" sz="1700" spc="36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in</a:t>
            </a:r>
            <a:r>
              <a:rPr dirty="0" sz="1700" spc="3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abroad</a:t>
            </a:r>
            <a:r>
              <a:rPr dirty="0" sz="1700" spc="3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dirty="0" sz="1700" spc="3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20</a:t>
            </a:r>
            <a:r>
              <a:rPr dirty="0" sz="1700" spc="3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years</a:t>
            </a:r>
            <a:r>
              <a:rPr dirty="0" sz="1700" spc="3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as</a:t>
            </a:r>
            <a:r>
              <a:rPr dirty="0" sz="1700" spc="3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Secretary</a:t>
            </a:r>
            <a:r>
              <a:rPr dirty="0" sz="1700" spc="3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in</a:t>
            </a:r>
            <a:r>
              <a:rPr dirty="0" sz="1700" spc="3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 spc="-50">
                <a:solidFill>
                  <a:srgbClr val="FFFFFF"/>
                </a:solidFill>
                <a:latin typeface="Times New Roman"/>
                <a:cs typeface="Times New Roman"/>
              </a:rPr>
              <a:t>a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Investment</a:t>
            </a:r>
            <a:r>
              <a:rPr dirty="0" sz="1700" spc="1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company</a:t>
            </a:r>
            <a:r>
              <a:rPr dirty="0" sz="1700" spc="1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in</a:t>
            </a:r>
            <a:r>
              <a:rPr dirty="0" sz="1700" spc="1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Middle</a:t>
            </a:r>
            <a:r>
              <a:rPr dirty="0" sz="1700" spc="1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East.</a:t>
            </a:r>
            <a:r>
              <a:rPr dirty="0" sz="1700" spc="17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She</a:t>
            </a:r>
            <a:r>
              <a:rPr dirty="0" sz="1700" spc="1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decided</a:t>
            </a:r>
            <a:r>
              <a:rPr dirty="0" sz="1700" spc="1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700" spc="1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put</a:t>
            </a:r>
            <a:r>
              <a:rPr dirty="0" sz="1700" spc="1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up</a:t>
            </a:r>
            <a:r>
              <a:rPr dirty="0" sz="1700" spc="1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Events</a:t>
            </a:r>
            <a:r>
              <a:rPr dirty="0" sz="1700" spc="16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Management</a:t>
            </a:r>
            <a:r>
              <a:rPr dirty="0" sz="1700" spc="1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dirty="0" sz="1700" spc="1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 spc="-10">
                <a:solidFill>
                  <a:srgbClr val="FFFFFF"/>
                </a:solidFill>
                <a:latin typeface="Times New Roman"/>
                <a:cs typeface="Times New Roman"/>
              </a:rPr>
              <a:t>because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she</a:t>
            </a:r>
            <a:r>
              <a:rPr dirty="0" sz="1700" spc="11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was</a:t>
            </a:r>
            <a:r>
              <a:rPr dirty="0" sz="1700" spc="11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inspired</a:t>
            </a:r>
            <a:r>
              <a:rPr dirty="0" sz="1700" spc="1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by</a:t>
            </a:r>
            <a:r>
              <a:rPr dirty="0" sz="1700" spc="1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so</a:t>
            </a:r>
            <a:r>
              <a:rPr dirty="0" sz="1700" spc="1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many</a:t>
            </a:r>
            <a:r>
              <a:rPr dirty="0" sz="1700" spc="11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Events</a:t>
            </a:r>
            <a:r>
              <a:rPr dirty="0" sz="1700" spc="1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Coordinator</a:t>
            </a:r>
            <a:r>
              <a:rPr dirty="0" sz="1700" spc="1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abroad</a:t>
            </a:r>
            <a:r>
              <a:rPr dirty="0" sz="1700" spc="1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that</a:t>
            </a:r>
            <a:r>
              <a:rPr dirty="0" sz="1700" spc="1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she</a:t>
            </a:r>
            <a:r>
              <a:rPr dirty="0" sz="1700" spc="10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attended</a:t>
            </a:r>
            <a:r>
              <a:rPr dirty="0" sz="1700" spc="11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due</a:t>
            </a:r>
            <a:r>
              <a:rPr dirty="0" sz="1700" spc="11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700" spc="1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her</a:t>
            </a:r>
            <a:r>
              <a:rPr dirty="0" sz="1700" spc="11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job.</a:t>
            </a:r>
            <a:r>
              <a:rPr dirty="0" sz="1700" spc="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Also</a:t>
            </a:r>
            <a:r>
              <a:rPr dirty="0" sz="1700" spc="11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 spc="-25">
                <a:solidFill>
                  <a:srgbClr val="FFFFFF"/>
                </a:solidFill>
                <a:latin typeface="Times New Roman"/>
                <a:cs typeface="Times New Roman"/>
              </a:rPr>
              <a:t>she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managed</a:t>
            </a:r>
            <a:r>
              <a:rPr dirty="0" sz="1700" spc="1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700" spc="1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create</a:t>
            </a:r>
            <a:r>
              <a:rPr dirty="0" sz="1700" spc="1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1700" spc="1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small</a:t>
            </a:r>
            <a:r>
              <a:rPr dirty="0" sz="1700" spc="1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dirty="0" sz="1700" spc="1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700" spc="1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occasion</a:t>
            </a:r>
            <a:r>
              <a:rPr dirty="0" sz="1700" spc="1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events</a:t>
            </a:r>
            <a:r>
              <a:rPr dirty="0" sz="1700" spc="1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dirty="0" sz="1700" spc="1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her</a:t>
            </a:r>
            <a:r>
              <a:rPr dirty="0" sz="1700" spc="1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bosses</a:t>
            </a:r>
            <a:r>
              <a:rPr dirty="0" sz="1700" spc="1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700" spc="1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colleagues</a:t>
            </a:r>
            <a:r>
              <a:rPr dirty="0" sz="1700" spc="1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so</a:t>
            </a:r>
            <a:r>
              <a:rPr dirty="0" sz="1700" spc="1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that</a:t>
            </a:r>
            <a:r>
              <a:rPr dirty="0" sz="1700" spc="1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 spc="-10">
                <a:solidFill>
                  <a:srgbClr val="FFFFFF"/>
                </a:solidFill>
                <a:latin typeface="Times New Roman"/>
                <a:cs typeface="Times New Roman"/>
              </a:rPr>
              <a:t>start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her</a:t>
            </a:r>
            <a:r>
              <a:rPr dirty="0" sz="17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passion</a:t>
            </a:r>
            <a:r>
              <a:rPr dirty="0" sz="17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in</a:t>
            </a:r>
            <a:r>
              <a:rPr dirty="0" sz="17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creating</a:t>
            </a:r>
            <a:r>
              <a:rPr dirty="0" sz="17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17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memorable</a:t>
            </a:r>
            <a:r>
              <a:rPr dirty="0" sz="17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 spc="-10">
                <a:solidFill>
                  <a:srgbClr val="FFFFFF"/>
                </a:solidFill>
                <a:latin typeface="Times New Roman"/>
                <a:cs typeface="Times New Roman"/>
              </a:rPr>
              <a:t>events.</a:t>
            </a:r>
            <a:endParaRPr sz="1700">
              <a:latin typeface="Times New Roman"/>
              <a:cs typeface="Times New Roman"/>
            </a:endParaRPr>
          </a:p>
          <a:p>
            <a:pPr algn="just" marL="12700" marR="7620">
              <a:lnSpc>
                <a:spcPct val="100000"/>
              </a:lnSpc>
              <a:spcBef>
                <a:spcPts val="850"/>
              </a:spcBef>
            </a:pP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With</a:t>
            </a:r>
            <a:r>
              <a:rPr dirty="0" sz="1700" spc="1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700" spc="1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team</a:t>
            </a:r>
            <a:r>
              <a:rPr dirty="0" sz="1700" spc="1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700" spc="1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young,</a:t>
            </a:r>
            <a:r>
              <a:rPr dirty="0" sz="1700" spc="1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creative,</a:t>
            </a:r>
            <a:r>
              <a:rPr dirty="0" sz="1700" spc="1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dynamic</a:t>
            </a:r>
            <a:r>
              <a:rPr dirty="0" sz="1700" spc="1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700" spc="1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dedicated</a:t>
            </a:r>
            <a:r>
              <a:rPr dirty="0" sz="1700" spc="1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professionals,</a:t>
            </a:r>
            <a:r>
              <a:rPr dirty="0" sz="1700" spc="1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we</a:t>
            </a:r>
            <a:r>
              <a:rPr dirty="0" sz="1700" spc="1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make</a:t>
            </a:r>
            <a:r>
              <a:rPr dirty="0" sz="1700" spc="1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it</a:t>
            </a:r>
            <a:r>
              <a:rPr dirty="0" sz="1700" spc="1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our</a:t>
            </a:r>
            <a:r>
              <a:rPr dirty="0" sz="1700" spc="1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priority</a:t>
            </a:r>
            <a:r>
              <a:rPr dirty="0" sz="1700" spc="1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 spc="-25">
                <a:solidFill>
                  <a:srgbClr val="FFFFFF"/>
                </a:solidFill>
                <a:latin typeface="Times New Roman"/>
                <a:cs typeface="Times New Roman"/>
              </a:rPr>
              <a:t>to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understand</a:t>
            </a:r>
            <a:r>
              <a:rPr dirty="0" sz="1700" spc="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our</a:t>
            </a:r>
            <a:r>
              <a:rPr dirty="0" sz="1700" spc="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client’s</a:t>
            </a:r>
            <a:r>
              <a:rPr dirty="0" sz="17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objectives,</a:t>
            </a:r>
            <a:r>
              <a:rPr dirty="0" sz="17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working</a:t>
            </a:r>
            <a:r>
              <a:rPr dirty="0" sz="1700" spc="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alongside</a:t>
            </a:r>
            <a:r>
              <a:rPr dirty="0" sz="17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clients</a:t>
            </a:r>
            <a:r>
              <a:rPr dirty="0" sz="1700" spc="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from</a:t>
            </a:r>
            <a:r>
              <a:rPr dirty="0" sz="1700" spc="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concept</a:t>
            </a:r>
            <a:r>
              <a:rPr dirty="0" sz="1700" spc="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700" spc="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completion</a:t>
            </a:r>
            <a:r>
              <a:rPr dirty="0" sz="1700" spc="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700" spc="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create</a:t>
            </a:r>
            <a:r>
              <a:rPr dirty="0" sz="17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 spc="-50">
                <a:solidFill>
                  <a:srgbClr val="FFFFFF"/>
                </a:solidFill>
                <a:latin typeface="Times New Roman"/>
                <a:cs typeface="Times New Roman"/>
              </a:rPr>
              <a:t>a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unique</a:t>
            </a:r>
            <a:r>
              <a:rPr dirty="0" sz="17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7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memorable </a:t>
            </a:r>
            <a:r>
              <a:rPr dirty="0" sz="1700" spc="-10">
                <a:solidFill>
                  <a:srgbClr val="FFFFFF"/>
                </a:solidFill>
                <a:latin typeface="Times New Roman"/>
                <a:cs typeface="Times New Roman"/>
              </a:rPr>
              <a:t>event.</a:t>
            </a:r>
            <a:endParaRPr sz="1700">
              <a:latin typeface="Times New Roman"/>
              <a:cs typeface="Times New Roman"/>
            </a:endParaRPr>
          </a:p>
          <a:p>
            <a:pPr algn="just" marL="12700" marR="6350">
              <a:lnSpc>
                <a:spcPct val="100200"/>
              </a:lnSpc>
              <a:spcBef>
                <a:spcPts val="844"/>
              </a:spcBef>
            </a:pP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We</a:t>
            </a:r>
            <a:r>
              <a:rPr dirty="0" sz="1700" spc="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not</a:t>
            </a:r>
            <a:r>
              <a:rPr dirty="0" sz="1700" spc="9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only</a:t>
            </a:r>
            <a:r>
              <a:rPr dirty="0" sz="1700" spc="10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organize</a:t>
            </a:r>
            <a:r>
              <a:rPr dirty="0" sz="1700" spc="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extravagant</a:t>
            </a:r>
            <a:r>
              <a:rPr dirty="0" sz="1700" spc="9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Event,</a:t>
            </a:r>
            <a:r>
              <a:rPr dirty="0" sz="1700" spc="1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we</a:t>
            </a:r>
            <a:r>
              <a:rPr dirty="0" sz="1700" spc="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organize</a:t>
            </a:r>
            <a:r>
              <a:rPr dirty="0" sz="1700" spc="9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mesmerizing</a:t>
            </a:r>
            <a:r>
              <a:rPr dirty="0" sz="1700" spc="10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700" spc="10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fantastic</a:t>
            </a:r>
            <a:r>
              <a:rPr dirty="0" sz="1700" spc="9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moments</a:t>
            </a:r>
            <a:r>
              <a:rPr dirty="0" sz="1700" spc="10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dirty="0" sz="1700" spc="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 spc="-20">
                <a:solidFill>
                  <a:srgbClr val="FFFFFF"/>
                </a:solidFill>
                <a:latin typeface="Times New Roman"/>
                <a:cs typeface="Times New Roman"/>
              </a:rPr>
              <a:t>you.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Because,</a:t>
            </a:r>
            <a:r>
              <a:rPr dirty="0" sz="1700" spc="2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Events</a:t>
            </a:r>
            <a:r>
              <a:rPr dirty="0" sz="1700" spc="2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may</a:t>
            </a:r>
            <a:r>
              <a:rPr dirty="0" sz="1700" spc="2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be</a:t>
            </a:r>
            <a:r>
              <a:rPr dirty="0" sz="1700" spc="2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forgotten</a:t>
            </a:r>
            <a:r>
              <a:rPr dirty="0" sz="1700" spc="2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but</a:t>
            </a:r>
            <a:r>
              <a:rPr dirty="0" sz="1700" spc="2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moments</a:t>
            </a:r>
            <a:r>
              <a:rPr dirty="0" sz="1700" spc="2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will</a:t>
            </a:r>
            <a:r>
              <a:rPr dirty="0" sz="1700" spc="2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last</a:t>
            </a:r>
            <a:r>
              <a:rPr dirty="0" sz="1700" spc="20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1700" spc="2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lifetime.</a:t>
            </a:r>
            <a:r>
              <a:rPr dirty="0" sz="1700" spc="1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Whether</a:t>
            </a:r>
            <a:r>
              <a:rPr dirty="0" sz="1700" spc="2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you</a:t>
            </a:r>
            <a:r>
              <a:rPr dirty="0" sz="1700" spc="2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are</a:t>
            </a:r>
            <a:r>
              <a:rPr dirty="0" sz="1700" spc="2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looking</a:t>
            </a:r>
            <a:r>
              <a:rPr dirty="0" sz="1700" spc="2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 spc="-25">
                <a:solidFill>
                  <a:srgbClr val="FFFFFF"/>
                </a:solidFill>
                <a:latin typeface="Times New Roman"/>
                <a:cs typeface="Times New Roman"/>
              </a:rPr>
              <a:t>for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collective</a:t>
            </a:r>
            <a:r>
              <a:rPr dirty="0" sz="1700" spc="6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information</a:t>
            </a:r>
            <a:r>
              <a:rPr dirty="0" sz="1700" spc="7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about</a:t>
            </a:r>
            <a:r>
              <a:rPr dirty="0" sz="1700" spc="7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managing</a:t>
            </a:r>
            <a:r>
              <a:rPr dirty="0" sz="1700" spc="8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an</a:t>
            </a:r>
            <a:r>
              <a:rPr dirty="0" sz="1700" spc="8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event,</a:t>
            </a:r>
            <a:r>
              <a:rPr dirty="0" sz="1700" spc="8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we</a:t>
            </a:r>
            <a:r>
              <a:rPr dirty="0" sz="1700" spc="7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are</a:t>
            </a:r>
            <a:r>
              <a:rPr dirty="0" sz="1700" spc="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eagerly</a:t>
            </a:r>
            <a:r>
              <a:rPr dirty="0" sz="1700" spc="8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waiting</a:t>
            </a:r>
            <a:r>
              <a:rPr dirty="0" sz="1700" spc="7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700" spc="8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lighten</a:t>
            </a:r>
            <a:r>
              <a:rPr dirty="0" sz="1700" spc="7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your</a:t>
            </a:r>
            <a:r>
              <a:rPr dirty="0" sz="1700" spc="7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events</a:t>
            </a:r>
            <a:r>
              <a:rPr dirty="0" sz="1700" spc="7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 spc="-20">
                <a:solidFill>
                  <a:srgbClr val="FFFFFF"/>
                </a:solidFill>
                <a:latin typeface="Times New Roman"/>
                <a:cs typeface="Times New Roman"/>
              </a:rPr>
              <a:t>with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our</a:t>
            </a:r>
            <a:r>
              <a:rPr dirty="0" sz="1700" spc="-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innovation.</a:t>
            </a:r>
            <a:r>
              <a:rPr dirty="0" sz="1700" spc="-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 spc="-20">
                <a:solidFill>
                  <a:srgbClr val="FFFFFF"/>
                </a:solidFill>
                <a:latin typeface="Times New Roman"/>
                <a:cs typeface="Times New Roman"/>
              </a:rPr>
              <a:t>We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offers</a:t>
            </a:r>
            <a:r>
              <a:rPr dirty="0" sz="17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complete</a:t>
            </a:r>
            <a:r>
              <a:rPr dirty="0" sz="17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event</a:t>
            </a:r>
            <a:r>
              <a:rPr dirty="0" sz="17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planning</a:t>
            </a:r>
            <a:r>
              <a:rPr dirty="0" sz="17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7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management</a:t>
            </a:r>
            <a:r>
              <a:rPr dirty="0" sz="17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 spc="-10">
                <a:solidFill>
                  <a:srgbClr val="FFFFFF"/>
                </a:solidFill>
                <a:latin typeface="Times New Roman"/>
                <a:cs typeface="Times New Roman"/>
              </a:rPr>
              <a:t>solutions.</a:t>
            </a:r>
            <a:endParaRPr sz="17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00000"/>
              </a:lnSpc>
              <a:spcBef>
                <a:spcPts val="850"/>
              </a:spcBef>
            </a:pP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Leave</a:t>
            </a:r>
            <a:r>
              <a:rPr dirty="0" sz="1700" spc="9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your</a:t>
            </a:r>
            <a:r>
              <a:rPr dirty="0" sz="1700" spc="1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event</a:t>
            </a:r>
            <a:r>
              <a:rPr dirty="0" sz="1700" spc="10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in</a:t>
            </a:r>
            <a:r>
              <a:rPr dirty="0" sz="1700" spc="11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700" spc="1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capable</a:t>
            </a:r>
            <a:r>
              <a:rPr dirty="0" sz="1700" spc="1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hands</a:t>
            </a:r>
            <a:r>
              <a:rPr dirty="0" sz="1700" spc="10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700" spc="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700" spc="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professionals.</a:t>
            </a:r>
            <a:r>
              <a:rPr dirty="0" sz="1700" spc="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1700" spc="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place</a:t>
            </a:r>
            <a:r>
              <a:rPr dirty="0" sz="1700" spc="1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where</a:t>
            </a:r>
            <a:r>
              <a:rPr dirty="0" sz="1700" spc="1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700" spc="10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impossible</a:t>
            </a:r>
            <a:r>
              <a:rPr dirty="0" sz="1700" spc="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 spc="-10">
                <a:solidFill>
                  <a:srgbClr val="FFFFFF"/>
                </a:solidFill>
                <a:latin typeface="Times New Roman"/>
                <a:cs typeface="Times New Roman"/>
              </a:rPr>
              <a:t>becomes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possible,</a:t>
            </a:r>
            <a:r>
              <a:rPr dirty="0" sz="17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where budget</a:t>
            </a:r>
            <a:r>
              <a:rPr dirty="0" sz="17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can</a:t>
            </a:r>
            <a:r>
              <a:rPr dirty="0" sz="17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become a desired outcome, and</a:t>
            </a:r>
            <a:r>
              <a:rPr dirty="0" sz="17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where</a:t>
            </a:r>
            <a:r>
              <a:rPr dirty="0" sz="17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dreams</a:t>
            </a:r>
            <a:r>
              <a:rPr dirty="0" sz="17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can</a:t>
            </a:r>
            <a:r>
              <a:rPr dirty="0" sz="17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become a </a:t>
            </a:r>
            <a:r>
              <a:rPr dirty="0" sz="1700" spc="-10">
                <a:solidFill>
                  <a:srgbClr val="FFFFFF"/>
                </a:solidFill>
                <a:latin typeface="Times New Roman"/>
                <a:cs typeface="Times New Roman"/>
              </a:rPr>
              <a:t>reality.</a:t>
            </a:r>
            <a:endParaRPr sz="17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840"/>
              </a:spcBef>
            </a:pPr>
            <a:r>
              <a:rPr dirty="0" sz="2050" spc="-20" b="1">
                <a:solidFill>
                  <a:srgbClr val="FFFFFF"/>
                </a:solidFill>
                <a:latin typeface="Times New Roman"/>
                <a:cs typeface="Times New Roman"/>
              </a:rPr>
              <a:t>We</a:t>
            </a:r>
            <a:r>
              <a:rPr dirty="0" sz="2050" spc="-5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50" spc="-10" b="1">
                <a:solidFill>
                  <a:srgbClr val="FFFFFF"/>
                </a:solidFill>
                <a:latin typeface="Times New Roman"/>
                <a:cs typeface="Times New Roman"/>
              </a:rPr>
              <a:t>LISTEN,</a:t>
            </a:r>
            <a:r>
              <a:rPr dirty="0" sz="2050" spc="-8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50" b="1">
                <a:solidFill>
                  <a:srgbClr val="FFFFFF"/>
                </a:solidFill>
                <a:latin typeface="Times New Roman"/>
                <a:cs typeface="Times New Roman"/>
              </a:rPr>
              <a:t>WE</a:t>
            </a:r>
            <a:r>
              <a:rPr dirty="0" sz="2050" spc="-35" b="1">
                <a:solidFill>
                  <a:srgbClr val="FFFFFF"/>
                </a:solidFill>
                <a:latin typeface="Times New Roman"/>
                <a:cs typeface="Times New Roman"/>
              </a:rPr>
              <a:t> STRATEGIZE,</a:t>
            </a:r>
            <a:r>
              <a:rPr dirty="0" sz="2050" spc="-9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50" spc="-20" b="1">
                <a:solidFill>
                  <a:srgbClr val="FFFFFF"/>
                </a:solidFill>
                <a:latin typeface="Times New Roman"/>
                <a:cs typeface="Times New Roman"/>
              </a:rPr>
              <a:t>We</a:t>
            </a:r>
            <a:r>
              <a:rPr dirty="0" sz="2050" spc="-3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50" spc="-20" b="1">
                <a:solidFill>
                  <a:srgbClr val="FFFFFF"/>
                </a:solidFill>
                <a:latin typeface="Times New Roman"/>
                <a:cs typeface="Times New Roman"/>
              </a:rPr>
              <a:t>EXECUTE,</a:t>
            </a:r>
            <a:r>
              <a:rPr dirty="0" sz="2050" spc="-9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50" b="1">
                <a:solidFill>
                  <a:srgbClr val="FFFFFF"/>
                </a:solidFill>
                <a:latin typeface="Times New Roman"/>
                <a:cs typeface="Times New Roman"/>
              </a:rPr>
              <a:t>WE</a:t>
            </a:r>
            <a:r>
              <a:rPr dirty="0" sz="2050" spc="-3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50" spc="-10" b="1">
                <a:solidFill>
                  <a:srgbClr val="FFFFFF"/>
                </a:solidFill>
                <a:latin typeface="Times New Roman"/>
                <a:cs typeface="Times New Roman"/>
              </a:rPr>
              <a:t>SUCCEED</a:t>
            </a:r>
            <a:endParaRPr sz="20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830"/>
              </a:spcBef>
            </a:pPr>
            <a:r>
              <a:rPr dirty="0" sz="2050" b="1">
                <a:solidFill>
                  <a:srgbClr val="FFFFFF"/>
                </a:solidFill>
                <a:latin typeface="Times New Roman"/>
                <a:cs typeface="Times New Roman"/>
              </a:rPr>
              <a:t>This</a:t>
            </a:r>
            <a:r>
              <a:rPr dirty="0" sz="2050" spc="-8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50" b="1">
                <a:solidFill>
                  <a:srgbClr val="FFFFFF"/>
                </a:solidFill>
                <a:latin typeface="Times New Roman"/>
                <a:cs typeface="Times New Roman"/>
              </a:rPr>
              <a:t>is</a:t>
            </a:r>
            <a:r>
              <a:rPr dirty="0" sz="2050" spc="-5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50" b="1">
                <a:solidFill>
                  <a:srgbClr val="FFFFFF"/>
                </a:solidFill>
                <a:latin typeface="Times New Roman"/>
                <a:cs typeface="Times New Roman"/>
              </a:rPr>
              <a:t>what</a:t>
            </a:r>
            <a:r>
              <a:rPr dirty="0" sz="2050" spc="-4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50" b="1">
                <a:solidFill>
                  <a:srgbClr val="FFFFFF"/>
                </a:solidFill>
                <a:latin typeface="Times New Roman"/>
                <a:cs typeface="Times New Roman"/>
              </a:rPr>
              <a:t>makes</a:t>
            </a:r>
            <a:r>
              <a:rPr dirty="0" sz="2050" spc="-45" b="1">
                <a:solidFill>
                  <a:srgbClr val="FFFFFF"/>
                </a:solidFill>
                <a:latin typeface="Times New Roman"/>
                <a:cs typeface="Times New Roman"/>
              </a:rPr>
              <a:t> FAB</a:t>
            </a:r>
            <a:r>
              <a:rPr dirty="0" sz="2050" spc="-5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50" b="1">
                <a:solidFill>
                  <a:srgbClr val="FFFFFF"/>
                </a:solidFill>
                <a:latin typeface="Times New Roman"/>
                <a:cs typeface="Times New Roman"/>
              </a:rPr>
              <a:t>Events</a:t>
            </a:r>
            <a:r>
              <a:rPr dirty="0" sz="2050" spc="-4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50" b="1">
                <a:solidFill>
                  <a:srgbClr val="FFFFFF"/>
                </a:solidFill>
                <a:latin typeface="Times New Roman"/>
                <a:cs typeface="Times New Roman"/>
              </a:rPr>
              <a:t>by</a:t>
            </a:r>
            <a:r>
              <a:rPr dirty="0" sz="2050" spc="-4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50" spc="-20" b="1">
                <a:solidFill>
                  <a:srgbClr val="FFFFFF"/>
                </a:solidFill>
                <a:latin typeface="Times New Roman"/>
                <a:cs typeface="Times New Roman"/>
              </a:rPr>
              <a:t>EL</a:t>
            </a:r>
            <a:r>
              <a:rPr dirty="0" sz="2050" spc="-11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50" spc="-10" b="1">
                <a:solidFill>
                  <a:srgbClr val="FFFFFF"/>
                </a:solidFill>
                <a:latin typeface="Times New Roman"/>
                <a:cs typeface="Times New Roman"/>
              </a:rPr>
              <a:t>different</a:t>
            </a:r>
            <a:endParaRPr sz="205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0680" y="6210007"/>
            <a:ext cx="603364" cy="534593"/>
          </a:xfrm>
          <a:prstGeom prst="rect">
            <a:avLst/>
          </a:prstGeom>
        </p:spPr>
      </p:pic>
    </p:spTree>
  </p:cSld>
  <p:clrMapOvr>
    <a:masterClrMapping/>
  </p:clrMapOvr>
  <p:transition spd="fast">
    <p:split orient="vert" dir="in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-355" y="0"/>
            <a:ext cx="2852420" cy="6858634"/>
            <a:chOff x="-355" y="0"/>
            <a:chExt cx="2852420" cy="6858634"/>
          </a:xfrm>
        </p:grpSpPr>
        <p:sp>
          <p:nvSpPr>
            <p:cNvPr id="3" name="object 3" descr=""/>
            <p:cNvSpPr/>
            <p:nvPr/>
          </p:nvSpPr>
          <p:spPr>
            <a:xfrm>
              <a:off x="-355" y="0"/>
              <a:ext cx="1591945" cy="6858000"/>
            </a:xfrm>
            <a:custGeom>
              <a:avLst/>
              <a:gdLst/>
              <a:ahLst/>
              <a:cxnLst/>
              <a:rect l="l" t="t" r="r" b="b"/>
              <a:pathLst>
                <a:path w="1591945" h="6858000">
                  <a:moveTo>
                    <a:pt x="1591729" y="968933"/>
                  </a:moveTo>
                  <a:lnTo>
                    <a:pt x="1589976" y="961796"/>
                  </a:lnTo>
                  <a:lnTo>
                    <a:pt x="1584718" y="954709"/>
                  </a:lnTo>
                  <a:lnTo>
                    <a:pt x="1355394" y="725754"/>
                  </a:lnTo>
                  <a:lnTo>
                    <a:pt x="1350721" y="725754"/>
                  </a:lnTo>
                  <a:lnTo>
                    <a:pt x="1350721" y="721080"/>
                  </a:lnTo>
                  <a:lnTo>
                    <a:pt x="1346034" y="721080"/>
                  </a:lnTo>
                  <a:lnTo>
                    <a:pt x="1340993" y="716038"/>
                  </a:lnTo>
                  <a:lnTo>
                    <a:pt x="1245590" y="716038"/>
                  </a:lnTo>
                  <a:lnTo>
                    <a:pt x="182511" y="714514"/>
                  </a:lnTo>
                  <a:lnTo>
                    <a:pt x="182511" y="0"/>
                  </a:lnTo>
                  <a:lnTo>
                    <a:pt x="0" y="0"/>
                  </a:lnTo>
                  <a:lnTo>
                    <a:pt x="0" y="6857632"/>
                  </a:lnTo>
                  <a:lnTo>
                    <a:pt x="91440" y="6857632"/>
                  </a:lnTo>
                  <a:lnTo>
                    <a:pt x="182511" y="6857632"/>
                  </a:lnTo>
                  <a:lnTo>
                    <a:pt x="182511" y="1218730"/>
                  </a:lnTo>
                  <a:lnTo>
                    <a:pt x="1245590" y="1221473"/>
                  </a:lnTo>
                  <a:lnTo>
                    <a:pt x="1346034" y="1221473"/>
                  </a:lnTo>
                  <a:lnTo>
                    <a:pt x="1352156" y="1215351"/>
                  </a:lnTo>
                  <a:lnTo>
                    <a:pt x="1353959" y="1213916"/>
                  </a:lnTo>
                  <a:lnTo>
                    <a:pt x="1355394" y="1212113"/>
                  </a:lnTo>
                  <a:lnTo>
                    <a:pt x="1584718" y="983157"/>
                  </a:lnTo>
                  <a:lnTo>
                    <a:pt x="1589976" y="976083"/>
                  </a:lnTo>
                  <a:lnTo>
                    <a:pt x="1591729" y="968933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87269" y="3172561"/>
              <a:ext cx="60325" cy="152400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7035" y="6091567"/>
              <a:ext cx="603364" cy="534593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3582619" y="2166378"/>
            <a:ext cx="1564640" cy="4527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800" spc="-10" b="1">
                <a:solidFill>
                  <a:srgbClr val="FFFFFF"/>
                </a:solidFill>
                <a:latin typeface="Times New Roman"/>
                <a:cs typeface="Times New Roman"/>
              </a:rPr>
              <a:t>MISSION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3011297" y="3121824"/>
            <a:ext cx="380682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493395" algn="l"/>
                <a:tab pos="1521460" algn="l"/>
                <a:tab pos="2118360" algn="l"/>
                <a:tab pos="2459355" algn="l"/>
                <a:tab pos="3106420" algn="l"/>
              </a:tabLst>
            </a:pP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Our</a:t>
            </a:r>
            <a:r>
              <a:rPr dirty="0" sz="180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mission</a:t>
            </a:r>
            <a:r>
              <a:rPr dirty="0" sz="1800" spc="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is</a:t>
            </a:r>
            <a:r>
              <a:rPr dirty="0" sz="1800" spc="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800" spc="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be</a:t>
            </a:r>
            <a:r>
              <a:rPr dirty="0" sz="1800" spc="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1800" spc="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passionate,</a:t>
            </a:r>
            <a:r>
              <a:rPr dirty="0" sz="1800" spc="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trusted </a:t>
            </a:r>
            <a:r>
              <a:rPr dirty="0" sz="1800" spc="-25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dedicated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dirty="0" sz="1800" spc="-20">
                <a:solidFill>
                  <a:srgbClr val="FFFFFF"/>
                </a:solidFill>
                <a:latin typeface="Times New Roman"/>
                <a:cs typeface="Times New Roman"/>
              </a:rPr>
              <a:t>team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dirty="0" sz="1800" spc="-25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dirty="0" sz="1800" spc="-20">
                <a:solidFill>
                  <a:srgbClr val="FFFFFF"/>
                </a:solidFill>
                <a:latin typeface="Times New Roman"/>
                <a:cs typeface="Times New Roman"/>
              </a:rPr>
              <a:t>event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planner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4428814" y="3670465"/>
            <a:ext cx="239077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03200" marR="5080" indent="-191135">
              <a:lnSpc>
                <a:spcPct val="100000"/>
              </a:lnSpc>
              <a:spcBef>
                <a:spcPts val="100"/>
              </a:spcBef>
              <a:tabLst>
                <a:tab pos="1099820" algn="l"/>
                <a:tab pos="1487805" algn="l"/>
              </a:tabLst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dedicated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dirty="0" sz="1800" spc="-25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providing flawless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5617657" y="3944785"/>
            <a:ext cx="6102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events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6449302" y="3944785"/>
            <a:ext cx="3695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0">
                <a:solidFill>
                  <a:srgbClr val="FFFFFF"/>
                </a:solidFill>
                <a:latin typeface="Times New Roman"/>
                <a:cs typeface="Times New Roman"/>
              </a:rPr>
              <a:t>that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4477045" y="4219105"/>
            <a:ext cx="13049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83919" algn="l"/>
              </a:tabLst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clients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dirty="0" sz="1800" spc="-20">
                <a:solidFill>
                  <a:srgbClr val="FFFFFF"/>
                </a:solidFill>
                <a:latin typeface="Times New Roman"/>
                <a:cs typeface="Times New Roman"/>
              </a:rPr>
              <a:t>with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6031853" y="4219105"/>
            <a:ext cx="78930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faultless</a:t>
            </a:r>
            <a:endParaRPr sz="1800">
              <a:latin typeface="Times New Roman"/>
              <a:cs typeface="Times New Roman"/>
            </a:endParaRPr>
          </a:p>
          <a:p>
            <a:pPr algn="r" marR="6985">
              <a:lnSpc>
                <a:spcPct val="100000"/>
              </a:lnSpc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style,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4501210" y="4493424"/>
            <a:ext cx="231584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394970">
              <a:lnSpc>
                <a:spcPct val="100000"/>
              </a:lnSpc>
              <a:spcBef>
                <a:spcPts val="100"/>
              </a:spcBef>
              <a:tabLst>
                <a:tab pos="1422400" algn="l"/>
                <a:tab pos="2023745" algn="l"/>
              </a:tabLst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timeless</a:t>
            </a:r>
            <a:r>
              <a:rPr dirty="0" sz="1800" spc="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experiences,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dirty="0" sz="1800" spc="-25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dirty="0" sz="1800" spc="-25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3011297" y="3670465"/>
            <a:ext cx="1423035" cy="1671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896619" algn="l"/>
              </a:tabLst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professionals extraordinarily supply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dirty="0" sz="1800" spc="-25">
                <a:solidFill>
                  <a:srgbClr val="FFFFFF"/>
                </a:solidFill>
                <a:latin typeface="Times New Roman"/>
                <a:cs typeface="Times New Roman"/>
              </a:rPr>
              <a:t>our </a:t>
            </a: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management, unforgettable 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highest </a:t>
            </a:r>
            <a:r>
              <a:rPr dirty="0" sz="1800" spc="-25">
                <a:solidFill>
                  <a:srgbClr val="FFFFFF"/>
                </a:solidFill>
                <a:latin typeface="Times New Roman"/>
                <a:cs typeface="Times New Roman"/>
              </a:rPr>
              <a:t>quality.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8703259" y="2158822"/>
            <a:ext cx="1289685" cy="4527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800" spc="-10">
                <a:solidFill>
                  <a:srgbClr val="FFFFFF"/>
                </a:solidFill>
              </a:rPr>
              <a:t>VISION</a:t>
            </a:r>
            <a:endParaRPr sz="2800"/>
          </a:p>
        </p:txBody>
      </p:sp>
      <p:pic>
        <p:nvPicPr>
          <p:cNvPr id="16" name="object 1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288428" y="3316719"/>
            <a:ext cx="57150" cy="142875"/>
          </a:xfrm>
          <a:prstGeom prst="rect">
            <a:avLst/>
          </a:prstGeom>
        </p:spPr>
      </p:pic>
      <p:sp>
        <p:nvSpPr>
          <p:cNvPr id="17" name="object 17" descr=""/>
          <p:cNvSpPr txBox="1"/>
          <p:nvPr/>
        </p:nvSpPr>
        <p:spPr>
          <a:xfrm>
            <a:off x="7612456" y="3265093"/>
            <a:ext cx="3813810" cy="13239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00299"/>
              </a:lnSpc>
              <a:spcBef>
                <a:spcPts val="95"/>
              </a:spcBef>
            </a:pP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Our</a:t>
            </a:r>
            <a:r>
              <a:rPr dirty="0" sz="1700" spc="345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Vision</a:t>
            </a:r>
            <a:r>
              <a:rPr dirty="0" sz="1700" spc="37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is</a:t>
            </a:r>
            <a:r>
              <a:rPr dirty="0" sz="1700" spc="365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700" spc="37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become</a:t>
            </a:r>
            <a:r>
              <a:rPr dirty="0" sz="1700" spc="365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700" spc="37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dirty="0" sz="1700" spc="-20">
                <a:solidFill>
                  <a:srgbClr val="FFFFFF"/>
                </a:solidFill>
                <a:latin typeface="Times New Roman"/>
                <a:cs typeface="Times New Roman"/>
              </a:rPr>
              <a:t>most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professional</a:t>
            </a:r>
            <a:r>
              <a:rPr dirty="0" sz="1700" spc="37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700" spc="39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experienced</a:t>
            </a:r>
            <a:r>
              <a:rPr dirty="0" sz="1700" spc="37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company</a:t>
            </a:r>
            <a:r>
              <a:rPr dirty="0" sz="1700" spc="39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 spc="-25">
                <a:solidFill>
                  <a:srgbClr val="FFFFFF"/>
                </a:solidFill>
                <a:latin typeface="Times New Roman"/>
                <a:cs typeface="Times New Roman"/>
              </a:rPr>
              <a:t>in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700" spc="11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event</a:t>
            </a:r>
            <a:r>
              <a:rPr dirty="0" sz="1700" spc="11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management</a:t>
            </a:r>
            <a:r>
              <a:rPr dirty="0" sz="1700" spc="11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industry</a:t>
            </a:r>
            <a:r>
              <a:rPr dirty="0" sz="1700" spc="60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We</a:t>
            </a:r>
            <a:r>
              <a:rPr dirty="0" sz="1700" spc="105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dirty="0" sz="1700" spc="-25">
                <a:solidFill>
                  <a:srgbClr val="FFFFFF"/>
                </a:solidFill>
                <a:latin typeface="Times New Roman"/>
                <a:cs typeface="Times New Roman"/>
              </a:rPr>
              <a:t>are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committed</a:t>
            </a:r>
            <a:r>
              <a:rPr dirty="0" sz="1700" spc="9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700" spc="1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plan,</a:t>
            </a:r>
            <a:r>
              <a:rPr dirty="0" sz="1700" spc="1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deliver</a:t>
            </a:r>
            <a:r>
              <a:rPr dirty="0" sz="1700" spc="9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700" spc="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execute</a:t>
            </a:r>
            <a:r>
              <a:rPr dirty="0" sz="1700" spc="10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 spc="-25">
                <a:solidFill>
                  <a:srgbClr val="FFFFFF"/>
                </a:solidFill>
                <a:latin typeface="Times New Roman"/>
                <a:cs typeface="Times New Roman"/>
              </a:rPr>
              <a:t>our </a:t>
            </a:r>
            <a:r>
              <a:rPr dirty="0" sz="1700" spc="-10">
                <a:solidFill>
                  <a:srgbClr val="FFFFFF"/>
                </a:solidFill>
                <a:latin typeface="Times New Roman"/>
                <a:cs typeface="Times New Roman"/>
              </a:rPr>
              <a:t>client’s</a:t>
            </a:r>
            <a:r>
              <a:rPr dirty="0" sz="17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FFFFFF"/>
                </a:solidFill>
                <a:latin typeface="Times New Roman"/>
                <a:cs typeface="Times New Roman"/>
              </a:rPr>
              <a:t>unique</a:t>
            </a:r>
            <a:r>
              <a:rPr dirty="0" sz="17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00" spc="-10">
                <a:solidFill>
                  <a:srgbClr val="FFFFFF"/>
                </a:solidFill>
                <a:latin typeface="Times New Roman"/>
                <a:cs typeface="Times New Roman"/>
              </a:rPr>
              <a:t>vision.</a:t>
            </a:r>
            <a:endParaRPr sz="17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-355" y="0"/>
            <a:ext cx="4140835" cy="6858634"/>
            <a:chOff x="-355" y="0"/>
            <a:chExt cx="4140835" cy="6858634"/>
          </a:xfrm>
        </p:grpSpPr>
        <p:sp>
          <p:nvSpPr>
            <p:cNvPr id="3" name="object 3" descr=""/>
            <p:cNvSpPr/>
            <p:nvPr/>
          </p:nvSpPr>
          <p:spPr>
            <a:xfrm>
              <a:off x="-355" y="0"/>
              <a:ext cx="1591945" cy="6858000"/>
            </a:xfrm>
            <a:custGeom>
              <a:avLst/>
              <a:gdLst/>
              <a:ahLst/>
              <a:cxnLst/>
              <a:rect l="l" t="t" r="r" b="b"/>
              <a:pathLst>
                <a:path w="1591945" h="6858000">
                  <a:moveTo>
                    <a:pt x="1591729" y="968933"/>
                  </a:moveTo>
                  <a:lnTo>
                    <a:pt x="1589976" y="961796"/>
                  </a:lnTo>
                  <a:lnTo>
                    <a:pt x="1584718" y="954709"/>
                  </a:lnTo>
                  <a:lnTo>
                    <a:pt x="1355394" y="725754"/>
                  </a:lnTo>
                  <a:lnTo>
                    <a:pt x="1350721" y="725754"/>
                  </a:lnTo>
                  <a:lnTo>
                    <a:pt x="1350721" y="721080"/>
                  </a:lnTo>
                  <a:lnTo>
                    <a:pt x="1346034" y="721080"/>
                  </a:lnTo>
                  <a:lnTo>
                    <a:pt x="1340993" y="716038"/>
                  </a:lnTo>
                  <a:lnTo>
                    <a:pt x="1245590" y="716038"/>
                  </a:lnTo>
                  <a:lnTo>
                    <a:pt x="182511" y="714514"/>
                  </a:lnTo>
                  <a:lnTo>
                    <a:pt x="182511" y="0"/>
                  </a:lnTo>
                  <a:lnTo>
                    <a:pt x="0" y="0"/>
                  </a:lnTo>
                  <a:lnTo>
                    <a:pt x="0" y="6857632"/>
                  </a:lnTo>
                  <a:lnTo>
                    <a:pt x="91440" y="6857632"/>
                  </a:lnTo>
                  <a:lnTo>
                    <a:pt x="182511" y="6857632"/>
                  </a:lnTo>
                  <a:lnTo>
                    <a:pt x="182511" y="1218730"/>
                  </a:lnTo>
                  <a:lnTo>
                    <a:pt x="1245590" y="1221473"/>
                  </a:lnTo>
                  <a:lnTo>
                    <a:pt x="1346034" y="1221473"/>
                  </a:lnTo>
                  <a:lnTo>
                    <a:pt x="1352156" y="1215351"/>
                  </a:lnTo>
                  <a:lnTo>
                    <a:pt x="1353959" y="1213916"/>
                  </a:lnTo>
                  <a:lnTo>
                    <a:pt x="1355394" y="1212113"/>
                  </a:lnTo>
                  <a:lnTo>
                    <a:pt x="1584718" y="983157"/>
                  </a:lnTo>
                  <a:lnTo>
                    <a:pt x="1589976" y="976083"/>
                  </a:lnTo>
                  <a:lnTo>
                    <a:pt x="1591729" y="968933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433243" y="2545575"/>
              <a:ext cx="1461223" cy="1461236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79115" y="2545207"/>
              <a:ext cx="1461236" cy="1460868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030814" y="657974"/>
            <a:ext cx="603313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30">
                <a:solidFill>
                  <a:srgbClr val="FFFFFF"/>
                </a:solidFill>
              </a:rPr>
              <a:t>ORGANIZATIONAL</a:t>
            </a:r>
            <a:r>
              <a:rPr dirty="0" sz="3600" spc="-105">
                <a:solidFill>
                  <a:srgbClr val="FFFFFF"/>
                </a:solidFill>
              </a:rPr>
              <a:t> </a:t>
            </a:r>
            <a:r>
              <a:rPr dirty="0" sz="3600" spc="-10">
                <a:solidFill>
                  <a:srgbClr val="FFFFFF"/>
                </a:solidFill>
              </a:rPr>
              <a:t>CHART</a:t>
            </a:r>
            <a:endParaRPr sz="3600"/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366156" y="2545207"/>
            <a:ext cx="1461236" cy="1460868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298357" y="2545207"/>
            <a:ext cx="1461236" cy="1460868"/>
          </a:xfrm>
          <a:prstGeom prst="rect">
            <a:avLst/>
          </a:prstGeom>
        </p:spPr>
      </p:pic>
      <p:sp>
        <p:nvSpPr>
          <p:cNvPr id="9" name="object 9" descr=""/>
          <p:cNvSpPr txBox="1"/>
          <p:nvPr/>
        </p:nvSpPr>
        <p:spPr>
          <a:xfrm>
            <a:off x="2234057" y="3925709"/>
            <a:ext cx="1935480" cy="863600"/>
          </a:xfrm>
          <a:prstGeom prst="rect">
            <a:avLst/>
          </a:prstGeom>
        </p:spPr>
        <p:txBody>
          <a:bodyPr wrap="square" lIns="0" tIns="157480" rIns="0" bIns="0" rtlCol="0" vert="horz">
            <a:spAutoFit/>
          </a:bodyPr>
          <a:lstStyle/>
          <a:p>
            <a:pPr marL="400685">
              <a:lnSpc>
                <a:spcPct val="100000"/>
              </a:lnSpc>
              <a:spcBef>
                <a:spcPts val="1240"/>
              </a:spcBef>
            </a:pP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Laarni M. </a:t>
            </a: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Ibarra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140"/>
              </a:spcBef>
            </a:pPr>
            <a:r>
              <a:rPr dirty="0" sz="1800" b="1">
                <a:solidFill>
                  <a:srgbClr val="FFFFFF"/>
                </a:solidFill>
                <a:latin typeface="Times New Roman"/>
                <a:cs typeface="Times New Roman"/>
              </a:rPr>
              <a:t>General</a:t>
            </a:r>
            <a:r>
              <a:rPr dirty="0" sz="1800" spc="-1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 spc="-10" b="1">
                <a:solidFill>
                  <a:srgbClr val="FFFFFF"/>
                </a:solidFill>
                <a:latin typeface="Times New Roman"/>
                <a:cs typeface="Times New Roman"/>
              </a:rPr>
              <a:t>Manager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5278221" y="3879621"/>
            <a:ext cx="1391285" cy="894715"/>
          </a:xfrm>
          <a:prstGeom prst="rect">
            <a:avLst/>
          </a:prstGeom>
        </p:spPr>
        <p:txBody>
          <a:bodyPr wrap="square" lIns="0" tIns="17272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360"/>
              </a:spcBef>
            </a:pP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Darrel </a:t>
            </a: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Ipurong</a:t>
            </a:r>
            <a:endParaRPr sz="1800">
              <a:latin typeface="Times New Roman"/>
              <a:cs typeface="Times New Roman"/>
            </a:endParaRPr>
          </a:p>
          <a:p>
            <a:pPr algn="ctr" marR="20320">
              <a:lnSpc>
                <a:spcPct val="100000"/>
              </a:lnSpc>
              <a:spcBef>
                <a:spcPts val="1260"/>
              </a:spcBef>
            </a:pPr>
            <a:r>
              <a:rPr dirty="0" sz="1800" spc="-10" b="1">
                <a:solidFill>
                  <a:srgbClr val="FFFFFF"/>
                </a:solidFill>
                <a:latin typeface="Times New Roman"/>
                <a:cs typeface="Times New Roman"/>
              </a:rPr>
              <a:t>Finance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8152104" y="4060342"/>
            <a:ext cx="1682750" cy="645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Mark</a:t>
            </a: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De</a:t>
            </a:r>
            <a:r>
              <a:rPr dirty="0" sz="18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Guzman</a:t>
            </a:r>
            <a:endParaRPr sz="1800">
              <a:latin typeface="Times New Roman"/>
              <a:cs typeface="Times New Roman"/>
            </a:endParaRPr>
          </a:p>
          <a:p>
            <a:pPr marL="238760">
              <a:lnSpc>
                <a:spcPct val="100000"/>
              </a:lnSpc>
              <a:spcBef>
                <a:spcPts val="1035"/>
              </a:spcBef>
            </a:pPr>
            <a:r>
              <a:rPr dirty="0" sz="1400" b="1">
                <a:solidFill>
                  <a:srgbClr val="FFFFFF"/>
                </a:solidFill>
                <a:latin typeface="Times New Roman"/>
                <a:cs typeface="Times New Roman"/>
              </a:rPr>
              <a:t>Operation</a:t>
            </a:r>
            <a:r>
              <a:rPr dirty="0" sz="1400" spc="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Times New Roman"/>
                <a:cs typeface="Times New Roman"/>
              </a:rPr>
              <a:t>Manger</a:t>
            </a:r>
            <a:endParaRPr sz="1400">
              <a:latin typeface="Times New Roman"/>
              <a:cs typeface="Times New Roman"/>
            </a:endParaRPr>
          </a:p>
        </p:txBody>
      </p:sp>
      <p:pic>
        <p:nvPicPr>
          <p:cNvPr id="12" name="object 12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43077" y="6177610"/>
            <a:ext cx="603364" cy="53459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-355" y="0"/>
            <a:ext cx="5194300" cy="6858634"/>
            <a:chOff x="-355" y="0"/>
            <a:chExt cx="5194300" cy="6858634"/>
          </a:xfrm>
        </p:grpSpPr>
        <p:sp>
          <p:nvSpPr>
            <p:cNvPr id="3" name="object 3" descr=""/>
            <p:cNvSpPr/>
            <p:nvPr/>
          </p:nvSpPr>
          <p:spPr>
            <a:xfrm>
              <a:off x="-355" y="0"/>
              <a:ext cx="1591945" cy="6858000"/>
            </a:xfrm>
            <a:custGeom>
              <a:avLst/>
              <a:gdLst/>
              <a:ahLst/>
              <a:cxnLst/>
              <a:rect l="l" t="t" r="r" b="b"/>
              <a:pathLst>
                <a:path w="1591945" h="6858000">
                  <a:moveTo>
                    <a:pt x="1591729" y="3432784"/>
                  </a:moveTo>
                  <a:lnTo>
                    <a:pt x="1589976" y="3425647"/>
                  </a:lnTo>
                  <a:lnTo>
                    <a:pt x="1584718" y="3418560"/>
                  </a:lnTo>
                  <a:lnTo>
                    <a:pt x="1355394" y="3189592"/>
                  </a:lnTo>
                  <a:lnTo>
                    <a:pt x="1350721" y="3189592"/>
                  </a:lnTo>
                  <a:lnTo>
                    <a:pt x="1350721" y="3184918"/>
                  </a:lnTo>
                  <a:lnTo>
                    <a:pt x="1346034" y="3184918"/>
                  </a:lnTo>
                  <a:lnTo>
                    <a:pt x="1340993" y="3179876"/>
                  </a:lnTo>
                  <a:lnTo>
                    <a:pt x="1245590" y="3179876"/>
                  </a:lnTo>
                  <a:lnTo>
                    <a:pt x="182511" y="3178352"/>
                  </a:lnTo>
                  <a:lnTo>
                    <a:pt x="182511" y="0"/>
                  </a:lnTo>
                  <a:lnTo>
                    <a:pt x="0" y="0"/>
                  </a:lnTo>
                  <a:lnTo>
                    <a:pt x="0" y="6857632"/>
                  </a:lnTo>
                  <a:lnTo>
                    <a:pt x="91440" y="6857632"/>
                  </a:lnTo>
                  <a:lnTo>
                    <a:pt x="182511" y="6857632"/>
                  </a:lnTo>
                  <a:lnTo>
                    <a:pt x="182511" y="3682568"/>
                  </a:lnTo>
                  <a:lnTo>
                    <a:pt x="1245590" y="3685311"/>
                  </a:lnTo>
                  <a:lnTo>
                    <a:pt x="1346034" y="3685311"/>
                  </a:lnTo>
                  <a:lnTo>
                    <a:pt x="1352156" y="3679190"/>
                  </a:lnTo>
                  <a:lnTo>
                    <a:pt x="1353959" y="3677755"/>
                  </a:lnTo>
                  <a:lnTo>
                    <a:pt x="1355394" y="3675951"/>
                  </a:lnTo>
                  <a:lnTo>
                    <a:pt x="1584718" y="3446996"/>
                  </a:lnTo>
                  <a:lnTo>
                    <a:pt x="1589976" y="3439922"/>
                  </a:lnTo>
                  <a:lnTo>
                    <a:pt x="1591729" y="3432784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285115" y="81356"/>
              <a:ext cx="4909185" cy="3113405"/>
            </a:xfrm>
            <a:custGeom>
              <a:avLst/>
              <a:gdLst/>
              <a:ahLst/>
              <a:cxnLst/>
              <a:rect l="l" t="t" r="r" b="b"/>
              <a:pathLst>
                <a:path w="4909185" h="3113405">
                  <a:moveTo>
                    <a:pt x="2713685" y="2144877"/>
                  </a:moveTo>
                  <a:lnTo>
                    <a:pt x="519125" y="3113278"/>
                  </a:lnTo>
                  <a:lnTo>
                    <a:pt x="0" y="1937169"/>
                  </a:lnTo>
                  <a:lnTo>
                    <a:pt x="4389843" y="0"/>
                  </a:lnTo>
                  <a:lnTo>
                    <a:pt x="4908600" y="1176121"/>
                  </a:lnTo>
                  <a:lnTo>
                    <a:pt x="2713685" y="2144877"/>
                  </a:lnTo>
                  <a:close/>
                </a:path>
              </a:pathLst>
            </a:custGeom>
            <a:ln w="3175">
              <a:solidFill>
                <a:srgbClr val="AF1BA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"/>
          <p:cNvSpPr txBox="1"/>
          <p:nvPr/>
        </p:nvSpPr>
        <p:spPr>
          <a:xfrm rot="20220000">
            <a:off x="1276689" y="1143989"/>
            <a:ext cx="2712454" cy="508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3990"/>
              </a:lnSpc>
            </a:pPr>
            <a:r>
              <a:rPr dirty="0" baseline="-2083" sz="6000" spc="345" b="1">
                <a:solidFill>
                  <a:srgbClr val="FFFFFF"/>
                </a:solidFill>
                <a:latin typeface="Cambria"/>
                <a:cs typeface="Cambria"/>
              </a:rPr>
              <a:t>W</a:t>
            </a:r>
            <a:r>
              <a:rPr dirty="0" baseline="-1388" sz="6000" spc="345" b="1">
                <a:solidFill>
                  <a:srgbClr val="FFFFFF"/>
                </a:solidFill>
                <a:latin typeface="Cambria"/>
                <a:cs typeface="Cambria"/>
              </a:rPr>
              <a:t>O</a:t>
            </a:r>
            <a:r>
              <a:rPr dirty="0" sz="4000" spc="229" b="1">
                <a:solidFill>
                  <a:srgbClr val="FFFFFF"/>
                </a:solidFill>
                <a:latin typeface="Cambria"/>
                <a:cs typeface="Cambria"/>
              </a:rPr>
              <a:t>R</a:t>
            </a:r>
            <a:r>
              <a:rPr dirty="0" sz="4000" spc="229" b="1">
                <a:solidFill>
                  <a:srgbClr val="FFFFFF"/>
                </a:solidFill>
                <a:latin typeface="Cambria"/>
                <a:cs typeface="Cambria"/>
              </a:rPr>
              <a:t>K</a:t>
            </a:r>
            <a:r>
              <a:rPr dirty="0" sz="4000" spc="229" b="1">
                <a:solidFill>
                  <a:srgbClr val="FFFFFF"/>
                </a:solidFill>
                <a:latin typeface="Cambria"/>
                <a:cs typeface="Cambria"/>
              </a:rPr>
              <a:t>I</a:t>
            </a:r>
            <a:r>
              <a:rPr dirty="0" baseline="1388" sz="6000" spc="345" b="1">
                <a:solidFill>
                  <a:srgbClr val="FFFFFF"/>
                </a:solidFill>
                <a:latin typeface="Cambria"/>
                <a:cs typeface="Cambria"/>
              </a:rPr>
              <a:t>NG</a:t>
            </a:r>
            <a:endParaRPr baseline="1388" sz="6000">
              <a:latin typeface="Cambria"/>
              <a:cs typeface="Cambria"/>
            </a:endParaRPr>
          </a:p>
        </p:txBody>
      </p:sp>
      <p:sp>
        <p:nvSpPr>
          <p:cNvPr id="6" name="object 6" descr=""/>
          <p:cNvSpPr txBox="1"/>
          <p:nvPr/>
        </p:nvSpPr>
        <p:spPr>
          <a:xfrm rot="20220000">
            <a:off x="1168540" y="1704481"/>
            <a:ext cx="3423717" cy="508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3885"/>
              </a:lnSpc>
            </a:pPr>
            <a:r>
              <a:rPr dirty="0" baseline="-3472" sz="6000" spc="480" b="1">
                <a:solidFill>
                  <a:srgbClr val="FFFFFF"/>
                </a:solidFill>
                <a:latin typeface="Cambria"/>
                <a:cs typeface="Cambria"/>
              </a:rPr>
              <a:t>C</a:t>
            </a:r>
            <a:r>
              <a:rPr dirty="0" baseline="-2777" sz="6000" spc="480" b="1">
                <a:solidFill>
                  <a:srgbClr val="FFFFFF"/>
                </a:solidFill>
                <a:latin typeface="Cambria"/>
                <a:cs typeface="Cambria"/>
              </a:rPr>
              <a:t>O</a:t>
            </a:r>
            <a:r>
              <a:rPr dirty="0" baseline="-2083" sz="6000" spc="480" b="1">
                <a:solidFill>
                  <a:srgbClr val="FFFFFF"/>
                </a:solidFill>
                <a:latin typeface="Cambria"/>
                <a:cs typeface="Cambria"/>
              </a:rPr>
              <a:t>M</a:t>
            </a:r>
            <a:r>
              <a:rPr dirty="0" baseline="-1388" sz="6000" spc="480" b="1">
                <a:solidFill>
                  <a:srgbClr val="FFFFFF"/>
                </a:solidFill>
                <a:latin typeface="Cambria"/>
                <a:cs typeface="Cambria"/>
              </a:rPr>
              <a:t>M</a:t>
            </a:r>
            <a:r>
              <a:rPr dirty="0" sz="4000" spc="320" b="1">
                <a:solidFill>
                  <a:srgbClr val="FFFFFF"/>
                </a:solidFill>
                <a:latin typeface="Cambria"/>
                <a:cs typeface="Cambria"/>
              </a:rPr>
              <a:t>IT</a:t>
            </a:r>
            <a:r>
              <a:rPr dirty="0" sz="4000" spc="320" b="1">
                <a:solidFill>
                  <a:srgbClr val="FFFFFF"/>
                </a:solidFill>
                <a:latin typeface="Cambria"/>
                <a:cs typeface="Cambria"/>
              </a:rPr>
              <a:t>T</a:t>
            </a:r>
            <a:r>
              <a:rPr dirty="0" sz="4000" spc="320" b="1">
                <a:solidFill>
                  <a:srgbClr val="FFFFFF"/>
                </a:solidFill>
                <a:latin typeface="Cambria"/>
                <a:cs typeface="Cambria"/>
              </a:rPr>
              <a:t>E</a:t>
            </a:r>
            <a:r>
              <a:rPr dirty="0" baseline="1388" sz="6000" spc="480" b="1">
                <a:solidFill>
                  <a:srgbClr val="FFFFFF"/>
                </a:solidFill>
                <a:latin typeface="Cambria"/>
                <a:cs typeface="Cambria"/>
              </a:rPr>
              <a:t>E</a:t>
            </a:r>
            <a:endParaRPr baseline="1388" sz="6000">
              <a:latin typeface="Cambria"/>
              <a:cs typeface="Cambria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8011782" y="273938"/>
            <a:ext cx="1597660" cy="586740"/>
            <a:chOff x="8011782" y="273938"/>
            <a:chExt cx="1597660" cy="586740"/>
          </a:xfrm>
        </p:grpSpPr>
        <p:sp>
          <p:nvSpPr>
            <p:cNvPr id="8" name="object 8" descr=""/>
            <p:cNvSpPr/>
            <p:nvPr/>
          </p:nvSpPr>
          <p:spPr>
            <a:xfrm>
              <a:off x="8019719" y="281876"/>
              <a:ext cx="1581785" cy="570865"/>
            </a:xfrm>
            <a:custGeom>
              <a:avLst/>
              <a:gdLst/>
              <a:ahLst/>
              <a:cxnLst/>
              <a:rect l="l" t="t" r="r" b="b"/>
              <a:pathLst>
                <a:path w="1581784" h="570865">
                  <a:moveTo>
                    <a:pt x="1491119" y="0"/>
                  </a:moveTo>
                  <a:lnTo>
                    <a:pt x="90004" y="0"/>
                  </a:lnTo>
                  <a:lnTo>
                    <a:pt x="84962" y="368"/>
                  </a:lnTo>
                  <a:lnTo>
                    <a:pt x="47523" y="12598"/>
                  </a:lnTo>
                  <a:lnTo>
                    <a:pt x="43205" y="15481"/>
                  </a:lnTo>
                  <a:lnTo>
                    <a:pt x="39242" y="18008"/>
                  </a:lnTo>
                  <a:lnTo>
                    <a:pt x="15481" y="43205"/>
                  </a:lnTo>
                  <a:lnTo>
                    <a:pt x="12598" y="47523"/>
                  </a:lnTo>
                  <a:lnTo>
                    <a:pt x="355" y="84962"/>
                  </a:lnTo>
                  <a:lnTo>
                    <a:pt x="0" y="90004"/>
                  </a:lnTo>
                  <a:lnTo>
                    <a:pt x="0" y="480237"/>
                  </a:lnTo>
                  <a:lnTo>
                    <a:pt x="10439" y="518401"/>
                  </a:lnTo>
                  <a:lnTo>
                    <a:pt x="15481" y="527037"/>
                  </a:lnTo>
                  <a:lnTo>
                    <a:pt x="17995" y="530999"/>
                  </a:lnTo>
                  <a:lnTo>
                    <a:pt x="43205" y="554761"/>
                  </a:lnTo>
                  <a:lnTo>
                    <a:pt x="47523" y="557644"/>
                  </a:lnTo>
                  <a:lnTo>
                    <a:pt x="84962" y="569887"/>
                  </a:lnTo>
                  <a:lnTo>
                    <a:pt x="90004" y="570242"/>
                  </a:lnTo>
                  <a:lnTo>
                    <a:pt x="1491475" y="569887"/>
                  </a:lnTo>
                  <a:lnTo>
                    <a:pt x="1529638" y="559447"/>
                  </a:lnTo>
                  <a:lnTo>
                    <a:pt x="1538274" y="554405"/>
                  </a:lnTo>
                  <a:lnTo>
                    <a:pt x="1542237" y="551878"/>
                  </a:lnTo>
                  <a:lnTo>
                    <a:pt x="1565998" y="526681"/>
                  </a:lnTo>
                  <a:lnTo>
                    <a:pt x="1568881" y="522363"/>
                  </a:lnTo>
                  <a:lnTo>
                    <a:pt x="1581124" y="484924"/>
                  </a:lnTo>
                  <a:lnTo>
                    <a:pt x="1581480" y="474840"/>
                  </a:lnTo>
                  <a:lnTo>
                    <a:pt x="1581124" y="90004"/>
                  </a:lnTo>
                  <a:lnTo>
                    <a:pt x="1570685" y="51841"/>
                  </a:lnTo>
                  <a:lnTo>
                    <a:pt x="1565643" y="43205"/>
                  </a:lnTo>
                  <a:lnTo>
                    <a:pt x="1563115" y="39242"/>
                  </a:lnTo>
                  <a:lnTo>
                    <a:pt x="1537919" y="15481"/>
                  </a:lnTo>
                  <a:lnTo>
                    <a:pt x="1533601" y="12598"/>
                  </a:lnTo>
                  <a:lnTo>
                    <a:pt x="1496161" y="368"/>
                  </a:lnTo>
                  <a:lnTo>
                    <a:pt x="149111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8019719" y="281876"/>
              <a:ext cx="1581785" cy="570865"/>
            </a:xfrm>
            <a:custGeom>
              <a:avLst/>
              <a:gdLst/>
              <a:ahLst/>
              <a:cxnLst/>
              <a:rect l="l" t="t" r="r" b="b"/>
              <a:pathLst>
                <a:path w="1581784" h="570865">
                  <a:moveTo>
                    <a:pt x="0" y="95046"/>
                  </a:moveTo>
                  <a:lnTo>
                    <a:pt x="0" y="90004"/>
                  </a:lnTo>
                  <a:lnTo>
                    <a:pt x="355" y="84962"/>
                  </a:lnTo>
                  <a:lnTo>
                    <a:pt x="12598" y="47523"/>
                  </a:lnTo>
                  <a:lnTo>
                    <a:pt x="15481" y="43205"/>
                  </a:lnTo>
                  <a:lnTo>
                    <a:pt x="17995" y="39242"/>
                  </a:lnTo>
                  <a:lnTo>
                    <a:pt x="43205" y="15481"/>
                  </a:lnTo>
                  <a:lnTo>
                    <a:pt x="47523" y="12598"/>
                  </a:lnTo>
                  <a:lnTo>
                    <a:pt x="84962" y="368"/>
                  </a:lnTo>
                  <a:lnTo>
                    <a:pt x="90004" y="0"/>
                  </a:lnTo>
                  <a:lnTo>
                    <a:pt x="95034" y="0"/>
                  </a:lnTo>
                  <a:lnTo>
                    <a:pt x="1486077" y="0"/>
                  </a:lnTo>
                  <a:lnTo>
                    <a:pt x="1491119" y="0"/>
                  </a:lnTo>
                  <a:lnTo>
                    <a:pt x="1496161" y="368"/>
                  </a:lnTo>
                  <a:lnTo>
                    <a:pt x="1533601" y="12598"/>
                  </a:lnTo>
                  <a:lnTo>
                    <a:pt x="1537919" y="15481"/>
                  </a:lnTo>
                  <a:lnTo>
                    <a:pt x="1541881" y="18008"/>
                  </a:lnTo>
                  <a:lnTo>
                    <a:pt x="1545843" y="21247"/>
                  </a:lnTo>
                  <a:lnTo>
                    <a:pt x="1549806" y="24485"/>
                  </a:lnTo>
                  <a:lnTo>
                    <a:pt x="1553400" y="27724"/>
                  </a:lnTo>
                  <a:lnTo>
                    <a:pt x="1556638" y="31318"/>
                  </a:lnTo>
                  <a:lnTo>
                    <a:pt x="1559877" y="35280"/>
                  </a:lnTo>
                  <a:lnTo>
                    <a:pt x="1563115" y="39242"/>
                  </a:lnTo>
                  <a:lnTo>
                    <a:pt x="1565643" y="43205"/>
                  </a:lnTo>
                  <a:lnTo>
                    <a:pt x="1568526" y="47523"/>
                  </a:lnTo>
                  <a:lnTo>
                    <a:pt x="1570685" y="51841"/>
                  </a:lnTo>
                  <a:lnTo>
                    <a:pt x="1581124" y="90004"/>
                  </a:lnTo>
                  <a:lnTo>
                    <a:pt x="1581124" y="95046"/>
                  </a:lnTo>
                  <a:lnTo>
                    <a:pt x="1581480" y="474840"/>
                  </a:lnTo>
                  <a:lnTo>
                    <a:pt x="1581480" y="479882"/>
                  </a:lnTo>
                  <a:lnTo>
                    <a:pt x="1581124" y="484924"/>
                  </a:lnTo>
                  <a:lnTo>
                    <a:pt x="1568881" y="522363"/>
                  </a:lnTo>
                  <a:lnTo>
                    <a:pt x="1565998" y="526681"/>
                  </a:lnTo>
                  <a:lnTo>
                    <a:pt x="1563484" y="530644"/>
                  </a:lnTo>
                  <a:lnTo>
                    <a:pt x="1546199" y="548639"/>
                  </a:lnTo>
                  <a:lnTo>
                    <a:pt x="1542237" y="551878"/>
                  </a:lnTo>
                  <a:lnTo>
                    <a:pt x="1538274" y="554405"/>
                  </a:lnTo>
                  <a:lnTo>
                    <a:pt x="1533956" y="557288"/>
                  </a:lnTo>
                  <a:lnTo>
                    <a:pt x="1529638" y="559447"/>
                  </a:lnTo>
                  <a:lnTo>
                    <a:pt x="1491475" y="569887"/>
                  </a:lnTo>
                  <a:lnTo>
                    <a:pt x="1486446" y="569887"/>
                  </a:lnTo>
                  <a:lnTo>
                    <a:pt x="95034" y="570242"/>
                  </a:lnTo>
                  <a:lnTo>
                    <a:pt x="90004" y="570242"/>
                  </a:lnTo>
                  <a:lnTo>
                    <a:pt x="84962" y="569887"/>
                  </a:lnTo>
                  <a:lnTo>
                    <a:pt x="47523" y="557644"/>
                  </a:lnTo>
                  <a:lnTo>
                    <a:pt x="43205" y="554761"/>
                  </a:lnTo>
                  <a:lnTo>
                    <a:pt x="39242" y="552246"/>
                  </a:lnTo>
                  <a:lnTo>
                    <a:pt x="15481" y="527037"/>
                  </a:lnTo>
                  <a:lnTo>
                    <a:pt x="12598" y="522719"/>
                  </a:lnTo>
                  <a:lnTo>
                    <a:pt x="355" y="485279"/>
                  </a:lnTo>
                  <a:lnTo>
                    <a:pt x="0" y="480237"/>
                  </a:lnTo>
                  <a:lnTo>
                    <a:pt x="0" y="475208"/>
                  </a:lnTo>
                  <a:lnTo>
                    <a:pt x="0" y="95046"/>
                  </a:lnTo>
                  <a:close/>
                </a:path>
              </a:pathLst>
            </a:custGeom>
            <a:ln w="15839">
              <a:solidFill>
                <a:srgbClr val="DD31D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"/>
          <p:cNvSpPr txBox="1"/>
          <p:nvPr/>
        </p:nvSpPr>
        <p:spPr>
          <a:xfrm>
            <a:off x="8196745" y="387261"/>
            <a:ext cx="1225550" cy="359410"/>
          </a:xfrm>
          <a:prstGeom prst="rect">
            <a:avLst/>
          </a:prstGeom>
        </p:spPr>
        <p:txBody>
          <a:bodyPr wrap="square" lIns="0" tIns="19050" rIns="0" bIns="0" rtlCol="0" vert="horz">
            <a:spAutoFit/>
          </a:bodyPr>
          <a:lstStyle/>
          <a:p>
            <a:pPr marL="12700" marR="5080" indent="424815">
              <a:lnSpc>
                <a:spcPts val="1310"/>
              </a:lnSpc>
              <a:spcBef>
                <a:spcPts val="150"/>
              </a:spcBef>
            </a:pPr>
            <a:r>
              <a:rPr dirty="0" sz="1100" spc="-10" b="1">
                <a:latin typeface="Times New Roman"/>
                <a:cs typeface="Times New Roman"/>
              </a:rPr>
              <a:t>Event Coordinator/Owner</a:t>
            </a:r>
            <a:endParaRPr sz="1100">
              <a:latin typeface="Times New Roman"/>
              <a:cs typeface="Times New Roman"/>
            </a:endParaRPr>
          </a:p>
        </p:txBody>
      </p:sp>
      <p:grpSp>
        <p:nvGrpSpPr>
          <p:cNvPr id="11" name="object 11" descr=""/>
          <p:cNvGrpSpPr/>
          <p:nvPr/>
        </p:nvGrpSpPr>
        <p:grpSpPr>
          <a:xfrm>
            <a:off x="4031627" y="847712"/>
            <a:ext cx="5149215" cy="2078989"/>
            <a:chOff x="4031627" y="847712"/>
            <a:chExt cx="5149215" cy="2078989"/>
          </a:xfrm>
        </p:grpSpPr>
        <p:sp>
          <p:nvSpPr>
            <p:cNvPr id="12" name="object 12" descr=""/>
            <p:cNvSpPr/>
            <p:nvPr/>
          </p:nvSpPr>
          <p:spPr>
            <a:xfrm>
              <a:off x="4399559" y="852474"/>
              <a:ext cx="4777105" cy="1589405"/>
            </a:xfrm>
            <a:custGeom>
              <a:avLst/>
              <a:gdLst/>
              <a:ahLst/>
              <a:cxnLst/>
              <a:rect l="l" t="t" r="r" b="b"/>
              <a:pathLst>
                <a:path w="4777105" h="1589405">
                  <a:moveTo>
                    <a:pt x="2409837" y="1395729"/>
                  </a:moveTo>
                  <a:lnTo>
                    <a:pt x="0" y="1395729"/>
                  </a:lnTo>
                </a:path>
                <a:path w="4777105" h="1589405">
                  <a:moveTo>
                    <a:pt x="2409837" y="1390319"/>
                  </a:moveTo>
                  <a:lnTo>
                    <a:pt x="4776482" y="1390319"/>
                  </a:lnTo>
                </a:path>
                <a:path w="4777105" h="1589405">
                  <a:moveTo>
                    <a:pt x="0" y="1395729"/>
                  </a:moveTo>
                  <a:lnTo>
                    <a:pt x="0" y="1546199"/>
                  </a:lnTo>
                </a:path>
                <a:path w="4777105" h="1589405">
                  <a:moveTo>
                    <a:pt x="1323365" y="1395729"/>
                  </a:moveTo>
                  <a:lnTo>
                    <a:pt x="1323365" y="1546199"/>
                  </a:lnTo>
                </a:path>
                <a:path w="4777105" h="1589405">
                  <a:moveTo>
                    <a:pt x="4410722" y="0"/>
                  </a:moveTo>
                  <a:lnTo>
                    <a:pt x="2409837" y="766444"/>
                  </a:lnTo>
                </a:path>
                <a:path w="4777105" h="1589405">
                  <a:moveTo>
                    <a:pt x="4776482" y="1417319"/>
                  </a:moveTo>
                  <a:lnTo>
                    <a:pt x="4776482" y="1589404"/>
                  </a:lnTo>
                </a:path>
              </a:pathLst>
            </a:custGeom>
            <a:ln w="9359">
              <a:solidFill>
                <a:srgbClr val="D32ED3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4039565" y="2455557"/>
              <a:ext cx="850265" cy="462915"/>
            </a:xfrm>
            <a:custGeom>
              <a:avLst/>
              <a:gdLst/>
              <a:ahLst/>
              <a:cxnLst/>
              <a:rect l="l" t="t" r="r" b="b"/>
              <a:pathLst>
                <a:path w="850264" h="462914">
                  <a:moveTo>
                    <a:pt x="776516" y="0"/>
                  </a:moveTo>
                  <a:lnTo>
                    <a:pt x="73075" y="0"/>
                  </a:lnTo>
                  <a:lnTo>
                    <a:pt x="69113" y="368"/>
                  </a:lnTo>
                  <a:lnTo>
                    <a:pt x="57238" y="2527"/>
                  </a:lnTo>
                  <a:lnTo>
                    <a:pt x="53276" y="3606"/>
                  </a:lnTo>
                  <a:lnTo>
                    <a:pt x="49314" y="5041"/>
                  </a:lnTo>
                  <a:lnTo>
                    <a:pt x="45719" y="6845"/>
                  </a:lnTo>
                  <a:lnTo>
                    <a:pt x="42113" y="8280"/>
                  </a:lnTo>
                  <a:lnTo>
                    <a:pt x="12598" y="34925"/>
                  </a:lnTo>
                  <a:lnTo>
                    <a:pt x="6832" y="45720"/>
                  </a:lnTo>
                  <a:lnTo>
                    <a:pt x="5029" y="49326"/>
                  </a:lnTo>
                  <a:lnTo>
                    <a:pt x="3594" y="53276"/>
                  </a:lnTo>
                  <a:lnTo>
                    <a:pt x="2514" y="57238"/>
                  </a:lnTo>
                  <a:lnTo>
                    <a:pt x="355" y="69126"/>
                  </a:lnTo>
                  <a:lnTo>
                    <a:pt x="0" y="73088"/>
                  </a:lnTo>
                  <a:lnTo>
                    <a:pt x="0" y="389521"/>
                  </a:lnTo>
                  <a:lnTo>
                    <a:pt x="6832" y="416877"/>
                  </a:lnTo>
                  <a:lnTo>
                    <a:pt x="8280" y="420484"/>
                  </a:lnTo>
                  <a:lnTo>
                    <a:pt x="34912" y="449999"/>
                  </a:lnTo>
                  <a:lnTo>
                    <a:pt x="45719" y="455764"/>
                  </a:lnTo>
                  <a:lnTo>
                    <a:pt x="49314" y="457568"/>
                  </a:lnTo>
                  <a:lnTo>
                    <a:pt x="53276" y="459003"/>
                  </a:lnTo>
                  <a:lnTo>
                    <a:pt x="57238" y="460082"/>
                  </a:lnTo>
                  <a:lnTo>
                    <a:pt x="69113" y="462241"/>
                  </a:lnTo>
                  <a:lnTo>
                    <a:pt x="73075" y="462597"/>
                  </a:lnTo>
                  <a:lnTo>
                    <a:pt x="776871" y="462241"/>
                  </a:lnTo>
                  <a:lnTo>
                    <a:pt x="804240" y="455396"/>
                  </a:lnTo>
                  <a:lnTo>
                    <a:pt x="807834" y="453961"/>
                  </a:lnTo>
                  <a:lnTo>
                    <a:pt x="837349" y="427316"/>
                  </a:lnTo>
                  <a:lnTo>
                    <a:pt x="843114" y="416521"/>
                  </a:lnTo>
                  <a:lnTo>
                    <a:pt x="844918" y="412927"/>
                  </a:lnTo>
                  <a:lnTo>
                    <a:pt x="849960" y="385203"/>
                  </a:lnTo>
                  <a:lnTo>
                    <a:pt x="849591" y="73088"/>
                  </a:lnTo>
                  <a:lnTo>
                    <a:pt x="842759" y="45720"/>
                  </a:lnTo>
                  <a:lnTo>
                    <a:pt x="841311" y="42125"/>
                  </a:lnTo>
                  <a:lnTo>
                    <a:pt x="814679" y="12598"/>
                  </a:lnTo>
                  <a:lnTo>
                    <a:pt x="803871" y="6845"/>
                  </a:lnTo>
                  <a:lnTo>
                    <a:pt x="800277" y="5041"/>
                  </a:lnTo>
                  <a:lnTo>
                    <a:pt x="796315" y="3606"/>
                  </a:lnTo>
                  <a:lnTo>
                    <a:pt x="792352" y="2527"/>
                  </a:lnTo>
                  <a:lnTo>
                    <a:pt x="780478" y="368"/>
                  </a:lnTo>
                  <a:lnTo>
                    <a:pt x="7765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4039565" y="2455557"/>
              <a:ext cx="850265" cy="462915"/>
            </a:xfrm>
            <a:custGeom>
              <a:avLst/>
              <a:gdLst/>
              <a:ahLst/>
              <a:cxnLst/>
              <a:rect l="l" t="t" r="r" b="b"/>
              <a:pathLst>
                <a:path w="850264" h="462914">
                  <a:moveTo>
                    <a:pt x="0" y="77038"/>
                  </a:moveTo>
                  <a:lnTo>
                    <a:pt x="0" y="73088"/>
                  </a:lnTo>
                  <a:lnTo>
                    <a:pt x="355" y="69126"/>
                  </a:lnTo>
                  <a:lnTo>
                    <a:pt x="1079" y="65163"/>
                  </a:lnTo>
                  <a:lnTo>
                    <a:pt x="1790" y="61201"/>
                  </a:lnTo>
                  <a:lnTo>
                    <a:pt x="2514" y="57238"/>
                  </a:lnTo>
                  <a:lnTo>
                    <a:pt x="3594" y="53276"/>
                  </a:lnTo>
                  <a:lnTo>
                    <a:pt x="5029" y="49326"/>
                  </a:lnTo>
                  <a:lnTo>
                    <a:pt x="6832" y="45720"/>
                  </a:lnTo>
                  <a:lnTo>
                    <a:pt x="8280" y="42125"/>
                  </a:lnTo>
                  <a:lnTo>
                    <a:pt x="34912" y="12598"/>
                  </a:lnTo>
                  <a:lnTo>
                    <a:pt x="38519" y="10439"/>
                  </a:lnTo>
                  <a:lnTo>
                    <a:pt x="42113" y="8280"/>
                  </a:lnTo>
                  <a:lnTo>
                    <a:pt x="45719" y="6845"/>
                  </a:lnTo>
                  <a:lnTo>
                    <a:pt x="49314" y="5041"/>
                  </a:lnTo>
                  <a:lnTo>
                    <a:pt x="53276" y="3606"/>
                  </a:lnTo>
                  <a:lnTo>
                    <a:pt x="73075" y="0"/>
                  </a:lnTo>
                  <a:lnTo>
                    <a:pt x="77038" y="0"/>
                  </a:lnTo>
                  <a:lnTo>
                    <a:pt x="772553" y="0"/>
                  </a:lnTo>
                  <a:lnTo>
                    <a:pt x="776516" y="0"/>
                  </a:lnTo>
                  <a:lnTo>
                    <a:pt x="780478" y="368"/>
                  </a:lnTo>
                  <a:lnTo>
                    <a:pt x="784440" y="1079"/>
                  </a:lnTo>
                  <a:lnTo>
                    <a:pt x="788390" y="1803"/>
                  </a:lnTo>
                  <a:lnTo>
                    <a:pt x="792352" y="2527"/>
                  </a:lnTo>
                  <a:lnTo>
                    <a:pt x="796315" y="3606"/>
                  </a:lnTo>
                  <a:lnTo>
                    <a:pt x="800277" y="5041"/>
                  </a:lnTo>
                  <a:lnTo>
                    <a:pt x="803871" y="6845"/>
                  </a:lnTo>
                  <a:lnTo>
                    <a:pt x="807478" y="8280"/>
                  </a:lnTo>
                  <a:lnTo>
                    <a:pt x="811072" y="10439"/>
                  </a:lnTo>
                  <a:lnTo>
                    <a:pt x="814679" y="12598"/>
                  </a:lnTo>
                  <a:lnTo>
                    <a:pt x="817918" y="14757"/>
                  </a:lnTo>
                  <a:lnTo>
                    <a:pt x="821156" y="17284"/>
                  </a:lnTo>
                  <a:lnTo>
                    <a:pt x="824039" y="19799"/>
                  </a:lnTo>
                  <a:lnTo>
                    <a:pt x="826909" y="22682"/>
                  </a:lnTo>
                  <a:lnTo>
                    <a:pt x="829792" y="25565"/>
                  </a:lnTo>
                  <a:lnTo>
                    <a:pt x="842759" y="45720"/>
                  </a:lnTo>
                  <a:lnTo>
                    <a:pt x="844550" y="49326"/>
                  </a:lnTo>
                  <a:lnTo>
                    <a:pt x="845997" y="53276"/>
                  </a:lnTo>
                  <a:lnTo>
                    <a:pt x="847077" y="57238"/>
                  </a:lnTo>
                  <a:lnTo>
                    <a:pt x="847788" y="61201"/>
                  </a:lnTo>
                  <a:lnTo>
                    <a:pt x="848512" y="65163"/>
                  </a:lnTo>
                  <a:lnTo>
                    <a:pt x="849236" y="69126"/>
                  </a:lnTo>
                  <a:lnTo>
                    <a:pt x="849591" y="73088"/>
                  </a:lnTo>
                  <a:lnTo>
                    <a:pt x="849591" y="77038"/>
                  </a:lnTo>
                  <a:lnTo>
                    <a:pt x="849960" y="385203"/>
                  </a:lnTo>
                  <a:lnTo>
                    <a:pt x="849960" y="389166"/>
                  </a:lnTo>
                  <a:lnTo>
                    <a:pt x="849591" y="393128"/>
                  </a:lnTo>
                  <a:lnTo>
                    <a:pt x="843114" y="416521"/>
                  </a:lnTo>
                  <a:lnTo>
                    <a:pt x="841679" y="420115"/>
                  </a:lnTo>
                  <a:lnTo>
                    <a:pt x="827277" y="439559"/>
                  </a:lnTo>
                  <a:lnTo>
                    <a:pt x="824395" y="442442"/>
                  </a:lnTo>
                  <a:lnTo>
                    <a:pt x="804240" y="455396"/>
                  </a:lnTo>
                  <a:lnTo>
                    <a:pt x="800633" y="457200"/>
                  </a:lnTo>
                  <a:lnTo>
                    <a:pt x="796670" y="458647"/>
                  </a:lnTo>
                  <a:lnTo>
                    <a:pt x="792708" y="459727"/>
                  </a:lnTo>
                  <a:lnTo>
                    <a:pt x="788758" y="460438"/>
                  </a:lnTo>
                  <a:lnTo>
                    <a:pt x="784796" y="461162"/>
                  </a:lnTo>
                  <a:lnTo>
                    <a:pt x="780834" y="461886"/>
                  </a:lnTo>
                  <a:lnTo>
                    <a:pt x="776871" y="462241"/>
                  </a:lnTo>
                  <a:lnTo>
                    <a:pt x="772909" y="462241"/>
                  </a:lnTo>
                  <a:lnTo>
                    <a:pt x="77038" y="462597"/>
                  </a:lnTo>
                  <a:lnTo>
                    <a:pt x="73075" y="462597"/>
                  </a:lnTo>
                  <a:lnTo>
                    <a:pt x="69113" y="462241"/>
                  </a:lnTo>
                  <a:lnTo>
                    <a:pt x="65150" y="461517"/>
                  </a:lnTo>
                  <a:lnTo>
                    <a:pt x="61188" y="460806"/>
                  </a:lnTo>
                  <a:lnTo>
                    <a:pt x="57238" y="460082"/>
                  </a:lnTo>
                  <a:lnTo>
                    <a:pt x="53276" y="459003"/>
                  </a:lnTo>
                  <a:lnTo>
                    <a:pt x="49314" y="457568"/>
                  </a:lnTo>
                  <a:lnTo>
                    <a:pt x="45719" y="455764"/>
                  </a:lnTo>
                  <a:lnTo>
                    <a:pt x="42113" y="454317"/>
                  </a:lnTo>
                  <a:lnTo>
                    <a:pt x="38519" y="452158"/>
                  </a:lnTo>
                  <a:lnTo>
                    <a:pt x="34912" y="449999"/>
                  </a:lnTo>
                  <a:lnTo>
                    <a:pt x="31673" y="447840"/>
                  </a:lnTo>
                  <a:lnTo>
                    <a:pt x="10439" y="424078"/>
                  </a:lnTo>
                  <a:lnTo>
                    <a:pt x="8280" y="420484"/>
                  </a:lnTo>
                  <a:lnTo>
                    <a:pt x="6832" y="416877"/>
                  </a:lnTo>
                  <a:lnTo>
                    <a:pt x="5029" y="413283"/>
                  </a:lnTo>
                  <a:lnTo>
                    <a:pt x="3594" y="409321"/>
                  </a:lnTo>
                  <a:lnTo>
                    <a:pt x="2514" y="405358"/>
                  </a:lnTo>
                  <a:lnTo>
                    <a:pt x="1790" y="401396"/>
                  </a:lnTo>
                  <a:lnTo>
                    <a:pt x="1079" y="397446"/>
                  </a:lnTo>
                  <a:lnTo>
                    <a:pt x="355" y="393484"/>
                  </a:lnTo>
                  <a:lnTo>
                    <a:pt x="0" y="389521"/>
                  </a:lnTo>
                  <a:lnTo>
                    <a:pt x="0" y="385559"/>
                  </a:lnTo>
                  <a:lnTo>
                    <a:pt x="0" y="77038"/>
                  </a:lnTo>
                  <a:close/>
                </a:path>
              </a:pathLst>
            </a:custGeom>
            <a:ln w="15839">
              <a:solidFill>
                <a:srgbClr val="DD31D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5" name="object 15" descr=""/>
          <p:cNvSpPr txBox="1"/>
          <p:nvPr/>
        </p:nvSpPr>
        <p:spPr>
          <a:xfrm>
            <a:off x="4187063" y="2598381"/>
            <a:ext cx="554990" cy="1784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>
                <a:latin typeface="Times New Roman"/>
                <a:cs typeface="Times New Roman"/>
              </a:rPr>
              <a:t>Marketing</a:t>
            </a:r>
            <a:endParaRPr sz="1000">
              <a:latin typeface="Times New Roman"/>
              <a:cs typeface="Times New Roman"/>
            </a:endParaRPr>
          </a:p>
        </p:txBody>
      </p:sp>
      <p:grpSp>
        <p:nvGrpSpPr>
          <p:cNvPr id="16" name="object 16" descr=""/>
          <p:cNvGrpSpPr/>
          <p:nvPr/>
        </p:nvGrpSpPr>
        <p:grpSpPr>
          <a:xfrm>
            <a:off x="5204142" y="2447620"/>
            <a:ext cx="866140" cy="478790"/>
            <a:chOff x="5204142" y="2447620"/>
            <a:chExt cx="866140" cy="478790"/>
          </a:xfrm>
        </p:grpSpPr>
        <p:sp>
          <p:nvSpPr>
            <p:cNvPr id="17" name="object 17" descr=""/>
            <p:cNvSpPr/>
            <p:nvPr/>
          </p:nvSpPr>
          <p:spPr>
            <a:xfrm>
              <a:off x="5212079" y="2455557"/>
              <a:ext cx="850265" cy="462915"/>
            </a:xfrm>
            <a:custGeom>
              <a:avLst/>
              <a:gdLst/>
              <a:ahLst/>
              <a:cxnLst/>
              <a:rect l="l" t="t" r="r" b="b"/>
              <a:pathLst>
                <a:path w="850264" h="462914">
                  <a:moveTo>
                    <a:pt x="776516" y="0"/>
                  </a:moveTo>
                  <a:lnTo>
                    <a:pt x="73075" y="0"/>
                  </a:lnTo>
                  <a:lnTo>
                    <a:pt x="69126" y="368"/>
                  </a:lnTo>
                  <a:lnTo>
                    <a:pt x="57238" y="2527"/>
                  </a:lnTo>
                  <a:lnTo>
                    <a:pt x="53276" y="3606"/>
                  </a:lnTo>
                  <a:lnTo>
                    <a:pt x="49314" y="5041"/>
                  </a:lnTo>
                  <a:lnTo>
                    <a:pt x="45720" y="6845"/>
                  </a:lnTo>
                  <a:lnTo>
                    <a:pt x="42125" y="8280"/>
                  </a:lnTo>
                  <a:lnTo>
                    <a:pt x="12598" y="34925"/>
                  </a:lnTo>
                  <a:lnTo>
                    <a:pt x="6845" y="45720"/>
                  </a:lnTo>
                  <a:lnTo>
                    <a:pt x="5041" y="49326"/>
                  </a:lnTo>
                  <a:lnTo>
                    <a:pt x="3594" y="53276"/>
                  </a:lnTo>
                  <a:lnTo>
                    <a:pt x="2514" y="57238"/>
                  </a:lnTo>
                  <a:lnTo>
                    <a:pt x="355" y="69126"/>
                  </a:lnTo>
                  <a:lnTo>
                    <a:pt x="0" y="73088"/>
                  </a:lnTo>
                  <a:lnTo>
                    <a:pt x="0" y="389521"/>
                  </a:lnTo>
                  <a:lnTo>
                    <a:pt x="6845" y="416877"/>
                  </a:lnTo>
                  <a:lnTo>
                    <a:pt x="8280" y="420484"/>
                  </a:lnTo>
                  <a:lnTo>
                    <a:pt x="34925" y="449999"/>
                  </a:lnTo>
                  <a:lnTo>
                    <a:pt x="45720" y="455764"/>
                  </a:lnTo>
                  <a:lnTo>
                    <a:pt x="49314" y="457568"/>
                  </a:lnTo>
                  <a:lnTo>
                    <a:pt x="53276" y="459003"/>
                  </a:lnTo>
                  <a:lnTo>
                    <a:pt x="57238" y="460082"/>
                  </a:lnTo>
                  <a:lnTo>
                    <a:pt x="69126" y="462241"/>
                  </a:lnTo>
                  <a:lnTo>
                    <a:pt x="73075" y="462597"/>
                  </a:lnTo>
                  <a:lnTo>
                    <a:pt x="776884" y="462241"/>
                  </a:lnTo>
                  <a:lnTo>
                    <a:pt x="804240" y="455396"/>
                  </a:lnTo>
                  <a:lnTo>
                    <a:pt x="807834" y="453961"/>
                  </a:lnTo>
                  <a:lnTo>
                    <a:pt x="837361" y="427316"/>
                  </a:lnTo>
                  <a:lnTo>
                    <a:pt x="843114" y="416521"/>
                  </a:lnTo>
                  <a:lnTo>
                    <a:pt x="844918" y="412927"/>
                  </a:lnTo>
                  <a:lnTo>
                    <a:pt x="849960" y="385203"/>
                  </a:lnTo>
                  <a:lnTo>
                    <a:pt x="849604" y="73088"/>
                  </a:lnTo>
                  <a:lnTo>
                    <a:pt x="842759" y="45720"/>
                  </a:lnTo>
                  <a:lnTo>
                    <a:pt x="841324" y="42125"/>
                  </a:lnTo>
                  <a:lnTo>
                    <a:pt x="814679" y="12598"/>
                  </a:lnTo>
                  <a:lnTo>
                    <a:pt x="803884" y="6845"/>
                  </a:lnTo>
                  <a:lnTo>
                    <a:pt x="800277" y="5041"/>
                  </a:lnTo>
                  <a:lnTo>
                    <a:pt x="796315" y="3606"/>
                  </a:lnTo>
                  <a:lnTo>
                    <a:pt x="792365" y="2527"/>
                  </a:lnTo>
                  <a:lnTo>
                    <a:pt x="780478" y="368"/>
                  </a:lnTo>
                  <a:lnTo>
                    <a:pt x="7765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5212079" y="2455557"/>
              <a:ext cx="850265" cy="462915"/>
            </a:xfrm>
            <a:custGeom>
              <a:avLst/>
              <a:gdLst/>
              <a:ahLst/>
              <a:cxnLst/>
              <a:rect l="l" t="t" r="r" b="b"/>
              <a:pathLst>
                <a:path w="850264" h="462914">
                  <a:moveTo>
                    <a:pt x="0" y="77038"/>
                  </a:moveTo>
                  <a:lnTo>
                    <a:pt x="0" y="73088"/>
                  </a:lnTo>
                  <a:lnTo>
                    <a:pt x="355" y="69126"/>
                  </a:lnTo>
                  <a:lnTo>
                    <a:pt x="1079" y="65163"/>
                  </a:lnTo>
                  <a:lnTo>
                    <a:pt x="1803" y="61201"/>
                  </a:lnTo>
                  <a:lnTo>
                    <a:pt x="2514" y="57238"/>
                  </a:lnTo>
                  <a:lnTo>
                    <a:pt x="3594" y="53276"/>
                  </a:lnTo>
                  <a:lnTo>
                    <a:pt x="5041" y="49326"/>
                  </a:lnTo>
                  <a:lnTo>
                    <a:pt x="6845" y="45720"/>
                  </a:lnTo>
                  <a:lnTo>
                    <a:pt x="8280" y="42125"/>
                  </a:lnTo>
                  <a:lnTo>
                    <a:pt x="34925" y="12598"/>
                  </a:lnTo>
                  <a:lnTo>
                    <a:pt x="45720" y="6845"/>
                  </a:lnTo>
                  <a:lnTo>
                    <a:pt x="49314" y="5041"/>
                  </a:lnTo>
                  <a:lnTo>
                    <a:pt x="53276" y="3606"/>
                  </a:lnTo>
                  <a:lnTo>
                    <a:pt x="57238" y="2527"/>
                  </a:lnTo>
                  <a:lnTo>
                    <a:pt x="61201" y="1803"/>
                  </a:lnTo>
                  <a:lnTo>
                    <a:pt x="65163" y="1079"/>
                  </a:lnTo>
                  <a:lnTo>
                    <a:pt x="69126" y="368"/>
                  </a:lnTo>
                  <a:lnTo>
                    <a:pt x="73075" y="0"/>
                  </a:lnTo>
                  <a:lnTo>
                    <a:pt x="77038" y="0"/>
                  </a:lnTo>
                  <a:lnTo>
                    <a:pt x="772553" y="0"/>
                  </a:lnTo>
                  <a:lnTo>
                    <a:pt x="776516" y="0"/>
                  </a:lnTo>
                  <a:lnTo>
                    <a:pt x="780478" y="368"/>
                  </a:lnTo>
                  <a:lnTo>
                    <a:pt x="784440" y="1079"/>
                  </a:lnTo>
                  <a:lnTo>
                    <a:pt x="788403" y="1803"/>
                  </a:lnTo>
                  <a:lnTo>
                    <a:pt x="792365" y="2527"/>
                  </a:lnTo>
                  <a:lnTo>
                    <a:pt x="796315" y="3606"/>
                  </a:lnTo>
                  <a:lnTo>
                    <a:pt x="800277" y="5041"/>
                  </a:lnTo>
                  <a:lnTo>
                    <a:pt x="803884" y="6845"/>
                  </a:lnTo>
                  <a:lnTo>
                    <a:pt x="807478" y="8280"/>
                  </a:lnTo>
                  <a:lnTo>
                    <a:pt x="826922" y="22682"/>
                  </a:lnTo>
                  <a:lnTo>
                    <a:pt x="829805" y="25565"/>
                  </a:lnTo>
                  <a:lnTo>
                    <a:pt x="842759" y="45720"/>
                  </a:lnTo>
                  <a:lnTo>
                    <a:pt x="844562" y="49326"/>
                  </a:lnTo>
                  <a:lnTo>
                    <a:pt x="845997" y="53276"/>
                  </a:lnTo>
                  <a:lnTo>
                    <a:pt x="847077" y="57238"/>
                  </a:lnTo>
                  <a:lnTo>
                    <a:pt x="847801" y="61201"/>
                  </a:lnTo>
                  <a:lnTo>
                    <a:pt x="848525" y="65163"/>
                  </a:lnTo>
                  <a:lnTo>
                    <a:pt x="849236" y="69126"/>
                  </a:lnTo>
                  <a:lnTo>
                    <a:pt x="849604" y="73088"/>
                  </a:lnTo>
                  <a:lnTo>
                    <a:pt x="849604" y="77038"/>
                  </a:lnTo>
                  <a:lnTo>
                    <a:pt x="849960" y="385203"/>
                  </a:lnTo>
                  <a:lnTo>
                    <a:pt x="849960" y="389166"/>
                  </a:lnTo>
                  <a:lnTo>
                    <a:pt x="849604" y="393128"/>
                  </a:lnTo>
                  <a:lnTo>
                    <a:pt x="848880" y="397078"/>
                  </a:lnTo>
                  <a:lnTo>
                    <a:pt x="848156" y="401040"/>
                  </a:lnTo>
                  <a:lnTo>
                    <a:pt x="847445" y="405002"/>
                  </a:lnTo>
                  <a:lnTo>
                    <a:pt x="846366" y="408965"/>
                  </a:lnTo>
                  <a:lnTo>
                    <a:pt x="844918" y="412927"/>
                  </a:lnTo>
                  <a:lnTo>
                    <a:pt x="843114" y="416521"/>
                  </a:lnTo>
                  <a:lnTo>
                    <a:pt x="841679" y="420115"/>
                  </a:lnTo>
                  <a:lnTo>
                    <a:pt x="827278" y="439559"/>
                  </a:lnTo>
                  <a:lnTo>
                    <a:pt x="824395" y="442442"/>
                  </a:lnTo>
                  <a:lnTo>
                    <a:pt x="804240" y="455396"/>
                  </a:lnTo>
                  <a:lnTo>
                    <a:pt x="800646" y="457200"/>
                  </a:lnTo>
                  <a:lnTo>
                    <a:pt x="796683" y="458647"/>
                  </a:lnTo>
                  <a:lnTo>
                    <a:pt x="792721" y="459727"/>
                  </a:lnTo>
                  <a:lnTo>
                    <a:pt x="788758" y="460438"/>
                  </a:lnTo>
                  <a:lnTo>
                    <a:pt x="784796" y="461162"/>
                  </a:lnTo>
                  <a:lnTo>
                    <a:pt x="780834" y="461886"/>
                  </a:lnTo>
                  <a:lnTo>
                    <a:pt x="776884" y="462241"/>
                  </a:lnTo>
                  <a:lnTo>
                    <a:pt x="772922" y="462241"/>
                  </a:lnTo>
                  <a:lnTo>
                    <a:pt x="77038" y="462597"/>
                  </a:lnTo>
                  <a:lnTo>
                    <a:pt x="73075" y="462597"/>
                  </a:lnTo>
                  <a:lnTo>
                    <a:pt x="69126" y="462241"/>
                  </a:lnTo>
                  <a:lnTo>
                    <a:pt x="65163" y="461517"/>
                  </a:lnTo>
                  <a:lnTo>
                    <a:pt x="61201" y="460806"/>
                  </a:lnTo>
                  <a:lnTo>
                    <a:pt x="57238" y="460082"/>
                  </a:lnTo>
                  <a:lnTo>
                    <a:pt x="53276" y="459003"/>
                  </a:lnTo>
                  <a:lnTo>
                    <a:pt x="49314" y="457568"/>
                  </a:lnTo>
                  <a:lnTo>
                    <a:pt x="45720" y="455764"/>
                  </a:lnTo>
                  <a:lnTo>
                    <a:pt x="42125" y="454317"/>
                  </a:lnTo>
                  <a:lnTo>
                    <a:pt x="12598" y="427685"/>
                  </a:lnTo>
                  <a:lnTo>
                    <a:pt x="10439" y="424078"/>
                  </a:lnTo>
                  <a:lnTo>
                    <a:pt x="8280" y="420484"/>
                  </a:lnTo>
                  <a:lnTo>
                    <a:pt x="6845" y="416877"/>
                  </a:lnTo>
                  <a:lnTo>
                    <a:pt x="5041" y="413283"/>
                  </a:lnTo>
                  <a:lnTo>
                    <a:pt x="3594" y="409321"/>
                  </a:lnTo>
                  <a:lnTo>
                    <a:pt x="2514" y="405358"/>
                  </a:lnTo>
                  <a:lnTo>
                    <a:pt x="1803" y="401396"/>
                  </a:lnTo>
                  <a:lnTo>
                    <a:pt x="1079" y="397446"/>
                  </a:lnTo>
                  <a:lnTo>
                    <a:pt x="355" y="393484"/>
                  </a:lnTo>
                  <a:lnTo>
                    <a:pt x="0" y="389521"/>
                  </a:lnTo>
                  <a:lnTo>
                    <a:pt x="0" y="385559"/>
                  </a:lnTo>
                  <a:lnTo>
                    <a:pt x="0" y="77038"/>
                  </a:lnTo>
                  <a:close/>
                </a:path>
              </a:pathLst>
            </a:custGeom>
            <a:ln w="15839">
              <a:solidFill>
                <a:srgbClr val="DD31D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 descr=""/>
          <p:cNvSpPr txBox="1"/>
          <p:nvPr/>
        </p:nvSpPr>
        <p:spPr>
          <a:xfrm>
            <a:off x="5389816" y="2536101"/>
            <a:ext cx="4940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0">
                <a:latin typeface="Times New Roman"/>
                <a:cs typeface="Times New Roman"/>
              </a:rPr>
              <a:t>Food</a:t>
            </a:r>
            <a:endParaRPr sz="1800">
              <a:latin typeface="Times New Roman"/>
              <a:cs typeface="Times New Roman"/>
            </a:endParaRPr>
          </a:p>
        </p:txBody>
      </p:sp>
      <p:grpSp>
        <p:nvGrpSpPr>
          <p:cNvPr id="20" name="object 20" descr=""/>
          <p:cNvGrpSpPr/>
          <p:nvPr/>
        </p:nvGrpSpPr>
        <p:grpSpPr>
          <a:xfrm>
            <a:off x="6376657" y="2447620"/>
            <a:ext cx="866140" cy="478790"/>
            <a:chOff x="6376657" y="2447620"/>
            <a:chExt cx="866140" cy="478790"/>
          </a:xfrm>
        </p:grpSpPr>
        <p:sp>
          <p:nvSpPr>
            <p:cNvPr id="21" name="object 21" descr=""/>
            <p:cNvSpPr/>
            <p:nvPr/>
          </p:nvSpPr>
          <p:spPr>
            <a:xfrm>
              <a:off x="6384594" y="2455557"/>
              <a:ext cx="850265" cy="462915"/>
            </a:xfrm>
            <a:custGeom>
              <a:avLst/>
              <a:gdLst/>
              <a:ahLst/>
              <a:cxnLst/>
              <a:rect l="l" t="t" r="r" b="b"/>
              <a:pathLst>
                <a:path w="850265" h="462914">
                  <a:moveTo>
                    <a:pt x="776528" y="0"/>
                  </a:moveTo>
                  <a:lnTo>
                    <a:pt x="73088" y="0"/>
                  </a:lnTo>
                  <a:lnTo>
                    <a:pt x="69126" y="368"/>
                  </a:lnTo>
                  <a:lnTo>
                    <a:pt x="57238" y="2527"/>
                  </a:lnTo>
                  <a:lnTo>
                    <a:pt x="53289" y="3606"/>
                  </a:lnTo>
                  <a:lnTo>
                    <a:pt x="49326" y="5041"/>
                  </a:lnTo>
                  <a:lnTo>
                    <a:pt x="45720" y="6845"/>
                  </a:lnTo>
                  <a:lnTo>
                    <a:pt x="42125" y="8280"/>
                  </a:lnTo>
                  <a:lnTo>
                    <a:pt x="12611" y="34925"/>
                  </a:lnTo>
                  <a:lnTo>
                    <a:pt x="6845" y="45720"/>
                  </a:lnTo>
                  <a:lnTo>
                    <a:pt x="5041" y="49326"/>
                  </a:lnTo>
                  <a:lnTo>
                    <a:pt x="3606" y="53276"/>
                  </a:lnTo>
                  <a:lnTo>
                    <a:pt x="2527" y="57238"/>
                  </a:lnTo>
                  <a:lnTo>
                    <a:pt x="368" y="69126"/>
                  </a:lnTo>
                  <a:lnTo>
                    <a:pt x="0" y="73088"/>
                  </a:lnTo>
                  <a:lnTo>
                    <a:pt x="0" y="389521"/>
                  </a:lnTo>
                  <a:lnTo>
                    <a:pt x="6845" y="416877"/>
                  </a:lnTo>
                  <a:lnTo>
                    <a:pt x="8280" y="420484"/>
                  </a:lnTo>
                  <a:lnTo>
                    <a:pt x="34925" y="449999"/>
                  </a:lnTo>
                  <a:lnTo>
                    <a:pt x="45720" y="455764"/>
                  </a:lnTo>
                  <a:lnTo>
                    <a:pt x="49326" y="457568"/>
                  </a:lnTo>
                  <a:lnTo>
                    <a:pt x="53289" y="459003"/>
                  </a:lnTo>
                  <a:lnTo>
                    <a:pt x="57238" y="460082"/>
                  </a:lnTo>
                  <a:lnTo>
                    <a:pt x="69126" y="462241"/>
                  </a:lnTo>
                  <a:lnTo>
                    <a:pt x="73088" y="462597"/>
                  </a:lnTo>
                  <a:lnTo>
                    <a:pt x="776884" y="462241"/>
                  </a:lnTo>
                  <a:lnTo>
                    <a:pt x="804240" y="455396"/>
                  </a:lnTo>
                  <a:lnTo>
                    <a:pt x="807846" y="453961"/>
                  </a:lnTo>
                  <a:lnTo>
                    <a:pt x="837361" y="427316"/>
                  </a:lnTo>
                  <a:lnTo>
                    <a:pt x="843127" y="416521"/>
                  </a:lnTo>
                  <a:lnTo>
                    <a:pt x="844931" y="412927"/>
                  </a:lnTo>
                  <a:lnTo>
                    <a:pt x="849960" y="385203"/>
                  </a:lnTo>
                  <a:lnTo>
                    <a:pt x="849604" y="73088"/>
                  </a:lnTo>
                  <a:lnTo>
                    <a:pt x="842759" y="45720"/>
                  </a:lnTo>
                  <a:lnTo>
                    <a:pt x="841324" y="42125"/>
                  </a:lnTo>
                  <a:lnTo>
                    <a:pt x="814679" y="12598"/>
                  </a:lnTo>
                  <a:lnTo>
                    <a:pt x="803884" y="6845"/>
                  </a:lnTo>
                  <a:lnTo>
                    <a:pt x="800290" y="5041"/>
                  </a:lnTo>
                  <a:lnTo>
                    <a:pt x="796328" y="3606"/>
                  </a:lnTo>
                  <a:lnTo>
                    <a:pt x="792365" y="2527"/>
                  </a:lnTo>
                  <a:lnTo>
                    <a:pt x="780491" y="368"/>
                  </a:lnTo>
                  <a:lnTo>
                    <a:pt x="77652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6384594" y="2455557"/>
              <a:ext cx="850265" cy="462915"/>
            </a:xfrm>
            <a:custGeom>
              <a:avLst/>
              <a:gdLst/>
              <a:ahLst/>
              <a:cxnLst/>
              <a:rect l="l" t="t" r="r" b="b"/>
              <a:pathLst>
                <a:path w="850265" h="462914">
                  <a:moveTo>
                    <a:pt x="0" y="77038"/>
                  </a:moveTo>
                  <a:lnTo>
                    <a:pt x="0" y="73088"/>
                  </a:lnTo>
                  <a:lnTo>
                    <a:pt x="368" y="69126"/>
                  </a:lnTo>
                  <a:lnTo>
                    <a:pt x="6845" y="45720"/>
                  </a:lnTo>
                  <a:lnTo>
                    <a:pt x="8280" y="42125"/>
                  </a:lnTo>
                  <a:lnTo>
                    <a:pt x="34925" y="12598"/>
                  </a:lnTo>
                  <a:lnTo>
                    <a:pt x="45720" y="6845"/>
                  </a:lnTo>
                  <a:lnTo>
                    <a:pt x="49326" y="5041"/>
                  </a:lnTo>
                  <a:lnTo>
                    <a:pt x="53289" y="3606"/>
                  </a:lnTo>
                  <a:lnTo>
                    <a:pt x="57238" y="2527"/>
                  </a:lnTo>
                  <a:lnTo>
                    <a:pt x="61201" y="1803"/>
                  </a:lnTo>
                  <a:lnTo>
                    <a:pt x="65163" y="1079"/>
                  </a:lnTo>
                  <a:lnTo>
                    <a:pt x="69126" y="368"/>
                  </a:lnTo>
                  <a:lnTo>
                    <a:pt x="73088" y="0"/>
                  </a:lnTo>
                  <a:lnTo>
                    <a:pt x="77050" y="0"/>
                  </a:lnTo>
                  <a:lnTo>
                    <a:pt x="772566" y="0"/>
                  </a:lnTo>
                  <a:lnTo>
                    <a:pt x="776528" y="0"/>
                  </a:lnTo>
                  <a:lnTo>
                    <a:pt x="780491" y="368"/>
                  </a:lnTo>
                  <a:lnTo>
                    <a:pt x="784440" y="1079"/>
                  </a:lnTo>
                  <a:lnTo>
                    <a:pt x="788403" y="1803"/>
                  </a:lnTo>
                  <a:lnTo>
                    <a:pt x="792365" y="2527"/>
                  </a:lnTo>
                  <a:lnTo>
                    <a:pt x="796328" y="3606"/>
                  </a:lnTo>
                  <a:lnTo>
                    <a:pt x="800290" y="5041"/>
                  </a:lnTo>
                  <a:lnTo>
                    <a:pt x="803884" y="6845"/>
                  </a:lnTo>
                  <a:lnTo>
                    <a:pt x="807491" y="8280"/>
                  </a:lnTo>
                  <a:lnTo>
                    <a:pt x="826922" y="22682"/>
                  </a:lnTo>
                  <a:lnTo>
                    <a:pt x="829805" y="25565"/>
                  </a:lnTo>
                  <a:lnTo>
                    <a:pt x="842759" y="45720"/>
                  </a:lnTo>
                  <a:lnTo>
                    <a:pt x="844562" y="49326"/>
                  </a:lnTo>
                  <a:lnTo>
                    <a:pt x="846010" y="53276"/>
                  </a:lnTo>
                  <a:lnTo>
                    <a:pt x="847089" y="57238"/>
                  </a:lnTo>
                  <a:lnTo>
                    <a:pt x="847801" y="61201"/>
                  </a:lnTo>
                  <a:lnTo>
                    <a:pt x="848525" y="65163"/>
                  </a:lnTo>
                  <a:lnTo>
                    <a:pt x="849249" y="69126"/>
                  </a:lnTo>
                  <a:lnTo>
                    <a:pt x="849604" y="73088"/>
                  </a:lnTo>
                  <a:lnTo>
                    <a:pt x="849604" y="77038"/>
                  </a:lnTo>
                  <a:lnTo>
                    <a:pt x="849960" y="385203"/>
                  </a:lnTo>
                  <a:lnTo>
                    <a:pt x="849960" y="389166"/>
                  </a:lnTo>
                  <a:lnTo>
                    <a:pt x="849604" y="393128"/>
                  </a:lnTo>
                  <a:lnTo>
                    <a:pt x="848880" y="397078"/>
                  </a:lnTo>
                  <a:lnTo>
                    <a:pt x="848169" y="401040"/>
                  </a:lnTo>
                  <a:lnTo>
                    <a:pt x="847445" y="405002"/>
                  </a:lnTo>
                  <a:lnTo>
                    <a:pt x="846366" y="408965"/>
                  </a:lnTo>
                  <a:lnTo>
                    <a:pt x="844931" y="412927"/>
                  </a:lnTo>
                  <a:lnTo>
                    <a:pt x="843127" y="416521"/>
                  </a:lnTo>
                  <a:lnTo>
                    <a:pt x="841679" y="420115"/>
                  </a:lnTo>
                  <a:lnTo>
                    <a:pt x="815047" y="449643"/>
                  </a:lnTo>
                  <a:lnTo>
                    <a:pt x="811441" y="451802"/>
                  </a:lnTo>
                  <a:lnTo>
                    <a:pt x="807846" y="453961"/>
                  </a:lnTo>
                  <a:lnTo>
                    <a:pt x="804240" y="455396"/>
                  </a:lnTo>
                  <a:lnTo>
                    <a:pt x="800646" y="457200"/>
                  </a:lnTo>
                  <a:lnTo>
                    <a:pt x="796683" y="458647"/>
                  </a:lnTo>
                  <a:lnTo>
                    <a:pt x="792721" y="459727"/>
                  </a:lnTo>
                  <a:lnTo>
                    <a:pt x="788758" y="460438"/>
                  </a:lnTo>
                  <a:lnTo>
                    <a:pt x="784809" y="461162"/>
                  </a:lnTo>
                  <a:lnTo>
                    <a:pt x="780846" y="461886"/>
                  </a:lnTo>
                  <a:lnTo>
                    <a:pt x="776884" y="462241"/>
                  </a:lnTo>
                  <a:lnTo>
                    <a:pt x="772921" y="462241"/>
                  </a:lnTo>
                  <a:lnTo>
                    <a:pt x="77050" y="462597"/>
                  </a:lnTo>
                  <a:lnTo>
                    <a:pt x="73088" y="462597"/>
                  </a:lnTo>
                  <a:lnTo>
                    <a:pt x="69126" y="462241"/>
                  </a:lnTo>
                  <a:lnTo>
                    <a:pt x="65163" y="461517"/>
                  </a:lnTo>
                  <a:lnTo>
                    <a:pt x="61201" y="460806"/>
                  </a:lnTo>
                  <a:lnTo>
                    <a:pt x="57238" y="460082"/>
                  </a:lnTo>
                  <a:lnTo>
                    <a:pt x="53289" y="459003"/>
                  </a:lnTo>
                  <a:lnTo>
                    <a:pt x="49326" y="457568"/>
                  </a:lnTo>
                  <a:lnTo>
                    <a:pt x="45720" y="455764"/>
                  </a:lnTo>
                  <a:lnTo>
                    <a:pt x="42125" y="454317"/>
                  </a:lnTo>
                  <a:lnTo>
                    <a:pt x="12611" y="427685"/>
                  </a:lnTo>
                  <a:lnTo>
                    <a:pt x="6845" y="416877"/>
                  </a:lnTo>
                  <a:lnTo>
                    <a:pt x="5041" y="413283"/>
                  </a:lnTo>
                  <a:lnTo>
                    <a:pt x="3606" y="409321"/>
                  </a:lnTo>
                  <a:lnTo>
                    <a:pt x="2527" y="405358"/>
                  </a:lnTo>
                  <a:lnTo>
                    <a:pt x="1803" y="401396"/>
                  </a:lnTo>
                  <a:lnTo>
                    <a:pt x="1079" y="397446"/>
                  </a:lnTo>
                  <a:lnTo>
                    <a:pt x="368" y="393484"/>
                  </a:lnTo>
                  <a:lnTo>
                    <a:pt x="0" y="389521"/>
                  </a:lnTo>
                  <a:lnTo>
                    <a:pt x="0" y="385559"/>
                  </a:lnTo>
                  <a:lnTo>
                    <a:pt x="0" y="77038"/>
                  </a:lnTo>
                  <a:close/>
                </a:path>
              </a:pathLst>
            </a:custGeom>
            <a:ln w="15839">
              <a:solidFill>
                <a:srgbClr val="DD31D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 descr=""/>
          <p:cNvSpPr txBox="1"/>
          <p:nvPr/>
        </p:nvSpPr>
        <p:spPr>
          <a:xfrm>
            <a:off x="6489623" y="2598381"/>
            <a:ext cx="640080" cy="1784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>
                <a:latin typeface="Times New Roman"/>
                <a:cs typeface="Times New Roman"/>
              </a:rPr>
              <a:t>Decorations</a:t>
            </a:r>
            <a:endParaRPr sz="1000">
              <a:latin typeface="Times New Roman"/>
              <a:cs typeface="Times New Roman"/>
            </a:endParaRPr>
          </a:p>
        </p:txBody>
      </p:sp>
      <p:grpSp>
        <p:nvGrpSpPr>
          <p:cNvPr id="24" name="object 24" descr=""/>
          <p:cNvGrpSpPr/>
          <p:nvPr/>
        </p:nvGrpSpPr>
        <p:grpSpPr>
          <a:xfrm>
            <a:off x="7592377" y="2433942"/>
            <a:ext cx="866140" cy="478790"/>
            <a:chOff x="7592377" y="2433942"/>
            <a:chExt cx="866140" cy="478790"/>
          </a:xfrm>
        </p:grpSpPr>
        <p:sp>
          <p:nvSpPr>
            <p:cNvPr id="25" name="object 25" descr=""/>
            <p:cNvSpPr/>
            <p:nvPr/>
          </p:nvSpPr>
          <p:spPr>
            <a:xfrm>
              <a:off x="7600315" y="2441879"/>
              <a:ext cx="850265" cy="462915"/>
            </a:xfrm>
            <a:custGeom>
              <a:avLst/>
              <a:gdLst/>
              <a:ahLst/>
              <a:cxnLst/>
              <a:rect l="l" t="t" r="r" b="b"/>
              <a:pathLst>
                <a:path w="850265" h="462914">
                  <a:moveTo>
                    <a:pt x="776528" y="0"/>
                  </a:moveTo>
                  <a:lnTo>
                    <a:pt x="73088" y="0"/>
                  </a:lnTo>
                  <a:lnTo>
                    <a:pt x="69126" y="355"/>
                  </a:lnTo>
                  <a:lnTo>
                    <a:pt x="57238" y="2514"/>
                  </a:lnTo>
                  <a:lnTo>
                    <a:pt x="53289" y="3594"/>
                  </a:lnTo>
                  <a:lnTo>
                    <a:pt x="49326" y="5041"/>
                  </a:lnTo>
                  <a:lnTo>
                    <a:pt x="45719" y="6845"/>
                  </a:lnTo>
                  <a:lnTo>
                    <a:pt x="42125" y="8280"/>
                  </a:lnTo>
                  <a:lnTo>
                    <a:pt x="12611" y="34925"/>
                  </a:lnTo>
                  <a:lnTo>
                    <a:pt x="6845" y="45720"/>
                  </a:lnTo>
                  <a:lnTo>
                    <a:pt x="5041" y="49314"/>
                  </a:lnTo>
                  <a:lnTo>
                    <a:pt x="3606" y="53276"/>
                  </a:lnTo>
                  <a:lnTo>
                    <a:pt x="2527" y="57238"/>
                  </a:lnTo>
                  <a:lnTo>
                    <a:pt x="368" y="69126"/>
                  </a:lnTo>
                  <a:lnTo>
                    <a:pt x="0" y="73075"/>
                  </a:lnTo>
                  <a:lnTo>
                    <a:pt x="0" y="389521"/>
                  </a:lnTo>
                  <a:lnTo>
                    <a:pt x="6845" y="416877"/>
                  </a:lnTo>
                  <a:lnTo>
                    <a:pt x="8280" y="420484"/>
                  </a:lnTo>
                  <a:lnTo>
                    <a:pt x="34925" y="449999"/>
                  </a:lnTo>
                  <a:lnTo>
                    <a:pt x="45719" y="455764"/>
                  </a:lnTo>
                  <a:lnTo>
                    <a:pt x="49326" y="457555"/>
                  </a:lnTo>
                  <a:lnTo>
                    <a:pt x="53289" y="459003"/>
                  </a:lnTo>
                  <a:lnTo>
                    <a:pt x="57238" y="460082"/>
                  </a:lnTo>
                  <a:lnTo>
                    <a:pt x="69126" y="462241"/>
                  </a:lnTo>
                  <a:lnTo>
                    <a:pt x="73088" y="462597"/>
                  </a:lnTo>
                  <a:lnTo>
                    <a:pt x="776884" y="462241"/>
                  </a:lnTo>
                  <a:lnTo>
                    <a:pt x="804240" y="455396"/>
                  </a:lnTo>
                  <a:lnTo>
                    <a:pt x="807846" y="453961"/>
                  </a:lnTo>
                  <a:lnTo>
                    <a:pt x="837361" y="427316"/>
                  </a:lnTo>
                  <a:lnTo>
                    <a:pt x="843127" y="416521"/>
                  </a:lnTo>
                  <a:lnTo>
                    <a:pt x="844930" y="412915"/>
                  </a:lnTo>
                  <a:lnTo>
                    <a:pt x="849960" y="385203"/>
                  </a:lnTo>
                  <a:lnTo>
                    <a:pt x="849604" y="73075"/>
                  </a:lnTo>
                  <a:lnTo>
                    <a:pt x="842759" y="45720"/>
                  </a:lnTo>
                  <a:lnTo>
                    <a:pt x="841324" y="42125"/>
                  </a:lnTo>
                  <a:lnTo>
                    <a:pt x="814679" y="12598"/>
                  </a:lnTo>
                  <a:lnTo>
                    <a:pt x="803884" y="6845"/>
                  </a:lnTo>
                  <a:lnTo>
                    <a:pt x="800290" y="5041"/>
                  </a:lnTo>
                  <a:lnTo>
                    <a:pt x="796328" y="3594"/>
                  </a:lnTo>
                  <a:lnTo>
                    <a:pt x="792365" y="2514"/>
                  </a:lnTo>
                  <a:lnTo>
                    <a:pt x="780491" y="355"/>
                  </a:lnTo>
                  <a:lnTo>
                    <a:pt x="77652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7600315" y="2441879"/>
              <a:ext cx="850265" cy="462915"/>
            </a:xfrm>
            <a:custGeom>
              <a:avLst/>
              <a:gdLst/>
              <a:ahLst/>
              <a:cxnLst/>
              <a:rect l="l" t="t" r="r" b="b"/>
              <a:pathLst>
                <a:path w="850265" h="462914">
                  <a:moveTo>
                    <a:pt x="0" y="77038"/>
                  </a:moveTo>
                  <a:lnTo>
                    <a:pt x="0" y="73075"/>
                  </a:lnTo>
                  <a:lnTo>
                    <a:pt x="368" y="69126"/>
                  </a:lnTo>
                  <a:lnTo>
                    <a:pt x="1079" y="65163"/>
                  </a:lnTo>
                  <a:lnTo>
                    <a:pt x="1803" y="61201"/>
                  </a:lnTo>
                  <a:lnTo>
                    <a:pt x="2527" y="57238"/>
                  </a:lnTo>
                  <a:lnTo>
                    <a:pt x="3606" y="53276"/>
                  </a:lnTo>
                  <a:lnTo>
                    <a:pt x="5041" y="49314"/>
                  </a:lnTo>
                  <a:lnTo>
                    <a:pt x="6845" y="45720"/>
                  </a:lnTo>
                  <a:lnTo>
                    <a:pt x="8280" y="42125"/>
                  </a:lnTo>
                  <a:lnTo>
                    <a:pt x="22682" y="22682"/>
                  </a:lnTo>
                  <a:lnTo>
                    <a:pt x="25565" y="19799"/>
                  </a:lnTo>
                  <a:lnTo>
                    <a:pt x="45719" y="6845"/>
                  </a:lnTo>
                  <a:lnTo>
                    <a:pt x="49326" y="5041"/>
                  </a:lnTo>
                  <a:lnTo>
                    <a:pt x="53289" y="3594"/>
                  </a:lnTo>
                  <a:lnTo>
                    <a:pt x="57238" y="2514"/>
                  </a:lnTo>
                  <a:lnTo>
                    <a:pt x="61201" y="1803"/>
                  </a:lnTo>
                  <a:lnTo>
                    <a:pt x="65163" y="1079"/>
                  </a:lnTo>
                  <a:lnTo>
                    <a:pt x="69126" y="355"/>
                  </a:lnTo>
                  <a:lnTo>
                    <a:pt x="73088" y="0"/>
                  </a:lnTo>
                  <a:lnTo>
                    <a:pt x="77050" y="0"/>
                  </a:lnTo>
                  <a:lnTo>
                    <a:pt x="772566" y="0"/>
                  </a:lnTo>
                  <a:lnTo>
                    <a:pt x="776528" y="0"/>
                  </a:lnTo>
                  <a:lnTo>
                    <a:pt x="780491" y="355"/>
                  </a:lnTo>
                  <a:lnTo>
                    <a:pt x="784440" y="1079"/>
                  </a:lnTo>
                  <a:lnTo>
                    <a:pt x="788403" y="1803"/>
                  </a:lnTo>
                  <a:lnTo>
                    <a:pt x="792365" y="2514"/>
                  </a:lnTo>
                  <a:lnTo>
                    <a:pt x="796328" y="3594"/>
                  </a:lnTo>
                  <a:lnTo>
                    <a:pt x="800290" y="5041"/>
                  </a:lnTo>
                  <a:lnTo>
                    <a:pt x="803884" y="6845"/>
                  </a:lnTo>
                  <a:lnTo>
                    <a:pt x="807478" y="8280"/>
                  </a:lnTo>
                  <a:lnTo>
                    <a:pt x="826922" y="22682"/>
                  </a:lnTo>
                  <a:lnTo>
                    <a:pt x="829805" y="25565"/>
                  </a:lnTo>
                  <a:lnTo>
                    <a:pt x="842759" y="45720"/>
                  </a:lnTo>
                  <a:lnTo>
                    <a:pt x="844562" y="49314"/>
                  </a:lnTo>
                  <a:lnTo>
                    <a:pt x="846010" y="53276"/>
                  </a:lnTo>
                  <a:lnTo>
                    <a:pt x="847089" y="57238"/>
                  </a:lnTo>
                  <a:lnTo>
                    <a:pt x="847801" y="61201"/>
                  </a:lnTo>
                  <a:lnTo>
                    <a:pt x="848525" y="65163"/>
                  </a:lnTo>
                  <a:lnTo>
                    <a:pt x="849249" y="69126"/>
                  </a:lnTo>
                  <a:lnTo>
                    <a:pt x="849604" y="73075"/>
                  </a:lnTo>
                  <a:lnTo>
                    <a:pt x="849604" y="77038"/>
                  </a:lnTo>
                  <a:lnTo>
                    <a:pt x="849960" y="385203"/>
                  </a:lnTo>
                  <a:lnTo>
                    <a:pt x="849960" y="389166"/>
                  </a:lnTo>
                  <a:lnTo>
                    <a:pt x="849604" y="393115"/>
                  </a:lnTo>
                  <a:lnTo>
                    <a:pt x="848880" y="397078"/>
                  </a:lnTo>
                  <a:lnTo>
                    <a:pt x="848169" y="401040"/>
                  </a:lnTo>
                  <a:lnTo>
                    <a:pt x="847445" y="405002"/>
                  </a:lnTo>
                  <a:lnTo>
                    <a:pt x="846366" y="408965"/>
                  </a:lnTo>
                  <a:lnTo>
                    <a:pt x="844930" y="412915"/>
                  </a:lnTo>
                  <a:lnTo>
                    <a:pt x="843127" y="416521"/>
                  </a:lnTo>
                  <a:lnTo>
                    <a:pt x="841679" y="420115"/>
                  </a:lnTo>
                  <a:lnTo>
                    <a:pt x="815047" y="449643"/>
                  </a:lnTo>
                  <a:lnTo>
                    <a:pt x="811441" y="451802"/>
                  </a:lnTo>
                  <a:lnTo>
                    <a:pt x="807846" y="453961"/>
                  </a:lnTo>
                  <a:lnTo>
                    <a:pt x="804240" y="455396"/>
                  </a:lnTo>
                  <a:lnTo>
                    <a:pt x="800646" y="457200"/>
                  </a:lnTo>
                  <a:lnTo>
                    <a:pt x="796683" y="458635"/>
                  </a:lnTo>
                  <a:lnTo>
                    <a:pt x="792721" y="459714"/>
                  </a:lnTo>
                  <a:lnTo>
                    <a:pt x="788758" y="460438"/>
                  </a:lnTo>
                  <a:lnTo>
                    <a:pt x="784809" y="461162"/>
                  </a:lnTo>
                  <a:lnTo>
                    <a:pt x="780846" y="461886"/>
                  </a:lnTo>
                  <a:lnTo>
                    <a:pt x="776884" y="462241"/>
                  </a:lnTo>
                  <a:lnTo>
                    <a:pt x="772921" y="462241"/>
                  </a:lnTo>
                  <a:lnTo>
                    <a:pt x="77050" y="462597"/>
                  </a:lnTo>
                  <a:lnTo>
                    <a:pt x="73088" y="462597"/>
                  </a:lnTo>
                  <a:lnTo>
                    <a:pt x="69126" y="462241"/>
                  </a:lnTo>
                  <a:lnTo>
                    <a:pt x="65163" y="461517"/>
                  </a:lnTo>
                  <a:lnTo>
                    <a:pt x="61201" y="460794"/>
                  </a:lnTo>
                  <a:lnTo>
                    <a:pt x="57238" y="460082"/>
                  </a:lnTo>
                  <a:lnTo>
                    <a:pt x="53289" y="459003"/>
                  </a:lnTo>
                  <a:lnTo>
                    <a:pt x="49326" y="457555"/>
                  </a:lnTo>
                  <a:lnTo>
                    <a:pt x="45719" y="455764"/>
                  </a:lnTo>
                  <a:lnTo>
                    <a:pt x="42125" y="454317"/>
                  </a:lnTo>
                  <a:lnTo>
                    <a:pt x="22682" y="439915"/>
                  </a:lnTo>
                  <a:lnTo>
                    <a:pt x="19799" y="437045"/>
                  </a:lnTo>
                  <a:lnTo>
                    <a:pt x="6845" y="416877"/>
                  </a:lnTo>
                  <a:lnTo>
                    <a:pt x="5041" y="413283"/>
                  </a:lnTo>
                  <a:lnTo>
                    <a:pt x="3606" y="409321"/>
                  </a:lnTo>
                  <a:lnTo>
                    <a:pt x="2527" y="405358"/>
                  </a:lnTo>
                  <a:lnTo>
                    <a:pt x="1803" y="401396"/>
                  </a:lnTo>
                  <a:lnTo>
                    <a:pt x="1079" y="397446"/>
                  </a:lnTo>
                  <a:lnTo>
                    <a:pt x="368" y="393484"/>
                  </a:lnTo>
                  <a:lnTo>
                    <a:pt x="0" y="389521"/>
                  </a:lnTo>
                  <a:lnTo>
                    <a:pt x="0" y="385559"/>
                  </a:lnTo>
                  <a:lnTo>
                    <a:pt x="0" y="77038"/>
                  </a:lnTo>
                  <a:close/>
                </a:path>
              </a:pathLst>
            </a:custGeom>
            <a:ln w="15839">
              <a:solidFill>
                <a:srgbClr val="DD31D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7" name="object 27" descr=""/>
          <p:cNvSpPr txBox="1"/>
          <p:nvPr/>
        </p:nvSpPr>
        <p:spPr>
          <a:xfrm>
            <a:off x="7788859" y="2554097"/>
            <a:ext cx="47244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25">
                <a:latin typeface="Times New Roman"/>
                <a:cs typeface="Times New Roman"/>
              </a:rPr>
              <a:t>Venue</a:t>
            </a:r>
            <a:endParaRPr sz="1400">
              <a:latin typeface="Times New Roman"/>
              <a:cs typeface="Times New Roman"/>
            </a:endParaRPr>
          </a:p>
        </p:txBody>
      </p:sp>
      <p:grpSp>
        <p:nvGrpSpPr>
          <p:cNvPr id="28" name="object 28" descr=""/>
          <p:cNvGrpSpPr/>
          <p:nvPr/>
        </p:nvGrpSpPr>
        <p:grpSpPr>
          <a:xfrm>
            <a:off x="8775700" y="2447620"/>
            <a:ext cx="866140" cy="478790"/>
            <a:chOff x="8775700" y="2447620"/>
            <a:chExt cx="866140" cy="478790"/>
          </a:xfrm>
        </p:grpSpPr>
        <p:sp>
          <p:nvSpPr>
            <p:cNvPr id="29" name="object 29" descr=""/>
            <p:cNvSpPr/>
            <p:nvPr/>
          </p:nvSpPr>
          <p:spPr>
            <a:xfrm>
              <a:off x="8783637" y="2455557"/>
              <a:ext cx="850265" cy="462915"/>
            </a:xfrm>
            <a:custGeom>
              <a:avLst/>
              <a:gdLst/>
              <a:ahLst/>
              <a:cxnLst/>
              <a:rect l="l" t="t" r="r" b="b"/>
              <a:pathLst>
                <a:path w="850265" h="462914">
                  <a:moveTo>
                    <a:pt x="776528" y="0"/>
                  </a:moveTo>
                  <a:lnTo>
                    <a:pt x="73088" y="0"/>
                  </a:lnTo>
                  <a:lnTo>
                    <a:pt x="69126" y="368"/>
                  </a:lnTo>
                  <a:lnTo>
                    <a:pt x="57238" y="2527"/>
                  </a:lnTo>
                  <a:lnTo>
                    <a:pt x="53276" y="3606"/>
                  </a:lnTo>
                  <a:lnTo>
                    <a:pt x="49326" y="5041"/>
                  </a:lnTo>
                  <a:lnTo>
                    <a:pt x="45720" y="6845"/>
                  </a:lnTo>
                  <a:lnTo>
                    <a:pt x="42125" y="8280"/>
                  </a:lnTo>
                  <a:lnTo>
                    <a:pt x="12598" y="34925"/>
                  </a:lnTo>
                  <a:lnTo>
                    <a:pt x="6845" y="45720"/>
                  </a:lnTo>
                  <a:lnTo>
                    <a:pt x="5041" y="49326"/>
                  </a:lnTo>
                  <a:lnTo>
                    <a:pt x="3606" y="53276"/>
                  </a:lnTo>
                  <a:lnTo>
                    <a:pt x="2527" y="57238"/>
                  </a:lnTo>
                  <a:lnTo>
                    <a:pt x="368" y="69126"/>
                  </a:lnTo>
                  <a:lnTo>
                    <a:pt x="0" y="73088"/>
                  </a:lnTo>
                  <a:lnTo>
                    <a:pt x="0" y="389521"/>
                  </a:lnTo>
                  <a:lnTo>
                    <a:pt x="6845" y="416877"/>
                  </a:lnTo>
                  <a:lnTo>
                    <a:pt x="8280" y="420484"/>
                  </a:lnTo>
                  <a:lnTo>
                    <a:pt x="34925" y="449999"/>
                  </a:lnTo>
                  <a:lnTo>
                    <a:pt x="45720" y="455764"/>
                  </a:lnTo>
                  <a:lnTo>
                    <a:pt x="49326" y="457568"/>
                  </a:lnTo>
                  <a:lnTo>
                    <a:pt x="53276" y="459003"/>
                  </a:lnTo>
                  <a:lnTo>
                    <a:pt x="57238" y="460082"/>
                  </a:lnTo>
                  <a:lnTo>
                    <a:pt x="69126" y="462241"/>
                  </a:lnTo>
                  <a:lnTo>
                    <a:pt x="73088" y="462597"/>
                  </a:lnTo>
                  <a:lnTo>
                    <a:pt x="776884" y="462241"/>
                  </a:lnTo>
                  <a:lnTo>
                    <a:pt x="804240" y="455396"/>
                  </a:lnTo>
                  <a:lnTo>
                    <a:pt x="807847" y="453961"/>
                  </a:lnTo>
                  <a:lnTo>
                    <a:pt x="837361" y="427316"/>
                  </a:lnTo>
                  <a:lnTo>
                    <a:pt x="843127" y="416521"/>
                  </a:lnTo>
                  <a:lnTo>
                    <a:pt x="844918" y="412927"/>
                  </a:lnTo>
                  <a:lnTo>
                    <a:pt x="849960" y="385203"/>
                  </a:lnTo>
                  <a:lnTo>
                    <a:pt x="849604" y="73088"/>
                  </a:lnTo>
                  <a:lnTo>
                    <a:pt x="842759" y="45720"/>
                  </a:lnTo>
                  <a:lnTo>
                    <a:pt x="841324" y="42125"/>
                  </a:lnTo>
                  <a:lnTo>
                    <a:pt x="814679" y="12598"/>
                  </a:lnTo>
                  <a:lnTo>
                    <a:pt x="803884" y="6845"/>
                  </a:lnTo>
                  <a:lnTo>
                    <a:pt x="800277" y="5041"/>
                  </a:lnTo>
                  <a:lnTo>
                    <a:pt x="796328" y="3606"/>
                  </a:lnTo>
                  <a:lnTo>
                    <a:pt x="792365" y="2527"/>
                  </a:lnTo>
                  <a:lnTo>
                    <a:pt x="780478" y="368"/>
                  </a:lnTo>
                  <a:lnTo>
                    <a:pt x="77652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 descr=""/>
            <p:cNvSpPr/>
            <p:nvPr/>
          </p:nvSpPr>
          <p:spPr>
            <a:xfrm>
              <a:off x="8783637" y="2455557"/>
              <a:ext cx="850265" cy="462915"/>
            </a:xfrm>
            <a:custGeom>
              <a:avLst/>
              <a:gdLst/>
              <a:ahLst/>
              <a:cxnLst/>
              <a:rect l="l" t="t" r="r" b="b"/>
              <a:pathLst>
                <a:path w="850265" h="462914">
                  <a:moveTo>
                    <a:pt x="0" y="77038"/>
                  </a:moveTo>
                  <a:lnTo>
                    <a:pt x="0" y="73088"/>
                  </a:lnTo>
                  <a:lnTo>
                    <a:pt x="368" y="69126"/>
                  </a:lnTo>
                  <a:lnTo>
                    <a:pt x="1079" y="65163"/>
                  </a:lnTo>
                  <a:lnTo>
                    <a:pt x="1803" y="61201"/>
                  </a:lnTo>
                  <a:lnTo>
                    <a:pt x="2527" y="57238"/>
                  </a:lnTo>
                  <a:lnTo>
                    <a:pt x="3606" y="53276"/>
                  </a:lnTo>
                  <a:lnTo>
                    <a:pt x="5041" y="49326"/>
                  </a:lnTo>
                  <a:lnTo>
                    <a:pt x="6845" y="45720"/>
                  </a:lnTo>
                  <a:lnTo>
                    <a:pt x="8280" y="42125"/>
                  </a:lnTo>
                  <a:lnTo>
                    <a:pt x="34925" y="12598"/>
                  </a:lnTo>
                  <a:lnTo>
                    <a:pt x="45720" y="6845"/>
                  </a:lnTo>
                  <a:lnTo>
                    <a:pt x="49326" y="5041"/>
                  </a:lnTo>
                  <a:lnTo>
                    <a:pt x="53276" y="3606"/>
                  </a:lnTo>
                  <a:lnTo>
                    <a:pt x="57238" y="2527"/>
                  </a:lnTo>
                  <a:lnTo>
                    <a:pt x="61201" y="1803"/>
                  </a:lnTo>
                  <a:lnTo>
                    <a:pt x="65163" y="1079"/>
                  </a:lnTo>
                  <a:lnTo>
                    <a:pt x="69126" y="368"/>
                  </a:lnTo>
                  <a:lnTo>
                    <a:pt x="73088" y="0"/>
                  </a:lnTo>
                  <a:lnTo>
                    <a:pt x="77038" y="0"/>
                  </a:lnTo>
                  <a:lnTo>
                    <a:pt x="772566" y="0"/>
                  </a:lnTo>
                  <a:lnTo>
                    <a:pt x="776528" y="0"/>
                  </a:lnTo>
                  <a:lnTo>
                    <a:pt x="780478" y="368"/>
                  </a:lnTo>
                  <a:lnTo>
                    <a:pt x="784440" y="1079"/>
                  </a:lnTo>
                  <a:lnTo>
                    <a:pt x="788403" y="1803"/>
                  </a:lnTo>
                  <a:lnTo>
                    <a:pt x="792365" y="2527"/>
                  </a:lnTo>
                  <a:lnTo>
                    <a:pt x="796328" y="3606"/>
                  </a:lnTo>
                  <a:lnTo>
                    <a:pt x="800277" y="5041"/>
                  </a:lnTo>
                  <a:lnTo>
                    <a:pt x="803884" y="6845"/>
                  </a:lnTo>
                  <a:lnTo>
                    <a:pt x="807478" y="8280"/>
                  </a:lnTo>
                  <a:lnTo>
                    <a:pt x="826922" y="22682"/>
                  </a:lnTo>
                  <a:lnTo>
                    <a:pt x="829805" y="25565"/>
                  </a:lnTo>
                  <a:lnTo>
                    <a:pt x="842759" y="45720"/>
                  </a:lnTo>
                  <a:lnTo>
                    <a:pt x="844562" y="49326"/>
                  </a:lnTo>
                  <a:lnTo>
                    <a:pt x="845997" y="53276"/>
                  </a:lnTo>
                  <a:lnTo>
                    <a:pt x="847077" y="57238"/>
                  </a:lnTo>
                  <a:lnTo>
                    <a:pt x="847801" y="61201"/>
                  </a:lnTo>
                  <a:lnTo>
                    <a:pt x="848525" y="65163"/>
                  </a:lnTo>
                  <a:lnTo>
                    <a:pt x="849236" y="69126"/>
                  </a:lnTo>
                  <a:lnTo>
                    <a:pt x="849604" y="73088"/>
                  </a:lnTo>
                  <a:lnTo>
                    <a:pt x="849604" y="77038"/>
                  </a:lnTo>
                  <a:lnTo>
                    <a:pt x="849960" y="385203"/>
                  </a:lnTo>
                  <a:lnTo>
                    <a:pt x="849960" y="389166"/>
                  </a:lnTo>
                  <a:lnTo>
                    <a:pt x="849604" y="393128"/>
                  </a:lnTo>
                  <a:lnTo>
                    <a:pt x="848880" y="397078"/>
                  </a:lnTo>
                  <a:lnTo>
                    <a:pt x="848156" y="401040"/>
                  </a:lnTo>
                  <a:lnTo>
                    <a:pt x="847445" y="405002"/>
                  </a:lnTo>
                  <a:lnTo>
                    <a:pt x="846366" y="408965"/>
                  </a:lnTo>
                  <a:lnTo>
                    <a:pt x="844918" y="412927"/>
                  </a:lnTo>
                  <a:lnTo>
                    <a:pt x="843127" y="416521"/>
                  </a:lnTo>
                  <a:lnTo>
                    <a:pt x="841679" y="420115"/>
                  </a:lnTo>
                  <a:lnTo>
                    <a:pt x="827277" y="439559"/>
                  </a:lnTo>
                  <a:lnTo>
                    <a:pt x="824407" y="442442"/>
                  </a:lnTo>
                  <a:lnTo>
                    <a:pt x="821524" y="444957"/>
                  </a:lnTo>
                  <a:lnTo>
                    <a:pt x="818286" y="447484"/>
                  </a:lnTo>
                  <a:lnTo>
                    <a:pt x="815047" y="449643"/>
                  </a:lnTo>
                  <a:lnTo>
                    <a:pt x="811441" y="451802"/>
                  </a:lnTo>
                  <a:lnTo>
                    <a:pt x="807847" y="453961"/>
                  </a:lnTo>
                  <a:lnTo>
                    <a:pt x="804240" y="455396"/>
                  </a:lnTo>
                  <a:lnTo>
                    <a:pt x="800646" y="457200"/>
                  </a:lnTo>
                  <a:lnTo>
                    <a:pt x="796683" y="458647"/>
                  </a:lnTo>
                  <a:lnTo>
                    <a:pt x="792721" y="459727"/>
                  </a:lnTo>
                  <a:lnTo>
                    <a:pt x="788758" y="460438"/>
                  </a:lnTo>
                  <a:lnTo>
                    <a:pt x="784796" y="461162"/>
                  </a:lnTo>
                  <a:lnTo>
                    <a:pt x="780846" y="461886"/>
                  </a:lnTo>
                  <a:lnTo>
                    <a:pt x="776884" y="462241"/>
                  </a:lnTo>
                  <a:lnTo>
                    <a:pt x="772922" y="462241"/>
                  </a:lnTo>
                  <a:lnTo>
                    <a:pt x="77038" y="462597"/>
                  </a:lnTo>
                  <a:lnTo>
                    <a:pt x="73088" y="462597"/>
                  </a:lnTo>
                  <a:lnTo>
                    <a:pt x="69126" y="462241"/>
                  </a:lnTo>
                  <a:lnTo>
                    <a:pt x="65163" y="461517"/>
                  </a:lnTo>
                  <a:lnTo>
                    <a:pt x="61201" y="460806"/>
                  </a:lnTo>
                  <a:lnTo>
                    <a:pt x="57238" y="460082"/>
                  </a:lnTo>
                  <a:lnTo>
                    <a:pt x="53276" y="459003"/>
                  </a:lnTo>
                  <a:lnTo>
                    <a:pt x="49326" y="457568"/>
                  </a:lnTo>
                  <a:lnTo>
                    <a:pt x="45720" y="455764"/>
                  </a:lnTo>
                  <a:lnTo>
                    <a:pt x="42125" y="454317"/>
                  </a:lnTo>
                  <a:lnTo>
                    <a:pt x="12598" y="427685"/>
                  </a:lnTo>
                  <a:lnTo>
                    <a:pt x="10439" y="424078"/>
                  </a:lnTo>
                  <a:lnTo>
                    <a:pt x="8280" y="420484"/>
                  </a:lnTo>
                  <a:lnTo>
                    <a:pt x="6845" y="416877"/>
                  </a:lnTo>
                  <a:lnTo>
                    <a:pt x="5041" y="413283"/>
                  </a:lnTo>
                  <a:lnTo>
                    <a:pt x="3606" y="409321"/>
                  </a:lnTo>
                  <a:lnTo>
                    <a:pt x="2527" y="405358"/>
                  </a:lnTo>
                  <a:lnTo>
                    <a:pt x="1803" y="401396"/>
                  </a:lnTo>
                  <a:lnTo>
                    <a:pt x="1079" y="397446"/>
                  </a:lnTo>
                  <a:lnTo>
                    <a:pt x="368" y="393484"/>
                  </a:lnTo>
                  <a:lnTo>
                    <a:pt x="0" y="389521"/>
                  </a:lnTo>
                  <a:lnTo>
                    <a:pt x="0" y="385559"/>
                  </a:lnTo>
                  <a:lnTo>
                    <a:pt x="0" y="77038"/>
                  </a:lnTo>
                  <a:close/>
                </a:path>
              </a:pathLst>
            </a:custGeom>
            <a:ln w="15839">
              <a:solidFill>
                <a:srgbClr val="DD31D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1" name="object 31" descr=""/>
          <p:cNvSpPr txBox="1"/>
          <p:nvPr/>
        </p:nvSpPr>
        <p:spPr>
          <a:xfrm>
            <a:off x="8921775" y="2506941"/>
            <a:ext cx="573405" cy="359410"/>
          </a:xfrm>
          <a:prstGeom prst="rect">
            <a:avLst/>
          </a:prstGeom>
        </p:spPr>
        <p:txBody>
          <a:bodyPr wrap="square" lIns="0" tIns="19050" rIns="0" bIns="0" rtlCol="0" vert="horz">
            <a:spAutoFit/>
          </a:bodyPr>
          <a:lstStyle/>
          <a:p>
            <a:pPr marL="12700" marR="5080" indent="110489">
              <a:lnSpc>
                <a:spcPts val="1310"/>
              </a:lnSpc>
              <a:spcBef>
                <a:spcPts val="150"/>
              </a:spcBef>
            </a:pPr>
            <a:r>
              <a:rPr dirty="0" sz="1100" spc="-10">
                <a:latin typeface="Times New Roman"/>
                <a:cs typeface="Times New Roman"/>
              </a:rPr>
              <a:t>Event Activities</a:t>
            </a:r>
            <a:endParaRPr sz="1100">
              <a:latin typeface="Times New Roman"/>
              <a:cs typeface="Times New Roman"/>
            </a:endParaRPr>
          </a:p>
        </p:txBody>
      </p:sp>
      <p:grpSp>
        <p:nvGrpSpPr>
          <p:cNvPr id="32" name="object 32" descr=""/>
          <p:cNvGrpSpPr/>
          <p:nvPr/>
        </p:nvGrpSpPr>
        <p:grpSpPr>
          <a:xfrm>
            <a:off x="6107747" y="1610982"/>
            <a:ext cx="1403985" cy="581025"/>
            <a:chOff x="6107747" y="1610982"/>
            <a:chExt cx="1403985" cy="581025"/>
          </a:xfrm>
        </p:grpSpPr>
        <p:sp>
          <p:nvSpPr>
            <p:cNvPr id="33" name="object 33" descr=""/>
            <p:cNvSpPr/>
            <p:nvPr/>
          </p:nvSpPr>
          <p:spPr>
            <a:xfrm>
              <a:off x="6115684" y="1618919"/>
              <a:ext cx="1388110" cy="565150"/>
            </a:xfrm>
            <a:custGeom>
              <a:avLst/>
              <a:gdLst/>
              <a:ahLst/>
              <a:cxnLst/>
              <a:rect l="l" t="t" r="r" b="b"/>
              <a:pathLst>
                <a:path w="1388109" h="565150">
                  <a:moveTo>
                    <a:pt x="1298511" y="0"/>
                  </a:moveTo>
                  <a:lnTo>
                    <a:pt x="88912" y="0"/>
                  </a:lnTo>
                  <a:lnTo>
                    <a:pt x="84239" y="355"/>
                  </a:lnTo>
                  <a:lnTo>
                    <a:pt x="79197" y="1079"/>
                  </a:lnTo>
                  <a:lnTo>
                    <a:pt x="69468" y="3238"/>
                  </a:lnTo>
                  <a:lnTo>
                    <a:pt x="60109" y="6121"/>
                  </a:lnTo>
                  <a:lnTo>
                    <a:pt x="55791" y="8280"/>
                  </a:lnTo>
                  <a:lnTo>
                    <a:pt x="51473" y="10083"/>
                  </a:lnTo>
                  <a:lnTo>
                    <a:pt x="20878" y="34925"/>
                  </a:lnTo>
                  <a:lnTo>
                    <a:pt x="8280" y="55803"/>
                  </a:lnTo>
                  <a:lnTo>
                    <a:pt x="6108" y="60121"/>
                  </a:lnTo>
                  <a:lnTo>
                    <a:pt x="3238" y="69481"/>
                  </a:lnTo>
                  <a:lnTo>
                    <a:pt x="1079" y="79197"/>
                  </a:lnTo>
                  <a:lnTo>
                    <a:pt x="355" y="84239"/>
                  </a:lnTo>
                  <a:lnTo>
                    <a:pt x="0" y="88925"/>
                  </a:lnTo>
                  <a:lnTo>
                    <a:pt x="0" y="93954"/>
                  </a:lnTo>
                  <a:lnTo>
                    <a:pt x="0" y="475919"/>
                  </a:lnTo>
                  <a:lnTo>
                    <a:pt x="711" y="480606"/>
                  </a:lnTo>
                  <a:lnTo>
                    <a:pt x="1079" y="485635"/>
                  </a:lnTo>
                  <a:lnTo>
                    <a:pt x="3238" y="494995"/>
                  </a:lnTo>
                  <a:lnTo>
                    <a:pt x="24117" y="533514"/>
                  </a:lnTo>
                  <a:lnTo>
                    <a:pt x="55791" y="556564"/>
                  </a:lnTo>
                  <a:lnTo>
                    <a:pt x="88912" y="564476"/>
                  </a:lnTo>
                  <a:lnTo>
                    <a:pt x="93954" y="564476"/>
                  </a:lnTo>
                  <a:lnTo>
                    <a:pt x="93954" y="564845"/>
                  </a:lnTo>
                  <a:lnTo>
                    <a:pt x="1298879" y="564476"/>
                  </a:lnTo>
                  <a:lnTo>
                    <a:pt x="1303553" y="563765"/>
                  </a:lnTo>
                  <a:lnTo>
                    <a:pt x="1308595" y="563397"/>
                  </a:lnTo>
                  <a:lnTo>
                    <a:pt x="1344955" y="549363"/>
                  </a:lnTo>
                  <a:lnTo>
                    <a:pt x="1372311" y="521639"/>
                  </a:lnTo>
                  <a:lnTo>
                    <a:pt x="1386357" y="485279"/>
                  </a:lnTo>
                  <a:lnTo>
                    <a:pt x="1387436" y="475564"/>
                  </a:lnTo>
                  <a:lnTo>
                    <a:pt x="1387436" y="470522"/>
                  </a:lnTo>
                  <a:lnTo>
                    <a:pt x="1387792" y="470522"/>
                  </a:lnTo>
                  <a:lnTo>
                    <a:pt x="1387436" y="88925"/>
                  </a:lnTo>
                  <a:lnTo>
                    <a:pt x="1379156" y="55803"/>
                  </a:lnTo>
                  <a:lnTo>
                    <a:pt x="1377353" y="51485"/>
                  </a:lnTo>
                  <a:lnTo>
                    <a:pt x="1352511" y="20878"/>
                  </a:lnTo>
                  <a:lnTo>
                    <a:pt x="1331633" y="8280"/>
                  </a:lnTo>
                  <a:lnTo>
                    <a:pt x="1327315" y="6121"/>
                  </a:lnTo>
                  <a:lnTo>
                    <a:pt x="1317955" y="3238"/>
                  </a:lnTo>
                  <a:lnTo>
                    <a:pt x="1308239" y="1079"/>
                  </a:lnTo>
                  <a:lnTo>
                    <a:pt x="1303197" y="355"/>
                  </a:lnTo>
                  <a:lnTo>
                    <a:pt x="129851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 descr=""/>
            <p:cNvSpPr/>
            <p:nvPr/>
          </p:nvSpPr>
          <p:spPr>
            <a:xfrm>
              <a:off x="6115684" y="1618919"/>
              <a:ext cx="1388110" cy="565150"/>
            </a:xfrm>
            <a:custGeom>
              <a:avLst/>
              <a:gdLst/>
              <a:ahLst/>
              <a:cxnLst/>
              <a:rect l="l" t="t" r="r" b="b"/>
              <a:pathLst>
                <a:path w="1388109" h="565150">
                  <a:moveTo>
                    <a:pt x="0" y="93954"/>
                  </a:moveTo>
                  <a:lnTo>
                    <a:pt x="0" y="88925"/>
                  </a:lnTo>
                  <a:lnTo>
                    <a:pt x="355" y="84239"/>
                  </a:lnTo>
                  <a:lnTo>
                    <a:pt x="1079" y="79197"/>
                  </a:lnTo>
                  <a:lnTo>
                    <a:pt x="2159" y="74523"/>
                  </a:lnTo>
                  <a:lnTo>
                    <a:pt x="3238" y="69481"/>
                  </a:lnTo>
                  <a:lnTo>
                    <a:pt x="4673" y="64795"/>
                  </a:lnTo>
                  <a:lnTo>
                    <a:pt x="6108" y="60121"/>
                  </a:lnTo>
                  <a:lnTo>
                    <a:pt x="8280" y="55803"/>
                  </a:lnTo>
                  <a:lnTo>
                    <a:pt x="10071" y="51485"/>
                  </a:lnTo>
                  <a:lnTo>
                    <a:pt x="34912" y="20878"/>
                  </a:lnTo>
                  <a:lnTo>
                    <a:pt x="55791" y="8280"/>
                  </a:lnTo>
                  <a:lnTo>
                    <a:pt x="60109" y="6121"/>
                  </a:lnTo>
                  <a:lnTo>
                    <a:pt x="64795" y="4686"/>
                  </a:lnTo>
                  <a:lnTo>
                    <a:pt x="69468" y="3238"/>
                  </a:lnTo>
                  <a:lnTo>
                    <a:pt x="74510" y="2159"/>
                  </a:lnTo>
                  <a:lnTo>
                    <a:pt x="79197" y="1079"/>
                  </a:lnTo>
                  <a:lnTo>
                    <a:pt x="84239" y="355"/>
                  </a:lnTo>
                  <a:lnTo>
                    <a:pt x="88912" y="0"/>
                  </a:lnTo>
                  <a:lnTo>
                    <a:pt x="93954" y="0"/>
                  </a:lnTo>
                  <a:lnTo>
                    <a:pt x="1293469" y="0"/>
                  </a:lnTo>
                  <a:lnTo>
                    <a:pt x="1298511" y="0"/>
                  </a:lnTo>
                  <a:lnTo>
                    <a:pt x="1303197" y="355"/>
                  </a:lnTo>
                  <a:lnTo>
                    <a:pt x="1308239" y="1079"/>
                  </a:lnTo>
                  <a:lnTo>
                    <a:pt x="1312913" y="2159"/>
                  </a:lnTo>
                  <a:lnTo>
                    <a:pt x="1317955" y="3238"/>
                  </a:lnTo>
                  <a:lnTo>
                    <a:pt x="1322628" y="4686"/>
                  </a:lnTo>
                  <a:lnTo>
                    <a:pt x="1327315" y="6121"/>
                  </a:lnTo>
                  <a:lnTo>
                    <a:pt x="1331633" y="8280"/>
                  </a:lnTo>
                  <a:lnTo>
                    <a:pt x="1363319" y="30962"/>
                  </a:lnTo>
                  <a:lnTo>
                    <a:pt x="1379156" y="55803"/>
                  </a:lnTo>
                  <a:lnTo>
                    <a:pt x="1381315" y="60121"/>
                  </a:lnTo>
                  <a:lnTo>
                    <a:pt x="1382750" y="64795"/>
                  </a:lnTo>
                  <a:lnTo>
                    <a:pt x="1384198" y="69481"/>
                  </a:lnTo>
                  <a:lnTo>
                    <a:pt x="1385277" y="74523"/>
                  </a:lnTo>
                  <a:lnTo>
                    <a:pt x="1386357" y="79197"/>
                  </a:lnTo>
                  <a:lnTo>
                    <a:pt x="1387081" y="84239"/>
                  </a:lnTo>
                  <a:lnTo>
                    <a:pt x="1387436" y="88925"/>
                  </a:lnTo>
                  <a:lnTo>
                    <a:pt x="1387436" y="93954"/>
                  </a:lnTo>
                  <a:lnTo>
                    <a:pt x="1387792" y="470522"/>
                  </a:lnTo>
                  <a:lnTo>
                    <a:pt x="1387436" y="470522"/>
                  </a:lnTo>
                  <a:lnTo>
                    <a:pt x="1387436" y="475564"/>
                  </a:lnTo>
                  <a:lnTo>
                    <a:pt x="1387081" y="480237"/>
                  </a:lnTo>
                  <a:lnTo>
                    <a:pt x="1386357" y="485279"/>
                  </a:lnTo>
                  <a:lnTo>
                    <a:pt x="1385277" y="489965"/>
                  </a:lnTo>
                  <a:lnTo>
                    <a:pt x="1384198" y="494639"/>
                  </a:lnTo>
                  <a:lnTo>
                    <a:pt x="1382750" y="499325"/>
                  </a:lnTo>
                  <a:lnTo>
                    <a:pt x="1381315" y="503999"/>
                  </a:lnTo>
                  <a:lnTo>
                    <a:pt x="1363319" y="533158"/>
                  </a:lnTo>
                  <a:lnTo>
                    <a:pt x="1360081" y="536765"/>
                  </a:lnTo>
                  <a:lnTo>
                    <a:pt x="1356474" y="540359"/>
                  </a:lnTo>
                  <a:lnTo>
                    <a:pt x="1352880" y="543242"/>
                  </a:lnTo>
                  <a:lnTo>
                    <a:pt x="1348917" y="546481"/>
                  </a:lnTo>
                  <a:lnTo>
                    <a:pt x="1313268" y="562317"/>
                  </a:lnTo>
                  <a:lnTo>
                    <a:pt x="1308595" y="563397"/>
                  </a:lnTo>
                  <a:lnTo>
                    <a:pt x="1303553" y="563765"/>
                  </a:lnTo>
                  <a:lnTo>
                    <a:pt x="1298879" y="564476"/>
                  </a:lnTo>
                  <a:lnTo>
                    <a:pt x="1293837" y="564476"/>
                  </a:lnTo>
                  <a:lnTo>
                    <a:pt x="93954" y="564845"/>
                  </a:lnTo>
                  <a:lnTo>
                    <a:pt x="93954" y="564476"/>
                  </a:lnTo>
                  <a:lnTo>
                    <a:pt x="88912" y="564476"/>
                  </a:lnTo>
                  <a:lnTo>
                    <a:pt x="51473" y="554405"/>
                  </a:lnTo>
                  <a:lnTo>
                    <a:pt x="47155" y="551878"/>
                  </a:lnTo>
                  <a:lnTo>
                    <a:pt x="42837" y="549363"/>
                  </a:lnTo>
                  <a:lnTo>
                    <a:pt x="38874" y="546481"/>
                  </a:lnTo>
                  <a:lnTo>
                    <a:pt x="34912" y="543598"/>
                  </a:lnTo>
                  <a:lnTo>
                    <a:pt x="31318" y="540359"/>
                  </a:lnTo>
                  <a:lnTo>
                    <a:pt x="27711" y="537121"/>
                  </a:lnTo>
                  <a:lnTo>
                    <a:pt x="24117" y="533514"/>
                  </a:lnTo>
                  <a:lnTo>
                    <a:pt x="21234" y="529920"/>
                  </a:lnTo>
                  <a:lnTo>
                    <a:pt x="17995" y="525957"/>
                  </a:lnTo>
                  <a:lnTo>
                    <a:pt x="15112" y="521995"/>
                  </a:lnTo>
                  <a:lnTo>
                    <a:pt x="12598" y="517677"/>
                  </a:lnTo>
                  <a:lnTo>
                    <a:pt x="10439" y="513359"/>
                  </a:lnTo>
                  <a:lnTo>
                    <a:pt x="8280" y="509041"/>
                  </a:lnTo>
                  <a:lnTo>
                    <a:pt x="6476" y="504355"/>
                  </a:lnTo>
                  <a:lnTo>
                    <a:pt x="4673" y="499681"/>
                  </a:lnTo>
                  <a:lnTo>
                    <a:pt x="3238" y="494995"/>
                  </a:lnTo>
                  <a:lnTo>
                    <a:pt x="2159" y="490321"/>
                  </a:lnTo>
                  <a:lnTo>
                    <a:pt x="1079" y="485635"/>
                  </a:lnTo>
                  <a:lnTo>
                    <a:pt x="711" y="480606"/>
                  </a:lnTo>
                  <a:lnTo>
                    <a:pt x="0" y="475919"/>
                  </a:lnTo>
                  <a:lnTo>
                    <a:pt x="0" y="470877"/>
                  </a:lnTo>
                  <a:lnTo>
                    <a:pt x="0" y="93954"/>
                  </a:lnTo>
                  <a:close/>
                </a:path>
              </a:pathLst>
            </a:custGeom>
            <a:ln w="15839">
              <a:solidFill>
                <a:srgbClr val="DD31D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5" name="object 35" descr=""/>
          <p:cNvSpPr txBox="1"/>
          <p:nvPr/>
        </p:nvSpPr>
        <p:spPr>
          <a:xfrm>
            <a:off x="6432384" y="1705571"/>
            <a:ext cx="75374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81280" marR="5080" indent="-69215">
              <a:lnSpc>
                <a:spcPct val="100000"/>
              </a:lnSpc>
              <a:spcBef>
                <a:spcPts val="100"/>
              </a:spcBef>
            </a:pPr>
            <a:r>
              <a:rPr dirty="0" sz="1200" spc="-10" b="1">
                <a:latin typeface="Times New Roman"/>
                <a:cs typeface="Times New Roman"/>
              </a:rPr>
              <a:t>Operations Manager</a:t>
            </a:r>
            <a:endParaRPr sz="1200">
              <a:latin typeface="Times New Roman"/>
              <a:cs typeface="Times New Roman"/>
            </a:endParaRPr>
          </a:p>
        </p:txBody>
      </p:sp>
      <p:grpSp>
        <p:nvGrpSpPr>
          <p:cNvPr id="36" name="object 36" descr=""/>
          <p:cNvGrpSpPr/>
          <p:nvPr/>
        </p:nvGrpSpPr>
        <p:grpSpPr>
          <a:xfrm>
            <a:off x="3993819" y="2243442"/>
            <a:ext cx="4037965" cy="1384300"/>
            <a:chOff x="3993819" y="2243442"/>
            <a:chExt cx="4037965" cy="1384300"/>
          </a:xfrm>
        </p:grpSpPr>
        <p:sp>
          <p:nvSpPr>
            <p:cNvPr id="37" name="object 37" descr=""/>
            <p:cNvSpPr/>
            <p:nvPr/>
          </p:nvSpPr>
          <p:spPr>
            <a:xfrm>
              <a:off x="6809397" y="2248204"/>
              <a:ext cx="1217930" cy="193675"/>
            </a:xfrm>
            <a:custGeom>
              <a:avLst/>
              <a:gdLst/>
              <a:ahLst/>
              <a:cxnLst/>
              <a:rect l="l" t="t" r="r" b="b"/>
              <a:pathLst>
                <a:path w="1217929" h="193675">
                  <a:moveTo>
                    <a:pt x="0" y="0"/>
                  </a:moveTo>
                  <a:lnTo>
                    <a:pt x="0" y="193675"/>
                  </a:lnTo>
                </a:path>
                <a:path w="1217929" h="193675">
                  <a:moveTo>
                    <a:pt x="1217523" y="32397"/>
                  </a:moveTo>
                  <a:lnTo>
                    <a:pt x="1217523" y="193675"/>
                  </a:lnTo>
                </a:path>
              </a:pathLst>
            </a:custGeom>
            <a:ln w="9359">
              <a:solidFill>
                <a:srgbClr val="D32ED3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 descr=""/>
            <p:cNvSpPr/>
            <p:nvPr/>
          </p:nvSpPr>
          <p:spPr>
            <a:xfrm>
              <a:off x="4001757" y="3157194"/>
              <a:ext cx="796290" cy="462915"/>
            </a:xfrm>
            <a:custGeom>
              <a:avLst/>
              <a:gdLst/>
              <a:ahLst/>
              <a:cxnLst/>
              <a:rect l="l" t="t" r="r" b="b"/>
              <a:pathLst>
                <a:path w="796289" h="462914">
                  <a:moveTo>
                    <a:pt x="722528" y="0"/>
                  </a:moveTo>
                  <a:lnTo>
                    <a:pt x="73088" y="0"/>
                  </a:lnTo>
                  <a:lnTo>
                    <a:pt x="69126" y="368"/>
                  </a:lnTo>
                  <a:lnTo>
                    <a:pt x="57238" y="2527"/>
                  </a:lnTo>
                  <a:lnTo>
                    <a:pt x="53276" y="3606"/>
                  </a:lnTo>
                  <a:lnTo>
                    <a:pt x="49326" y="5041"/>
                  </a:lnTo>
                  <a:lnTo>
                    <a:pt x="45720" y="6845"/>
                  </a:lnTo>
                  <a:lnTo>
                    <a:pt x="42125" y="8280"/>
                  </a:lnTo>
                  <a:lnTo>
                    <a:pt x="12598" y="34925"/>
                  </a:lnTo>
                  <a:lnTo>
                    <a:pt x="6845" y="45719"/>
                  </a:lnTo>
                  <a:lnTo>
                    <a:pt x="5041" y="49326"/>
                  </a:lnTo>
                  <a:lnTo>
                    <a:pt x="3606" y="53289"/>
                  </a:lnTo>
                  <a:lnTo>
                    <a:pt x="2527" y="57251"/>
                  </a:lnTo>
                  <a:lnTo>
                    <a:pt x="368" y="69126"/>
                  </a:lnTo>
                  <a:lnTo>
                    <a:pt x="0" y="73088"/>
                  </a:lnTo>
                  <a:lnTo>
                    <a:pt x="0" y="389521"/>
                  </a:lnTo>
                  <a:lnTo>
                    <a:pt x="6845" y="416890"/>
                  </a:lnTo>
                  <a:lnTo>
                    <a:pt x="8280" y="420484"/>
                  </a:lnTo>
                  <a:lnTo>
                    <a:pt x="34925" y="449999"/>
                  </a:lnTo>
                  <a:lnTo>
                    <a:pt x="45720" y="455764"/>
                  </a:lnTo>
                  <a:lnTo>
                    <a:pt x="49326" y="457568"/>
                  </a:lnTo>
                  <a:lnTo>
                    <a:pt x="53276" y="459003"/>
                  </a:lnTo>
                  <a:lnTo>
                    <a:pt x="57238" y="460082"/>
                  </a:lnTo>
                  <a:lnTo>
                    <a:pt x="69126" y="462241"/>
                  </a:lnTo>
                  <a:lnTo>
                    <a:pt x="73088" y="462610"/>
                  </a:lnTo>
                  <a:lnTo>
                    <a:pt x="722884" y="462241"/>
                  </a:lnTo>
                  <a:lnTo>
                    <a:pt x="750239" y="455409"/>
                  </a:lnTo>
                  <a:lnTo>
                    <a:pt x="753846" y="453961"/>
                  </a:lnTo>
                  <a:lnTo>
                    <a:pt x="783361" y="427329"/>
                  </a:lnTo>
                  <a:lnTo>
                    <a:pt x="789127" y="416521"/>
                  </a:lnTo>
                  <a:lnTo>
                    <a:pt x="790917" y="412927"/>
                  </a:lnTo>
                  <a:lnTo>
                    <a:pt x="795959" y="385203"/>
                  </a:lnTo>
                  <a:lnTo>
                    <a:pt x="795604" y="73088"/>
                  </a:lnTo>
                  <a:lnTo>
                    <a:pt x="788758" y="45719"/>
                  </a:lnTo>
                  <a:lnTo>
                    <a:pt x="787323" y="42125"/>
                  </a:lnTo>
                  <a:lnTo>
                    <a:pt x="760679" y="12611"/>
                  </a:lnTo>
                  <a:lnTo>
                    <a:pt x="749884" y="6845"/>
                  </a:lnTo>
                  <a:lnTo>
                    <a:pt x="746277" y="5041"/>
                  </a:lnTo>
                  <a:lnTo>
                    <a:pt x="742327" y="3606"/>
                  </a:lnTo>
                  <a:lnTo>
                    <a:pt x="738365" y="2527"/>
                  </a:lnTo>
                  <a:lnTo>
                    <a:pt x="726478" y="368"/>
                  </a:lnTo>
                  <a:lnTo>
                    <a:pt x="72252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 descr=""/>
            <p:cNvSpPr/>
            <p:nvPr/>
          </p:nvSpPr>
          <p:spPr>
            <a:xfrm>
              <a:off x="4001757" y="3157194"/>
              <a:ext cx="796290" cy="462915"/>
            </a:xfrm>
            <a:custGeom>
              <a:avLst/>
              <a:gdLst/>
              <a:ahLst/>
              <a:cxnLst/>
              <a:rect l="l" t="t" r="r" b="b"/>
              <a:pathLst>
                <a:path w="796289" h="462914">
                  <a:moveTo>
                    <a:pt x="0" y="77050"/>
                  </a:moveTo>
                  <a:lnTo>
                    <a:pt x="0" y="73088"/>
                  </a:lnTo>
                  <a:lnTo>
                    <a:pt x="368" y="69126"/>
                  </a:lnTo>
                  <a:lnTo>
                    <a:pt x="6845" y="45719"/>
                  </a:lnTo>
                  <a:lnTo>
                    <a:pt x="8280" y="42125"/>
                  </a:lnTo>
                  <a:lnTo>
                    <a:pt x="22682" y="22682"/>
                  </a:lnTo>
                  <a:lnTo>
                    <a:pt x="25565" y="19799"/>
                  </a:lnTo>
                  <a:lnTo>
                    <a:pt x="45720" y="6845"/>
                  </a:lnTo>
                  <a:lnTo>
                    <a:pt x="49326" y="5041"/>
                  </a:lnTo>
                  <a:lnTo>
                    <a:pt x="53276" y="3606"/>
                  </a:lnTo>
                  <a:lnTo>
                    <a:pt x="57238" y="2527"/>
                  </a:lnTo>
                  <a:lnTo>
                    <a:pt x="61201" y="1803"/>
                  </a:lnTo>
                  <a:lnTo>
                    <a:pt x="65163" y="1079"/>
                  </a:lnTo>
                  <a:lnTo>
                    <a:pt x="69126" y="368"/>
                  </a:lnTo>
                  <a:lnTo>
                    <a:pt x="73088" y="0"/>
                  </a:lnTo>
                  <a:lnTo>
                    <a:pt x="77038" y="0"/>
                  </a:lnTo>
                  <a:lnTo>
                    <a:pt x="718565" y="0"/>
                  </a:lnTo>
                  <a:lnTo>
                    <a:pt x="722528" y="0"/>
                  </a:lnTo>
                  <a:lnTo>
                    <a:pt x="726478" y="368"/>
                  </a:lnTo>
                  <a:lnTo>
                    <a:pt x="730440" y="1079"/>
                  </a:lnTo>
                  <a:lnTo>
                    <a:pt x="734402" y="1803"/>
                  </a:lnTo>
                  <a:lnTo>
                    <a:pt x="738365" y="2527"/>
                  </a:lnTo>
                  <a:lnTo>
                    <a:pt x="742327" y="3606"/>
                  </a:lnTo>
                  <a:lnTo>
                    <a:pt x="746277" y="5041"/>
                  </a:lnTo>
                  <a:lnTo>
                    <a:pt x="749884" y="6845"/>
                  </a:lnTo>
                  <a:lnTo>
                    <a:pt x="753478" y="8280"/>
                  </a:lnTo>
                  <a:lnTo>
                    <a:pt x="772922" y="22682"/>
                  </a:lnTo>
                  <a:lnTo>
                    <a:pt x="775804" y="25565"/>
                  </a:lnTo>
                  <a:lnTo>
                    <a:pt x="788758" y="45719"/>
                  </a:lnTo>
                  <a:lnTo>
                    <a:pt x="790562" y="49326"/>
                  </a:lnTo>
                  <a:lnTo>
                    <a:pt x="795604" y="73088"/>
                  </a:lnTo>
                  <a:lnTo>
                    <a:pt x="795604" y="77050"/>
                  </a:lnTo>
                  <a:lnTo>
                    <a:pt x="795959" y="385203"/>
                  </a:lnTo>
                  <a:lnTo>
                    <a:pt x="795959" y="389166"/>
                  </a:lnTo>
                  <a:lnTo>
                    <a:pt x="795604" y="393128"/>
                  </a:lnTo>
                  <a:lnTo>
                    <a:pt x="794880" y="397090"/>
                  </a:lnTo>
                  <a:lnTo>
                    <a:pt x="794156" y="401040"/>
                  </a:lnTo>
                  <a:lnTo>
                    <a:pt x="793445" y="405002"/>
                  </a:lnTo>
                  <a:lnTo>
                    <a:pt x="792365" y="408965"/>
                  </a:lnTo>
                  <a:lnTo>
                    <a:pt x="790917" y="412927"/>
                  </a:lnTo>
                  <a:lnTo>
                    <a:pt x="789127" y="416521"/>
                  </a:lnTo>
                  <a:lnTo>
                    <a:pt x="787679" y="420128"/>
                  </a:lnTo>
                  <a:lnTo>
                    <a:pt x="785520" y="423722"/>
                  </a:lnTo>
                  <a:lnTo>
                    <a:pt x="783361" y="427329"/>
                  </a:lnTo>
                  <a:lnTo>
                    <a:pt x="781202" y="430568"/>
                  </a:lnTo>
                  <a:lnTo>
                    <a:pt x="778687" y="433806"/>
                  </a:lnTo>
                  <a:lnTo>
                    <a:pt x="776160" y="436689"/>
                  </a:lnTo>
                  <a:lnTo>
                    <a:pt x="773277" y="439559"/>
                  </a:lnTo>
                  <a:lnTo>
                    <a:pt x="770407" y="442442"/>
                  </a:lnTo>
                  <a:lnTo>
                    <a:pt x="767524" y="444969"/>
                  </a:lnTo>
                  <a:lnTo>
                    <a:pt x="764286" y="447484"/>
                  </a:lnTo>
                  <a:lnTo>
                    <a:pt x="761047" y="449643"/>
                  </a:lnTo>
                  <a:lnTo>
                    <a:pt x="757440" y="451802"/>
                  </a:lnTo>
                  <a:lnTo>
                    <a:pt x="753846" y="453961"/>
                  </a:lnTo>
                  <a:lnTo>
                    <a:pt x="750239" y="455409"/>
                  </a:lnTo>
                  <a:lnTo>
                    <a:pt x="746645" y="457200"/>
                  </a:lnTo>
                  <a:lnTo>
                    <a:pt x="742683" y="458647"/>
                  </a:lnTo>
                  <a:lnTo>
                    <a:pt x="738720" y="459727"/>
                  </a:lnTo>
                  <a:lnTo>
                    <a:pt x="734758" y="460451"/>
                  </a:lnTo>
                  <a:lnTo>
                    <a:pt x="730808" y="461162"/>
                  </a:lnTo>
                  <a:lnTo>
                    <a:pt x="726846" y="461886"/>
                  </a:lnTo>
                  <a:lnTo>
                    <a:pt x="722884" y="462241"/>
                  </a:lnTo>
                  <a:lnTo>
                    <a:pt x="718921" y="462241"/>
                  </a:lnTo>
                  <a:lnTo>
                    <a:pt x="77038" y="462610"/>
                  </a:lnTo>
                  <a:lnTo>
                    <a:pt x="73088" y="462610"/>
                  </a:lnTo>
                  <a:lnTo>
                    <a:pt x="69126" y="462241"/>
                  </a:lnTo>
                  <a:lnTo>
                    <a:pt x="45720" y="455764"/>
                  </a:lnTo>
                  <a:lnTo>
                    <a:pt x="42125" y="454329"/>
                  </a:lnTo>
                  <a:lnTo>
                    <a:pt x="12598" y="427685"/>
                  </a:lnTo>
                  <a:lnTo>
                    <a:pt x="6845" y="416890"/>
                  </a:lnTo>
                  <a:lnTo>
                    <a:pt x="5041" y="413283"/>
                  </a:lnTo>
                  <a:lnTo>
                    <a:pt x="0" y="389521"/>
                  </a:lnTo>
                  <a:lnTo>
                    <a:pt x="0" y="385559"/>
                  </a:lnTo>
                  <a:lnTo>
                    <a:pt x="0" y="77050"/>
                  </a:lnTo>
                  <a:close/>
                </a:path>
              </a:pathLst>
            </a:custGeom>
            <a:ln w="15839">
              <a:solidFill>
                <a:srgbClr val="DD31D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0" name="object 40" descr=""/>
          <p:cNvSpPr txBox="1"/>
          <p:nvPr/>
        </p:nvSpPr>
        <p:spPr>
          <a:xfrm>
            <a:off x="4118660" y="3223348"/>
            <a:ext cx="56134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8285" marR="5080" indent="-236220">
              <a:lnSpc>
                <a:spcPct val="100000"/>
              </a:lnSpc>
              <a:spcBef>
                <a:spcPts val="100"/>
              </a:spcBef>
            </a:pPr>
            <a:r>
              <a:rPr dirty="0" sz="1000" spc="-10">
                <a:latin typeface="Times New Roman"/>
                <a:cs typeface="Times New Roman"/>
              </a:rPr>
              <a:t>Advertisin </a:t>
            </a:r>
            <a:r>
              <a:rPr dirty="0" sz="1000" spc="-50">
                <a:latin typeface="Times New Roman"/>
                <a:cs typeface="Times New Roman"/>
              </a:rPr>
              <a:t>g</a:t>
            </a:r>
            <a:endParaRPr sz="1000">
              <a:latin typeface="Times New Roman"/>
              <a:cs typeface="Times New Roman"/>
            </a:endParaRPr>
          </a:p>
        </p:txBody>
      </p:sp>
      <p:grpSp>
        <p:nvGrpSpPr>
          <p:cNvPr id="41" name="object 41" descr=""/>
          <p:cNvGrpSpPr/>
          <p:nvPr/>
        </p:nvGrpSpPr>
        <p:grpSpPr>
          <a:xfrm>
            <a:off x="5231142" y="3187064"/>
            <a:ext cx="812165" cy="478790"/>
            <a:chOff x="5231142" y="3187064"/>
            <a:chExt cx="812165" cy="478790"/>
          </a:xfrm>
        </p:grpSpPr>
        <p:sp>
          <p:nvSpPr>
            <p:cNvPr id="42" name="object 42" descr=""/>
            <p:cNvSpPr/>
            <p:nvPr/>
          </p:nvSpPr>
          <p:spPr>
            <a:xfrm>
              <a:off x="5239080" y="3195002"/>
              <a:ext cx="796290" cy="462915"/>
            </a:xfrm>
            <a:custGeom>
              <a:avLst/>
              <a:gdLst/>
              <a:ahLst/>
              <a:cxnLst/>
              <a:rect l="l" t="t" r="r" b="b"/>
              <a:pathLst>
                <a:path w="796289" h="462914">
                  <a:moveTo>
                    <a:pt x="722515" y="0"/>
                  </a:moveTo>
                  <a:lnTo>
                    <a:pt x="73075" y="0"/>
                  </a:lnTo>
                  <a:lnTo>
                    <a:pt x="69126" y="355"/>
                  </a:lnTo>
                  <a:lnTo>
                    <a:pt x="57238" y="2514"/>
                  </a:lnTo>
                  <a:lnTo>
                    <a:pt x="53276" y="3594"/>
                  </a:lnTo>
                  <a:lnTo>
                    <a:pt x="49314" y="5041"/>
                  </a:lnTo>
                  <a:lnTo>
                    <a:pt x="45719" y="6832"/>
                  </a:lnTo>
                  <a:lnTo>
                    <a:pt x="42125" y="8280"/>
                  </a:lnTo>
                  <a:lnTo>
                    <a:pt x="12598" y="34912"/>
                  </a:lnTo>
                  <a:lnTo>
                    <a:pt x="6845" y="45720"/>
                  </a:lnTo>
                  <a:lnTo>
                    <a:pt x="5041" y="49314"/>
                  </a:lnTo>
                  <a:lnTo>
                    <a:pt x="3594" y="53276"/>
                  </a:lnTo>
                  <a:lnTo>
                    <a:pt x="2514" y="57238"/>
                  </a:lnTo>
                  <a:lnTo>
                    <a:pt x="355" y="69113"/>
                  </a:lnTo>
                  <a:lnTo>
                    <a:pt x="0" y="73075"/>
                  </a:lnTo>
                  <a:lnTo>
                    <a:pt x="0" y="389521"/>
                  </a:lnTo>
                  <a:lnTo>
                    <a:pt x="6845" y="416877"/>
                  </a:lnTo>
                  <a:lnTo>
                    <a:pt x="8280" y="420471"/>
                  </a:lnTo>
                  <a:lnTo>
                    <a:pt x="34925" y="449999"/>
                  </a:lnTo>
                  <a:lnTo>
                    <a:pt x="45719" y="455752"/>
                  </a:lnTo>
                  <a:lnTo>
                    <a:pt x="49314" y="457555"/>
                  </a:lnTo>
                  <a:lnTo>
                    <a:pt x="53276" y="459003"/>
                  </a:lnTo>
                  <a:lnTo>
                    <a:pt x="57238" y="460082"/>
                  </a:lnTo>
                  <a:lnTo>
                    <a:pt x="69126" y="462241"/>
                  </a:lnTo>
                  <a:lnTo>
                    <a:pt x="73075" y="462597"/>
                  </a:lnTo>
                  <a:lnTo>
                    <a:pt x="722884" y="462241"/>
                  </a:lnTo>
                  <a:lnTo>
                    <a:pt x="750239" y="455396"/>
                  </a:lnTo>
                  <a:lnTo>
                    <a:pt x="753833" y="453961"/>
                  </a:lnTo>
                  <a:lnTo>
                    <a:pt x="783361" y="427316"/>
                  </a:lnTo>
                  <a:lnTo>
                    <a:pt x="789114" y="416521"/>
                  </a:lnTo>
                  <a:lnTo>
                    <a:pt x="790917" y="412915"/>
                  </a:lnTo>
                  <a:lnTo>
                    <a:pt x="795959" y="385203"/>
                  </a:lnTo>
                  <a:lnTo>
                    <a:pt x="795604" y="73075"/>
                  </a:lnTo>
                  <a:lnTo>
                    <a:pt x="788758" y="45720"/>
                  </a:lnTo>
                  <a:lnTo>
                    <a:pt x="787323" y="42113"/>
                  </a:lnTo>
                  <a:lnTo>
                    <a:pt x="760679" y="12598"/>
                  </a:lnTo>
                  <a:lnTo>
                    <a:pt x="749884" y="6832"/>
                  </a:lnTo>
                  <a:lnTo>
                    <a:pt x="746277" y="5041"/>
                  </a:lnTo>
                  <a:lnTo>
                    <a:pt x="742314" y="3594"/>
                  </a:lnTo>
                  <a:lnTo>
                    <a:pt x="738365" y="2514"/>
                  </a:lnTo>
                  <a:lnTo>
                    <a:pt x="726478" y="355"/>
                  </a:lnTo>
                  <a:lnTo>
                    <a:pt x="72251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 descr=""/>
            <p:cNvSpPr/>
            <p:nvPr/>
          </p:nvSpPr>
          <p:spPr>
            <a:xfrm>
              <a:off x="5239080" y="3195002"/>
              <a:ext cx="796290" cy="462915"/>
            </a:xfrm>
            <a:custGeom>
              <a:avLst/>
              <a:gdLst/>
              <a:ahLst/>
              <a:cxnLst/>
              <a:rect l="l" t="t" r="r" b="b"/>
              <a:pathLst>
                <a:path w="796289" h="462914">
                  <a:moveTo>
                    <a:pt x="0" y="77038"/>
                  </a:moveTo>
                  <a:lnTo>
                    <a:pt x="0" y="73075"/>
                  </a:lnTo>
                  <a:lnTo>
                    <a:pt x="355" y="69113"/>
                  </a:lnTo>
                  <a:lnTo>
                    <a:pt x="1079" y="65163"/>
                  </a:lnTo>
                  <a:lnTo>
                    <a:pt x="1803" y="61201"/>
                  </a:lnTo>
                  <a:lnTo>
                    <a:pt x="2514" y="57238"/>
                  </a:lnTo>
                  <a:lnTo>
                    <a:pt x="3594" y="53276"/>
                  </a:lnTo>
                  <a:lnTo>
                    <a:pt x="5041" y="49314"/>
                  </a:lnTo>
                  <a:lnTo>
                    <a:pt x="6845" y="45720"/>
                  </a:lnTo>
                  <a:lnTo>
                    <a:pt x="8280" y="42113"/>
                  </a:lnTo>
                  <a:lnTo>
                    <a:pt x="10439" y="38519"/>
                  </a:lnTo>
                  <a:lnTo>
                    <a:pt x="12598" y="34912"/>
                  </a:lnTo>
                  <a:lnTo>
                    <a:pt x="14757" y="31673"/>
                  </a:lnTo>
                  <a:lnTo>
                    <a:pt x="17284" y="28435"/>
                  </a:lnTo>
                  <a:lnTo>
                    <a:pt x="19799" y="25552"/>
                  </a:lnTo>
                  <a:lnTo>
                    <a:pt x="22682" y="22682"/>
                  </a:lnTo>
                  <a:lnTo>
                    <a:pt x="25565" y="19799"/>
                  </a:lnTo>
                  <a:lnTo>
                    <a:pt x="45719" y="6832"/>
                  </a:lnTo>
                  <a:lnTo>
                    <a:pt x="49314" y="5041"/>
                  </a:lnTo>
                  <a:lnTo>
                    <a:pt x="53276" y="3594"/>
                  </a:lnTo>
                  <a:lnTo>
                    <a:pt x="57238" y="2514"/>
                  </a:lnTo>
                  <a:lnTo>
                    <a:pt x="61201" y="1803"/>
                  </a:lnTo>
                  <a:lnTo>
                    <a:pt x="65163" y="1079"/>
                  </a:lnTo>
                  <a:lnTo>
                    <a:pt x="69126" y="355"/>
                  </a:lnTo>
                  <a:lnTo>
                    <a:pt x="73075" y="0"/>
                  </a:lnTo>
                  <a:lnTo>
                    <a:pt x="77038" y="0"/>
                  </a:lnTo>
                  <a:lnTo>
                    <a:pt x="718565" y="0"/>
                  </a:lnTo>
                  <a:lnTo>
                    <a:pt x="722515" y="0"/>
                  </a:lnTo>
                  <a:lnTo>
                    <a:pt x="726478" y="355"/>
                  </a:lnTo>
                  <a:lnTo>
                    <a:pt x="730440" y="1079"/>
                  </a:lnTo>
                  <a:lnTo>
                    <a:pt x="734402" y="1803"/>
                  </a:lnTo>
                  <a:lnTo>
                    <a:pt x="738365" y="2514"/>
                  </a:lnTo>
                  <a:lnTo>
                    <a:pt x="742314" y="3594"/>
                  </a:lnTo>
                  <a:lnTo>
                    <a:pt x="746277" y="5041"/>
                  </a:lnTo>
                  <a:lnTo>
                    <a:pt x="749884" y="6832"/>
                  </a:lnTo>
                  <a:lnTo>
                    <a:pt x="753478" y="8280"/>
                  </a:lnTo>
                  <a:lnTo>
                    <a:pt x="772922" y="22682"/>
                  </a:lnTo>
                  <a:lnTo>
                    <a:pt x="775804" y="25552"/>
                  </a:lnTo>
                  <a:lnTo>
                    <a:pt x="778319" y="28435"/>
                  </a:lnTo>
                  <a:lnTo>
                    <a:pt x="780834" y="31673"/>
                  </a:lnTo>
                  <a:lnTo>
                    <a:pt x="783005" y="34912"/>
                  </a:lnTo>
                  <a:lnTo>
                    <a:pt x="785164" y="38519"/>
                  </a:lnTo>
                  <a:lnTo>
                    <a:pt x="787323" y="42113"/>
                  </a:lnTo>
                  <a:lnTo>
                    <a:pt x="788758" y="45720"/>
                  </a:lnTo>
                  <a:lnTo>
                    <a:pt x="790562" y="49314"/>
                  </a:lnTo>
                  <a:lnTo>
                    <a:pt x="791997" y="53276"/>
                  </a:lnTo>
                  <a:lnTo>
                    <a:pt x="793076" y="57238"/>
                  </a:lnTo>
                  <a:lnTo>
                    <a:pt x="793800" y="61201"/>
                  </a:lnTo>
                  <a:lnTo>
                    <a:pt x="794524" y="65163"/>
                  </a:lnTo>
                  <a:lnTo>
                    <a:pt x="795235" y="69113"/>
                  </a:lnTo>
                  <a:lnTo>
                    <a:pt x="795604" y="73075"/>
                  </a:lnTo>
                  <a:lnTo>
                    <a:pt x="795604" y="77038"/>
                  </a:lnTo>
                  <a:lnTo>
                    <a:pt x="795959" y="385203"/>
                  </a:lnTo>
                  <a:lnTo>
                    <a:pt x="795959" y="389153"/>
                  </a:lnTo>
                  <a:lnTo>
                    <a:pt x="795604" y="393115"/>
                  </a:lnTo>
                  <a:lnTo>
                    <a:pt x="794880" y="397078"/>
                  </a:lnTo>
                  <a:lnTo>
                    <a:pt x="794156" y="401040"/>
                  </a:lnTo>
                  <a:lnTo>
                    <a:pt x="793445" y="405002"/>
                  </a:lnTo>
                  <a:lnTo>
                    <a:pt x="792365" y="408952"/>
                  </a:lnTo>
                  <a:lnTo>
                    <a:pt x="790917" y="412915"/>
                  </a:lnTo>
                  <a:lnTo>
                    <a:pt x="789114" y="416521"/>
                  </a:lnTo>
                  <a:lnTo>
                    <a:pt x="787679" y="420116"/>
                  </a:lnTo>
                  <a:lnTo>
                    <a:pt x="773277" y="439559"/>
                  </a:lnTo>
                  <a:lnTo>
                    <a:pt x="770394" y="442442"/>
                  </a:lnTo>
                  <a:lnTo>
                    <a:pt x="750239" y="455396"/>
                  </a:lnTo>
                  <a:lnTo>
                    <a:pt x="746645" y="457200"/>
                  </a:lnTo>
                  <a:lnTo>
                    <a:pt x="722884" y="462241"/>
                  </a:lnTo>
                  <a:lnTo>
                    <a:pt x="718921" y="462241"/>
                  </a:lnTo>
                  <a:lnTo>
                    <a:pt x="77038" y="462597"/>
                  </a:lnTo>
                  <a:lnTo>
                    <a:pt x="73075" y="462597"/>
                  </a:lnTo>
                  <a:lnTo>
                    <a:pt x="69126" y="462241"/>
                  </a:lnTo>
                  <a:lnTo>
                    <a:pt x="65163" y="461518"/>
                  </a:lnTo>
                  <a:lnTo>
                    <a:pt x="61201" y="460794"/>
                  </a:lnTo>
                  <a:lnTo>
                    <a:pt x="57238" y="460082"/>
                  </a:lnTo>
                  <a:lnTo>
                    <a:pt x="53276" y="459003"/>
                  </a:lnTo>
                  <a:lnTo>
                    <a:pt x="49314" y="457555"/>
                  </a:lnTo>
                  <a:lnTo>
                    <a:pt x="45719" y="455752"/>
                  </a:lnTo>
                  <a:lnTo>
                    <a:pt x="42125" y="454317"/>
                  </a:lnTo>
                  <a:lnTo>
                    <a:pt x="22682" y="439915"/>
                  </a:lnTo>
                  <a:lnTo>
                    <a:pt x="19799" y="437032"/>
                  </a:lnTo>
                  <a:lnTo>
                    <a:pt x="6845" y="416877"/>
                  </a:lnTo>
                  <a:lnTo>
                    <a:pt x="5041" y="413283"/>
                  </a:lnTo>
                  <a:lnTo>
                    <a:pt x="3594" y="409321"/>
                  </a:lnTo>
                  <a:lnTo>
                    <a:pt x="2514" y="405358"/>
                  </a:lnTo>
                  <a:lnTo>
                    <a:pt x="1803" y="401396"/>
                  </a:lnTo>
                  <a:lnTo>
                    <a:pt x="1079" y="397433"/>
                  </a:lnTo>
                  <a:lnTo>
                    <a:pt x="355" y="393471"/>
                  </a:lnTo>
                  <a:lnTo>
                    <a:pt x="0" y="389521"/>
                  </a:lnTo>
                  <a:lnTo>
                    <a:pt x="0" y="385559"/>
                  </a:lnTo>
                  <a:lnTo>
                    <a:pt x="0" y="77038"/>
                  </a:lnTo>
                  <a:close/>
                </a:path>
              </a:pathLst>
            </a:custGeom>
            <a:ln w="15839">
              <a:solidFill>
                <a:srgbClr val="DD31D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4" name="object 44" descr=""/>
          <p:cNvSpPr txBox="1"/>
          <p:nvPr/>
        </p:nvSpPr>
        <p:spPr>
          <a:xfrm>
            <a:off x="5370741" y="3261143"/>
            <a:ext cx="53340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56210" marR="5080" indent="-144145">
              <a:lnSpc>
                <a:spcPct val="100000"/>
              </a:lnSpc>
              <a:spcBef>
                <a:spcPts val="100"/>
              </a:spcBef>
            </a:pPr>
            <a:r>
              <a:rPr dirty="0" sz="1000" spc="-10">
                <a:latin typeface="Times New Roman"/>
                <a:cs typeface="Times New Roman"/>
              </a:rPr>
              <a:t>Menu/Dis </a:t>
            </a:r>
            <a:r>
              <a:rPr dirty="0" sz="1000" spc="-20">
                <a:latin typeface="Times New Roman"/>
                <a:cs typeface="Times New Roman"/>
              </a:rPr>
              <a:t>play</a:t>
            </a:r>
            <a:endParaRPr sz="1000">
              <a:latin typeface="Times New Roman"/>
              <a:cs typeface="Times New Roman"/>
            </a:endParaRPr>
          </a:p>
        </p:txBody>
      </p:sp>
      <p:grpSp>
        <p:nvGrpSpPr>
          <p:cNvPr id="45" name="object 45" descr=""/>
          <p:cNvGrpSpPr/>
          <p:nvPr/>
        </p:nvGrpSpPr>
        <p:grpSpPr>
          <a:xfrm>
            <a:off x="6403657" y="3187064"/>
            <a:ext cx="812165" cy="478790"/>
            <a:chOff x="6403657" y="3187064"/>
            <a:chExt cx="812165" cy="478790"/>
          </a:xfrm>
        </p:grpSpPr>
        <p:sp>
          <p:nvSpPr>
            <p:cNvPr id="46" name="object 46" descr=""/>
            <p:cNvSpPr/>
            <p:nvPr/>
          </p:nvSpPr>
          <p:spPr>
            <a:xfrm>
              <a:off x="6411595" y="3195002"/>
              <a:ext cx="796290" cy="462915"/>
            </a:xfrm>
            <a:custGeom>
              <a:avLst/>
              <a:gdLst/>
              <a:ahLst/>
              <a:cxnLst/>
              <a:rect l="l" t="t" r="r" b="b"/>
              <a:pathLst>
                <a:path w="796290" h="462914">
                  <a:moveTo>
                    <a:pt x="722528" y="0"/>
                  </a:moveTo>
                  <a:lnTo>
                    <a:pt x="73088" y="0"/>
                  </a:lnTo>
                  <a:lnTo>
                    <a:pt x="69126" y="355"/>
                  </a:lnTo>
                  <a:lnTo>
                    <a:pt x="57238" y="2514"/>
                  </a:lnTo>
                  <a:lnTo>
                    <a:pt x="53289" y="3594"/>
                  </a:lnTo>
                  <a:lnTo>
                    <a:pt x="49326" y="5041"/>
                  </a:lnTo>
                  <a:lnTo>
                    <a:pt x="45719" y="6832"/>
                  </a:lnTo>
                  <a:lnTo>
                    <a:pt x="42125" y="8280"/>
                  </a:lnTo>
                  <a:lnTo>
                    <a:pt x="12611" y="34912"/>
                  </a:lnTo>
                  <a:lnTo>
                    <a:pt x="6845" y="45720"/>
                  </a:lnTo>
                  <a:lnTo>
                    <a:pt x="5041" y="49314"/>
                  </a:lnTo>
                  <a:lnTo>
                    <a:pt x="3606" y="53276"/>
                  </a:lnTo>
                  <a:lnTo>
                    <a:pt x="2527" y="57238"/>
                  </a:lnTo>
                  <a:lnTo>
                    <a:pt x="368" y="69113"/>
                  </a:lnTo>
                  <a:lnTo>
                    <a:pt x="0" y="73075"/>
                  </a:lnTo>
                  <a:lnTo>
                    <a:pt x="0" y="389521"/>
                  </a:lnTo>
                  <a:lnTo>
                    <a:pt x="6845" y="416877"/>
                  </a:lnTo>
                  <a:lnTo>
                    <a:pt x="8280" y="420471"/>
                  </a:lnTo>
                  <a:lnTo>
                    <a:pt x="34925" y="449999"/>
                  </a:lnTo>
                  <a:lnTo>
                    <a:pt x="45719" y="455752"/>
                  </a:lnTo>
                  <a:lnTo>
                    <a:pt x="49326" y="457555"/>
                  </a:lnTo>
                  <a:lnTo>
                    <a:pt x="53289" y="459003"/>
                  </a:lnTo>
                  <a:lnTo>
                    <a:pt x="57238" y="460082"/>
                  </a:lnTo>
                  <a:lnTo>
                    <a:pt x="69126" y="462241"/>
                  </a:lnTo>
                  <a:lnTo>
                    <a:pt x="73088" y="462597"/>
                  </a:lnTo>
                  <a:lnTo>
                    <a:pt x="722883" y="462241"/>
                  </a:lnTo>
                  <a:lnTo>
                    <a:pt x="750239" y="455396"/>
                  </a:lnTo>
                  <a:lnTo>
                    <a:pt x="753846" y="453961"/>
                  </a:lnTo>
                  <a:lnTo>
                    <a:pt x="783361" y="427316"/>
                  </a:lnTo>
                  <a:lnTo>
                    <a:pt x="789127" y="416521"/>
                  </a:lnTo>
                  <a:lnTo>
                    <a:pt x="790930" y="412915"/>
                  </a:lnTo>
                  <a:lnTo>
                    <a:pt x="795959" y="385203"/>
                  </a:lnTo>
                  <a:lnTo>
                    <a:pt x="795604" y="73075"/>
                  </a:lnTo>
                  <a:lnTo>
                    <a:pt x="788758" y="45720"/>
                  </a:lnTo>
                  <a:lnTo>
                    <a:pt x="787323" y="42113"/>
                  </a:lnTo>
                  <a:lnTo>
                    <a:pt x="760679" y="12598"/>
                  </a:lnTo>
                  <a:lnTo>
                    <a:pt x="749884" y="6832"/>
                  </a:lnTo>
                  <a:lnTo>
                    <a:pt x="746290" y="5041"/>
                  </a:lnTo>
                  <a:lnTo>
                    <a:pt x="742327" y="3594"/>
                  </a:lnTo>
                  <a:lnTo>
                    <a:pt x="738365" y="2514"/>
                  </a:lnTo>
                  <a:lnTo>
                    <a:pt x="726490" y="355"/>
                  </a:lnTo>
                  <a:lnTo>
                    <a:pt x="72252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 descr=""/>
            <p:cNvSpPr/>
            <p:nvPr/>
          </p:nvSpPr>
          <p:spPr>
            <a:xfrm>
              <a:off x="6411595" y="3195002"/>
              <a:ext cx="796290" cy="462915"/>
            </a:xfrm>
            <a:custGeom>
              <a:avLst/>
              <a:gdLst/>
              <a:ahLst/>
              <a:cxnLst/>
              <a:rect l="l" t="t" r="r" b="b"/>
              <a:pathLst>
                <a:path w="796290" h="462914">
                  <a:moveTo>
                    <a:pt x="0" y="77038"/>
                  </a:moveTo>
                  <a:lnTo>
                    <a:pt x="0" y="73075"/>
                  </a:lnTo>
                  <a:lnTo>
                    <a:pt x="368" y="69113"/>
                  </a:lnTo>
                  <a:lnTo>
                    <a:pt x="1079" y="65163"/>
                  </a:lnTo>
                  <a:lnTo>
                    <a:pt x="1803" y="61201"/>
                  </a:lnTo>
                  <a:lnTo>
                    <a:pt x="2527" y="57238"/>
                  </a:lnTo>
                  <a:lnTo>
                    <a:pt x="3606" y="53276"/>
                  </a:lnTo>
                  <a:lnTo>
                    <a:pt x="5041" y="49314"/>
                  </a:lnTo>
                  <a:lnTo>
                    <a:pt x="6845" y="45720"/>
                  </a:lnTo>
                  <a:lnTo>
                    <a:pt x="8280" y="42113"/>
                  </a:lnTo>
                  <a:lnTo>
                    <a:pt x="22682" y="22682"/>
                  </a:lnTo>
                  <a:lnTo>
                    <a:pt x="25565" y="19799"/>
                  </a:lnTo>
                  <a:lnTo>
                    <a:pt x="45719" y="6832"/>
                  </a:lnTo>
                  <a:lnTo>
                    <a:pt x="49326" y="5041"/>
                  </a:lnTo>
                  <a:lnTo>
                    <a:pt x="53289" y="3594"/>
                  </a:lnTo>
                  <a:lnTo>
                    <a:pt x="57238" y="2514"/>
                  </a:lnTo>
                  <a:lnTo>
                    <a:pt x="61201" y="1803"/>
                  </a:lnTo>
                  <a:lnTo>
                    <a:pt x="65163" y="1079"/>
                  </a:lnTo>
                  <a:lnTo>
                    <a:pt x="69126" y="355"/>
                  </a:lnTo>
                  <a:lnTo>
                    <a:pt x="73088" y="0"/>
                  </a:lnTo>
                  <a:lnTo>
                    <a:pt x="77050" y="0"/>
                  </a:lnTo>
                  <a:lnTo>
                    <a:pt x="718565" y="0"/>
                  </a:lnTo>
                  <a:lnTo>
                    <a:pt x="722528" y="0"/>
                  </a:lnTo>
                  <a:lnTo>
                    <a:pt x="726490" y="355"/>
                  </a:lnTo>
                  <a:lnTo>
                    <a:pt x="730440" y="1079"/>
                  </a:lnTo>
                  <a:lnTo>
                    <a:pt x="734402" y="1803"/>
                  </a:lnTo>
                  <a:lnTo>
                    <a:pt x="738365" y="2514"/>
                  </a:lnTo>
                  <a:lnTo>
                    <a:pt x="742327" y="3594"/>
                  </a:lnTo>
                  <a:lnTo>
                    <a:pt x="746290" y="5041"/>
                  </a:lnTo>
                  <a:lnTo>
                    <a:pt x="749884" y="6832"/>
                  </a:lnTo>
                  <a:lnTo>
                    <a:pt x="753490" y="8280"/>
                  </a:lnTo>
                  <a:lnTo>
                    <a:pt x="757085" y="10439"/>
                  </a:lnTo>
                  <a:lnTo>
                    <a:pt x="760679" y="12598"/>
                  </a:lnTo>
                  <a:lnTo>
                    <a:pt x="763930" y="14757"/>
                  </a:lnTo>
                  <a:lnTo>
                    <a:pt x="767168" y="17272"/>
                  </a:lnTo>
                  <a:lnTo>
                    <a:pt x="770039" y="19799"/>
                  </a:lnTo>
                  <a:lnTo>
                    <a:pt x="772922" y="22682"/>
                  </a:lnTo>
                  <a:lnTo>
                    <a:pt x="775804" y="25552"/>
                  </a:lnTo>
                  <a:lnTo>
                    <a:pt x="778319" y="28435"/>
                  </a:lnTo>
                  <a:lnTo>
                    <a:pt x="780846" y="31673"/>
                  </a:lnTo>
                  <a:lnTo>
                    <a:pt x="783005" y="34912"/>
                  </a:lnTo>
                  <a:lnTo>
                    <a:pt x="785164" y="38519"/>
                  </a:lnTo>
                  <a:lnTo>
                    <a:pt x="787323" y="42113"/>
                  </a:lnTo>
                  <a:lnTo>
                    <a:pt x="788758" y="45720"/>
                  </a:lnTo>
                  <a:lnTo>
                    <a:pt x="790562" y="49314"/>
                  </a:lnTo>
                  <a:lnTo>
                    <a:pt x="792010" y="53276"/>
                  </a:lnTo>
                  <a:lnTo>
                    <a:pt x="793089" y="57238"/>
                  </a:lnTo>
                  <a:lnTo>
                    <a:pt x="793800" y="61201"/>
                  </a:lnTo>
                  <a:lnTo>
                    <a:pt x="794524" y="65163"/>
                  </a:lnTo>
                  <a:lnTo>
                    <a:pt x="795248" y="69113"/>
                  </a:lnTo>
                  <a:lnTo>
                    <a:pt x="795604" y="73075"/>
                  </a:lnTo>
                  <a:lnTo>
                    <a:pt x="795604" y="77038"/>
                  </a:lnTo>
                  <a:lnTo>
                    <a:pt x="795959" y="385203"/>
                  </a:lnTo>
                  <a:lnTo>
                    <a:pt x="795959" y="389153"/>
                  </a:lnTo>
                  <a:lnTo>
                    <a:pt x="795604" y="393115"/>
                  </a:lnTo>
                  <a:lnTo>
                    <a:pt x="794880" y="397078"/>
                  </a:lnTo>
                  <a:lnTo>
                    <a:pt x="794169" y="401040"/>
                  </a:lnTo>
                  <a:lnTo>
                    <a:pt x="793445" y="405002"/>
                  </a:lnTo>
                  <a:lnTo>
                    <a:pt x="792365" y="408952"/>
                  </a:lnTo>
                  <a:lnTo>
                    <a:pt x="790930" y="412915"/>
                  </a:lnTo>
                  <a:lnTo>
                    <a:pt x="789127" y="416521"/>
                  </a:lnTo>
                  <a:lnTo>
                    <a:pt x="787679" y="420116"/>
                  </a:lnTo>
                  <a:lnTo>
                    <a:pt x="761047" y="449643"/>
                  </a:lnTo>
                  <a:lnTo>
                    <a:pt x="757440" y="451802"/>
                  </a:lnTo>
                  <a:lnTo>
                    <a:pt x="753846" y="453961"/>
                  </a:lnTo>
                  <a:lnTo>
                    <a:pt x="750239" y="455396"/>
                  </a:lnTo>
                  <a:lnTo>
                    <a:pt x="746645" y="457200"/>
                  </a:lnTo>
                  <a:lnTo>
                    <a:pt x="742683" y="458635"/>
                  </a:lnTo>
                  <a:lnTo>
                    <a:pt x="722883" y="462241"/>
                  </a:lnTo>
                  <a:lnTo>
                    <a:pt x="718921" y="462241"/>
                  </a:lnTo>
                  <a:lnTo>
                    <a:pt x="77050" y="462597"/>
                  </a:lnTo>
                  <a:lnTo>
                    <a:pt x="73088" y="462597"/>
                  </a:lnTo>
                  <a:lnTo>
                    <a:pt x="69126" y="462241"/>
                  </a:lnTo>
                  <a:lnTo>
                    <a:pt x="65163" y="461518"/>
                  </a:lnTo>
                  <a:lnTo>
                    <a:pt x="61201" y="460794"/>
                  </a:lnTo>
                  <a:lnTo>
                    <a:pt x="57238" y="460082"/>
                  </a:lnTo>
                  <a:lnTo>
                    <a:pt x="53289" y="459003"/>
                  </a:lnTo>
                  <a:lnTo>
                    <a:pt x="49326" y="457555"/>
                  </a:lnTo>
                  <a:lnTo>
                    <a:pt x="45719" y="455752"/>
                  </a:lnTo>
                  <a:lnTo>
                    <a:pt x="42125" y="454317"/>
                  </a:lnTo>
                  <a:lnTo>
                    <a:pt x="22682" y="439915"/>
                  </a:lnTo>
                  <a:lnTo>
                    <a:pt x="19799" y="437032"/>
                  </a:lnTo>
                  <a:lnTo>
                    <a:pt x="6845" y="416877"/>
                  </a:lnTo>
                  <a:lnTo>
                    <a:pt x="5041" y="413283"/>
                  </a:lnTo>
                  <a:lnTo>
                    <a:pt x="3606" y="409321"/>
                  </a:lnTo>
                  <a:lnTo>
                    <a:pt x="2527" y="405358"/>
                  </a:lnTo>
                  <a:lnTo>
                    <a:pt x="1803" y="401396"/>
                  </a:lnTo>
                  <a:lnTo>
                    <a:pt x="1079" y="397433"/>
                  </a:lnTo>
                  <a:lnTo>
                    <a:pt x="368" y="393471"/>
                  </a:lnTo>
                  <a:lnTo>
                    <a:pt x="0" y="389521"/>
                  </a:lnTo>
                  <a:lnTo>
                    <a:pt x="0" y="385559"/>
                  </a:lnTo>
                  <a:lnTo>
                    <a:pt x="0" y="77038"/>
                  </a:lnTo>
                  <a:close/>
                </a:path>
              </a:pathLst>
            </a:custGeom>
            <a:ln w="15839">
              <a:solidFill>
                <a:srgbClr val="DD31D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8" name="object 48" descr=""/>
          <p:cNvSpPr txBox="1"/>
          <p:nvPr/>
        </p:nvSpPr>
        <p:spPr>
          <a:xfrm>
            <a:off x="6515175" y="3261143"/>
            <a:ext cx="58991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5880" marR="5080" indent="-43815">
              <a:lnSpc>
                <a:spcPct val="100000"/>
              </a:lnSpc>
              <a:spcBef>
                <a:spcPts val="100"/>
              </a:spcBef>
            </a:pPr>
            <a:r>
              <a:rPr dirty="0" sz="1000" spc="-10">
                <a:latin typeface="Times New Roman"/>
                <a:cs typeface="Times New Roman"/>
              </a:rPr>
              <a:t>Supplies/D </a:t>
            </a:r>
            <a:r>
              <a:rPr dirty="0" sz="1000">
                <a:latin typeface="Times New Roman"/>
                <a:cs typeface="Times New Roman"/>
              </a:rPr>
              <a:t>écor</a:t>
            </a:r>
            <a:r>
              <a:rPr dirty="0" sz="1000" spc="5">
                <a:latin typeface="Times New Roman"/>
                <a:cs typeface="Times New Roman"/>
              </a:rPr>
              <a:t> </a:t>
            </a:r>
            <a:r>
              <a:rPr dirty="0" sz="1000" spc="-20">
                <a:latin typeface="Times New Roman"/>
                <a:cs typeface="Times New Roman"/>
              </a:rPr>
              <a:t>Plan</a:t>
            </a:r>
            <a:endParaRPr sz="1000">
              <a:latin typeface="Times New Roman"/>
              <a:cs typeface="Times New Roman"/>
            </a:endParaRPr>
          </a:p>
        </p:txBody>
      </p:sp>
      <p:grpSp>
        <p:nvGrpSpPr>
          <p:cNvPr id="49" name="object 49" descr=""/>
          <p:cNvGrpSpPr/>
          <p:nvPr/>
        </p:nvGrpSpPr>
        <p:grpSpPr>
          <a:xfrm>
            <a:off x="7621181" y="3187064"/>
            <a:ext cx="812165" cy="478790"/>
            <a:chOff x="7621181" y="3187064"/>
            <a:chExt cx="812165" cy="478790"/>
          </a:xfrm>
        </p:grpSpPr>
        <p:sp>
          <p:nvSpPr>
            <p:cNvPr id="50" name="object 50" descr=""/>
            <p:cNvSpPr/>
            <p:nvPr/>
          </p:nvSpPr>
          <p:spPr>
            <a:xfrm>
              <a:off x="7629118" y="3195002"/>
              <a:ext cx="796290" cy="462915"/>
            </a:xfrm>
            <a:custGeom>
              <a:avLst/>
              <a:gdLst/>
              <a:ahLst/>
              <a:cxnLst/>
              <a:rect l="l" t="t" r="r" b="b"/>
              <a:pathLst>
                <a:path w="796290" h="462914">
                  <a:moveTo>
                    <a:pt x="722515" y="0"/>
                  </a:moveTo>
                  <a:lnTo>
                    <a:pt x="73075" y="0"/>
                  </a:lnTo>
                  <a:lnTo>
                    <a:pt x="69126" y="355"/>
                  </a:lnTo>
                  <a:lnTo>
                    <a:pt x="57238" y="2514"/>
                  </a:lnTo>
                  <a:lnTo>
                    <a:pt x="53276" y="3594"/>
                  </a:lnTo>
                  <a:lnTo>
                    <a:pt x="49326" y="5041"/>
                  </a:lnTo>
                  <a:lnTo>
                    <a:pt x="45720" y="6832"/>
                  </a:lnTo>
                  <a:lnTo>
                    <a:pt x="42125" y="8280"/>
                  </a:lnTo>
                  <a:lnTo>
                    <a:pt x="12598" y="34912"/>
                  </a:lnTo>
                  <a:lnTo>
                    <a:pt x="6845" y="45720"/>
                  </a:lnTo>
                  <a:lnTo>
                    <a:pt x="5041" y="49314"/>
                  </a:lnTo>
                  <a:lnTo>
                    <a:pt x="3606" y="53276"/>
                  </a:lnTo>
                  <a:lnTo>
                    <a:pt x="2527" y="57238"/>
                  </a:lnTo>
                  <a:lnTo>
                    <a:pt x="355" y="69113"/>
                  </a:lnTo>
                  <a:lnTo>
                    <a:pt x="0" y="73075"/>
                  </a:lnTo>
                  <a:lnTo>
                    <a:pt x="0" y="389521"/>
                  </a:lnTo>
                  <a:lnTo>
                    <a:pt x="6845" y="416877"/>
                  </a:lnTo>
                  <a:lnTo>
                    <a:pt x="8280" y="420471"/>
                  </a:lnTo>
                  <a:lnTo>
                    <a:pt x="34925" y="449999"/>
                  </a:lnTo>
                  <a:lnTo>
                    <a:pt x="45720" y="455752"/>
                  </a:lnTo>
                  <a:lnTo>
                    <a:pt x="49326" y="457555"/>
                  </a:lnTo>
                  <a:lnTo>
                    <a:pt x="53276" y="459003"/>
                  </a:lnTo>
                  <a:lnTo>
                    <a:pt x="57238" y="460082"/>
                  </a:lnTo>
                  <a:lnTo>
                    <a:pt x="69126" y="462241"/>
                  </a:lnTo>
                  <a:lnTo>
                    <a:pt x="73075" y="462597"/>
                  </a:lnTo>
                  <a:lnTo>
                    <a:pt x="722884" y="462241"/>
                  </a:lnTo>
                  <a:lnTo>
                    <a:pt x="750239" y="455396"/>
                  </a:lnTo>
                  <a:lnTo>
                    <a:pt x="753846" y="453961"/>
                  </a:lnTo>
                  <a:lnTo>
                    <a:pt x="783361" y="427316"/>
                  </a:lnTo>
                  <a:lnTo>
                    <a:pt x="789127" y="416521"/>
                  </a:lnTo>
                  <a:lnTo>
                    <a:pt x="790917" y="412915"/>
                  </a:lnTo>
                  <a:lnTo>
                    <a:pt x="795959" y="385203"/>
                  </a:lnTo>
                  <a:lnTo>
                    <a:pt x="795604" y="73075"/>
                  </a:lnTo>
                  <a:lnTo>
                    <a:pt x="788758" y="45720"/>
                  </a:lnTo>
                  <a:lnTo>
                    <a:pt x="787323" y="42113"/>
                  </a:lnTo>
                  <a:lnTo>
                    <a:pt x="760679" y="12598"/>
                  </a:lnTo>
                  <a:lnTo>
                    <a:pt x="749884" y="6832"/>
                  </a:lnTo>
                  <a:lnTo>
                    <a:pt x="746277" y="5041"/>
                  </a:lnTo>
                  <a:lnTo>
                    <a:pt x="742327" y="3594"/>
                  </a:lnTo>
                  <a:lnTo>
                    <a:pt x="738365" y="2514"/>
                  </a:lnTo>
                  <a:lnTo>
                    <a:pt x="726478" y="355"/>
                  </a:lnTo>
                  <a:lnTo>
                    <a:pt x="72251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 descr=""/>
            <p:cNvSpPr/>
            <p:nvPr/>
          </p:nvSpPr>
          <p:spPr>
            <a:xfrm>
              <a:off x="7629118" y="3195002"/>
              <a:ext cx="796290" cy="462915"/>
            </a:xfrm>
            <a:custGeom>
              <a:avLst/>
              <a:gdLst/>
              <a:ahLst/>
              <a:cxnLst/>
              <a:rect l="l" t="t" r="r" b="b"/>
              <a:pathLst>
                <a:path w="796290" h="462914">
                  <a:moveTo>
                    <a:pt x="0" y="77038"/>
                  </a:moveTo>
                  <a:lnTo>
                    <a:pt x="0" y="73075"/>
                  </a:lnTo>
                  <a:lnTo>
                    <a:pt x="355" y="69113"/>
                  </a:lnTo>
                  <a:lnTo>
                    <a:pt x="1079" y="65163"/>
                  </a:lnTo>
                  <a:lnTo>
                    <a:pt x="1803" y="61201"/>
                  </a:lnTo>
                  <a:lnTo>
                    <a:pt x="2527" y="57238"/>
                  </a:lnTo>
                  <a:lnTo>
                    <a:pt x="3606" y="53276"/>
                  </a:lnTo>
                  <a:lnTo>
                    <a:pt x="5041" y="49314"/>
                  </a:lnTo>
                  <a:lnTo>
                    <a:pt x="6845" y="45720"/>
                  </a:lnTo>
                  <a:lnTo>
                    <a:pt x="8280" y="42113"/>
                  </a:lnTo>
                  <a:lnTo>
                    <a:pt x="10439" y="38519"/>
                  </a:lnTo>
                  <a:lnTo>
                    <a:pt x="12598" y="34912"/>
                  </a:lnTo>
                  <a:lnTo>
                    <a:pt x="14757" y="31673"/>
                  </a:lnTo>
                  <a:lnTo>
                    <a:pt x="17284" y="28435"/>
                  </a:lnTo>
                  <a:lnTo>
                    <a:pt x="19799" y="25552"/>
                  </a:lnTo>
                  <a:lnTo>
                    <a:pt x="22682" y="22682"/>
                  </a:lnTo>
                  <a:lnTo>
                    <a:pt x="25565" y="19799"/>
                  </a:lnTo>
                  <a:lnTo>
                    <a:pt x="45720" y="6832"/>
                  </a:lnTo>
                  <a:lnTo>
                    <a:pt x="49326" y="5041"/>
                  </a:lnTo>
                  <a:lnTo>
                    <a:pt x="53276" y="3594"/>
                  </a:lnTo>
                  <a:lnTo>
                    <a:pt x="57238" y="2514"/>
                  </a:lnTo>
                  <a:lnTo>
                    <a:pt x="61201" y="1803"/>
                  </a:lnTo>
                  <a:lnTo>
                    <a:pt x="65163" y="1079"/>
                  </a:lnTo>
                  <a:lnTo>
                    <a:pt x="69126" y="355"/>
                  </a:lnTo>
                  <a:lnTo>
                    <a:pt x="73075" y="0"/>
                  </a:lnTo>
                  <a:lnTo>
                    <a:pt x="77038" y="0"/>
                  </a:lnTo>
                  <a:lnTo>
                    <a:pt x="718566" y="0"/>
                  </a:lnTo>
                  <a:lnTo>
                    <a:pt x="722515" y="0"/>
                  </a:lnTo>
                  <a:lnTo>
                    <a:pt x="726478" y="355"/>
                  </a:lnTo>
                  <a:lnTo>
                    <a:pt x="730440" y="1079"/>
                  </a:lnTo>
                  <a:lnTo>
                    <a:pt x="734402" y="1803"/>
                  </a:lnTo>
                  <a:lnTo>
                    <a:pt x="738365" y="2514"/>
                  </a:lnTo>
                  <a:lnTo>
                    <a:pt x="742327" y="3594"/>
                  </a:lnTo>
                  <a:lnTo>
                    <a:pt x="746277" y="5041"/>
                  </a:lnTo>
                  <a:lnTo>
                    <a:pt x="749884" y="6832"/>
                  </a:lnTo>
                  <a:lnTo>
                    <a:pt x="753478" y="8280"/>
                  </a:lnTo>
                  <a:lnTo>
                    <a:pt x="772922" y="22682"/>
                  </a:lnTo>
                  <a:lnTo>
                    <a:pt x="775804" y="25552"/>
                  </a:lnTo>
                  <a:lnTo>
                    <a:pt x="778319" y="28435"/>
                  </a:lnTo>
                  <a:lnTo>
                    <a:pt x="780846" y="31673"/>
                  </a:lnTo>
                  <a:lnTo>
                    <a:pt x="783005" y="34912"/>
                  </a:lnTo>
                  <a:lnTo>
                    <a:pt x="785164" y="38519"/>
                  </a:lnTo>
                  <a:lnTo>
                    <a:pt x="787323" y="42113"/>
                  </a:lnTo>
                  <a:lnTo>
                    <a:pt x="788758" y="45720"/>
                  </a:lnTo>
                  <a:lnTo>
                    <a:pt x="790562" y="49314"/>
                  </a:lnTo>
                  <a:lnTo>
                    <a:pt x="791997" y="53276"/>
                  </a:lnTo>
                  <a:lnTo>
                    <a:pt x="793076" y="57238"/>
                  </a:lnTo>
                  <a:lnTo>
                    <a:pt x="793800" y="61201"/>
                  </a:lnTo>
                  <a:lnTo>
                    <a:pt x="794524" y="65163"/>
                  </a:lnTo>
                  <a:lnTo>
                    <a:pt x="795235" y="69113"/>
                  </a:lnTo>
                  <a:lnTo>
                    <a:pt x="795604" y="73075"/>
                  </a:lnTo>
                  <a:lnTo>
                    <a:pt x="795604" y="77038"/>
                  </a:lnTo>
                  <a:lnTo>
                    <a:pt x="795959" y="385203"/>
                  </a:lnTo>
                  <a:lnTo>
                    <a:pt x="795959" y="389153"/>
                  </a:lnTo>
                  <a:lnTo>
                    <a:pt x="795604" y="393115"/>
                  </a:lnTo>
                  <a:lnTo>
                    <a:pt x="794880" y="397078"/>
                  </a:lnTo>
                  <a:lnTo>
                    <a:pt x="794156" y="401040"/>
                  </a:lnTo>
                  <a:lnTo>
                    <a:pt x="793445" y="405002"/>
                  </a:lnTo>
                  <a:lnTo>
                    <a:pt x="792365" y="408952"/>
                  </a:lnTo>
                  <a:lnTo>
                    <a:pt x="790917" y="412915"/>
                  </a:lnTo>
                  <a:lnTo>
                    <a:pt x="789127" y="416521"/>
                  </a:lnTo>
                  <a:lnTo>
                    <a:pt x="787679" y="420116"/>
                  </a:lnTo>
                  <a:lnTo>
                    <a:pt x="773277" y="439559"/>
                  </a:lnTo>
                  <a:lnTo>
                    <a:pt x="770407" y="442442"/>
                  </a:lnTo>
                  <a:lnTo>
                    <a:pt x="767524" y="444957"/>
                  </a:lnTo>
                  <a:lnTo>
                    <a:pt x="764286" y="447471"/>
                  </a:lnTo>
                  <a:lnTo>
                    <a:pt x="761047" y="449643"/>
                  </a:lnTo>
                  <a:lnTo>
                    <a:pt x="757440" y="451802"/>
                  </a:lnTo>
                  <a:lnTo>
                    <a:pt x="753846" y="453961"/>
                  </a:lnTo>
                  <a:lnTo>
                    <a:pt x="750239" y="455396"/>
                  </a:lnTo>
                  <a:lnTo>
                    <a:pt x="746645" y="457200"/>
                  </a:lnTo>
                  <a:lnTo>
                    <a:pt x="742683" y="458635"/>
                  </a:lnTo>
                  <a:lnTo>
                    <a:pt x="722884" y="462241"/>
                  </a:lnTo>
                  <a:lnTo>
                    <a:pt x="718921" y="462241"/>
                  </a:lnTo>
                  <a:lnTo>
                    <a:pt x="77038" y="462597"/>
                  </a:lnTo>
                  <a:lnTo>
                    <a:pt x="73075" y="462597"/>
                  </a:lnTo>
                  <a:lnTo>
                    <a:pt x="69126" y="462241"/>
                  </a:lnTo>
                  <a:lnTo>
                    <a:pt x="65163" y="461518"/>
                  </a:lnTo>
                  <a:lnTo>
                    <a:pt x="61201" y="460794"/>
                  </a:lnTo>
                  <a:lnTo>
                    <a:pt x="57238" y="460082"/>
                  </a:lnTo>
                  <a:lnTo>
                    <a:pt x="53276" y="459003"/>
                  </a:lnTo>
                  <a:lnTo>
                    <a:pt x="49326" y="457555"/>
                  </a:lnTo>
                  <a:lnTo>
                    <a:pt x="45720" y="455752"/>
                  </a:lnTo>
                  <a:lnTo>
                    <a:pt x="42125" y="454317"/>
                  </a:lnTo>
                  <a:lnTo>
                    <a:pt x="22682" y="439915"/>
                  </a:lnTo>
                  <a:lnTo>
                    <a:pt x="19799" y="437032"/>
                  </a:lnTo>
                  <a:lnTo>
                    <a:pt x="6845" y="416877"/>
                  </a:lnTo>
                  <a:lnTo>
                    <a:pt x="5041" y="413283"/>
                  </a:lnTo>
                  <a:lnTo>
                    <a:pt x="3606" y="409321"/>
                  </a:lnTo>
                  <a:lnTo>
                    <a:pt x="2527" y="405358"/>
                  </a:lnTo>
                  <a:lnTo>
                    <a:pt x="1803" y="401396"/>
                  </a:lnTo>
                  <a:lnTo>
                    <a:pt x="1079" y="397433"/>
                  </a:lnTo>
                  <a:lnTo>
                    <a:pt x="355" y="393471"/>
                  </a:lnTo>
                  <a:lnTo>
                    <a:pt x="0" y="389521"/>
                  </a:lnTo>
                  <a:lnTo>
                    <a:pt x="0" y="385559"/>
                  </a:lnTo>
                  <a:lnTo>
                    <a:pt x="0" y="77038"/>
                  </a:lnTo>
                  <a:close/>
                </a:path>
              </a:pathLst>
            </a:custGeom>
            <a:ln w="15839">
              <a:solidFill>
                <a:srgbClr val="DD31D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2" name="object 52" descr=""/>
          <p:cNvSpPr txBox="1"/>
          <p:nvPr/>
        </p:nvSpPr>
        <p:spPr>
          <a:xfrm>
            <a:off x="7819466" y="3337458"/>
            <a:ext cx="414020" cy="1784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>
                <a:latin typeface="Times New Roman"/>
                <a:cs typeface="Times New Roman"/>
              </a:rPr>
              <a:t>Staging</a:t>
            </a:r>
            <a:endParaRPr sz="1000">
              <a:latin typeface="Times New Roman"/>
              <a:cs typeface="Times New Roman"/>
            </a:endParaRPr>
          </a:p>
        </p:txBody>
      </p:sp>
      <p:grpSp>
        <p:nvGrpSpPr>
          <p:cNvPr id="53" name="object 53" descr=""/>
          <p:cNvGrpSpPr/>
          <p:nvPr/>
        </p:nvGrpSpPr>
        <p:grpSpPr>
          <a:xfrm>
            <a:off x="8802699" y="3170859"/>
            <a:ext cx="812165" cy="478790"/>
            <a:chOff x="8802699" y="3170859"/>
            <a:chExt cx="812165" cy="478790"/>
          </a:xfrm>
        </p:grpSpPr>
        <p:sp>
          <p:nvSpPr>
            <p:cNvPr id="54" name="object 54" descr=""/>
            <p:cNvSpPr/>
            <p:nvPr/>
          </p:nvSpPr>
          <p:spPr>
            <a:xfrm>
              <a:off x="8810637" y="3178797"/>
              <a:ext cx="796290" cy="462915"/>
            </a:xfrm>
            <a:custGeom>
              <a:avLst/>
              <a:gdLst/>
              <a:ahLst/>
              <a:cxnLst/>
              <a:rect l="l" t="t" r="r" b="b"/>
              <a:pathLst>
                <a:path w="796290" h="462914">
                  <a:moveTo>
                    <a:pt x="722528" y="0"/>
                  </a:moveTo>
                  <a:lnTo>
                    <a:pt x="73088" y="0"/>
                  </a:lnTo>
                  <a:lnTo>
                    <a:pt x="69126" y="368"/>
                  </a:lnTo>
                  <a:lnTo>
                    <a:pt x="57238" y="2527"/>
                  </a:lnTo>
                  <a:lnTo>
                    <a:pt x="53276" y="3606"/>
                  </a:lnTo>
                  <a:lnTo>
                    <a:pt x="49326" y="5041"/>
                  </a:lnTo>
                  <a:lnTo>
                    <a:pt x="45720" y="6845"/>
                  </a:lnTo>
                  <a:lnTo>
                    <a:pt x="42125" y="8280"/>
                  </a:lnTo>
                  <a:lnTo>
                    <a:pt x="12598" y="34925"/>
                  </a:lnTo>
                  <a:lnTo>
                    <a:pt x="6845" y="45720"/>
                  </a:lnTo>
                  <a:lnTo>
                    <a:pt x="5041" y="49326"/>
                  </a:lnTo>
                  <a:lnTo>
                    <a:pt x="3606" y="53276"/>
                  </a:lnTo>
                  <a:lnTo>
                    <a:pt x="2527" y="57238"/>
                  </a:lnTo>
                  <a:lnTo>
                    <a:pt x="368" y="69126"/>
                  </a:lnTo>
                  <a:lnTo>
                    <a:pt x="0" y="73088"/>
                  </a:lnTo>
                  <a:lnTo>
                    <a:pt x="0" y="389521"/>
                  </a:lnTo>
                  <a:lnTo>
                    <a:pt x="6845" y="416877"/>
                  </a:lnTo>
                  <a:lnTo>
                    <a:pt x="8280" y="420484"/>
                  </a:lnTo>
                  <a:lnTo>
                    <a:pt x="34925" y="449999"/>
                  </a:lnTo>
                  <a:lnTo>
                    <a:pt x="45720" y="455764"/>
                  </a:lnTo>
                  <a:lnTo>
                    <a:pt x="49326" y="457568"/>
                  </a:lnTo>
                  <a:lnTo>
                    <a:pt x="53276" y="459003"/>
                  </a:lnTo>
                  <a:lnTo>
                    <a:pt x="57238" y="460082"/>
                  </a:lnTo>
                  <a:lnTo>
                    <a:pt x="69126" y="462241"/>
                  </a:lnTo>
                  <a:lnTo>
                    <a:pt x="73088" y="462597"/>
                  </a:lnTo>
                  <a:lnTo>
                    <a:pt x="722884" y="462241"/>
                  </a:lnTo>
                  <a:lnTo>
                    <a:pt x="750239" y="455396"/>
                  </a:lnTo>
                  <a:lnTo>
                    <a:pt x="753846" y="453961"/>
                  </a:lnTo>
                  <a:lnTo>
                    <a:pt x="783361" y="427316"/>
                  </a:lnTo>
                  <a:lnTo>
                    <a:pt x="789127" y="416521"/>
                  </a:lnTo>
                  <a:lnTo>
                    <a:pt x="790917" y="412927"/>
                  </a:lnTo>
                  <a:lnTo>
                    <a:pt x="795959" y="385203"/>
                  </a:lnTo>
                  <a:lnTo>
                    <a:pt x="795604" y="73088"/>
                  </a:lnTo>
                  <a:lnTo>
                    <a:pt x="788758" y="45720"/>
                  </a:lnTo>
                  <a:lnTo>
                    <a:pt x="787323" y="42125"/>
                  </a:lnTo>
                  <a:lnTo>
                    <a:pt x="760679" y="12598"/>
                  </a:lnTo>
                  <a:lnTo>
                    <a:pt x="749884" y="6845"/>
                  </a:lnTo>
                  <a:lnTo>
                    <a:pt x="746277" y="5041"/>
                  </a:lnTo>
                  <a:lnTo>
                    <a:pt x="742327" y="3606"/>
                  </a:lnTo>
                  <a:lnTo>
                    <a:pt x="738365" y="2527"/>
                  </a:lnTo>
                  <a:lnTo>
                    <a:pt x="726478" y="368"/>
                  </a:lnTo>
                  <a:lnTo>
                    <a:pt x="72252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 descr=""/>
            <p:cNvSpPr/>
            <p:nvPr/>
          </p:nvSpPr>
          <p:spPr>
            <a:xfrm>
              <a:off x="8810637" y="3178797"/>
              <a:ext cx="796290" cy="462915"/>
            </a:xfrm>
            <a:custGeom>
              <a:avLst/>
              <a:gdLst/>
              <a:ahLst/>
              <a:cxnLst/>
              <a:rect l="l" t="t" r="r" b="b"/>
              <a:pathLst>
                <a:path w="796290" h="462914">
                  <a:moveTo>
                    <a:pt x="0" y="77038"/>
                  </a:moveTo>
                  <a:lnTo>
                    <a:pt x="0" y="73088"/>
                  </a:lnTo>
                  <a:lnTo>
                    <a:pt x="368" y="69126"/>
                  </a:lnTo>
                  <a:lnTo>
                    <a:pt x="1079" y="65163"/>
                  </a:lnTo>
                  <a:lnTo>
                    <a:pt x="1803" y="61201"/>
                  </a:lnTo>
                  <a:lnTo>
                    <a:pt x="2527" y="57238"/>
                  </a:lnTo>
                  <a:lnTo>
                    <a:pt x="3606" y="53276"/>
                  </a:lnTo>
                  <a:lnTo>
                    <a:pt x="5041" y="49326"/>
                  </a:lnTo>
                  <a:lnTo>
                    <a:pt x="6845" y="45720"/>
                  </a:lnTo>
                  <a:lnTo>
                    <a:pt x="8280" y="42125"/>
                  </a:lnTo>
                  <a:lnTo>
                    <a:pt x="22682" y="22682"/>
                  </a:lnTo>
                  <a:lnTo>
                    <a:pt x="25565" y="19799"/>
                  </a:lnTo>
                  <a:lnTo>
                    <a:pt x="45720" y="6845"/>
                  </a:lnTo>
                  <a:lnTo>
                    <a:pt x="49326" y="5041"/>
                  </a:lnTo>
                  <a:lnTo>
                    <a:pt x="73088" y="0"/>
                  </a:lnTo>
                  <a:lnTo>
                    <a:pt x="77038" y="0"/>
                  </a:lnTo>
                  <a:lnTo>
                    <a:pt x="718566" y="0"/>
                  </a:lnTo>
                  <a:lnTo>
                    <a:pt x="722528" y="0"/>
                  </a:lnTo>
                  <a:lnTo>
                    <a:pt x="726478" y="368"/>
                  </a:lnTo>
                  <a:lnTo>
                    <a:pt x="749884" y="6845"/>
                  </a:lnTo>
                  <a:lnTo>
                    <a:pt x="753478" y="8280"/>
                  </a:lnTo>
                  <a:lnTo>
                    <a:pt x="783005" y="34925"/>
                  </a:lnTo>
                  <a:lnTo>
                    <a:pt x="788758" y="45720"/>
                  </a:lnTo>
                  <a:lnTo>
                    <a:pt x="790562" y="49326"/>
                  </a:lnTo>
                  <a:lnTo>
                    <a:pt x="791997" y="53276"/>
                  </a:lnTo>
                  <a:lnTo>
                    <a:pt x="793076" y="57238"/>
                  </a:lnTo>
                  <a:lnTo>
                    <a:pt x="793800" y="61201"/>
                  </a:lnTo>
                  <a:lnTo>
                    <a:pt x="794524" y="65163"/>
                  </a:lnTo>
                  <a:lnTo>
                    <a:pt x="795248" y="69126"/>
                  </a:lnTo>
                  <a:lnTo>
                    <a:pt x="795604" y="73088"/>
                  </a:lnTo>
                  <a:lnTo>
                    <a:pt x="795604" y="77038"/>
                  </a:lnTo>
                  <a:lnTo>
                    <a:pt x="795959" y="385203"/>
                  </a:lnTo>
                  <a:lnTo>
                    <a:pt x="795959" y="389166"/>
                  </a:lnTo>
                  <a:lnTo>
                    <a:pt x="795604" y="393128"/>
                  </a:lnTo>
                  <a:lnTo>
                    <a:pt x="794880" y="397078"/>
                  </a:lnTo>
                  <a:lnTo>
                    <a:pt x="794156" y="401040"/>
                  </a:lnTo>
                  <a:lnTo>
                    <a:pt x="793445" y="405003"/>
                  </a:lnTo>
                  <a:lnTo>
                    <a:pt x="792365" y="408965"/>
                  </a:lnTo>
                  <a:lnTo>
                    <a:pt x="790917" y="412927"/>
                  </a:lnTo>
                  <a:lnTo>
                    <a:pt x="789127" y="416521"/>
                  </a:lnTo>
                  <a:lnTo>
                    <a:pt x="787679" y="420128"/>
                  </a:lnTo>
                  <a:lnTo>
                    <a:pt x="785520" y="423722"/>
                  </a:lnTo>
                  <a:lnTo>
                    <a:pt x="783361" y="427316"/>
                  </a:lnTo>
                  <a:lnTo>
                    <a:pt x="781202" y="430568"/>
                  </a:lnTo>
                  <a:lnTo>
                    <a:pt x="778687" y="433806"/>
                  </a:lnTo>
                  <a:lnTo>
                    <a:pt x="776160" y="436676"/>
                  </a:lnTo>
                  <a:lnTo>
                    <a:pt x="773277" y="439559"/>
                  </a:lnTo>
                  <a:lnTo>
                    <a:pt x="770407" y="442442"/>
                  </a:lnTo>
                  <a:lnTo>
                    <a:pt x="767524" y="444957"/>
                  </a:lnTo>
                  <a:lnTo>
                    <a:pt x="764286" y="447484"/>
                  </a:lnTo>
                  <a:lnTo>
                    <a:pt x="761047" y="449643"/>
                  </a:lnTo>
                  <a:lnTo>
                    <a:pt x="757440" y="451802"/>
                  </a:lnTo>
                  <a:lnTo>
                    <a:pt x="753846" y="453961"/>
                  </a:lnTo>
                  <a:lnTo>
                    <a:pt x="750239" y="455396"/>
                  </a:lnTo>
                  <a:lnTo>
                    <a:pt x="746645" y="457200"/>
                  </a:lnTo>
                  <a:lnTo>
                    <a:pt x="742683" y="458647"/>
                  </a:lnTo>
                  <a:lnTo>
                    <a:pt x="738720" y="459727"/>
                  </a:lnTo>
                  <a:lnTo>
                    <a:pt x="734758" y="460438"/>
                  </a:lnTo>
                  <a:lnTo>
                    <a:pt x="730796" y="461162"/>
                  </a:lnTo>
                  <a:lnTo>
                    <a:pt x="726846" y="461886"/>
                  </a:lnTo>
                  <a:lnTo>
                    <a:pt x="722884" y="462241"/>
                  </a:lnTo>
                  <a:lnTo>
                    <a:pt x="718921" y="462241"/>
                  </a:lnTo>
                  <a:lnTo>
                    <a:pt x="77038" y="462597"/>
                  </a:lnTo>
                  <a:lnTo>
                    <a:pt x="73088" y="462597"/>
                  </a:lnTo>
                  <a:lnTo>
                    <a:pt x="69126" y="462241"/>
                  </a:lnTo>
                  <a:lnTo>
                    <a:pt x="65163" y="461518"/>
                  </a:lnTo>
                  <a:lnTo>
                    <a:pt x="61201" y="460806"/>
                  </a:lnTo>
                  <a:lnTo>
                    <a:pt x="57238" y="460082"/>
                  </a:lnTo>
                  <a:lnTo>
                    <a:pt x="53276" y="459003"/>
                  </a:lnTo>
                  <a:lnTo>
                    <a:pt x="49326" y="457568"/>
                  </a:lnTo>
                  <a:lnTo>
                    <a:pt x="45720" y="455764"/>
                  </a:lnTo>
                  <a:lnTo>
                    <a:pt x="42125" y="454317"/>
                  </a:lnTo>
                  <a:lnTo>
                    <a:pt x="12598" y="427685"/>
                  </a:lnTo>
                  <a:lnTo>
                    <a:pt x="10439" y="424078"/>
                  </a:lnTo>
                  <a:lnTo>
                    <a:pt x="8280" y="420484"/>
                  </a:lnTo>
                  <a:lnTo>
                    <a:pt x="6845" y="416877"/>
                  </a:lnTo>
                  <a:lnTo>
                    <a:pt x="5041" y="413283"/>
                  </a:lnTo>
                  <a:lnTo>
                    <a:pt x="3606" y="409321"/>
                  </a:lnTo>
                  <a:lnTo>
                    <a:pt x="0" y="389521"/>
                  </a:lnTo>
                  <a:lnTo>
                    <a:pt x="0" y="385559"/>
                  </a:lnTo>
                  <a:lnTo>
                    <a:pt x="0" y="77038"/>
                  </a:lnTo>
                  <a:close/>
                </a:path>
              </a:pathLst>
            </a:custGeom>
            <a:ln w="15839">
              <a:solidFill>
                <a:srgbClr val="DD31D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6" name="object 56" descr=""/>
          <p:cNvSpPr txBox="1"/>
          <p:nvPr/>
        </p:nvSpPr>
        <p:spPr>
          <a:xfrm>
            <a:off x="9019705" y="3244938"/>
            <a:ext cx="37846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3175">
              <a:lnSpc>
                <a:spcPct val="100000"/>
              </a:lnSpc>
              <a:spcBef>
                <a:spcPts val="100"/>
              </a:spcBef>
            </a:pPr>
            <a:r>
              <a:rPr dirty="0" sz="1000" spc="-10">
                <a:latin typeface="Times New Roman"/>
                <a:cs typeface="Times New Roman"/>
              </a:rPr>
              <a:t>Prizes/ Games</a:t>
            </a:r>
            <a:endParaRPr sz="1000">
              <a:latin typeface="Times New Roman"/>
              <a:cs typeface="Times New Roman"/>
            </a:endParaRPr>
          </a:p>
        </p:txBody>
      </p:sp>
      <p:grpSp>
        <p:nvGrpSpPr>
          <p:cNvPr id="57" name="object 57" descr=""/>
          <p:cNvGrpSpPr/>
          <p:nvPr/>
        </p:nvGrpSpPr>
        <p:grpSpPr>
          <a:xfrm>
            <a:off x="4394796" y="1605216"/>
            <a:ext cx="7271384" cy="1595120"/>
            <a:chOff x="4394796" y="1605216"/>
            <a:chExt cx="7271384" cy="1595120"/>
          </a:xfrm>
        </p:grpSpPr>
        <p:sp>
          <p:nvSpPr>
            <p:cNvPr id="58" name="object 58" descr=""/>
            <p:cNvSpPr/>
            <p:nvPr/>
          </p:nvSpPr>
          <p:spPr>
            <a:xfrm>
              <a:off x="4399559" y="2904477"/>
              <a:ext cx="4809490" cy="290830"/>
            </a:xfrm>
            <a:custGeom>
              <a:avLst/>
              <a:gdLst/>
              <a:ahLst/>
              <a:cxnLst/>
              <a:rect l="l" t="t" r="r" b="b"/>
              <a:pathLst>
                <a:path w="4809490" h="290830">
                  <a:moveTo>
                    <a:pt x="0" y="252717"/>
                  </a:moveTo>
                  <a:lnTo>
                    <a:pt x="0" y="0"/>
                  </a:lnTo>
                </a:path>
                <a:path w="4809490" h="290830">
                  <a:moveTo>
                    <a:pt x="1314361" y="274319"/>
                  </a:moveTo>
                  <a:lnTo>
                    <a:pt x="1314361" y="21247"/>
                  </a:lnTo>
                </a:path>
                <a:path w="4809490" h="290830">
                  <a:moveTo>
                    <a:pt x="2409837" y="252717"/>
                  </a:moveTo>
                  <a:lnTo>
                    <a:pt x="2409837" y="0"/>
                  </a:lnTo>
                </a:path>
                <a:path w="4809490" h="290830">
                  <a:moveTo>
                    <a:pt x="3627361" y="266039"/>
                  </a:moveTo>
                  <a:lnTo>
                    <a:pt x="3627361" y="13322"/>
                  </a:lnTo>
                </a:path>
                <a:path w="4809490" h="290830">
                  <a:moveTo>
                    <a:pt x="4808880" y="290525"/>
                  </a:moveTo>
                  <a:lnTo>
                    <a:pt x="4808880" y="37439"/>
                  </a:lnTo>
                </a:path>
              </a:pathLst>
            </a:custGeom>
            <a:ln w="9359">
              <a:solidFill>
                <a:srgbClr val="D32ED3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 descr=""/>
            <p:cNvSpPr/>
            <p:nvPr/>
          </p:nvSpPr>
          <p:spPr>
            <a:xfrm>
              <a:off x="10076395" y="1613153"/>
              <a:ext cx="1581785" cy="570865"/>
            </a:xfrm>
            <a:custGeom>
              <a:avLst/>
              <a:gdLst/>
              <a:ahLst/>
              <a:cxnLst/>
              <a:rect l="l" t="t" r="r" b="b"/>
              <a:pathLst>
                <a:path w="1581784" h="570864">
                  <a:moveTo>
                    <a:pt x="1491119" y="0"/>
                  </a:moveTo>
                  <a:lnTo>
                    <a:pt x="90004" y="0"/>
                  </a:lnTo>
                  <a:lnTo>
                    <a:pt x="84962" y="368"/>
                  </a:lnTo>
                  <a:lnTo>
                    <a:pt x="47523" y="12611"/>
                  </a:lnTo>
                  <a:lnTo>
                    <a:pt x="43205" y="15481"/>
                  </a:lnTo>
                  <a:lnTo>
                    <a:pt x="39242" y="18008"/>
                  </a:lnTo>
                  <a:lnTo>
                    <a:pt x="15481" y="43205"/>
                  </a:lnTo>
                  <a:lnTo>
                    <a:pt x="12598" y="47523"/>
                  </a:lnTo>
                  <a:lnTo>
                    <a:pt x="368" y="84962"/>
                  </a:lnTo>
                  <a:lnTo>
                    <a:pt x="0" y="90004"/>
                  </a:lnTo>
                  <a:lnTo>
                    <a:pt x="0" y="480250"/>
                  </a:lnTo>
                  <a:lnTo>
                    <a:pt x="10439" y="518401"/>
                  </a:lnTo>
                  <a:lnTo>
                    <a:pt x="15481" y="527050"/>
                  </a:lnTo>
                  <a:lnTo>
                    <a:pt x="18008" y="530999"/>
                  </a:lnTo>
                  <a:lnTo>
                    <a:pt x="43205" y="554761"/>
                  </a:lnTo>
                  <a:lnTo>
                    <a:pt x="47523" y="557644"/>
                  </a:lnTo>
                  <a:lnTo>
                    <a:pt x="84962" y="569887"/>
                  </a:lnTo>
                  <a:lnTo>
                    <a:pt x="90004" y="570242"/>
                  </a:lnTo>
                  <a:lnTo>
                    <a:pt x="1491487" y="569887"/>
                  </a:lnTo>
                  <a:lnTo>
                    <a:pt x="1529638" y="559447"/>
                  </a:lnTo>
                  <a:lnTo>
                    <a:pt x="1538287" y="554405"/>
                  </a:lnTo>
                  <a:lnTo>
                    <a:pt x="1542249" y="551891"/>
                  </a:lnTo>
                  <a:lnTo>
                    <a:pt x="1565998" y="526681"/>
                  </a:lnTo>
                  <a:lnTo>
                    <a:pt x="1568881" y="522363"/>
                  </a:lnTo>
                  <a:lnTo>
                    <a:pt x="1581124" y="484924"/>
                  </a:lnTo>
                  <a:lnTo>
                    <a:pt x="1581480" y="474840"/>
                  </a:lnTo>
                  <a:lnTo>
                    <a:pt x="1581124" y="90004"/>
                  </a:lnTo>
                  <a:lnTo>
                    <a:pt x="1570685" y="51841"/>
                  </a:lnTo>
                  <a:lnTo>
                    <a:pt x="1565643" y="43205"/>
                  </a:lnTo>
                  <a:lnTo>
                    <a:pt x="1563128" y="39243"/>
                  </a:lnTo>
                  <a:lnTo>
                    <a:pt x="1537919" y="15481"/>
                  </a:lnTo>
                  <a:lnTo>
                    <a:pt x="1533601" y="12611"/>
                  </a:lnTo>
                  <a:lnTo>
                    <a:pt x="1496161" y="368"/>
                  </a:lnTo>
                  <a:lnTo>
                    <a:pt x="149111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 descr=""/>
            <p:cNvSpPr/>
            <p:nvPr/>
          </p:nvSpPr>
          <p:spPr>
            <a:xfrm>
              <a:off x="10076395" y="1613153"/>
              <a:ext cx="1581785" cy="570865"/>
            </a:xfrm>
            <a:custGeom>
              <a:avLst/>
              <a:gdLst/>
              <a:ahLst/>
              <a:cxnLst/>
              <a:rect l="l" t="t" r="r" b="b"/>
              <a:pathLst>
                <a:path w="1581784" h="570864">
                  <a:moveTo>
                    <a:pt x="0" y="95046"/>
                  </a:moveTo>
                  <a:lnTo>
                    <a:pt x="0" y="90004"/>
                  </a:lnTo>
                  <a:lnTo>
                    <a:pt x="368" y="84962"/>
                  </a:lnTo>
                  <a:lnTo>
                    <a:pt x="12598" y="47523"/>
                  </a:lnTo>
                  <a:lnTo>
                    <a:pt x="15481" y="43205"/>
                  </a:lnTo>
                  <a:lnTo>
                    <a:pt x="18008" y="39243"/>
                  </a:lnTo>
                  <a:lnTo>
                    <a:pt x="35280" y="21247"/>
                  </a:lnTo>
                  <a:lnTo>
                    <a:pt x="39242" y="18008"/>
                  </a:lnTo>
                  <a:lnTo>
                    <a:pt x="43205" y="15481"/>
                  </a:lnTo>
                  <a:lnTo>
                    <a:pt x="47523" y="12611"/>
                  </a:lnTo>
                  <a:lnTo>
                    <a:pt x="51841" y="10452"/>
                  </a:lnTo>
                  <a:lnTo>
                    <a:pt x="90004" y="0"/>
                  </a:lnTo>
                  <a:lnTo>
                    <a:pt x="95046" y="0"/>
                  </a:lnTo>
                  <a:lnTo>
                    <a:pt x="1486077" y="0"/>
                  </a:lnTo>
                  <a:lnTo>
                    <a:pt x="1491119" y="0"/>
                  </a:lnTo>
                  <a:lnTo>
                    <a:pt x="1496161" y="368"/>
                  </a:lnTo>
                  <a:lnTo>
                    <a:pt x="1533601" y="12611"/>
                  </a:lnTo>
                  <a:lnTo>
                    <a:pt x="1537919" y="15481"/>
                  </a:lnTo>
                  <a:lnTo>
                    <a:pt x="1541881" y="18008"/>
                  </a:lnTo>
                  <a:lnTo>
                    <a:pt x="1545843" y="21247"/>
                  </a:lnTo>
                  <a:lnTo>
                    <a:pt x="1549806" y="24485"/>
                  </a:lnTo>
                  <a:lnTo>
                    <a:pt x="1553400" y="27724"/>
                  </a:lnTo>
                  <a:lnTo>
                    <a:pt x="1556638" y="31330"/>
                  </a:lnTo>
                  <a:lnTo>
                    <a:pt x="1559890" y="35280"/>
                  </a:lnTo>
                  <a:lnTo>
                    <a:pt x="1563128" y="39243"/>
                  </a:lnTo>
                  <a:lnTo>
                    <a:pt x="1565643" y="43205"/>
                  </a:lnTo>
                  <a:lnTo>
                    <a:pt x="1568526" y="47523"/>
                  </a:lnTo>
                  <a:lnTo>
                    <a:pt x="1580768" y="84962"/>
                  </a:lnTo>
                  <a:lnTo>
                    <a:pt x="1581124" y="90004"/>
                  </a:lnTo>
                  <a:lnTo>
                    <a:pt x="1581124" y="95046"/>
                  </a:lnTo>
                  <a:lnTo>
                    <a:pt x="1581480" y="474840"/>
                  </a:lnTo>
                  <a:lnTo>
                    <a:pt x="1581480" y="479882"/>
                  </a:lnTo>
                  <a:lnTo>
                    <a:pt x="1581124" y="484924"/>
                  </a:lnTo>
                  <a:lnTo>
                    <a:pt x="1568881" y="522363"/>
                  </a:lnTo>
                  <a:lnTo>
                    <a:pt x="1565998" y="526681"/>
                  </a:lnTo>
                  <a:lnTo>
                    <a:pt x="1563484" y="530644"/>
                  </a:lnTo>
                  <a:lnTo>
                    <a:pt x="1560245" y="534606"/>
                  </a:lnTo>
                  <a:lnTo>
                    <a:pt x="1557007" y="538568"/>
                  </a:lnTo>
                  <a:lnTo>
                    <a:pt x="1553768" y="542163"/>
                  </a:lnTo>
                  <a:lnTo>
                    <a:pt x="1550161" y="545401"/>
                  </a:lnTo>
                  <a:lnTo>
                    <a:pt x="1546199" y="548640"/>
                  </a:lnTo>
                  <a:lnTo>
                    <a:pt x="1542249" y="551891"/>
                  </a:lnTo>
                  <a:lnTo>
                    <a:pt x="1538287" y="554405"/>
                  </a:lnTo>
                  <a:lnTo>
                    <a:pt x="1533969" y="557288"/>
                  </a:lnTo>
                  <a:lnTo>
                    <a:pt x="1529638" y="559447"/>
                  </a:lnTo>
                  <a:lnTo>
                    <a:pt x="1491487" y="569887"/>
                  </a:lnTo>
                  <a:lnTo>
                    <a:pt x="1486446" y="569887"/>
                  </a:lnTo>
                  <a:lnTo>
                    <a:pt x="95046" y="570242"/>
                  </a:lnTo>
                  <a:lnTo>
                    <a:pt x="90004" y="570242"/>
                  </a:lnTo>
                  <a:lnTo>
                    <a:pt x="84962" y="569887"/>
                  </a:lnTo>
                  <a:lnTo>
                    <a:pt x="47523" y="557644"/>
                  </a:lnTo>
                  <a:lnTo>
                    <a:pt x="43205" y="554761"/>
                  </a:lnTo>
                  <a:lnTo>
                    <a:pt x="39242" y="552246"/>
                  </a:lnTo>
                  <a:lnTo>
                    <a:pt x="35280" y="549008"/>
                  </a:lnTo>
                  <a:lnTo>
                    <a:pt x="31318" y="545769"/>
                  </a:lnTo>
                  <a:lnTo>
                    <a:pt x="27724" y="542531"/>
                  </a:lnTo>
                  <a:lnTo>
                    <a:pt x="24485" y="538924"/>
                  </a:lnTo>
                  <a:lnTo>
                    <a:pt x="21247" y="534962"/>
                  </a:lnTo>
                  <a:lnTo>
                    <a:pt x="18008" y="530999"/>
                  </a:lnTo>
                  <a:lnTo>
                    <a:pt x="15481" y="527050"/>
                  </a:lnTo>
                  <a:lnTo>
                    <a:pt x="12598" y="522732"/>
                  </a:lnTo>
                  <a:lnTo>
                    <a:pt x="10439" y="518401"/>
                  </a:lnTo>
                  <a:lnTo>
                    <a:pt x="0" y="480250"/>
                  </a:lnTo>
                  <a:lnTo>
                    <a:pt x="0" y="475208"/>
                  </a:lnTo>
                  <a:lnTo>
                    <a:pt x="0" y="95046"/>
                  </a:lnTo>
                  <a:close/>
                </a:path>
              </a:pathLst>
            </a:custGeom>
            <a:ln w="15839">
              <a:solidFill>
                <a:srgbClr val="DD31D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1" name="object 61" descr=""/>
          <p:cNvSpPr txBox="1"/>
          <p:nvPr/>
        </p:nvSpPr>
        <p:spPr>
          <a:xfrm>
            <a:off x="10537101" y="1802066"/>
            <a:ext cx="660400" cy="193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00" spc="-10" b="1">
                <a:latin typeface="Times New Roman"/>
                <a:cs typeface="Times New Roman"/>
              </a:rPr>
              <a:t>FINANCE</a:t>
            </a:r>
            <a:endParaRPr sz="1100">
              <a:latin typeface="Times New Roman"/>
              <a:cs typeface="Times New Roman"/>
            </a:endParaRPr>
          </a:p>
        </p:txBody>
      </p:sp>
      <p:grpSp>
        <p:nvGrpSpPr>
          <p:cNvPr id="62" name="object 62" descr=""/>
          <p:cNvGrpSpPr/>
          <p:nvPr/>
        </p:nvGrpSpPr>
        <p:grpSpPr>
          <a:xfrm>
            <a:off x="285115" y="847794"/>
            <a:ext cx="10586720" cy="5800090"/>
            <a:chOff x="285115" y="847794"/>
            <a:chExt cx="10586720" cy="5800090"/>
          </a:xfrm>
        </p:grpSpPr>
        <p:sp>
          <p:nvSpPr>
            <p:cNvPr id="63" name="object 63" descr=""/>
            <p:cNvSpPr/>
            <p:nvPr/>
          </p:nvSpPr>
          <p:spPr>
            <a:xfrm>
              <a:off x="8962555" y="852474"/>
              <a:ext cx="1905000" cy="761365"/>
            </a:xfrm>
            <a:custGeom>
              <a:avLst/>
              <a:gdLst/>
              <a:ahLst/>
              <a:cxnLst/>
              <a:rect l="l" t="t" r="r" b="b"/>
              <a:pathLst>
                <a:path w="1905000" h="761365">
                  <a:moveTo>
                    <a:pt x="0" y="0"/>
                  </a:moveTo>
                  <a:lnTo>
                    <a:pt x="1904403" y="761047"/>
                  </a:lnTo>
                </a:path>
              </a:pathLst>
            </a:custGeom>
            <a:ln w="9359">
              <a:solidFill>
                <a:srgbClr val="D32ED3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4" name="object 6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5115" y="6113170"/>
              <a:ext cx="603364" cy="534593"/>
            </a:xfrm>
            <a:prstGeom prst="rect">
              <a:avLst/>
            </a:prstGeom>
          </p:spPr>
        </p:pic>
      </p:grpSp>
    </p:spTree>
  </p:cSld>
  <p:clrMapOvr>
    <a:masterClrMapping/>
  </p:clrMapOvr>
  <p:transition spd="fast">
    <p:wipe dir="l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467062" y="1862899"/>
            <a:ext cx="2132330" cy="1483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7305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FFFFFF"/>
                </a:solidFill>
                <a:latin typeface="Times New Roman"/>
                <a:cs typeface="Times New Roman"/>
              </a:rPr>
              <a:t>Family</a:t>
            </a:r>
            <a:r>
              <a:rPr dirty="0" sz="2400" spc="-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spc="-10" b="1">
                <a:solidFill>
                  <a:srgbClr val="FFFFFF"/>
                </a:solidFill>
                <a:latin typeface="Times New Roman"/>
                <a:cs typeface="Times New Roman"/>
              </a:rPr>
              <a:t>Reunion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3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10" b="1">
                <a:solidFill>
                  <a:srgbClr val="FFFFFF"/>
                </a:solidFill>
                <a:latin typeface="Times New Roman"/>
                <a:cs typeface="Times New Roman"/>
              </a:rPr>
              <a:t>Entertainment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61884" y="4242244"/>
            <a:ext cx="503631" cy="50327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292401" y="4434675"/>
            <a:ext cx="79375" cy="203200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8613254" y="4369942"/>
            <a:ext cx="1756410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FFFFFF"/>
                </a:solidFill>
                <a:latin typeface="Times New Roman"/>
                <a:cs typeface="Times New Roman"/>
              </a:rPr>
              <a:t>Other</a:t>
            </a:r>
            <a:r>
              <a:rPr dirty="0" sz="2400" spc="-5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spc="-10" b="1">
                <a:solidFill>
                  <a:srgbClr val="FFFFFF"/>
                </a:solidFill>
                <a:latin typeface="Times New Roman"/>
                <a:cs typeface="Times New Roman"/>
              </a:rPr>
              <a:t>Events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421765" y="1830235"/>
            <a:ext cx="744474" cy="559803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267204" y="1927999"/>
            <a:ext cx="79375" cy="203200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368844" y="2842920"/>
            <a:ext cx="850315" cy="682205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292401" y="3017354"/>
            <a:ext cx="79375" cy="203200"/>
          </a:xfrm>
          <a:prstGeom prst="rect">
            <a:avLst/>
          </a:prstGeom>
        </p:spPr>
      </p:pic>
      <p:sp>
        <p:nvSpPr>
          <p:cNvPr id="10" name="object 10" descr=""/>
          <p:cNvSpPr txBox="1"/>
          <p:nvPr/>
        </p:nvSpPr>
        <p:spPr>
          <a:xfrm>
            <a:off x="8586622" y="1862899"/>
            <a:ext cx="1220470" cy="14827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FFFFFF"/>
                </a:solidFill>
                <a:latin typeface="Times New Roman"/>
                <a:cs typeface="Times New Roman"/>
              </a:rPr>
              <a:t>Birthday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350">
              <a:latin typeface="Times New Roman"/>
              <a:cs typeface="Times New Roman"/>
            </a:endParaRPr>
          </a:p>
          <a:p>
            <a:pPr marL="38735">
              <a:lnSpc>
                <a:spcPct val="100000"/>
              </a:lnSpc>
            </a:pPr>
            <a:r>
              <a:rPr dirty="0" sz="2400" spc="-20" b="1">
                <a:solidFill>
                  <a:srgbClr val="FFFFFF"/>
                </a:solidFill>
                <a:latin typeface="Times New Roman"/>
                <a:cs typeface="Times New Roman"/>
              </a:rPr>
              <a:t>Wedding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394724" y="4245483"/>
            <a:ext cx="667435" cy="657720"/>
          </a:xfrm>
          <a:prstGeom prst="rect">
            <a:avLst/>
          </a:prstGeom>
        </p:spPr>
      </p:pic>
      <p:pic>
        <p:nvPicPr>
          <p:cNvPr id="12" name="object 12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14966" y="4500918"/>
            <a:ext cx="79375" cy="203200"/>
          </a:xfrm>
          <a:prstGeom prst="rect">
            <a:avLst/>
          </a:prstGeom>
        </p:spPr>
      </p:pic>
      <p:sp>
        <p:nvSpPr>
          <p:cNvPr id="13" name="object 13" descr=""/>
          <p:cNvSpPr txBox="1"/>
          <p:nvPr/>
        </p:nvSpPr>
        <p:spPr>
          <a:xfrm>
            <a:off x="3535819" y="4435830"/>
            <a:ext cx="150939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FFFFFF"/>
                </a:solidFill>
                <a:latin typeface="Times New Roman"/>
                <a:cs typeface="Times New Roman"/>
              </a:rPr>
              <a:t>Conference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4587379" y="790105"/>
            <a:ext cx="3426460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solidFill>
                  <a:srgbClr val="FFFFFF"/>
                </a:solidFill>
              </a:rPr>
              <a:t>OUR</a:t>
            </a:r>
            <a:r>
              <a:rPr dirty="0" sz="3600" spc="-15">
                <a:solidFill>
                  <a:srgbClr val="FFFFFF"/>
                </a:solidFill>
              </a:rPr>
              <a:t> </a:t>
            </a:r>
            <a:r>
              <a:rPr dirty="0" sz="3600" spc="-10">
                <a:solidFill>
                  <a:srgbClr val="FFFFFF"/>
                </a:solidFill>
              </a:rPr>
              <a:t>SERVICES</a:t>
            </a:r>
            <a:endParaRPr sz="3600"/>
          </a:p>
        </p:txBody>
      </p:sp>
      <p:pic>
        <p:nvPicPr>
          <p:cNvPr id="15" name="object 15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10680" y="6177610"/>
            <a:ext cx="603364" cy="53459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355" y="0"/>
            <a:ext cx="1591945" cy="6858000"/>
          </a:xfrm>
          <a:custGeom>
            <a:avLst/>
            <a:gdLst/>
            <a:ahLst/>
            <a:cxnLst/>
            <a:rect l="l" t="t" r="r" b="b"/>
            <a:pathLst>
              <a:path w="1591945" h="6858000">
                <a:moveTo>
                  <a:pt x="1591729" y="3432784"/>
                </a:moveTo>
                <a:lnTo>
                  <a:pt x="1589976" y="3425647"/>
                </a:lnTo>
                <a:lnTo>
                  <a:pt x="1584718" y="3418560"/>
                </a:lnTo>
                <a:lnTo>
                  <a:pt x="1355394" y="3189592"/>
                </a:lnTo>
                <a:lnTo>
                  <a:pt x="1350721" y="3189592"/>
                </a:lnTo>
                <a:lnTo>
                  <a:pt x="1350721" y="3184918"/>
                </a:lnTo>
                <a:lnTo>
                  <a:pt x="1346034" y="3184918"/>
                </a:lnTo>
                <a:lnTo>
                  <a:pt x="1340993" y="3179876"/>
                </a:lnTo>
                <a:lnTo>
                  <a:pt x="1245590" y="3179876"/>
                </a:lnTo>
                <a:lnTo>
                  <a:pt x="182511" y="3178352"/>
                </a:lnTo>
                <a:lnTo>
                  <a:pt x="182511" y="0"/>
                </a:lnTo>
                <a:lnTo>
                  <a:pt x="0" y="0"/>
                </a:lnTo>
                <a:lnTo>
                  <a:pt x="0" y="6857632"/>
                </a:lnTo>
                <a:lnTo>
                  <a:pt x="91440" y="6857632"/>
                </a:lnTo>
                <a:lnTo>
                  <a:pt x="182511" y="6857632"/>
                </a:lnTo>
                <a:lnTo>
                  <a:pt x="182511" y="3682568"/>
                </a:lnTo>
                <a:lnTo>
                  <a:pt x="1245590" y="3685311"/>
                </a:lnTo>
                <a:lnTo>
                  <a:pt x="1346034" y="3685311"/>
                </a:lnTo>
                <a:lnTo>
                  <a:pt x="1352156" y="3679190"/>
                </a:lnTo>
                <a:lnTo>
                  <a:pt x="1353959" y="3677755"/>
                </a:lnTo>
                <a:lnTo>
                  <a:pt x="1355394" y="3675951"/>
                </a:lnTo>
                <a:lnTo>
                  <a:pt x="1584718" y="3446996"/>
                </a:lnTo>
                <a:lnTo>
                  <a:pt x="1589976" y="3439922"/>
                </a:lnTo>
                <a:lnTo>
                  <a:pt x="1591729" y="3432784"/>
                </a:lnTo>
                <a:close/>
              </a:path>
            </a:pathLst>
          </a:custGeom>
          <a:solidFill>
            <a:srgbClr val="DD31D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106062" y="458546"/>
            <a:ext cx="4157979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0">
                <a:solidFill>
                  <a:srgbClr val="FFFFFF"/>
                </a:solidFill>
                <a:latin typeface="Times New Roman"/>
                <a:cs typeface="Times New Roman"/>
              </a:rPr>
              <a:t>LIST</a:t>
            </a:r>
            <a:r>
              <a:rPr dirty="0" sz="3600" spc="-75" b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b="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3600" spc="-10" b="0">
                <a:solidFill>
                  <a:srgbClr val="FFFFFF"/>
                </a:solidFill>
                <a:latin typeface="Times New Roman"/>
                <a:cs typeface="Times New Roman"/>
              </a:rPr>
              <a:t> SUPPLIERS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2721495" y="1627809"/>
            <a:ext cx="129032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solidFill>
                  <a:srgbClr val="FFFFFF"/>
                </a:solidFill>
                <a:latin typeface="Times New Roman"/>
                <a:cs typeface="Times New Roman"/>
              </a:rPr>
              <a:t>SERVICES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5456059" y="1627809"/>
            <a:ext cx="134175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solidFill>
                  <a:srgbClr val="FFFFFF"/>
                </a:solidFill>
                <a:latin typeface="Times New Roman"/>
                <a:cs typeface="Times New Roman"/>
              </a:rPr>
              <a:t>HIGH-</a:t>
            </a:r>
            <a:r>
              <a:rPr dirty="0" sz="2000" spc="-25" b="1">
                <a:solidFill>
                  <a:srgbClr val="FFFFFF"/>
                </a:solidFill>
                <a:latin typeface="Times New Roman"/>
                <a:cs typeface="Times New Roman"/>
              </a:rPr>
              <a:t>END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815503" y="1627809"/>
            <a:ext cx="246507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solidFill>
                  <a:srgbClr val="FFFFFF"/>
                </a:solidFill>
                <a:latin typeface="Times New Roman"/>
                <a:cs typeface="Times New Roman"/>
              </a:rPr>
              <a:t>BUDGET</a:t>
            </a:r>
            <a:r>
              <a:rPr dirty="0" sz="2000" spc="-4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 spc="-20" b="1">
                <a:solidFill>
                  <a:srgbClr val="FFFFFF"/>
                </a:solidFill>
                <a:latin typeface="Times New Roman"/>
                <a:cs typeface="Times New Roman"/>
              </a:rPr>
              <a:t>FRIENDLY</a:t>
            </a:r>
            <a:endParaRPr sz="2000">
              <a:latin typeface="Times New Roman"/>
              <a:cs typeface="Times New Roman"/>
            </a:endParaRPr>
          </a:p>
        </p:txBody>
      </p:sp>
      <p:graphicFrame>
        <p:nvGraphicFramePr>
          <p:cNvPr id="7" name="object 7" descr=""/>
          <p:cNvGraphicFramePr>
            <a:graphicFrameLocks noGrp="1"/>
          </p:cNvGraphicFramePr>
          <p:nvPr/>
        </p:nvGraphicFramePr>
        <p:xfrm>
          <a:off x="1916277" y="2197798"/>
          <a:ext cx="8138795" cy="33432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18180"/>
                <a:gridCol w="2334260"/>
                <a:gridCol w="2574925"/>
              </a:tblGrid>
              <a:tr h="370205">
                <a:tc>
                  <a:txBody>
                    <a:bodyPr/>
                    <a:lstStyle/>
                    <a:p>
                      <a:pPr marL="9525">
                        <a:lnSpc>
                          <a:spcPts val="1870"/>
                        </a:lnSpc>
                        <a:spcBef>
                          <a:spcPts val="950"/>
                        </a:spcBef>
                      </a:pPr>
                      <a:r>
                        <a:rPr dirty="0" sz="1600" spc="95" b="1">
                          <a:latin typeface="Cambria"/>
                          <a:cs typeface="Cambria"/>
                        </a:rPr>
                        <a:t>Catering</a:t>
                      </a:r>
                      <a:r>
                        <a:rPr dirty="0" sz="1600" spc="180" b="1">
                          <a:latin typeface="Cambria"/>
                          <a:cs typeface="Cambria"/>
                        </a:rPr>
                        <a:t> </a:t>
                      </a:r>
                      <a:r>
                        <a:rPr dirty="0" sz="1600" spc="75" b="1">
                          <a:latin typeface="Cambria"/>
                          <a:cs typeface="Cambria"/>
                        </a:rPr>
                        <a:t>and</a:t>
                      </a:r>
                      <a:r>
                        <a:rPr dirty="0" sz="1600" spc="185" b="1">
                          <a:latin typeface="Cambria"/>
                          <a:cs typeface="Cambria"/>
                        </a:rPr>
                        <a:t> </a:t>
                      </a:r>
                      <a:r>
                        <a:rPr dirty="0" sz="1600" spc="75" b="1">
                          <a:latin typeface="Cambria"/>
                          <a:cs typeface="Cambria"/>
                        </a:rPr>
                        <a:t>Party</a:t>
                      </a:r>
                      <a:r>
                        <a:rPr dirty="0" sz="1600" spc="185" b="1">
                          <a:latin typeface="Cambria"/>
                          <a:cs typeface="Cambria"/>
                        </a:rPr>
                        <a:t> </a:t>
                      </a:r>
                      <a:r>
                        <a:rPr dirty="0" sz="1600" spc="75" b="1">
                          <a:latin typeface="Cambria"/>
                          <a:cs typeface="Cambria"/>
                        </a:rPr>
                        <a:t>Package</a:t>
                      </a:r>
                      <a:endParaRPr sz="1600">
                        <a:latin typeface="Cambria"/>
                        <a:cs typeface="Cambria"/>
                      </a:endParaRPr>
                    </a:p>
                  </a:txBody>
                  <a:tcPr marL="0" marR="0" marB="0" marT="12065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D31DD"/>
                    </a:solidFill>
                  </a:tcPr>
                </a:tc>
                <a:tc>
                  <a:txBody>
                    <a:bodyPr/>
                    <a:lstStyle/>
                    <a:p>
                      <a:pPr marL="307340">
                        <a:lnSpc>
                          <a:spcPts val="1870"/>
                        </a:lnSpc>
                        <a:spcBef>
                          <a:spcPts val="950"/>
                        </a:spcBef>
                      </a:pPr>
                      <a:r>
                        <a:rPr dirty="0" sz="1600" spc="95" b="1">
                          <a:latin typeface="Cambria"/>
                          <a:cs typeface="Cambria"/>
                        </a:rPr>
                        <a:t>Shakeys</a:t>
                      </a:r>
                      <a:endParaRPr sz="1600">
                        <a:latin typeface="Cambria"/>
                        <a:cs typeface="Cambria"/>
                      </a:endParaRPr>
                    </a:p>
                  </a:txBody>
                  <a:tcPr marL="0" marR="0" marB="0" marT="120650"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D31DD"/>
                    </a:solidFill>
                  </a:tcPr>
                </a:tc>
                <a:tc>
                  <a:txBody>
                    <a:bodyPr/>
                    <a:lstStyle/>
                    <a:p>
                      <a:pPr marL="347345">
                        <a:lnSpc>
                          <a:spcPts val="1870"/>
                        </a:lnSpc>
                        <a:spcBef>
                          <a:spcPts val="950"/>
                        </a:spcBef>
                      </a:pPr>
                      <a:r>
                        <a:rPr dirty="0" sz="1600" spc="80" b="1">
                          <a:latin typeface="Cambria"/>
                          <a:cs typeface="Cambria"/>
                        </a:rPr>
                        <a:t>McDonalds</a:t>
                      </a:r>
                      <a:endParaRPr sz="1600">
                        <a:latin typeface="Cambria"/>
                        <a:cs typeface="Cambria"/>
                      </a:endParaRPr>
                    </a:p>
                  </a:txBody>
                  <a:tcPr marL="0" marR="0" marB="0" marT="12065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D31DD"/>
                    </a:solidFill>
                  </a:tcPr>
                </a:tc>
              </a:tr>
              <a:tr h="751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250">
                        <a:latin typeface="Times New Roman"/>
                        <a:cs typeface="Times New Roman"/>
                      </a:endParaRPr>
                    </a:p>
                    <a:p>
                      <a:pPr marL="9525" marR="916305">
                        <a:lnSpc>
                          <a:spcPts val="1600"/>
                        </a:lnSpc>
                      </a:pPr>
                      <a:r>
                        <a:rPr dirty="0" sz="1600" spc="-10" b="1">
                          <a:latin typeface="Calibri"/>
                          <a:cs typeface="Calibri"/>
                        </a:rPr>
                        <a:t>Clown,</a:t>
                      </a:r>
                      <a:r>
                        <a:rPr dirty="0" sz="1600" spc="-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spc="-10" b="1">
                          <a:latin typeface="Calibri"/>
                          <a:cs typeface="Calibri"/>
                        </a:rPr>
                        <a:t>Puppet</a:t>
                      </a:r>
                      <a:r>
                        <a:rPr dirty="0" sz="1600" spc="-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spc="-10" b="1">
                          <a:latin typeface="Calibri"/>
                          <a:cs typeface="Calibri"/>
                        </a:rPr>
                        <a:t>Show, </a:t>
                      </a:r>
                      <a:r>
                        <a:rPr dirty="0" sz="1600" b="1">
                          <a:latin typeface="Calibri"/>
                          <a:cs typeface="Calibri"/>
                        </a:rPr>
                        <a:t>Bubble</a:t>
                      </a:r>
                      <a:r>
                        <a:rPr dirty="0" sz="1600" spc="-6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spc="-30" b="1">
                          <a:latin typeface="Calibri"/>
                          <a:cs typeface="Calibri"/>
                        </a:rPr>
                        <a:t>Show,</a:t>
                      </a:r>
                      <a:r>
                        <a:rPr dirty="0" sz="1600" spc="-6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spc="-10" b="1">
                          <a:latin typeface="Calibri"/>
                          <a:cs typeface="Calibri"/>
                        </a:rPr>
                        <a:t>Face</a:t>
                      </a:r>
                      <a:r>
                        <a:rPr dirty="0" sz="1600" spc="-6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spc="-10" b="1">
                          <a:latin typeface="Calibri"/>
                          <a:cs typeface="Calibri"/>
                        </a:rPr>
                        <a:t>Painting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B="0" marT="4445">
                    <a:lnL w="12700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CC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308610">
                        <a:lnSpc>
                          <a:spcPts val="1889"/>
                        </a:lnSpc>
                      </a:pPr>
                      <a:r>
                        <a:rPr dirty="0" sz="1600" spc="-10" b="1">
                          <a:latin typeface="Calibri"/>
                          <a:cs typeface="Calibri"/>
                        </a:rPr>
                        <a:t>Papas</a:t>
                      </a:r>
                      <a:r>
                        <a:rPr dirty="0" sz="1600" spc="-5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spc="-20" b="1">
                          <a:latin typeface="Calibri"/>
                          <a:cs typeface="Calibri"/>
                        </a:rPr>
                        <a:t>Team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CC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332105">
                        <a:lnSpc>
                          <a:spcPts val="1889"/>
                        </a:lnSpc>
                      </a:pPr>
                      <a:r>
                        <a:rPr dirty="0" sz="1600" b="1">
                          <a:latin typeface="Calibri"/>
                          <a:cs typeface="Calibri"/>
                        </a:rPr>
                        <a:t>Bastis</a:t>
                      </a:r>
                      <a:r>
                        <a:rPr dirty="0" sz="1600" spc="-6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spc="-10" b="1">
                          <a:latin typeface="Calibri"/>
                          <a:cs typeface="Calibri"/>
                        </a:rPr>
                        <a:t>Party</a:t>
                      </a:r>
                      <a:r>
                        <a:rPr dirty="0" sz="1600" spc="-6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spc="-20" b="1">
                          <a:latin typeface="Calibri"/>
                          <a:cs typeface="Calibri"/>
                        </a:rPr>
                        <a:t>Ideas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CCF1"/>
                    </a:solidFill>
                  </a:tcPr>
                </a:tc>
              </a:tr>
              <a:tr h="370205">
                <a:tc>
                  <a:txBody>
                    <a:bodyPr/>
                    <a:lstStyle/>
                    <a:p>
                      <a:pPr marL="9525">
                        <a:lnSpc>
                          <a:spcPts val="1900"/>
                        </a:lnSpc>
                        <a:spcBef>
                          <a:spcPts val="915"/>
                        </a:spcBef>
                      </a:pPr>
                      <a:r>
                        <a:rPr dirty="0" sz="1600" b="1">
                          <a:latin typeface="Calibri"/>
                          <a:cs typeface="Calibri"/>
                        </a:rPr>
                        <a:t>Photo</a:t>
                      </a:r>
                      <a:r>
                        <a:rPr dirty="0" sz="1600" spc="-7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spc="-10" b="1">
                          <a:latin typeface="Calibri"/>
                          <a:cs typeface="Calibri"/>
                        </a:rPr>
                        <a:t>Booth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B="0" marT="116205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E7F7"/>
                    </a:solidFill>
                  </a:tcPr>
                </a:tc>
                <a:tc>
                  <a:txBody>
                    <a:bodyPr/>
                    <a:lstStyle/>
                    <a:p>
                      <a:pPr marL="318135">
                        <a:lnSpc>
                          <a:spcPts val="1900"/>
                        </a:lnSpc>
                        <a:spcBef>
                          <a:spcPts val="915"/>
                        </a:spcBef>
                      </a:pPr>
                      <a:r>
                        <a:rPr dirty="0" sz="1600" b="1">
                          <a:latin typeface="Calibri"/>
                          <a:cs typeface="Calibri"/>
                        </a:rPr>
                        <a:t>Casa</a:t>
                      </a:r>
                      <a:r>
                        <a:rPr dirty="0" sz="16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b="1">
                          <a:latin typeface="Calibri"/>
                          <a:cs typeface="Calibri"/>
                        </a:rPr>
                        <a:t>de</a:t>
                      </a:r>
                      <a:r>
                        <a:rPr dirty="0" sz="16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spc="-10" b="1">
                          <a:latin typeface="Calibri"/>
                          <a:cs typeface="Calibri"/>
                        </a:rPr>
                        <a:t>Fotographia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B="0" marT="116205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E7F7"/>
                    </a:solidFill>
                  </a:tcPr>
                </a:tc>
                <a:tc>
                  <a:txBody>
                    <a:bodyPr/>
                    <a:lstStyle/>
                    <a:p>
                      <a:pPr marL="319405">
                        <a:lnSpc>
                          <a:spcPts val="1900"/>
                        </a:lnSpc>
                        <a:spcBef>
                          <a:spcPts val="915"/>
                        </a:spcBef>
                      </a:pPr>
                      <a:r>
                        <a:rPr dirty="0" sz="1600" b="1">
                          <a:latin typeface="Calibri"/>
                          <a:cs typeface="Calibri"/>
                        </a:rPr>
                        <a:t>3</a:t>
                      </a:r>
                      <a:r>
                        <a:rPr dirty="0" sz="1600" spc="-3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spc="-20" b="1">
                          <a:latin typeface="Calibri"/>
                          <a:cs typeface="Calibri"/>
                        </a:rPr>
                        <a:t>Crayons</a:t>
                      </a:r>
                      <a:r>
                        <a:rPr dirty="0" sz="1600" spc="-2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spc="-10" b="1">
                          <a:latin typeface="Calibri"/>
                          <a:cs typeface="Calibri"/>
                        </a:rPr>
                        <a:t>PhotoBooth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B="0" marT="116205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E7F7"/>
                    </a:solidFill>
                  </a:tcPr>
                </a:tc>
              </a:tr>
              <a:tr h="370205">
                <a:tc>
                  <a:txBody>
                    <a:bodyPr/>
                    <a:lstStyle/>
                    <a:p>
                      <a:pPr marL="9525">
                        <a:lnSpc>
                          <a:spcPts val="1905"/>
                        </a:lnSpc>
                        <a:spcBef>
                          <a:spcPts val="915"/>
                        </a:spcBef>
                      </a:pPr>
                      <a:r>
                        <a:rPr dirty="0" sz="1600" spc="-10" b="1">
                          <a:latin typeface="Calibri"/>
                          <a:cs typeface="Calibri"/>
                        </a:rPr>
                        <a:t>Inflatables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B="0" marT="116205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CCF1"/>
                    </a:solidFill>
                  </a:tcPr>
                </a:tc>
                <a:tc>
                  <a:txBody>
                    <a:bodyPr/>
                    <a:lstStyle/>
                    <a:p>
                      <a:pPr marL="321310">
                        <a:lnSpc>
                          <a:spcPts val="1905"/>
                        </a:lnSpc>
                        <a:spcBef>
                          <a:spcPts val="915"/>
                        </a:spcBef>
                      </a:pPr>
                      <a:r>
                        <a:rPr dirty="0" sz="1600" b="1">
                          <a:latin typeface="Calibri"/>
                          <a:cs typeface="Calibri"/>
                        </a:rPr>
                        <a:t>Calebs</a:t>
                      </a:r>
                      <a:r>
                        <a:rPr dirty="0" sz="1600" spc="-7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spc="-10" b="1">
                          <a:latin typeface="Calibri"/>
                          <a:cs typeface="Calibri"/>
                        </a:rPr>
                        <a:t>Inplaytafun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B="0" marT="116205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CCF1"/>
                    </a:solidFill>
                  </a:tcPr>
                </a:tc>
                <a:tc>
                  <a:txBody>
                    <a:bodyPr/>
                    <a:lstStyle/>
                    <a:p>
                      <a:pPr marL="361950">
                        <a:lnSpc>
                          <a:spcPts val="1905"/>
                        </a:lnSpc>
                        <a:spcBef>
                          <a:spcPts val="915"/>
                        </a:spcBef>
                      </a:pPr>
                      <a:r>
                        <a:rPr dirty="0" sz="1600" b="1">
                          <a:latin typeface="Calibri"/>
                          <a:cs typeface="Calibri"/>
                        </a:rPr>
                        <a:t>Bounce</a:t>
                      </a:r>
                      <a:r>
                        <a:rPr dirty="0" sz="16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b="1">
                          <a:latin typeface="Calibri"/>
                          <a:cs typeface="Calibri"/>
                        </a:rPr>
                        <a:t>4</a:t>
                      </a:r>
                      <a:r>
                        <a:rPr dirty="0" sz="1600" spc="-5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spc="-25" b="1">
                          <a:latin typeface="Calibri"/>
                          <a:cs typeface="Calibri"/>
                        </a:rPr>
                        <a:t>Joy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B="0" marT="116205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CCF1"/>
                    </a:solidFill>
                  </a:tcPr>
                </a:tc>
              </a:tr>
              <a:tr h="370205">
                <a:tc>
                  <a:txBody>
                    <a:bodyPr/>
                    <a:lstStyle/>
                    <a:p>
                      <a:pPr marL="9525">
                        <a:lnSpc>
                          <a:spcPts val="1905"/>
                        </a:lnSpc>
                        <a:spcBef>
                          <a:spcPts val="915"/>
                        </a:spcBef>
                      </a:pPr>
                      <a:r>
                        <a:rPr dirty="0" sz="1600" spc="-10" b="1">
                          <a:latin typeface="Calibri"/>
                          <a:cs typeface="Calibri"/>
                        </a:rPr>
                        <a:t>Dessert</a:t>
                      </a:r>
                      <a:r>
                        <a:rPr dirty="0" sz="1600" spc="-3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spc="-10" b="1">
                          <a:latin typeface="Calibri"/>
                          <a:cs typeface="Calibri"/>
                        </a:rPr>
                        <a:t>Buffet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B="0" marT="116205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E7F7"/>
                    </a:solidFill>
                  </a:tcPr>
                </a:tc>
                <a:tc>
                  <a:txBody>
                    <a:bodyPr/>
                    <a:lstStyle/>
                    <a:p>
                      <a:pPr marL="312420">
                        <a:lnSpc>
                          <a:spcPts val="1905"/>
                        </a:lnSpc>
                        <a:spcBef>
                          <a:spcPts val="915"/>
                        </a:spcBef>
                      </a:pPr>
                      <a:r>
                        <a:rPr dirty="0" sz="1600" spc="-10" b="1">
                          <a:latin typeface="Calibri"/>
                          <a:cs typeface="Calibri"/>
                        </a:rPr>
                        <a:t>Cakes</a:t>
                      </a:r>
                      <a:r>
                        <a:rPr dirty="0" sz="1600" spc="-6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spc="-10" b="1">
                          <a:latin typeface="Calibri"/>
                          <a:cs typeface="Calibri"/>
                        </a:rPr>
                        <a:t>Gourmet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B="0" marT="116205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E7F7"/>
                    </a:solidFill>
                  </a:tcPr>
                </a:tc>
                <a:tc>
                  <a:txBody>
                    <a:bodyPr/>
                    <a:lstStyle/>
                    <a:p>
                      <a:pPr marL="354330">
                        <a:lnSpc>
                          <a:spcPts val="1905"/>
                        </a:lnSpc>
                        <a:spcBef>
                          <a:spcPts val="915"/>
                        </a:spcBef>
                      </a:pPr>
                      <a:r>
                        <a:rPr dirty="0" sz="1600" b="1">
                          <a:latin typeface="Calibri"/>
                          <a:cs typeface="Calibri"/>
                        </a:rPr>
                        <a:t>Tins</a:t>
                      </a:r>
                      <a:r>
                        <a:rPr dirty="0" sz="16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spc="-10" b="1">
                          <a:latin typeface="Calibri"/>
                          <a:cs typeface="Calibri"/>
                        </a:rPr>
                        <a:t>Sweet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B="0" marT="116205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E7F7"/>
                    </a:solidFill>
                  </a:tcPr>
                </a:tc>
              </a:tr>
              <a:tr h="370205">
                <a:tc>
                  <a:txBody>
                    <a:bodyPr/>
                    <a:lstStyle/>
                    <a:p>
                      <a:pPr marL="9525">
                        <a:lnSpc>
                          <a:spcPts val="1900"/>
                        </a:lnSpc>
                        <a:spcBef>
                          <a:spcPts val="919"/>
                        </a:spcBef>
                      </a:pPr>
                      <a:r>
                        <a:rPr dirty="0" sz="1600" spc="-10" b="1">
                          <a:latin typeface="Calibri"/>
                          <a:cs typeface="Calibri"/>
                        </a:rPr>
                        <a:t>Canvass</a:t>
                      </a:r>
                      <a:r>
                        <a:rPr dirty="0" sz="1600" spc="-6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b="1">
                          <a:latin typeface="Calibri"/>
                          <a:cs typeface="Calibri"/>
                        </a:rPr>
                        <a:t>DIY</a:t>
                      </a:r>
                      <a:r>
                        <a:rPr dirty="0" sz="1600" spc="-5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spc="-10" b="1">
                          <a:latin typeface="Calibri"/>
                          <a:cs typeface="Calibri"/>
                        </a:rPr>
                        <a:t>Materials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B="0" marT="116839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CCF1"/>
                    </a:solidFill>
                  </a:tcPr>
                </a:tc>
                <a:tc>
                  <a:txBody>
                    <a:bodyPr/>
                    <a:lstStyle/>
                    <a:p>
                      <a:pPr marL="320675">
                        <a:lnSpc>
                          <a:spcPts val="1900"/>
                        </a:lnSpc>
                        <a:spcBef>
                          <a:spcPts val="919"/>
                        </a:spcBef>
                      </a:pPr>
                      <a:r>
                        <a:rPr dirty="0" sz="1600" spc="-10" b="1">
                          <a:latin typeface="Calibri"/>
                          <a:cs typeface="Calibri"/>
                        </a:rPr>
                        <a:t>National</a:t>
                      </a:r>
                      <a:r>
                        <a:rPr dirty="0" sz="1600" spc="-3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600" spc="-10" b="1">
                          <a:latin typeface="Calibri"/>
                          <a:cs typeface="Calibri"/>
                        </a:rPr>
                        <a:t>Bookstore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B="0" marT="116839"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CCF1"/>
                    </a:solidFill>
                  </a:tcPr>
                </a:tc>
                <a:tc>
                  <a:txBody>
                    <a:bodyPr/>
                    <a:lstStyle/>
                    <a:p>
                      <a:pPr marL="385445">
                        <a:lnSpc>
                          <a:spcPts val="1900"/>
                        </a:lnSpc>
                        <a:spcBef>
                          <a:spcPts val="919"/>
                        </a:spcBef>
                      </a:pPr>
                      <a:r>
                        <a:rPr dirty="0" sz="1600" spc="-10" b="1">
                          <a:latin typeface="Calibri"/>
                          <a:cs typeface="Calibri"/>
                        </a:rPr>
                        <a:t>Melodys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B="0" marT="116839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CCF1"/>
                    </a:solidFill>
                  </a:tcPr>
                </a:tc>
              </a:tr>
              <a:tr h="370205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E7F7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70205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CCF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pic>
        <p:nvPicPr>
          <p:cNvPr id="8" name="object 8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077" y="6080759"/>
            <a:ext cx="603364" cy="53459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355" y="0"/>
            <a:ext cx="1591945" cy="6858000"/>
          </a:xfrm>
          <a:custGeom>
            <a:avLst/>
            <a:gdLst/>
            <a:ahLst/>
            <a:cxnLst/>
            <a:rect l="l" t="t" r="r" b="b"/>
            <a:pathLst>
              <a:path w="1591945" h="6858000">
                <a:moveTo>
                  <a:pt x="1591729" y="3432784"/>
                </a:moveTo>
                <a:lnTo>
                  <a:pt x="1589976" y="3425647"/>
                </a:lnTo>
                <a:lnTo>
                  <a:pt x="1584718" y="3418560"/>
                </a:lnTo>
                <a:lnTo>
                  <a:pt x="1355394" y="3189592"/>
                </a:lnTo>
                <a:lnTo>
                  <a:pt x="1350721" y="3189592"/>
                </a:lnTo>
                <a:lnTo>
                  <a:pt x="1350721" y="3184918"/>
                </a:lnTo>
                <a:lnTo>
                  <a:pt x="1346034" y="3184918"/>
                </a:lnTo>
                <a:lnTo>
                  <a:pt x="1340993" y="3179876"/>
                </a:lnTo>
                <a:lnTo>
                  <a:pt x="1245590" y="3179876"/>
                </a:lnTo>
                <a:lnTo>
                  <a:pt x="182511" y="3178352"/>
                </a:lnTo>
                <a:lnTo>
                  <a:pt x="182511" y="0"/>
                </a:lnTo>
                <a:lnTo>
                  <a:pt x="0" y="0"/>
                </a:lnTo>
                <a:lnTo>
                  <a:pt x="0" y="6857632"/>
                </a:lnTo>
                <a:lnTo>
                  <a:pt x="91440" y="6857632"/>
                </a:lnTo>
                <a:lnTo>
                  <a:pt x="182511" y="6857632"/>
                </a:lnTo>
                <a:lnTo>
                  <a:pt x="182511" y="3682568"/>
                </a:lnTo>
                <a:lnTo>
                  <a:pt x="1245590" y="3685311"/>
                </a:lnTo>
                <a:lnTo>
                  <a:pt x="1346034" y="3685311"/>
                </a:lnTo>
                <a:lnTo>
                  <a:pt x="1352156" y="3679190"/>
                </a:lnTo>
                <a:lnTo>
                  <a:pt x="1353959" y="3677755"/>
                </a:lnTo>
                <a:lnTo>
                  <a:pt x="1355394" y="3675951"/>
                </a:lnTo>
                <a:lnTo>
                  <a:pt x="1584718" y="3446996"/>
                </a:lnTo>
                <a:lnTo>
                  <a:pt x="1589976" y="3439922"/>
                </a:lnTo>
                <a:lnTo>
                  <a:pt x="1591729" y="3432784"/>
                </a:lnTo>
                <a:close/>
              </a:path>
            </a:pathLst>
          </a:custGeom>
          <a:solidFill>
            <a:srgbClr val="DD31D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92297" y="321373"/>
            <a:ext cx="7367270" cy="6350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091055" algn="l"/>
                <a:tab pos="4423410" algn="l"/>
                <a:tab pos="5356860" algn="l"/>
              </a:tabLst>
            </a:pPr>
            <a:r>
              <a:rPr dirty="0" sz="4000" spc="465">
                <a:solidFill>
                  <a:srgbClr val="FFFFFF"/>
                </a:solidFill>
                <a:latin typeface="Cambria"/>
                <a:cs typeface="Cambria"/>
              </a:rPr>
              <a:t>COVER</a:t>
            </a:r>
            <a:r>
              <a:rPr dirty="0" sz="40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sz="4000" spc="370">
                <a:solidFill>
                  <a:srgbClr val="FFFFFF"/>
                </a:solidFill>
                <a:latin typeface="Cambria"/>
                <a:cs typeface="Cambria"/>
              </a:rPr>
              <a:t>LETTER</a:t>
            </a:r>
            <a:r>
              <a:rPr dirty="0" sz="40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sz="4000" spc="290">
                <a:solidFill>
                  <a:srgbClr val="FFFFFF"/>
                </a:solidFill>
                <a:latin typeface="Cambria"/>
                <a:cs typeface="Cambria"/>
              </a:rPr>
              <a:t>TO</a:t>
            </a:r>
            <a:r>
              <a:rPr dirty="0" sz="40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sz="4000" spc="355">
                <a:solidFill>
                  <a:srgbClr val="FFFFFF"/>
                </a:solidFill>
                <a:latin typeface="Cambria"/>
                <a:cs typeface="Cambria"/>
              </a:rPr>
              <a:t>CLIENT</a:t>
            </a:r>
            <a:endParaRPr sz="4000">
              <a:latin typeface="Cambria"/>
              <a:cs typeface="Cambria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2238959" y="985789"/>
            <a:ext cx="8688070" cy="5558790"/>
          </a:xfrm>
          <a:prstGeom prst="rect">
            <a:avLst/>
          </a:prstGeom>
        </p:spPr>
        <p:txBody>
          <a:bodyPr wrap="square" lIns="0" tIns="85725" rIns="0" bIns="0" rtlCol="0" vert="horz">
            <a:spAutoFit/>
          </a:bodyPr>
          <a:lstStyle/>
          <a:p>
            <a:pPr marL="76200">
              <a:lnSpc>
                <a:spcPct val="100000"/>
              </a:lnSpc>
              <a:spcBef>
                <a:spcPts val="675"/>
              </a:spcBef>
            </a:pP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15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March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2021</a:t>
            </a:r>
            <a:endParaRPr sz="1200">
              <a:latin typeface="Times New Roman"/>
              <a:cs typeface="Times New Roman"/>
            </a:endParaRPr>
          </a:p>
          <a:p>
            <a:pPr marL="76200" marR="7076440" indent="38100">
              <a:lnSpc>
                <a:spcPts val="2020"/>
              </a:lnSpc>
              <a:spcBef>
                <a:spcPts val="165"/>
              </a:spcBef>
            </a:pP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Ms.</a:t>
            </a:r>
            <a:r>
              <a:rPr dirty="0" sz="1200" spc="-8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Angel San</a:t>
            </a:r>
            <a:r>
              <a:rPr dirty="0" sz="1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Pedro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San</a:t>
            </a:r>
            <a:r>
              <a:rPr dirty="0" sz="1200" spc="-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Vicente,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Gapan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-25">
                <a:solidFill>
                  <a:srgbClr val="FFFFFF"/>
                </a:solidFill>
                <a:latin typeface="Times New Roman"/>
                <a:cs typeface="Times New Roman"/>
              </a:rPr>
              <a:t>City,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Nueva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Ecija</a:t>
            </a:r>
            <a:endParaRPr sz="1200">
              <a:latin typeface="Times New Roman"/>
              <a:cs typeface="Times New Roman"/>
            </a:endParaRPr>
          </a:p>
          <a:p>
            <a:pPr marL="76200">
              <a:lnSpc>
                <a:spcPct val="100000"/>
              </a:lnSpc>
              <a:spcBef>
                <a:spcPts val="415"/>
              </a:spcBef>
            </a:pP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0906-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555-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3496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 marL="76200">
              <a:lnSpc>
                <a:spcPct val="100000"/>
              </a:lnSpc>
              <a:spcBef>
                <a:spcPts val="1105"/>
              </a:spcBef>
            </a:pP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Dear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Ms.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San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Pedro,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 marL="76200" marR="68580">
              <a:lnSpc>
                <a:spcPct val="119500"/>
              </a:lnSpc>
              <a:spcBef>
                <a:spcPts val="835"/>
              </a:spcBef>
            </a:pP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I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am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writing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this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letter</a:t>
            </a:r>
            <a:r>
              <a:rPr dirty="0" sz="1200" spc="27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you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present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proposal,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which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is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mutually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beneficial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us.</a:t>
            </a:r>
            <a:r>
              <a:rPr dirty="0" sz="1200" spc="-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With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team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young,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creative,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dynamic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200" spc="-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dedicated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professionals,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we</a:t>
            </a:r>
            <a:r>
              <a:rPr dirty="0" sz="1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make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it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our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priority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understand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our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client’s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objectives,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working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alongside</a:t>
            </a:r>
            <a:r>
              <a:rPr dirty="0" sz="1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clients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from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concept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-25">
                <a:solidFill>
                  <a:srgbClr val="FFFFFF"/>
                </a:solidFill>
                <a:latin typeface="Times New Roman"/>
                <a:cs typeface="Times New Roman"/>
              </a:rPr>
              <a:t>to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completion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create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unique</a:t>
            </a:r>
            <a:r>
              <a:rPr dirty="0" sz="1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memorable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event.</a:t>
            </a:r>
            <a:r>
              <a:rPr dirty="0" sz="1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Kindly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have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look</a:t>
            </a:r>
            <a:r>
              <a:rPr dirty="0" sz="1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at</a:t>
            </a:r>
            <a:r>
              <a:rPr dirty="0" sz="1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enclosed</a:t>
            </a:r>
            <a:r>
              <a:rPr dirty="0" sz="1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event</a:t>
            </a:r>
            <a:r>
              <a:rPr dirty="0" sz="1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proposal</a:t>
            </a:r>
            <a:r>
              <a:rPr dirty="0" sz="1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dirty="0" sz="1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your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daughter’</a:t>
            </a:r>
            <a:r>
              <a:rPr dirty="0" sz="1200" spc="-8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s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7</a:t>
            </a:r>
            <a:r>
              <a:rPr dirty="0" baseline="17094" sz="975">
                <a:solidFill>
                  <a:srgbClr val="FFFFFF"/>
                </a:solidFill>
                <a:latin typeface="Times New Roman"/>
                <a:cs typeface="Times New Roman"/>
              </a:rPr>
              <a:t>th</a:t>
            </a:r>
            <a:r>
              <a:rPr dirty="0" baseline="17094" sz="975" spc="20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Birthday.</a:t>
            </a:r>
            <a:endParaRPr sz="1200">
              <a:latin typeface="Times New Roman"/>
              <a:cs typeface="Times New Roman"/>
            </a:endParaRPr>
          </a:p>
          <a:p>
            <a:pPr marL="76200" marR="133350">
              <a:lnSpc>
                <a:spcPct val="120300"/>
              </a:lnSpc>
              <a:spcBef>
                <a:spcPts val="285"/>
              </a:spcBef>
            </a:pP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I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believe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meeting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will</a:t>
            </a:r>
            <a:r>
              <a:rPr dirty="0" sz="1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help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present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proposal</a:t>
            </a:r>
            <a:r>
              <a:rPr dirty="0" sz="1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you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so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that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you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can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also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have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better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understanding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quality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nature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-25">
                <a:solidFill>
                  <a:srgbClr val="FFFFFF"/>
                </a:solidFill>
                <a:latin typeface="Times New Roman"/>
                <a:cs typeface="Times New Roman"/>
              </a:rPr>
              <a:t>our 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services.</a:t>
            </a:r>
            <a:endParaRPr sz="1200">
              <a:latin typeface="Times New Roman"/>
              <a:cs typeface="Times New Roman"/>
            </a:endParaRPr>
          </a:p>
          <a:p>
            <a:pPr marL="76200">
              <a:lnSpc>
                <a:spcPct val="100000"/>
              </a:lnSpc>
              <a:spcBef>
                <a:spcPts val="580"/>
              </a:spcBef>
            </a:pP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Hope</a:t>
            </a:r>
            <a:r>
              <a:rPr dirty="0" sz="1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hear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from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you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soon.</a:t>
            </a:r>
            <a:endParaRPr sz="1200">
              <a:latin typeface="Times New Roman"/>
              <a:cs typeface="Times New Roman"/>
            </a:endParaRPr>
          </a:p>
          <a:p>
            <a:pPr marL="76200">
              <a:lnSpc>
                <a:spcPct val="100000"/>
              </a:lnSpc>
              <a:spcBef>
                <a:spcPts val="580"/>
              </a:spcBef>
            </a:pP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Thank</a:t>
            </a:r>
            <a:r>
              <a:rPr dirty="0" sz="1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you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again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we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look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forward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working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with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you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make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your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upcoming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event</a:t>
            </a:r>
            <a:r>
              <a:rPr dirty="0" sz="1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an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unforgettable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 experience.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 marL="76200">
              <a:lnSpc>
                <a:spcPct val="100000"/>
              </a:lnSpc>
              <a:spcBef>
                <a:spcPts val="1105"/>
              </a:spcBef>
            </a:pP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Sincerely,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700">
              <a:latin typeface="Times New Roman"/>
              <a:cs typeface="Times New Roman"/>
            </a:endParaRPr>
          </a:p>
          <a:p>
            <a:pPr marL="76200" marR="7276465">
              <a:lnSpc>
                <a:spcPct val="140900"/>
              </a:lnSpc>
            </a:pP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Mrs.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Laarni</a:t>
            </a:r>
            <a:r>
              <a:rPr dirty="0" sz="12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M.</a:t>
            </a:r>
            <a:r>
              <a:rPr dirty="0" sz="12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Ibarra Owner</a:t>
            </a:r>
            <a:endParaRPr sz="1200">
              <a:latin typeface="Times New Roman"/>
              <a:cs typeface="Times New Roman"/>
            </a:endParaRPr>
          </a:p>
          <a:p>
            <a:pPr marL="76200" marR="7452995">
              <a:lnSpc>
                <a:spcPct val="140400"/>
              </a:lnSpc>
            </a:pP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FAB</a:t>
            </a:r>
            <a:r>
              <a:rPr dirty="0" sz="12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Events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by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-25">
                <a:solidFill>
                  <a:srgbClr val="FFFFFF"/>
                </a:solidFill>
                <a:latin typeface="Times New Roman"/>
                <a:cs typeface="Times New Roman"/>
              </a:rPr>
              <a:t>EL 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0915-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855-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1607</a:t>
            </a:r>
            <a:endParaRPr sz="12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1475" y="6123965"/>
            <a:ext cx="603364" cy="53459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355" y="0"/>
            <a:ext cx="1591945" cy="6858000"/>
          </a:xfrm>
          <a:custGeom>
            <a:avLst/>
            <a:gdLst/>
            <a:ahLst/>
            <a:cxnLst/>
            <a:rect l="l" t="t" r="r" b="b"/>
            <a:pathLst>
              <a:path w="1591945" h="6858000">
                <a:moveTo>
                  <a:pt x="1591729" y="3432784"/>
                </a:moveTo>
                <a:lnTo>
                  <a:pt x="1589976" y="3425647"/>
                </a:lnTo>
                <a:lnTo>
                  <a:pt x="1584718" y="3418560"/>
                </a:lnTo>
                <a:lnTo>
                  <a:pt x="1355394" y="3189592"/>
                </a:lnTo>
                <a:lnTo>
                  <a:pt x="1350721" y="3189592"/>
                </a:lnTo>
                <a:lnTo>
                  <a:pt x="1350721" y="3184918"/>
                </a:lnTo>
                <a:lnTo>
                  <a:pt x="1346034" y="3184918"/>
                </a:lnTo>
                <a:lnTo>
                  <a:pt x="1340993" y="3179876"/>
                </a:lnTo>
                <a:lnTo>
                  <a:pt x="1245590" y="3179876"/>
                </a:lnTo>
                <a:lnTo>
                  <a:pt x="182511" y="3178352"/>
                </a:lnTo>
                <a:lnTo>
                  <a:pt x="182511" y="0"/>
                </a:lnTo>
                <a:lnTo>
                  <a:pt x="0" y="0"/>
                </a:lnTo>
                <a:lnTo>
                  <a:pt x="0" y="6857632"/>
                </a:lnTo>
                <a:lnTo>
                  <a:pt x="91440" y="6857632"/>
                </a:lnTo>
                <a:lnTo>
                  <a:pt x="182511" y="6857632"/>
                </a:lnTo>
                <a:lnTo>
                  <a:pt x="182511" y="3682568"/>
                </a:lnTo>
                <a:lnTo>
                  <a:pt x="1245590" y="3685311"/>
                </a:lnTo>
                <a:lnTo>
                  <a:pt x="1346034" y="3685311"/>
                </a:lnTo>
                <a:lnTo>
                  <a:pt x="1352156" y="3679190"/>
                </a:lnTo>
                <a:lnTo>
                  <a:pt x="1353959" y="3677755"/>
                </a:lnTo>
                <a:lnTo>
                  <a:pt x="1355394" y="3675951"/>
                </a:lnTo>
                <a:lnTo>
                  <a:pt x="1584718" y="3446996"/>
                </a:lnTo>
                <a:lnTo>
                  <a:pt x="1589976" y="3439922"/>
                </a:lnTo>
                <a:lnTo>
                  <a:pt x="1591729" y="3432784"/>
                </a:lnTo>
                <a:close/>
              </a:path>
            </a:pathLst>
          </a:custGeom>
          <a:solidFill>
            <a:srgbClr val="DD31D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229176" y="622338"/>
            <a:ext cx="5290185" cy="6350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345690" algn="l"/>
                <a:tab pos="3278504" algn="l"/>
              </a:tabLst>
            </a:pPr>
            <a:r>
              <a:rPr dirty="0" sz="4000" spc="385">
                <a:solidFill>
                  <a:srgbClr val="FFFFFF"/>
                </a:solidFill>
                <a:latin typeface="Cambria"/>
                <a:cs typeface="Cambria"/>
              </a:rPr>
              <a:t>LETTER</a:t>
            </a:r>
            <a:r>
              <a:rPr dirty="0" sz="40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sz="4000" spc="290">
                <a:solidFill>
                  <a:srgbClr val="FFFFFF"/>
                </a:solidFill>
                <a:latin typeface="Cambria"/>
                <a:cs typeface="Cambria"/>
              </a:rPr>
              <a:t>TO</a:t>
            </a:r>
            <a:r>
              <a:rPr dirty="0" sz="40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sz="4000" spc="345">
                <a:solidFill>
                  <a:srgbClr val="FFFFFF"/>
                </a:solidFill>
                <a:latin typeface="Cambria"/>
                <a:cs typeface="Cambria"/>
              </a:rPr>
              <a:t>CLIENT</a:t>
            </a:r>
            <a:endParaRPr sz="4000">
              <a:latin typeface="Cambria"/>
              <a:cs typeface="Cambria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767979" y="1323619"/>
            <a:ext cx="9552305" cy="539940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88900">
              <a:lnSpc>
                <a:spcPct val="100000"/>
              </a:lnSpc>
              <a:spcBef>
                <a:spcPts val="120"/>
              </a:spcBef>
            </a:pP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01</a:t>
            </a:r>
            <a:r>
              <a:rPr dirty="0" sz="1350" spc="-6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April</a:t>
            </a:r>
            <a:r>
              <a:rPr dirty="0" sz="1350" spc="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 spc="-20">
                <a:solidFill>
                  <a:srgbClr val="FFFFFF"/>
                </a:solidFill>
                <a:latin typeface="Times New Roman"/>
                <a:cs typeface="Times New Roman"/>
              </a:rPr>
              <a:t>2021</a:t>
            </a:r>
            <a:endParaRPr sz="13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750">
              <a:latin typeface="Times New Roman"/>
              <a:cs typeface="Times New Roman"/>
            </a:endParaRPr>
          </a:p>
          <a:p>
            <a:pPr marL="88900" marR="7705725">
              <a:lnSpc>
                <a:spcPct val="123700"/>
              </a:lnSpc>
            </a:pP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Ms.</a:t>
            </a:r>
            <a:r>
              <a:rPr dirty="0" sz="1350" spc="-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Angel</a:t>
            </a:r>
            <a:r>
              <a:rPr dirty="0" sz="1350" spc="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San</a:t>
            </a:r>
            <a:r>
              <a:rPr dirty="0" sz="1350" spc="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 spc="-20">
                <a:solidFill>
                  <a:srgbClr val="FFFFFF"/>
                </a:solidFill>
                <a:latin typeface="Times New Roman"/>
                <a:cs typeface="Times New Roman"/>
              </a:rPr>
              <a:t>Pedro</a:t>
            </a:r>
            <a:r>
              <a:rPr dirty="0" sz="1350" spc="4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San</a:t>
            </a:r>
            <a:r>
              <a:rPr dirty="0" sz="1350" spc="-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Vicente,</a:t>
            </a:r>
            <a:r>
              <a:rPr dirty="0" sz="13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Gapan</a:t>
            </a:r>
            <a:r>
              <a:rPr dirty="0" sz="135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 spc="-10">
                <a:solidFill>
                  <a:srgbClr val="FFFFFF"/>
                </a:solidFill>
                <a:latin typeface="Times New Roman"/>
                <a:cs typeface="Times New Roman"/>
              </a:rPr>
              <a:t>City,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Nueva</a:t>
            </a:r>
            <a:r>
              <a:rPr dirty="0" sz="1350" spc="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 spc="-10">
                <a:solidFill>
                  <a:srgbClr val="FFFFFF"/>
                </a:solidFill>
                <a:latin typeface="Times New Roman"/>
                <a:cs typeface="Times New Roman"/>
              </a:rPr>
              <a:t>Ecija</a:t>
            </a:r>
            <a:endParaRPr sz="1350">
              <a:latin typeface="Times New Roman"/>
              <a:cs typeface="Times New Roman"/>
            </a:endParaRPr>
          </a:p>
          <a:p>
            <a:pPr marL="88900">
              <a:lnSpc>
                <a:spcPct val="100000"/>
              </a:lnSpc>
              <a:spcBef>
                <a:spcPts val="390"/>
              </a:spcBef>
            </a:pP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0906-</a:t>
            </a:r>
            <a:r>
              <a:rPr dirty="0" sz="1350" spc="-10">
                <a:solidFill>
                  <a:srgbClr val="FFFFFF"/>
                </a:solidFill>
                <a:latin typeface="Times New Roman"/>
                <a:cs typeface="Times New Roman"/>
              </a:rPr>
              <a:t>555-</a:t>
            </a:r>
            <a:r>
              <a:rPr dirty="0" sz="1350" spc="-20">
                <a:solidFill>
                  <a:srgbClr val="FFFFFF"/>
                </a:solidFill>
                <a:latin typeface="Times New Roman"/>
                <a:cs typeface="Times New Roman"/>
              </a:rPr>
              <a:t>3496</a:t>
            </a:r>
            <a:endParaRPr sz="13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050">
              <a:latin typeface="Times New Roman"/>
              <a:cs typeface="Times New Roman"/>
            </a:endParaRPr>
          </a:p>
          <a:p>
            <a:pPr marL="88900">
              <a:lnSpc>
                <a:spcPct val="100000"/>
              </a:lnSpc>
            </a:pP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Dear</a:t>
            </a:r>
            <a:r>
              <a:rPr dirty="0" sz="1350" spc="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Ms.</a:t>
            </a:r>
            <a:r>
              <a:rPr dirty="0" sz="1350" spc="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San</a:t>
            </a:r>
            <a:r>
              <a:rPr dirty="0" sz="135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 spc="-10">
                <a:solidFill>
                  <a:srgbClr val="FFFFFF"/>
                </a:solidFill>
                <a:latin typeface="Times New Roman"/>
                <a:cs typeface="Times New Roman"/>
              </a:rPr>
              <a:t>Pedro,</a:t>
            </a:r>
            <a:endParaRPr sz="13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50">
              <a:latin typeface="Times New Roman"/>
              <a:cs typeface="Times New Roman"/>
            </a:endParaRPr>
          </a:p>
          <a:p>
            <a:pPr algn="just" marL="88900" marR="81280">
              <a:lnSpc>
                <a:spcPct val="101200"/>
              </a:lnSpc>
            </a:pP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We</a:t>
            </a:r>
            <a:r>
              <a:rPr dirty="0" sz="1350" spc="10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are</a:t>
            </a:r>
            <a:r>
              <a:rPr dirty="0" sz="1350" spc="1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so</a:t>
            </a:r>
            <a:r>
              <a:rPr dirty="0" sz="1350" spc="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grateful</a:t>
            </a:r>
            <a:r>
              <a:rPr dirty="0" sz="1350" spc="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dirty="0" sz="1350" spc="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350" spc="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pleasure</a:t>
            </a:r>
            <a:r>
              <a:rPr dirty="0" sz="1350" spc="1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350" spc="9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serving</a:t>
            </a:r>
            <a:r>
              <a:rPr dirty="0" sz="1350" spc="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you</a:t>
            </a:r>
            <a:r>
              <a:rPr dirty="0" sz="1350" spc="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on</a:t>
            </a:r>
            <a:r>
              <a:rPr dirty="0" sz="1350" spc="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your</a:t>
            </a:r>
            <a:r>
              <a:rPr dirty="0" sz="1350" spc="9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daughter’s</a:t>
            </a:r>
            <a:r>
              <a:rPr dirty="0" sz="1350" spc="10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7</a:t>
            </a:r>
            <a:r>
              <a:rPr dirty="0" baseline="17361" sz="1200">
                <a:solidFill>
                  <a:srgbClr val="FFFFFF"/>
                </a:solidFill>
                <a:latin typeface="Times New Roman"/>
                <a:cs typeface="Times New Roman"/>
              </a:rPr>
              <a:t>th</a:t>
            </a:r>
            <a:r>
              <a:rPr dirty="0" baseline="17361" sz="1200" spc="35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Birthday.</a:t>
            </a:r>
            <a:r>
              <a:rPr dirty="0" sz="1350" spc="7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We,</a:t>
            </a:r>
            <a:r>
              <a:rPr dirty="0" sz="1350" spc="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FAB</a:t>
            </a:r>
            <a:r>
              <a:rPr dirty="0" sz="1350" spc="9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Event</a:t>
            </a:r>
            <a:r>
              <a:rPr dirty="0" sz="1350" spc="10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by</a:t>
            </a:r>
            <a:r>
              <a:rPr dirty="0" sz="1350" spc="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El</a:t>
            </a:r>
            <a:r>
              <a:rPr dirty="0" sz="1350" spc="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is</a:t>
            </a:r>
            <a:r>
              <a:rPr dirty="0" sz="1350" spc="9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committed</a:t>
            </a:r>
            <a:r>
              <a:rPr dirty="0" sz="1350" spc="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350" spc="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 spc="-10">
                <a:solidFill>
                  <a:srgbClr val="FFFFFF"/>
                </a:solidFill>
                <a:latin typeface="Times New Roman"/>
                <a:cs typeface="Times New Roman"/>
              </a:rPr>
              <a:t>providing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first</a:t>
            </a:r>
            <a:r>
              <a:rPr dirty="0" sz="1350" spc="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class</a:t>
            </a:r>
            <a:r>
              <a:rPr dirty="0" sz="135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service</a:t>
            </a:r>
            <a:r>
              <a:rPr dirty="0" sz="1350" spc="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throughout</a:t>
            </a:r>
            <a:r>
              <a:rPr dirty="0" sz="135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350" spc="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coordination</a:t>
            </a:r>
            <a:r>
              <a:rPr dirty="0" sz="1350" spc="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350" spc="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execution</a:t>
            </a:r>
            <a:r>
              <a:rPr dirty="0" sz="1350" spc="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350" spc="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your</a:t>
            </a:r>
            <a:r>
              <a:rPr dirty="0" sz="1350" spc="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event.</a:t>
            </a:r>
            <a:r>
              <a:rPr dirty="0" sz="1350" spc="-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As</a:t>
            </a:r>
            <a:r>
              <a:rPr dirty="0" sz="135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we</a:t>
            </a:r>
            <a:r>
              <a:rPr dirty="0" sz="1350" spc="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begin</a:t>
            </a:r>
            <a:r>
              <a:rPr dirty="0" sz="1350" spc="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please</a:t>
            </a:r>
            <a:r>
              <a:rPr dirty="0" sz="1350" spc="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see</a:t>
            </a:r>
            <a:r>
              <a:rPr dirty="0" sz="1350" spc="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attached</a:t>
            </a:r>
            <a:r>
              <a:rPr dirty="0" sz="1350" spc="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event</a:t>
            </a:r>
            <a:r>
              <a:rPr dirty="0" sz="1350" spc="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proposal</a:t>
            </a:r>
            <a:r>
              <a:rPr dirty="0" sz="1350" spc="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as</a:t>
            </a:r>
            <a:r>
              <a:rPr dirty="0" sz="1350" spc="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1350" spc="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 spc="-10">
                <a:solidFill>
                  <a:srgbClr val="FFFFFF"/>
                </a:solidFill>
                <a:latin typeface="Times New Roman"/>
                <a:cs typeface="Times New Roman"/>
              </a:rPr>
              <a:t>guide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35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resource</a:t>
            </a:r>
            <a:r>
              <a:rPr dirty="0" sz="1350" spc="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dirty="0" sz="135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your</a:t>
            </a:r>
            <a:r>
              <a:rPr dirty="0" sz="1350" spc="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knowledge</a:t>
            </a:r>
            <a:r>
              <a:rPr dirty="0" sz="1350" spc="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350" spc="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understanding</a:t>
            </a:r>
            <a:r>
              <a:rPr dirty="0" sz="1350" spc="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350" spc="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350" spc="6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facility</a:t>
            </a:r>
            <a:r>
              <a:rPr dirty="0" sz="1350" spc="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procedures</a:t>
            </a:r>
            <a:r>
              <a:rPr dirty="0" sz="135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350" spc="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policies</a:t>
            </a:r>
            <a:r>
              <a:rPr dirty="0" sz="135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35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also</a:t>
            </a:r>
            <a:r>
              <a:rPr dirty="0" sz="1350" spc="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1350" spc="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guideline</a:t>
            </a:r>
            <a:r>
              <a:rPr dirty="0" sz="135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is</a:t>
            </a:r>
            <a:r>
              <a:rPr dirty="0" sz="135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necessary</a:t>
            </a:r>
            <a:r>
              <a:rPr dirty="0" sz="1350" spc="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350" spc="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 spc="-10">
                <a:solidFill>
                  <a:srgbClr val="FFFFFF"/>
                </a:solidFill>
                <a:latin typeface="Times New Roman"/>
                <a:cs typeface="Times New Roman"/>
              </a:rPr>
              <a:t>ensure</a:t>
            </a:r>
            <a:r>
              <a:rPr dirty="0" sz="1350" spc="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1350" spc="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successful</a:t>
            </a:r>
            <a:r>
              <a:rPr dirty="0" sz="1350" spc="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planning</a:t>
            </a:r>
            <a:r>
              <a:rPr dirty="0" sz="1350" spc="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350" spc="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event</a:t>
            </a:r>
            <a:r>
              <a:rPr dirty="0" sz="1350" spc="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execution</a:t>
            </a:r>
            <a:r>
              <a:rPr dirty="0" sz="1350" spc="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 spc="-10">
                <a:solidFill>
                  <a:srgbClr val="FFFFFF"/>
                </a:solidFill>
                <a:latin typeface="Times New Roman"/>
                <a:cs typeface="Times New Roman"/>
              </a:rPr>
              <a:t>process.</a:t>
            </a:r>
            <a:endParaRPr sz="1350">
              <a:latin typeface="Times New Roman"/>
              <a:cs typeface="Times New Roman"/>
            </a:endParaRPr>
          </a:p>
          <a:p>
            <a:pPr algn="just" marL="88900" marR="91440">
              <a:lnSpc>
                <a:spcPct val="100600"/>
              </a:lnSpc>
              <a:spcBef>
                <a:spcPts val="380"/>
              </a:spcBef>
            </a:pP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Thank</a:t>
            </a:r>
            <a:r>
              <a:rPr dirty="0" sz="1350" spc="28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you</a:t>
            </a:r>
            <a:r>
              <a:rPr dirty="0" sz="1350" spc="27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again</a:t>
            </a:r>
            <a:r>
              <a:rPr dirty="0" sz="1350" spc="28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dirty="0" sz="1350" spc="28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trusting</a:t>
            </a:r>
            <a:r>
              <a:rPr dirty="0" sz="1350" spc="28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FAB</a:t>
            </a:r>
            <a:r>
              <a:rPr dirty="0" sz="1350" spc="28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Event</a:t>
            </a:r>
            <a:r>
              <a:rPr dirty="0" sz="1350" spc="27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by</a:t>
            </a:r>
            <a:r>
              <a:rPr dirty="0" sz="1350" spc="27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EL</a:t>
            </a:r>
            <a:r>
              <a:rPr dirty="0" sz="1350" spc="250">
                <a:solidFill>
                  <a:srgbClr val="FFFFFF"/>
                </a:solidFill>
                <a:latin typeface="Times New Roman"/>
                <a:cs typeface="Times New Roman"/>
              </a:rPr>
              <a:t> 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350" spc="27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we</a:t>
            </a:r>
            <a:r>
              <a:rPr dirty="0" sz="1350" spc="27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look</a:t>
            </a:r>
            <a:r>
              <a:rPr dirty="0" sz="1350" spc="28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forward</a:t>
            </a:r>
            <a:r>
              <a:rPr dirty="0" sz="1350" spc="27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350" spc="27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working</a:t>
            </a:r>
            <a:r>
              <a:rPr dirty="0" sz="1350" spc="28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with</a:t>
            </a:r>
            <a:r>
              <a:rPr dirty="0" sz="1350" spc="27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you</a:t>
            </a:r>
            <a:r>
              <a:rPr dirty="0" sz="1350" spc="28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350" spc="28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make</a:t>
            </a:r>
            <a:r>
              <a:rPr dirty="0" sz="1350" spc="28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your</a:t>
            </a:r>
            <a:r>
              <a:rPr dirty="0" sz="1350" spc="28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upcoming</a:t>
            </a:r>
            <a:r>
              <a:rPr dirty="0" sz="1350" spc="27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event</a:t>
            </a:r>
            <a:r>
              <a:rPr dirty="0" sz="1350" spc="2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 spc="-25">
                <a:solidFill>
                  <a:srgbClr val="FFFFFF"/>
                </a:solidFill>
                <a:latin typeface="Times New Roman"/>
                <a:cs typeface="Times New Roman"/>
              </a:rPr>
              <a:t>an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unforgettable</a:t>
            </a:r>
            <a:r>
              <a:rPr dirty="0" sz="1350" spc="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 spc="-10">
                <a:solidFill>
                  <a:srgbClr val="FFFFFF"/>
                </a:solidFill>
                <a:latin typeface="Times New Roman"/>
                <a:cs typeface="Times New Roman"/>
              </a:rPr>
              <a:t>experience.</a:t>
            </a:r>
            <a:endParaRPr sz="13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50">
              <a:latin typeface="Times New Roman"/>
              <a:cs typeface="Times New Roman"/>
            </a:endParaRPr>
          </a:p>
          <a:p>
            <a:pPr marL="88900">
              <a:lnSpc>
                <a:spcPct val="100000"/>
              </a:lnSpc>
            </a:pPr>
            <a:r>
              <a:rPr dirty="0" sz="1350" spc="-10">
                <a:solidFill>
                  <a:srgbClr val="FFFFFF"/>
                </a:solidFill>
                <a:latin typeface="Times New Roman"/>
                <a:cs typeface="Times New Roman"/>
              </a:rPr>
              <a:t>Sincerely,</a:t>
            </a:r>
            <a:endParaRPr sz="13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00">
              <a:latin typeface="Times New Roman"/>
              <a:cs typeface="Times New Roman"/>
            </a:endParaRPr>
          </a:p>
          <a:p>
            <a:pPr marL="88900" marR="7933690">
              <a:lnSpc>
                <a:spcPct val="123900"/>
              </a:lnSpc>
            </a:pP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Mrs.</a:t>
            </a:r>
            <a:r>
              <a:rPr dirty="0" sz="1350" spc="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Laarni</a:t>
            </a:r>
            <a:r>
              <a:rPr dirty="0" sz="1350" spc="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M.</a:t>
            </a:r>
            <a:r>
              <a:rPr dirty="0" sz="1350" spc="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 spc="-10">
                <a:solidFill>
                  <a:srgbClr val="FFFFFF"/>
                </a:solidFill>
                <a:latin typeface="Times New Roman"/>
                <a:cs typeface="Times New Roman"/>
              </a:rPr>
              <a:t>Ibarra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General</a:t>
            </a:r>
            <a:r>
              <a:rPr dirty="0" sz="1350" spc="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 spc="-10">
                <a:solidFill>
                  <a:srgbClr val="FFFFFF"/>
                </a:solidFill>
                <a:latin typeface="Times New Roman"/>
                <a:cs typeface="Times New Roman"/>
              </a:rPr>
              <a:t>Manager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FAB</a:t>
            </a:r>
            <a:r>
              <a:rPr dirty="0" sz="135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Event</a:t>
            </a:r>
            <a:r>
              <a:rPr dirty="0" sz="135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by</a:t>
            </a:r>
            <a:r>
              <a:rPr dirty="0" sz="135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350" spc="-25">
                <a:solidFill>
                  <a:srgbClr val="FFFFFF"/>
                </a:solidFill>
                <a:latin typeface="Times New Roman"/>
                <a:cs typeface="Times New Roman"/>
              </a:rPr>
              <a:t>EL </a:t>
            </a:r>
            <a:r>
              <a:rPr dirty="0" sz="1350">
                <a:solidFill>
                  <a:srgbClr val="FFFFFF"/>
                </a:solidFill>
                <a:latin typeface="Times New Roman"/>
                <a:cs typeface="Times New Roman"/>
              </a:rPr>
              <a:t>0915-</a:t>
            </a:r>
            <a:r>
              <a:rPr dirty="0" sz="1350" spc="-10">
                <a:solidFill>
                  <a:srgbClr val="FFFFFF"/>
                </a:solidFill>
                <a:latin typeface="Times New Roman"/>
                <a:cs typeface="Times New Roman"/>
              </a:rPr>
              <a:t>855-</a:t>
            </a:r>
            <a:r>
              <a:rPr dirty="0" sz="1350" spc="-20">
                <a:solidFill>
                  <a:srgbClr val="FFFFFF"/>
                </a:solidFill>
                <a:latin typeface="Times New Roman"/>
                <a:cs typeface="Times New Roman"/>
              </a:rPr>
              <a:t>1607</a:t>
            </a:r>
            <a:endParaRPr sz="135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0680" y="6177610"/>
            <a:ext cx="603364" cy="53459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355" y="0"/>
            <a:ext cx="1591945" cy="6858000"/>
          </a:xfrm>
          <a:custGeom>
            <a:avLst/>
            <a:gdLst/>
            <a:ahLst/>
            <a:cxnLst/>
            <a:rect l="l" t="t" r="r" b="b"/>
            <a:pathLst>
              <a:path w="1591945" h="6858000">
                <a:moveTo>
                  <a:pt x="1591729" y="968933"/>
                </a:moveTo>
                <a:lnTo>
                  <a:pt x="1589976" y="961796"/>
                </a:lnTo>
                <a:lnTo>
                  <a:pt x="1584718" y="954709"/>
                </a:lnTo>
                <a:lnTo>
                  <a:pt x="1355394" y="725754"/>
                </a:lnTo>
                <a:lnTo>
                  <a:pt x="1350721" y="725754"/>
                </a:lnTo>
                <a:lnTo>
                  <a:pt x="1350721" y="721080"/>
                </a:lnTo>
                <a:lnTo>
                  <a:pt x="1346034" y="721080"/>
                </a:lnTo>
                <a:lnTo>
                  <a:pt x="1340993" y="716038"/>
                </a:lnTo>
                <a:lnTo>
                  <a:pt x="1245590" y="716038"/>
                </a:lnTo>
                <a:lnTo>
                  <a:pt x="182511" y="714514"/>
                </a:lnTo>
                <a:lnTo>
                  <a:pt x="182511" y="0"/>
                </a:lnTo>
                <a:lnTo>
                  <a:pt x="0" y="0"/>
                </a:lnTo>
                <a:lnTo>
                  <a:pt x="0" y="6857632"/>
                </a:lnTo>
                <a:lnTo>
                  <a:pt x="91440" y="6857632"/>
                </a:lnTo>
                <a:lnTo>
                  <a:pt x="182511" y="6857632"/>
                </a:lnTo>
                <a:lnTo>
                  <a:pt x="182511" y="1218730"/>
                </a:lnTo>
                <a:lnTo>
                  <a:pt x="1245590" y="1221473"/>
                </a:lnTo>
                <a:lnTo>
                  <a:pt x="1346034" y="1221473"/>
                </a:lnTo>
                <a:lnTo>
                  <a:pt x="1352156" y="1215351"/>
                </a:lnTo>
                <a:lnTo>
                  <a:pt x="1353959" y="1213916"/>
                </a:lnTo>
                <a:lnTo>
                  <a:pt x="1355394" y="1212113"/>
                </a:lnTo>
                <a:lnTo>
                  <a:pt x="1584718" y="983157"/>
                </a:lnTo>
                <a:lnTo>
                  <a:pt x="1589976" y="976083"/>
                </a:lnTo>
                <a:lnTo>
                  <a:pt x="1591729" y="968933"/>
                </a:lnTo>
                <a:close/>
              </a:path>
            </a:pathLst>
          </a:custGeom>
          <a:solidFill>
            <a:srgbClr val="DD31D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2672181" y="957353"/>
            <a:ext cx="8547735" cy="5460365"/>
          </a:xfrm>
          <a:prstGeom prst="rect">
            <a:avLst/>
          </a:prstGeom>
        </p:spPr>
        <p:txBody>
          <a:bodyPr wrap="square" lIns="0" tIns="241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90"/>
              </a:spcBef>
            </a:pP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26</a:t>
            </a:r>
            <a:r>
              <a:rPr dirty="0" sz="1200" spc="11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Cambria"/>
                <a:cs typeface="Cambria"/>
              </a:rPr>
              <a:t>March</a:t>
            </a:r>
            <a:r>
              <a:rPr dirty="0" sz="1200" spc="12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40">
                <a:solidFill>
                  <a:srgbClr val="FFFFFF"/>
                </a:solidFill>
                <a:latin typeface="Cambria"/>
                <a:cs typeface="Cambria"/>
              </a:rPr>
              <a:t>2021</a:t>
            </a:r>
            <a:endParaRPr sz="1200">
              <a:latin typeface="Cambria"/>
              <a:cs typeface="Cambria"/>
            </a:endParaRPr>
          </a:p>
          <a:p>
            <a:pPr marL="12700" marR="7068820">
              <a:lnSpc>
                <a:spcPct val="106200"/>
              </a:lnSpc>
            </a:pPr>
            <a:r>
              <a:rPr dirty="0" sz="1200" spc="110">
                <a:solidFill>
                  <a:srgbClr val="FFFFFF"/>
                </a:solidFill>
                <a:latin typeface="Cambria"/>
                <a:cs typeface="Cambria"/>
              </a:rPr>
              <a:t>Ms.</a:t>
            </a:r>
            <a:r>
              <a:rPr dirty="0" sz="1200" spc="12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Roxane</a:t>
            </a:r>
            <a:r>
              <a:rPr dirty="0" sz="1200" spc="10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5">
                <a:solidFill>
                  <a:srgbClr val="FFFFFF"/>
                </a:solidFill>
                <a:latin typeface="Cambria"/>
                <a:cs typeface="Cambria"/>
              </a:rPr>
              <a:t>Esmino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General</a:t>
            </a:r>
            <a:r>
              <a:rPr dirty="0" sz="1200" spc="11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Manager </a:t>
            </a:r>
            <a:r>
              <a:rPr dirty="0" sz="1200" spc="80">
                <a:solidFill>
                  <a:srgbClr val="FFFFFF"/>
                </a:solidFill>
                <a:latin typeface="Cambria"/>
                <a:cs typeface="Cambria"/>
              </a:rPr>
              <a:t>McDonalds</a:t>
            </a:r>
            <a:r>
              <a:rPr dirty="0" sz="1200" spc="12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90">
                <a:solidFill>
                  <a:srgbClr val="FFFFFF"/>
                </a:solidFill>
                <a:latin typeface="Cambria"/>
                <a:cs typeface="Cambria"/>
              </a:rPr>
              <a:t>Gapan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Nueva</a:t>
            </a:r>
            <a:r>
              <a:rPr dirty="0" sz="1200" spc="12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Ecija</a:t>
            </a:r>
            <a:endParaRPr sz="120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0915-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542-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5148</a:t>
            </a:r>
            <a:endParaRPr sz="120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35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</a:pP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Dear</a:t>
            </a:r>
            <a:r>
              <a:rPr dirty="0" sz="1200" spc="1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10">
                <a:solidFill>
                  <a:srgbClr val="FFFFFF"/>
                </a:solidFill>
                <a:latin typeface="Cambria"/>
                <a:cs typeface="Cambria"/>
              </a:rPr>
              <a:t>Ms.</a:t>
            </a:r>
            <a:r>
              <a:rPr dirty="0" sz="1200" spc="1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Cambria"/>
                <a:cs typeface="Cambria"/>
              </a:rPr>
              <a:t>Esmino,</a:t>
            </a:r>
            <a:endParaRPr sz="120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300">
              <a:latin typeface="Cambria"/>
              <a:cs typeface="Cambria"/>
            </a:endParaRPr>
          </a:p>
          <a:p>
            <a:pPr marL="12700" marR="5080" indent="419734">
              <a:lnSpc>
                <a:spcPct val="106000"/>
              </a:lnSpc>
            </a:pP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I</a:t>
            </a:r>
            <a:r>
              <a:rPr dirty="0" sz="1200" spc="1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05">
                <a:solidFill>
                  <a:srgbClr val="FFFFFF"/>
                </a:solidFill>
                <a:latin typeface="Cambria"/>
                <a:cs typeface="Cambria"/>
              </a:rPr>
              <a:t>am</a:t>
            </a:r>
            <a:r>
              <a:rPr dirty="0" sz="12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writing</a:t>
            </a:r>
            <a:r>
              <a:rPr dirty="0" sz="12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this</a:t>
            </a:r>
            <a:r>
              <a:rPr dirty="0" sz="12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letter</a:t>
            </a:r>
            <a:r>
              <a:rPr dirty="0" sz="1200" spc="19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to</a:t>
            </a:r>
            <a:r>
              <a:rPr dirty="0" sz="12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request</a:t>
            </a:r>
            <a:r>
              <a:rPr dirty="0" sz="1200" spc="1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05">
                <a:solidFill>
                  <a:srgbClr val="FFFFFF"/>
                </a:solidFill>
                <a:latin typeface="Cambria"/>
                <a:cs typeface="Cambria"/>
              </a:rPr>
              <a:t>a</a:t>
            </a:r>
            <a:r>
              <a:rPr dirty="0" sz="12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Cambria"/>
                <a:cs typeface="Cambria"/>
              </a:rPr>
              <a:t>business</a:t>
            </a:r>
            <a:r>
              <a:rPr dirty="0" sz="12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proposal</a:t>
            </a:r>
            <a:r>
              <a:rPr dirty="0" sz="12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with</a:t>
            </a:r>
            <a:r>
              <a:rPr dirty="0" sz="1200" spc="1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your</a:t>
            </a:r>
            <a:r>
              <a:rPr dirty="0" sz="1200" spc="19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5">
                <a:solidFill>
                  <a:srgbClr val="FFFFFF"/>
                </a:solidFill>
                <a:latin typeface="Cambria"/>
                <a:cs typeface="Cambria"/>
              </a:rPr>
              <a:t>company.</a:t>
            </a:r>
            <a:r>
              <a:rPr dirty="0" sz="1200" spc="19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I</a:t>
            </a:r>
            <a:r>
              <a:rPr dirty="0" sz="1200" spc="1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believe</a:t>
            </a:r>
            <a:r>
              <a:rPr dirty="0" sz="12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that</a:t>
            </a:r>
            <a:r>
              <a:rPr dirty="0" sz="1200" spc="1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your</a:t>
            </a:r>
            <a:r>
              <a:rPr dirty="0" sz="1200" spc="19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service</a:t>
            </a:r>
            <a:r>
              <a:rPr dirty="0" sz="12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will</a:t>
            </a:r>
            <a:r>
              <a:rPr dirty="0" sz="12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40">
                <a:solidFill>
                  <a:srgbClr val="FFFFFF"/>
                </a:solidFill>
                <a:latin typeface="Cambria"/>
                <a:cs typeface="Cambria"/>
              </a:rPr>
              <a:t>cater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2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needs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of</a:t>
            </a:r>
            <a:r>
              <a:rPr dirty="0" sz="12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our</a:t>
            </a:r>
            <a:r>
              <a:rPr dirty="0" sz="12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5">
                <a:solidFill>
                  <a:srgbClr val="FFFFFF"/>
                </a:solidFill>
                <a:latin typeface="Cambria"/>
                <a:cs typeface="Cambria"/>
              </a:rPr>
              <a:t>Client.</a:t>
            </a:r>
            <a:r>
              <a:rPr dirty="0" sz="12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Your</a:t>
            </a:r>
            <a:r>
              <a:rPr dirty="0" sz="1200" spc="1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service</a:t>
            </a:r>
            <a:r>
              <a:rPr dirty="0" sz="12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are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very</a:t>
            </a:r>
            <a:r>
              <a:rPr dirty="0" sz="12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popular</a:t>
            </a:r>
            <a:r>
              <a:rPr dirty="0" sz="12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with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2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Cambria"/>
                <a:cs typeface="Cambria"/>
              </a:rPr>
              <a:t>kids.</a:t>
            </a:r>
            <a:r>
              <a:rPr dirty="0" sz="12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2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event</a:t>
            </a:r>
            <a:r>
              <a:rPr dirty="0" sz="1200" spc="1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will</a:t>
            </a:r>
            <a:r>
              <a:rPr dirty="0" sz="12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take</a:t>
            </a:r>
            <a:r>
              <a:rPr dirty="0" sz="12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place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on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Cambria"/>
                <a:cs typeface="Cambria"/>
              </a:rPr>
              <a:t>May</a:t>
            </a:r>
            <a:r>
              <a:rPr dirty="0" sz="12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95">
                <a:solidFill>
                  <a:srgbClr val="FFFFFF"/>
                </a:solidFill>
                <a:latin typeface="Cambria"/>
                <a:cs typeface="Cambria"/>
              </a:rPr>
              <a:t>2,</a:t>
            </a:r>
            <a:r>
              <a:rPr dirty="0" sz="12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5">
                <a:solidFill>
                  <a:srgbClr val="FFFFFF"/>
                </a:solidFill>
                <a:latin typeface="Cambria"/>
                <a:cs typeface="Cambria"/>
              </a:rPr>
              <a:t>2021.</a:t>
            </a:r>
            <a:r>
              <a:rPr dirty="0" sz="12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Cambria"/>
                <a:cs typeface="Cambria"/>
              </a:rPr>
              <a:t>Our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theme</a:t>
            </a:r>
            <a:r>
              <a:rPr dirty="0" sz="1200" spc="1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is</a:t>
            </a:r>
            <a:r>
              <a:rPr dirty="0" sz="1200" spc="1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05">
                <a:solidFill>
                  <a:srgbClr val="FFFFFF"/>
                </a:solidFill>
                <a:latin typeface="Cambria"/>
                <a:cs typeface="Cambria"/>
              </a:rPr>
              <a:t>a</a:t>
            </a:r>
            <a:r>
              <a:rPr dirty="0" sz="1200" spc="1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Princesses</a:t>
            </a:r>
            <a:r>
              <a:rPr dirty="0" sz="1200" spc="1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5">
                <a:solidFill>
                  <a:srgbClr val="FFFFFF"/>
                </a:solidFill>
                <a:latin typeface="Cambria"/>
                <a:cs typeface="Cambria"/>
              </a:rPr>
              <a:t>and</a:t>
            </a:r>
            <a:r>
              <a:rPr dirty="0" sz="1200" spc="1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5">
                <a:solidFill>
                  <a:srgbClr val="FFFFFF"/>
                </a:solidFill>
                <a:latin typeface="Cambria"/>
                <a:cs typeface="Cambria"/>
              </a:rPr>
              <a:t>Super</a:t>
            </a:r>
            <a:r>
              <a:rPr dirty="0" sz="12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Heroes.</a:t>
            </a:r>
            <a:r>
              <a:rPr dirty="0" sz="12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We</a:t>
            </a:r>
            <a:r>
              <a:rPr dirty="0" sz="1200" spc="1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are</a:t>
            </a:r>
            <a:r>
              <a:rPr dirty="0" sz="1200" spc="1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45">
                <a:solidFill>
                  <a:srgbClr val="FFFFFF"/>
                </a:solidFill>
                <a:latin typeface="Cambria"/>
                <a:cs typeface="Cambria"/>
              </a:rPr>
              <a:t>looking</a:t>
            </a:r>
            <a:r>
              <a:rPr dirty="0" sz="1200" spc="1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forward</a:t>
            </a:r>
            <a:r>
              <a:rPr dirty="0" sz="1200" spc="1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if</a:t>
            </a:r>
            <a:r>
              <a:rPr dirty="0" sz="12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you</a:t>
            </a:r>
            <a:r>
              <a:rPr dirty="0" sz="1200" spc="1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will</a:t>
            </a:r>
            <a:r>
              <a:rPr dirty="0" sz="12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accept</a:t>
            </a:r>
            <a:r>
              <a:rPr dirty="0" sz="12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our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intention</a:t>
            </a:r>
            <a:r>
              <a:rPr dirty="0" sz="1200" spc="1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that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we</a:t>
            </a:r>
            <a:r>
              <a:rPr dirty="0" sz="1200" spc="1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want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30">
                <a:solidFill>
                  <a:srgbClr val="FFFFFF"/>
                </a:solidFill>
                <a:latin typeface="Cambria"/>
                <a:cs typeface="Cambria"/>
              </a:rPr>
              <a:t>your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company</a:t>
            </a:r>
            <a:r>
              <a:rPr dirty="0" sz="1200" spc="1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to</a:t>
            </a:r>
            <a:r>
              <a:rPr dirty="0" sz="1200" spc="1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be</a:t>
            </a:r>
            <a:r>
              <a:rPr dirty="0" sz="1200" spc="1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part</a:t>
            </a:r>
            <a:r>
              <a:rPr dirty="0" sz="1200" spc="1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of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our</a:t>
            </a:r>
            <a:r>
              <a:rPr dirty="0" sz="1200" spc="1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45">
                <a:solidFill>
                  <a:srgbClr val="FFFFFF"/>
                </a:solidFill>
                <a:latin typeface="Cambria"/>
                <a:cs typeface="Cambria"/>
              </a:rPr>
              <a:t>event.</a:t>
            </a:r>
            <a:endParaRPr sz="120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350">
              <a:latin typeface="Cambria"/>
              <a:cs typeface="Cambria"/>
            </a:endParaRPr>
          </a:p>
          <a:p>
            <a:pPr marL="432434">
              <a:lnSpc>
                <a:spcPct val="100000"/>
              </a:lnSpc>
            </a:pP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I</a:t>
            </a:r>
            <a:r>
              <a:rPr dirty="0" sz="12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would</a:t>
            </a:r>
            <a:r>
              <a:rPr dirty="0" sz="1200" spc="1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highly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appreciate</a:t>
            </a:r>
            <a:r>
              <a:rPr dirty="0" sz="1200" spc="1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meeting</a:t>
            </a:r>
            <a:r>
              <a:rPr dirty="0" sz="1200" spc="1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you</a:t>
            </a:r>
            <a:r>
              <a:rPr dirty="0" sz="1200" spc="1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at</a:t>
            </a:r>
            <a:r>
              <a:rPr dirty="0" sz="12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your</a:t>
            </a:r>
            <a:r>
              <a:rPr dirty="0" sz="12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convenience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time</a:t>
            </a:r>
            <a:r>
              <a:rPr dirty="0" sz="1200" spc="1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to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Cambria"/>
                <a:cs typeface="Cambria"/>
              </a:rPr>
              <a:t>discuss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this</a:t>
            </a:r>
            <a:r>
              <a:rPr dirty="0" sz="1200" spc="1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matter.</a:t>
            </a:r>
            <a:endParaRPr sz="120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250">
              <a:latin typeface="Cambria"/>
              <a:cs typeface="Cambria"/>
            </a:endParaRPr>
          </a:p>
          <a:p>
            <a:pPr marL="12700" marR="115570" indent="419734">
              <a:lnSpc>
                <a:spcPct val="106100"/>
              </a:lnSpc>
            </a:pP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Please</a:t>
            </a:r>
            <a:r>
              <a:rPr dirty="0" sz="1200" spc="1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45">
                <a:solidFill>
                  <a:srgbClr val="FFFFFF"/>
                </a:solidFill>
                <a:latin typeface="Cambria"/>
                <a:cs typeface="Cambria"/>
              </a:rPr>
              <a:t>coordinate</a:t>
            </a:r>
            <a:r>
              <a:rPr dirty="0" sz="1200" spc="1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with</a:t>
            </a:r>
            <a:r>
              <a:rPr dirty="0" sz="1200" spc="1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20">
                <a:solidFill>
                  <a:srgbClr val="FFFFFF"/>
                </a:solidFill>
                <a:latin typeface="Cambria"/>
                <a:cs typeface="Cambria"/>
              </a:rPr>
              <a:t>us</a:t>
            </a:r>
            <a:r>
              <a:rPr dirty="0" sz="1200" spc="1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45">
                <a:solidFill>
                  <a:srgbClr val="FFFFFF"/>
                </a:solidFill>
                <a:latin typeface="Cambria"/>
                <a:cs typeface="Cambria"/>
              </a:rPr>
              <a:t>regarding</a:t>
            </a:r>
            <a:r>
              <a:rPr dirty="0" sz="1200" spc="1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your</a:t>
            </a:r>
            <a:r>
              <a:rPr dirty="0" sz="1200" spc="1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decision,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you</a:t>
            </a:r>
            <a:r>
              <a:rPr dirty="0" sz="1200" spc="1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5">
                <a:solidFill>
                  <a:srgbClr val="FFFFFF"/>
                </a:solidFill>
                <a:latin typeface="Cambria"/>
                <a:cs typeface="Cambria"/>
              </a:rPr>
              <a:t>may</a:t>
            </a:r>
            <a:r>
              <a:rPr dirty="0" sz="1200" spc="1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contact</a:t>
            </a:r>
            <a:r>
              <a:rPr dirty="0" sz="1200" spc="1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25">
                <a:solidFill>
                  <a:srgbClr val="FFFFFF"/>
                </a:solidFill>
                <a:latin typeface="Cambria"/>
                <a:cs typeface="Cambria"/>
              </a:rPr>
              <a:t>us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through</a:t>
            </a:r>
            <a:r>
              <a:rPr dirty="0" sz="1200" spc="1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this</a:t>
            </a:r>
            <a:r>
              <a:rPr dirty="0" sz="1200" spc="1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5">
                <a:solidFill>
                  <a:srgbClr val="FFFFFF"/>
                </a:solidFill>
                <a:latin typeface="Cambria"/>
                <a:cs typeface="Cambria"/>
              </a:rPr>
              <a:t>number</a:t>
            </a:r>
            <a:r>
              <a:rPr dirty="0" sz="1200" spc="1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40">
                <a:solidFill>
                  <a:srgbClr val="FFFFFF"/>
                </a:solidFill>
                <a:latin typeface="Cambria"/>
                <a:cs typeface="Cambria"/>
              </a:rPr>
              <a:t>(09556834674/ 09187872998).</a:t>
            </a:r>
            <a:endParaRPr sz="1200">
              <a:latin typeface="Cambria"/>
              <a:cs typeface="Cambria"/>
            </a:endParaRPr>
          </a:p>
          <a:p>
            <a:pPr marL="12700" marR="5179695">
              <a:lnSpc>
                <a:spcPts val="3060"/>
              </a:lnSpc>
              <a:spcBef>
                <a:spcPts val="360"/>
              </a:spcBef>
            </a:pPr>
            <a:r>
              <a:rPr dirty="0" sz="1200" spc="85">
                <a:solidFill>
                  <a:srgbClr val="FFFFFF"/>
                </a:solidFill>
                <a:latin typeface="Cambria"/>
                <a:cs typeface="Cambria"/>
              </a:rPr>
              <a:t>Thank</a:t>
            </a:r>
            <a:r>
              <a:rPr dirty="0" sz="1200" spc="12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you</a:t>
            </a:r>
            <a:r>
              <a:rPr dirty="0" sz="1200" spc="11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in</a:t>
            </a:r>
            <a:r>
              <a:rPr dirty="0" sz="1200" spc="12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advance</a:t>
            </a:r>
            <a:r>
              <a:rPr dirty="0" sz="1200" spc="12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for</a:t>
            </a:r>
            <a:r>
              <a:rPr dirty="0" sz="1200" spc="1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your</a:t>
            </a:r>
            <a:r>
              <a:rPr dirty="0" sz="1200" spc="1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45">
                <a:solidFill>
                  <a:srgbClr val="FFFFFF"/>
                </a:solidFill>
                <a:latin typeface="Cambria"/>
                <a:cs typeface="Cambria"/>
              </a:rPr>
              <a:t>consideration.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Yours</a:t>
            </a:r>
            <a:r>
              <a:rPr dirty="0" sz="1200" spc="1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Sincerely,</a:t>
            </a:r>
            <a:endParaRPr sz="1200">
              <a:latin typeface="Cambria"/>
              <a:cs typeface="Cambria"/>
            </a:endParaRPr>
          </a:p>
          <a:p>
            <a:pPr>
              <a:lnSpc>
                <a:spcPct val="100000"/>
              </a:lnSpc>
            </a:pPr>
            <a:endParaRPr sz="1400">
              <a:latin typeface="Cambria"/>
              <a:cs typeface="Cambria"/>
            </a:endParaRPr>
          </a:p>
          <a:p>
            <a:pPr marL="12700" marR="6932930">
              <a:lnSpc>
                <a:spcPct val="106100"/>
              </a:lnSpc>
              <a:spcBef>
                <a:spcPts val="1045"/>
              </a:spcBef>
            </a:pPr>
            <a:r>
              <a:rPr dirty="0" sz="1200" spc="90">
                <a:solidFill>
                  <a:srgbClr val="FFFFFF"/>
                </a:solidFill>
                <a:latin typeface="Cambria"/>
                <a:cs typeface="Cambria"/>
              </a:rPr>
              <a:t>Mrs.</a:t>
            </a:r>
            <a:r>
              <a:rPr dirty="0" sz="1200" spc="12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Laarni</a:t>
            </a:r>
            <a:r>
              <a:rPr dirty="0" sz="1200" spc="1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14">
                <a:solidFill>
                  <a:srgbClr val="FFFFFF"/>
                </a:solidFill>
                <a:latin typeface="Cambria"/>
                <a:cs typeface="Cambria"/>
              </a:rPr>
              <a:t>M.</a:t>
            </a:r>
            <a:r>
              <a:rPr dirty="0" sz="1200" spc="12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45">
                <a:solidFill>
                  <a:srgbClr val="FFFFFF"/>
                </a:solidFill>
                <a:latin typeface="Cambria"/>
                <a:cs typeface="Cambria"/>
              </a:rPr>
              <a:t>Ibarra Owner</a:t>
            </a:r>
            <a:endParaRPr sz="1200">
              <a:latin typeface="Cambria"/>
              <a:cs typeface="Cambria"/>
            </a:endParaRPr>
          </a:p>
          <a:p>
            <a:pPr marL="12700" marR="7201534">
              <a:lnSpc>
                <a:spcPct val="106300"/>
              </a:lnSpc>
            </a:pPr>
            <a:r>
              <a:rPr dirty="0" sz="1200" spc="100">
                <a:solidFill>
                  <a:srgbClr val="FFFFFF"/>
                </a:solidFill>
                <a:latin typeface="Cambria"/>
                <a:cs typeface="Cambria"/>
              </a:rPr>
              <a:t>FAB</a:t>
            </a:r>
            <a:r>
              <a:rPr dirty="0" sz="1200" spc="11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Events</a:t>
            </a:r>
            <a:r>
              <a:rPr dirty="0" sz="1200" spc="12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by</a:t>
            </a:r>
            <a:r>
              <a:rPr dirty="0" sz="1200" spc="11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5">
                <a:solidFill>
                  <a:srgbClr val="FFFFFF"/>
                </a:solidFill>
                <a:latin typeface="Cambria"/>
                <a:cs typeface="Cambria"/>
              </a:rPr>
              <a:t>EL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0915-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855-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1607</a:t>
            </a:r>
            <a:endParaRPr sz="1200">
              <a:latin typeface="Cambria"/>
              <a:cs typeface="Cambria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571114" y="139674"/>
            <a:ext cx="8369300" cy="591820"/>
          </a:xfrm>
          <a:prstGeom prst="rect"/>
          <a:ln w="10796">
            <a:solidFill>
              <a:srgbClr val="FFFFFF"/>
            </a:solidFill>
          </a:ln>
        </p:spPr>
        <p:txBody>
          <a:bodyPr wrap="square" lIns="0" tIns="2159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70"/>
              </a:spcBef>
              <a:tabLst>
                <a:tab pos="1870075" algn="l"/>
                <a:tab pos="2618740" algn="l"/>
              </a:tabLst>
            </a:pPr>
            <a:r>
              <a:rPr dirty="0" spc="300">
                <a:solidFill>
                  <a:srgbClr val="FFFFFF"/>
                </a:solidFill>
                <a:latin typeface="Cambria"/>
                <a:cs typeface="Cambria"/>
              </a:rPr>
              <a:t>LETTER</a:t>
            </a:r>
            <a:r>
              <a:rPr dirty="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spc="225">
                <a:solidFill>
                  <a:srgbClr val="FFFFFF"/>
                </a:solidFill>
                <a:latin typeface="Cambria"/>
                <a:cs typeface="Cambria"/>
              </a:rPr>
              <a:t>TO</a:t>
            </a:r>
            <a:r>
              <a:rPr dirty="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spc="260">
                <a:solidFill>
                  <a:srgbClr val="FFFFFF"/>
                </a:solidFill>
                <a:latin typeface="Cambria"/>
                <a:cs typeface="Cambria"/>
              </a:rPr>
              <a:t>SUPPLIER</a:t>
            </a: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3885" y="6177610"/>
            <a:ext cx="603364" cy="53459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-355" y="0"/>
            <a:ext cx="10443845" cy="6858634"/>
            <a:chOff x="-355" y="0"/>
            <a:chExt cx="10443845" cy="6858634"/>
          </a:xfrm>
        </p:grpSpPr>
        <p:sp>
          <p:nvSpPr>
            <p:cNvPr id="3" name="object 3" descr=""/>
            <p:cNvSpPr/>
            <p:nvPr/>
          </p:nvSpPr>
          <p:spPr>
            <a:xfrm>
              <a:off x="-355" y="0"/>
              <a:ext cx="1591945" cy="6858000"/>
            </a:xfrm>
            <a:custGeom>
              <a:avLst/>
              <a:gdLst/>
              <a:ahLst/>
              <a:cxnLst/>
              <a:rect l="l" t="t" r="r" b="b"/>
              <a:pathLst>
                <a:path w="1591945" h="6858000">
                  <a:moveTo>
                    <a:pt x="1591729" y="3432784"/>
                  </a:moveTo>
                  <a:lnTo>
                    <a:pt x="1589976" y="3425647"/>
                  </a:lnTo>
                  <a:lnTo>
                    <a:pt x="1584718" y="3418560"/>
                  </a:lnTo>
                  <a:lnTo>
                    <a:pt x="1355394" y="3189592"/>
                  </a:lnTo>
                  <a:lnTo>
                    <a:pt x="1350721" y="3189592"/>
                  </a:lnTo>
                  <a:lnTo>
                    <a:pt x="1350721" y="3184918"/>
                  </a:lnTo>
                  <a:lnTo>
                    <a:pt x="1346034" y="3184918"/>
                  </a:lnTo>
                  <a:lnTo>
                    <a:pt x="1340993" y="3179876"/>
                  </a:lnTo>
                  <a:lnTo>
                    <a:pt x="1245590" y="3179876"/>
                  </a:lnTo>
                  <a:lnTo>
                    <a:pt x="182511" y="3178352"/>
                  </a:lnTo>
                  <a:lnTo>
                    <a:pt x="182511" y="0"/>
                  </a:lnTo>
                  <a:lnTo>
                    <a:pt x="0" y="0"/>
                  </a:lnTo>
                  <a:lnTo>
                    <a:pt x="0" y="6857632"/>
                  </a:lnTo>
                  <a:lnTo>
                    <a:pt x="91440" y="6857632"/>
                  </a:lnTo>
                  <a:lnTo>
                    <a:pt x="182511" y="6857632"/>
                  </a:lnTo>
                  <a:lnTo>
                    <a:pt x="182511" y="3682568"/>
                  </a:lnTo>
                  <a:lnTo>
                    <a:pt x="1245590" y="3685311"/>
                  </a:lnTo>
                  <a:lnTo>
                    <a:pt x="1346034" y="3685311"/>
                  </a:lnTo>
                  <a:lnTo>
                    <a:pt x="1352156" y="3679190"/>
                  </a:lnTo>
                  <a:lnTo>
                    <a:pt x="1353959" y="3677755"/>
                  </a:lnTo>
                  <a:lnTo>
                    <a:pt x="1355394" y="3675951"/>
                  </a:lnTo>
                  <a:lnTo>
                    <a:pt x="1584718" y="3446996"/>
                  </a:lnTo>
                  <a:lnTo>
                    <a:pt x="1589976" y="3439922"/>
                  </a:lnTo>
                  <a:lnTo>
                    <a:pt x="1591729" y="3432784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1527835" y="892441"/>
              <a:ext cx="8915400" cy="5965825"/>
            </a:xfrm>
            <a:custGeom>
              <a:avLst/>
              <a:gdLst/>
              <a:ahLst/>
              <a:cxnLst/>
              <a:rect l="l" t="t" r="r" b="b"/>
              <a:pathLst>
                <a:path w="8915400" h="5965825">
                  <a:moveTo>
                    <a:pt x="0" y="5965202"/>
                  </a:moveTo>
                  <a:lnTo>
                    <a:pt x="0" y="0"/>
                  </a:lnTo>
                  <a:lnTo>
                    <a:pt x="8915044" y="0"/>
                  </a:lnTo>
                  <a:lnTo>
                    <a:pt x="8915044" y="5965202"/>
                  </a:lnTo>
                </a:path>
              </a:pathLst>
            </a:custGeom>
            <a:ln w="3175">
              <a:solidFill>
                <a:srgbClr val="DD31D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970618" y="270624"/>
            <a:ext cx="674814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872105" algn="l"/>
                <a:tab pos="4331970" algn="l"/>
              </a:tabLst>
            </a:pPr>
            <a:r>
              <a:rPr dirty="0" sz="3600" spc="330">
                <a:solidFill>
                  <a:srgbClr val="FFFFFF"/>
                </a:solidFill>
                <a:latin typeface="Cambria"/>
                <a:cs typeface="Cambria"/>
              </a:rPr>
              <a:t>CONTRACT</a:t>
            </a:r>
            <a:r>
              <a:rPr dirty="0" sz="36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sz="3600" spc="140">
                <a:solidFill>
                  <a:srgbClr val="FFFFFF"/>
                </a:solidFill>
                <a:latin typeface="Cambria"/>
                <a:cs typeface="Cambria"/>
              </a:rPr>
              <a:t>WITH</a:t>
            </a:r>
            <a:r>
              <a:rPr dirty="0" sz="36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sz="3600" spc="285">
                <a:solidFill>
                  <a:srgbClr val="FFFFFF"/>
                </a:solidFill>
                <a:latin typeface="Cambria"/>
                <a:cs typeface="Cambria"/>
              </a:rPr>
              <a:t>SUPPLIER</a:t>
            </a:r>
            <a:endParaRPr sz="3600">
              <a:latin typeface="Cambria"/>
              <a:cs typeface="Cambria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1528940" y="924737"/>
            <a:ext cx="8905875" cy="47586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88900" marR="81280">
              <a:lnSpc>
                <a:spcPct val="99600"/>
              </a:lnSpc>
              <a:spcBef>
                <a:spcPts val="105"/>
              </a:spcBef>
            </a:pP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This</a:t>
            </a:r>
            <a:r>
              <a:rPr dirty="0" sz="1200" spc="229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agreement</a:t>
            </a:r>
            <a:r>
              <a:rPr dirty="0" sz="1200" spc="2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for</a:t>
            </a:r>
            <a:r>
              <a:rPr dirty="0" sz="1200" spc="2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event</a:t>
            </a:r>
            <a:r>
              <a:rPr dirty="0" sz="1200" spc="2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services</a:t>
            </a:r>
            <a:r>
              <a:rPr dirty="0" sz="1200" spc="229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is</a:t>
            </a:r>
            <a:r>
              <a:rPr dirty="0" sz="1200" spc="2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hereby</a:t>
            </a:r>
            <a:r>
              <a:rPr dirty="0" sz="1200" spc="2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entered</a:t>
            </a:r>
            <a:r>
              <a:rPr dirty="0" sz="1200" spc="229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into</a:t>
            </a:r>
            <a:r>
              <a:rPr dirty="0" sz="1200" spc="229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90">
                <a:solidFill>
                  <a:srgbClr val="FFFFFF"/>
                </a:solidFill>
                <a:latin typeface="Cambria"/>
                <a:cs typeface="Cambria"/>
              </a:rPr>
              <a:t>5</a:t>
            </a:r>
            <a:r>
              <a:rPr dirty="0" baseline="29914" sz="975" spc="135">
                <a:solidFill>
                  <a:srgbClr val="FFFFFF"/>
                </a:solidFill>
                <a:latin typeface="Cambria"/>
                <a:cs typeface="Cambria"/>
              </a:rPr>
              <a:t>th</a:t>
            </a:r>
            <a:r>
              <a:rPr dirty="0" baseline="29914" sz="975" spc="5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Apr</a:t>
            </a:r>
            <a:r>
              <a:rPr dirty="0" sz="1200" spc="2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2021</a:t>
            </a:r>
            <a:r>
              <a:rPr dirty="0" sz="1200" spc="229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(Effective</a:t>
            </a:r>
            <a:r>
              <a:rPr dirty="0" sz="1200" spc="2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Date),</a:t>
            </a:r>
            <a:r>
              <a:rPr dirty="0" sz="1200" spc="229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by</a:t>
            </a:r>
            <a:r>
              <a:rPr dirty="0" sz="1200" spc="2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95">
                <a:solidFill>
                  <a:srgbClr val="FFFFFF"/>
                </a:solidFill>
                <a:latin typeface="Cambria"/>
                <a:cs typeface="Cambria"/>
              </a:rPr>
              <a:t>and</a:t>
            </a:r>
            <a:r>
              <a:rPr dirty="0" sz="1200" spc="229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45">
                <a:solidFill>
                  <a:srgbClr val="FFFFFF"/>
                </a:solidFill>
                <a:latin typeface="Cambria"/>
                <a:cs typeface="Cambria"/>
              </a:rPr>
              <a:t>between</a:t>
            </a:r>
            <a:r>
              <a:rPr dirty="0" sz="1200" spc="2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14">
                <a:solidFill>
                  <a:srgbClr val="FFFFFF"/>
                </a:solidFill>
                <a:latin typeface="Cambria"/>
                <a:cs typeface="Cambria"/>
              </a:rPr>
              <a:t>Ms.</a:t>
            </a:r>
            <a:r>
              <a:rPr dirty="0" sz="1200" spc="229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Roxanne </a:t>
            </a:r>
            <a:r>
              <a:rPr dirty="0" sz="1200" spc="90">
                <a:solidFill>
                  <a:srgbClr val="FFFFFF"/>
                </a:solidFill>
                <a:latin typeface="Cambria"/>
                <a:cs typeface="Cambria"/>
              </a:rPr>
              <a:t>Esmino</a:t>
            </a:r>
            <a:r>
              <a:rPr dirty="0" sz="1200" spc="4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(Manager)</a:t>
            </a:r>
            <a:r>
              <a:rPr dirty="0" sz="1200" spc="4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with</a:t>
            </a:r>
            <a:r>
              <a:rPr dirty="0" sz="1200" spc="43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10">
                <a:solidFill>
                  <a:srgbClr val="FFFFFF"/>
                </a:solidFill>
                <a:latin typeface="Cambria"/>
                <a:cs typeface="Cambria"/>
              </a:rPr>
              <a:t>an</a:t>
            </a:r>
            <a:r>
              <a:rPr dirty="0" sz="1200" spc="43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address</a:t>
            </a:r>
            <a:r>
              <a:rPr dirty="0" sz="1200" spc="4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of</a:t>
            </a:r>
            <a:r>
              <a:rPr dirty="0" sz="1200" spc="4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Walter</a:t>
            </a:r>
            <a:r>
              <a:rPr dirty="0" sz="1200" spc="4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Mart</a:t>
            </a:r>
            <a:r>
              <a:rPr dirty="0" sz="1200" spc="434">
                <a:solidFill>
                  <a:srgbClr val="FFFFFF"/>
                </a:solidFill>
                <a:latin typeface="Cambria"/>
                <a:cs typeface="Cambria"/>
              </a:rPr>
              <a:t>  </a:t>
            </a:r>
            <a:r>
              <a:rPr dirty="0" sz="1200" spc="100">
                <a:solidFill>
                  <a:srgbClr val="FFFFFF"/>
                </a:solidFill>
                <a:latin typeface="Cambria"/>
                <a:cs typeface="Cambria"/>
              </a:rPr>
              <a:t>Bayanihan,</a:t>
            </a:r>
            <a:r>
              <a:rPr dirty="0" sz="1200" spc="4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20">
                <a:solidFill>
                  <a:srgbClr val="FFFFFF"/>
                </a:solidFill>
                <a:latin typeface="Cambria"/>
                <a:cs typeface="Cambria"/>
              </a:rPr>
              <a:t>Gapan</a:t>
            </a:r>
            <a:r>
              <a:rPr dirty="0" sz="1200" spc="43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5">
                <a:solidFill>
                  <a:srgbClr val="FFFFFF"/>
                </a:solidFill>
                <a:latin typeface="Cambria"/>
                <a:cs typeface="Cambria"/>
              </a:rPr>
              <a:t>City,</a:t>
            </a:r>
            <a:r>
              <a:rPr dirty="0" sz="1200" spc="4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Nueva</a:t>
            </a:r>
            <a:r>
              <a:rPr dirty="0" sz="1200" spc="4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Ecija(“The</a:t>
            </a:r>
            <a:r>
              <a:rPr dirty="0" sz="1200" spc="4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45">
                <a:solidFill>
                  <a:srgbClr val="FFFFFF"/>
                </a:solidFill>
                <a:latin typeface="Cambria"/>
                <a:cs typeface="Cambria"/>
              </a:rPr>
              <a:t>Client”)</a:t>
            </a:r>
            <a:r>
              <a:rPr dirty="0" sz="1200" spc="43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90">
                <a:solidFill>
                  <a:srgbClr val="FFFFFF"/>
                </a:solidFill>
                <a:latin typeface="Cambria"/>
                <a:cs typeface="Cambria"/>
              </a:rPr>
              <a:t>and</a:t>
            </a:r>
            <a:r>
              <a:rPr dirty="0" sz="1200" spc="4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5">
                <a:solidFill>
                  <a:srgbClr val="FFFFFF"/>
                </a:solidFill>
                <a:latin typeface="Cambria"/>
                <a:cs typeface="Cambria"/>
              </a:rPr>
              <a:t>FAB </a:t>
            </a:r>
            <a:r>
              <a:rPr dirty="0" sz="1200" spc="80">
                <a:solidFill>
                  <a:srgbClr val="FFFFFF"/>
                </a:solidFill>
                <a:latin typeface="Cambria"/>
                <a:cs typeface="Cambria"/>
              </a:rPr>
              <a:t>Events</a:t>
            </a:r>
            <a:r>
              <a:rPr dirty="0" sz="12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by</a:t>
            </a:r>
            <a:r>
              <a:rPr dirty="0" sz="12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20">
                <a:solidFill>
                  <a:srgbClr val="FFFFFF"/>
                </a:solidFill>
                <a:latin typeface="Cambria"/>
                <a:cs typeface="Cambria"/>
              </a:rPr>
              <a:t>EL</a:t>
            </a:r>
            <a:r>
              <a:rPr dirty="0" sz="12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with</a:t>
            </a:r>
            <a:r>
              <a:rPr dirty="0" sz="12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05">
                <a:solidFill>
                  <a:srgbClr val="FFFFFF"/>
                </a:solidFill>
                <a:latin typeface="Cambria"/>
                <a:cs typeface="Cambria"/>
              </a:rPr>
              <a:t>an</a:t>
            </a:r>
            <a:r>
              <a:rPr dirty="0" sz="12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address</a:t>
            </a:r>
            <a:r>
              <a:rPr dirty="0" sz="12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of</a:t>
            </a:r>
            <a:r>
              <a:rPr dirty="0" sz="12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35">
                <a:solidFill>
                  <a:srgbClr val="FFFFFF"/>
                </a:solidFill>
                <a:latin typeface="Cambria"/>
                <a:cs typeface="Cambria"/>
              </a:rPr>
              <a:t>San</a:t>
            </a:r>
            <a:r>
              <a:rPr dirty="0" sz="12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Lorenzo,</a:t>
            </a:r>
            <a:r>
              <a:rPr dirty="0" sz="12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20">
                <a:solidFill>
                  <a:srgbClr val="FFFFFF"/>
                </a:solidFill>
                <a:latin typeface="Cambria"/>
                <a:cs typeface="Cambria"/>
              </a:rPr>
              <a:t>Gapan</a:t>
            </a:r>
            <a:r>
              <a:rPr dirty="0" sz="12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5">
                <a:solidFill>
                  <a:srgbClr val="FFFFFF"/>
                </a:solidFill>
                <a:latin typeface="Cambria"/>
                <a:cs typeface="Cambria"/>
              </a:rPr>
              <a:t>City,</a:t>
            </a:r>
            <a:r>
              <a:rPr dirty="0" sz="12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Nueva</a:t>
            </a:r>
            <a:r>
              <a:rPr dirty="0" sz="12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Cambria"/>
                <a:cs typeface="Cambria"/>
              </a:rPr>
              <a:t>Ecija</a:t>
            </a:r>
            <a:r>
              <a:rPr dirty="0" sz="12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(“The</a:t>
            </a:r>
            <a:r>
              <a:rPr dirty="0" sz="12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Planner”),</a:t>
            </a:r>
            <a:r>
              <a:rPr dirty="0" sz="12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collectively</a:t>
            </a:r>
            <a:r>
              <a:rPr dirty="0" sz="12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“the</a:t>
            </a:r>
            <a:r>
              <a:rPr dirty="0" sz="12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40">
                <a:solidFill>
                  <a:srgbClr val="FFFFFF"/>
                </a:solidFill>
                <a:latin typeface="Cambria"/>
                <a:cs typeface="Cambria"/>
              </a:rPr>
              <a:t>Parties”</a:t>
            </a:r>
            <a:endParaRPr sz="120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050">
              <a:latin typeface="Cambria"/>
              <a:cs typeface="Cambria"/>
            </a:endParaRPr>
          </a:p>
          <a:p>
            <a:pPr marL="88900">
              <a:lnSpc>
                <a:spcPct val="100000"/>
              </a:lnSpc>
              <a:tabLst>
                <a:tab pos="431800" algn="l"/>
              </a:tabLst>
            </a:pPr>
            <a:r>
              <a:rPr dirty="0" sz="1200" spc="75" b="1">
                <a:solidFill>
                  <a:srgbClr val="FFFFFF"/>
                </a:solidFill>
                <a:latin typeface="Cambria"/>
                <a:cs typeface="Cambria"/>
              </a:rPr>
              <a:t>1.</a:t>
            </a:r>
            <a:r>
              <a:rPr dirty="0" sz="1200" b="1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sz="1200" spc="70" b="1">
                <a:solidFill>
                  <a:srgbClr val="FFFFFF"/>
                </a:solidFill>
                <a:latin typeface="Cambria"/>
                <a:cs typeface="Cambria"/>
              </a:rPr>
              <a:t>Catering</a:t>
            </a:r>
            <a:r>
              <a:rPr dirty="0" sz="1200" spc="220" b="1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 b="1">
                <a:solidFill>
                  <a:srgbClr val="FFFFFF"/>
                </a:solidFill>
                <a:latin typeface="Cambria"/>
                <a:cs typeface="Cambria"/>
              </a:rPr>
              <a:t>Services</a:t>
            </a:r>
            <a:r>
              <a:rPr dirty="0" sz="1200" spc="220" b="1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 b="1">
                <a:solidFill>
                  <a:srgbClr val="FFFFFF"/>
                </a:solidFill>
                <a:latin typeface="Cambria"/>
                <a:cs typeface="Cambria"/>
              </a:rPr>
              <a:t>Provided.</a:t>
            </a:r>
            <a:r>
              <a:rPr dirty="0" sz="1200" spc="215" b="1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5">
                <a:solidFill>
                  <a:srgbClr val="FFFFFF"/>
                </a:solidFill>
                <a:latin typeface="Cambria"/>
                <a:cs typeface="Cambria"/>
              </a:rPr>
              <a:t>Client</a:t>
            </a:r>
            <a:r>
              <a:rPr dirty="0" sz="1200" spc="19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hires</a:t>
            </a:r>
            <a:r>
              <a:rPr dirty="0" sz="1200" spc="20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Caterer</a:t>
            </a:r>
            <a:r>
              <a:rPr dirty="0" sz="1200" spc="19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to</a:t>
            </a:r>
            <a:r>
              <a:rPr dirty="0" sz="1200" spc="19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Perform</a:t>
            </a:r>
            <a:r>
              <a:rPr dirty="0" sz="1200" spc="19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200" spc="20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following</a:t>
            </a:r>
            <a:r>
              <a:rPr dirty="0" sz="1200" spc="20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Catering</a:t>
            </a:r>
            <a:r>
              <a:rPr dirty="0" sz="1200" spc="19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Services:</a:t>
            </a:r>
            <a:endParaRPr sz="1200">
              <a:latin typeface="Cambria"/>
              <a:cs typeface="Cambria"/>
            </a:endParaRPr>
          </a:p>
          <a:p>
            <a:pPr marL="1003300" marR="412115">
              <a:lnSpc>
                <a:spcPct val="106900"/>
              </a:lnSpc>
              <a:spcBef>
                <a:spcPts val="790"/>
              </a:spcBef>
            </a:pP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Meal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5">
                <a:solidFill>
                  <a:srgbClr val="FFFFFF"/>
                </a:solidFill>
                <a:latin typeface="Cambria"/>
                <a:cs typeface="Cambria"/>
              </a:rPr>
              <a:t>Package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for</a:t>
            </a:r>
            <a:r>
              <a:rPr dirty="0" sz="1200" spc="1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5">
                <a:solidFill>
                  <a:srgbClr val="FFFFFF"/>
                </a:solidFill>
                <a:latin typeface="Cambria"/>
                <a:cs typeface="Cambria"/>
              </a:rPr>
              <a:t>Kids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5">
                <a:solidFill>
                  <a:srgbClr val="FFFFFF"/>
                </a:solidFill>
                <a:latin typeface="Cambria"/>
                <a:cs typeface="Cambria"/>
              </a:rPr>
              <a:t>-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5">
                <a:solidFill>
                  <a:srgbClr val="FFFFFF"/>
                </a:solidFill>
                <a:latin typeface="Cambria"/>
                <a:cs typeface="Cambria"/>
              </a:rPr>
              <a:t>1pc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00">
                <a:solidFill>
                  <a:srgbClr val="FFFFFF"/>
                </a:solidFill>
                <a:latin typeface="Cambria"/>
                <a:cs typeface="Cambria"/>
              </a:rPr>
              <a:t>Chicken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5">
                <a:solidFill>
                  <a:srgbClr val="FFFFFF"/>
                </a:solidFill>
                <a:latin typeface="Cambria"/>
                <a:cs typeface="Cambria"/>
              </a:rPr>
              <a:t>Mcdo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with</a:t>
            </a:r>
            <a:r>
              <a:rPr dirty="0" sz="1200" spc="1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Cambria"/>
                <a:cs typeface="Cambria"/>
              </a:rPr>
              <a:t>Spaghetti,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Regular</a:t>
            </a:r>
            <a:r>
              <a:rPr dirty="0" sz="1200" spc="1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90">
                <a:solidFill>
                  <a:srgbClr val="FFFFFF"/>
                </a:solidFill>
                <a:latin typeface="Cambria"/>
                <a:cs typeface="Cambria"/>
              </a:rPr>
              <a:t>Drink,</a:t>
            </a:r>
            <a:r>
              <a:rPr dirty="0" sz="1200" spc="1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10">
                <a:solidFill>
                  <a:srgbClr val="FFFFFF"/>
                </a:solidFill>
                <a:latin typeface="Cambria"/>
                <a:cs typeface="Cambria"/>
              </a:rPr>
              <a:t>Sundae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30">
                <a:solidFill>
                  <a:srgbClr val="FFFFFF"/>
                </a:solidFill>
                <a:latin typeface="Cambria"/>
                <a:cs typeface="Cambria"/>
              </a:rPr>
              <a:t>&amp;</a:t>
            </a:r>
            <a:r>
              <a:rPr dirty="0" sz="1200" spc="1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Cambria"/>
                <a:cs typeface="Cambria"/>
              </a:rPr>
              <a:t>Happy</a:t>
            </a:r>
            <a:r>
              <a:rPr dirty="0" sz="1200" spc="1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Meal</a:t>
            </a:r>
            <a:r>
              <a:rPr dirty="0" sz="1200" spc="1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-25">
                <a:solidFill>
                  <a:srgbClr val="FFFFFF"/>
                </a:solidFill>
                <a:latin typeface="Cambria"/>
                <a:cs typeface="Cambria"/>
              </a:rPr>
              <a:t>toy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Meal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5">
                <a:solidFill>
                  <a:srgbClr val="FFFFFF"/>
                </a:solidFill>
                <a:latin typeface="Cambria"/>
                <a:cs typeface="Cambria"/>
              </a:rPr>
              <a:t>Package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for</a:t>
            </a:r>
            <a:r>
              <a:rPr dirty="0" sz="1200" spc="1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Adult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5">
                <a:solidFill>
                  <a:srgbClr val="FFFFFF"/>
                </a:solidFill>
                <a:latin typeface="Cambria"/>
                <a:cs typeface="Cambria"/>
              </a:rPr>
              <a:t>-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5">
                <a:solidFill>
                  <a:srgbClr val="FFFFFF"/>
                </a:solidFill>
                <a:latin typeface="Cambria"/>
                <a:cs typeface="Cambria"/>
              </a:rPr>
              <a:t>1pc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00">
                <a:solidFill>
                  <a:srgbClr val="FFFFFF"/>
                </a:solidFill>
                <a:latin typeface="Cambria"/>
                <a:cs typeface="Cambria"/>
              </a:rPr>
              <a:t>Chicken</a:t>
            </a:r>
            <a:r>
              <a:rPr dirty="0" sz="12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5">
                <a:solidFill>
                  <a:srgbClr val="FFFFFF"/>
                </a:solidFill>
                <a:latin typeface="Cambria"/>
                <a:cs typeface="Cambria"/>
              </a:rPr>
              <a:t>Mcdo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with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Cambria"/>
                <a:cs typeface="Cambria"/>
              </a:rPr>
              <a:t>Spaghetti,</a:t>
            </a:r>
            <a:r>
              <a:rPr dirty="0" sz="12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Regular</a:t>
            </a:r>
            <a:r>
              <a:rPr dirty="0" sz="1200" spc="1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90">
                <a:solidFill>
                  <a:srgbClr val="FFFFFF"/>
                </a:solidFill>
                <a:latin typeface="Cambria"/>
                <a:cs typeface="Cambria"/>
              </a:rPr>
              <a:t>Drink,</a:t>
            </a:r>
            <a:r>
              <a:rPr dirty="0" sz="1200" spc="1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10">
                <a:solidFill>
                  <a:srgbClr val="FFFFFF"/>
                </a:solidFill>
                <a:latin typeface="Cambria"/>
                <a:cs typeface="Cambria"/>
              </a:rPr>
              <a:t>Sundae</a:t>
            </a:r>
            <a:r>
              <a:rPr dirty="0" sz="12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30">
                <a:solidFill>
                  <a:srgbClr val="FFFFFF"/>
                </a:solidFill>
                <a:latin typeface="Cambria"/>
                <a:cs typeface="Cambria"/>
              </a:rPr>
              <a:t>&amp;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Fries</a:t>
            </a:r>
            <a:endParaRPr sz="1200">
              <a:latin typeface="Cambria"/>
              <a:cs typeface="Cambria"/>
            </a:endParaRPr>
          </a:p>
          <a:p>
            <a:pPr marL="431800" indent="-343535">
              <a:lnSpc>
                <a:spcPct val="100000"/>
              </a:lnSpc>
              <a:spcBef>
                <a:spcPts val="105"/>
              </a:spcBef>
              <a:buFont typeface="Symbol"/>
              <a:buChar char=""/>
              <a:tabLst>
                <a:tab pos="431800" algn="l"/>
                <a:tab pos="432434" algn="l"/>
              </a:tabLst>
            </a:pPr>
            <a:r>
              <a:rPr dirty="0" sz="1200" spc="85">
                <a:solidFill>
                  <a:srgbClr val="FFFFFF"/>
                </a:solidFill>
                <a:latin typeface="Cambria"/>
                <a:cs typeface="Cambria"/>
              </a:rPr>
              <a:t>Venue</a:t>
            </a:r>
            <a:r>
              <a:rPr dirty="0" sz="1200" spc="1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Decorations</a:t>
            </a:r>
            <a:endParaRPr sz="1200">
              <a:latin typeface="Cambria"/>
              <a:cs typeface="Cambria"/>
            </a:endParaRPr>
          </a:p>
          <a:p>
            <a:pPr marL="431800" indent="-343535">
              <a:lnSpc>
                <a:spcPct val="100000"/>
              </a:lnSpc>
              <a:spcBef>
                <a:spcPts val="85"/>
              </a:spcBef>
              <a:buFont typeface="Symbol"/>
              <a:buChar char=""/>
              <a:tabLst>
                <a:tab pos="431800" algn="l"/>
                <a:tab pos="432434" algn="l"/>
              </a:tabLst>
            </a:pPr>
            <a:r>
              <a:rPr dirty="0" sz="1200" spc="95">
                <a:solidFill>
                  <a:srgbClr val="FFFFFF"/>
                </a:solidFill>
                <a:latin typeface="Cambria"/>
                <a:cs typeface="Cambria"/>
              </a:rPr>
              <a:t>Chairs</a:t>
            </a:r>
            <a:r>
              <a:rPr dirty="0" sz="1200" spc="1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30">
                <a:solidFill>
                  <a:srgbClr val="FFFFFF"/>
                </a:solidFill>
                <a:latin typeface="Cambria"/>
                <a:cs typeface="Cambria"/>
              </a:rPr>
              <a:t>&amp;</a:t>
            </a:r>
            <a:r>
              <a:rPr dirty="0" sz="1200" spc="1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Tables</a:t>
            </a:r>
            <a:endParaRPr sz="1200">
              <a:latin typeface="Cambria"/>
              <a:cs typeface="Cambria"/>
            </a:endParaRPr>
          </a:p>
          <a:p>
            <a:pPr marL="431800" indent="-343535">
              <a:lnSpc>
                <a:spcPct val="100000"/>
              </a:lnSpc>
              <a:spcBef>
                <a:spcPts val="105"/>
              </a:spcBef>
              <a:buFont typeface="Symbol"/>
              <a:buChar char=""/>
              <a:tabLst>
                <a:tab pos="431800" algn="l"/>
                <a:tab pos="432434" algn="l"/>
              </a:tabLst>
            </a:pPr>
            <a:r>
              <a:rPr dirty="0" sz="1200" spc="100">
                <a:solidFill>
                  <a:srgbClr val="FFFFFF"/>
                </a:solidFill>
                <a:latin typeface="Cambria"/>
                <a:cs typeface="Cambria"/>
              </a:rPr>
              <a:t>Sounds</a:t>
            </a:r>
            <a:endParaRPr sz="1200">
              <a:latin typeface="Cambria"/>
              <a:cs typeface="Cambria"/>
            </a:endParaRPr>
          </a:p>
          <a:p>
            <a:pPr marL="431800" indent="-343535">
              <a:lnSpc>
                <a:spcPct val="100000"/>
              </a:lnSpc>
              <a:spcBef>
                <a:spcPts val="85"/>
              </a:spcBef>
              <a:buFont typeface="Symbol"/>
              <a:buChar char=""/>
              <a:tabLst>
                <a:tab pos="431800" algn="l"/>
                <a:tab pos="432434" algn="l"/>
              </a:tabLst>
            </a:pP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Invitations,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Cambria"/>
                <a:cs typeface="Cambria"/>
              </a:rPr>
              <a:t>Balloons,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Party</a:t>
            </a:r>
            <a:r>
              <a:rPr dirty="0" sz="12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Hat</a:t>
            </a:r>
            <a:endParaRPr sz="1200">
              <a:latin typeface="Cambria"/>
              <a:cs typeface="Cambria"/>
            </a:endParaRPr>
          </a:p>
          <a:p>
            <a:pPr marL="546100" indent="-457200">
              <a:lnSpc>
                <a:spcPct val="100000"/>
              </a:lnSpc>
              <a:spcBef>
                <a:spcPts val="105"/>
              </a:spcBef>
              <a:buAutoNum type="arabicPeriod" startAt="2"/>
              <a:tabLst>
                <a:tab pos="545465" algn="l"/>
                <a:tab pos="546100" algn="l"/>
              </a:tabLst>
            </a:pPr>
            <a:r>
              <a:rPr dirty="0" sz="1200" spc="95" b="1">
                <a:solidFill>
                  <a:srgbClr val="FFFFFF"/>
                </a:solidFill>
                <a:latin typeface="Cambria"/>
                <a:cs typeface="Cambria"/>
              </a:rPr>
              <a:t>Event</a:t>
            </a:r>
            <a:r>
              <a:rPr dirty="0" sz="1200" spc="150" b="1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 b="1">
                <a:solidFill>
                  <a:srgbClr val="FFFFFF"/>
                </a:solidFill>
                <a:latin typeface="Cambria"/>
                <a:cs typeface="Cambria"/>
              </a:rPr>
              <a:t>Date</a:t>
            </a:r>
            <a:r>
              <a:rPr dirty="0" sz="1200" spc="135" b="1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 b="1">
                <a:solidFill>
                  <a:srgbClr val="FFFFFF"/>
                </a:solidFill>
                <a:latin typeface="Cambria"/>
                <a:cs typeface="Cambria"/>
              </a:rPr>
              <a:t>&amp;</a:t>
            </a:r>
            <a:r>
              <a:rPr dirty="0" sz="1200" spc="140" b="1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 b="1">
                <a:solidFill>
                  <a:srgbClr val="FFFFFF"/>
                </a:solidFill>
                <a:latin typeface="Cambria"/>
                <a:cs typeface="Cambria"/>
              </a:rPr>
              <a:t>Description.</a:t>
            </a:r>
            <a:endParaRPr sz="1200">
              <a:latin typeface="Cambria"/>
              <a:cs typeface="Cambria"/>
            </a:endParaRPr>
          </a:p>
          <a:p>
            <a:pPr marL="88900">
              <a:lnSpc>
                <a:spcPct val="100000"/>
              </a:lnSpc>
              <a:spcBef>
                <a:spcPts val="894"/>
              </a:spcBef>
            </a:pPr>
            <a:r>
              <a:rPr dirty="0" sz="1200" spc="95" b="1">
                <a:solidFill>
                  <a:srgbClr val="FFFFFF"/>
                </a:solidFill>
                <a:latin typeface="Cambria"/>
                <a:cs typeface="Cambria"/>
              </a:rPr>
              <a:t>Event</a:t>
            </a:r>
            <a:r>
              <a:rPr dirty="0" sz="1200" spc="150" b="1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 b="1">
                <a:solidFill>
                  <a:srgbClr val="FFFFFF"/>
                </a:solidFill>
                <a:latin typeface="Cambria"/>
                <a:cs typeface="Cambria"/>
              </a:rPr>
              <a:t>Date:</a:t>
            </a:r>
            <a:r>
              <a:rPr dirty="0" sz="1200" spc="135" b="1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2</a:t>
            </a:r>
            <a:r>
              <a:rPr dirty="0" sz="1200" spc="11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5">
                <a:solidFill>
                  <a:srgbClr val="FFFFFF"/>
                </a:solidFill>
                <a:latin typeface="Cambria"/>
                <a:cs typeface="Cambria"/>
              </a:rPr>
              <a:t>May</a:t>
            </a:r>
            <a:r>
              <a:rPr dirty="0" sz="1200" spc="1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2021</a:t>
            </a:r>
            <a:endParaRPr sz="1200">
              <a:latin typeface="Cambria"/>
              <a:cs typeface="Cambria"/>
            </a:endParaRPr>
          </a:p>
          <a:p>
            <a:pPr marL="88900">
              <a:lnSpc>
                <a:spcPct val="100000"/>
              </a:lnSpc>
              <a:spcBef>
                <a:spcPts val="890"/>
              </a:spcBef>
            </a:pPr>
            <a:r>
              <a:rPr dirty="0" sz="1200" spc="80" b="1">
                <a:solidFill>
                  <a:srgbClr val="FFFFFF"/>
                </a:solidFill>
                <a:latin typeface="Cambria"/>
                <a:cs typeface="Cambria"/>
              </a:rPr>
              <a:t>Start</a:t>
            </a:r>
            <a:r>
              <a:rPr dirty="0" sz="1200" spc="170" b="1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5" b="1">
                <a:solidFill>
                  <a:srgbClr val="FFFFFF"/>
                </a:solidFill>
                <a:latin typeface="Cambria"/>
                <a:cs typeface="Cambria"/>
              </a:rPr>
              <a:t>Time</a:t>
            </a:r>
            <a:r>
              <a:rPr dirty="0" sz="1200" spc="175" b="1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 b="1">
                <a:solidFill>
                  <a:srgbClr val="FFFFFF"/>
                </a:solidFill>
                <a:latin typeface="Cambria"/>
                <a:cs typeface="Cambria"/>
              </a:rPr>
              <a:t>&amp;</a:t>
            </a:r>
            <a:r>
              <a:rPr dirty="0" sz="1200" spc="160" b="1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5" b="1">
                <a:solidFill>
                  <a:srgbClr val="FFFFFF"/>
                </a:solidFill>
                <a:latin typeface="Cambria"/>
                <a:cs typeface="Cambria"/>
              </a:rPr>
              <a:t>Location:</a:t>
            </a:r>
            <a:r>
              <a:rPr dirty="0" sz="1200" spc="204" b="1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Cambria"/>
                <a:cs typeface="Cambria"/>
              </a:rPr>
              <a:t>10:00am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Walter</a:t>
            </a:r>
            <a:r>
              <a:rPr dirty="0" sz="12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5">
                <a:solidFill>
                  <a:srgbClr val="FFFFFF"/>
                </a:solidFill>
                <a:latin typeface="Cambria"/>
                <a:cs typeface="Cambria"/>
              </a:rPr>
              <a:t>Mart,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20">
                <a:solidFill>
                  <a:srgbClr val="FFFFFF"/>
                </a:solidFill>
                <a:latin typeface="Cambria"/>
                <a:cs typeface="Cambria"/>
              </a:rPr>
              <a:t>Gapan</a:t>
            </a:r>
            <a:r>
              <a:rPr dirty="0" sz="12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5">
                <a:solidFill>
                  <a:srgbClr val="FFFFFF"/>
                </a:solidFill>
                <a:latin typeface="Cambria"/>
                <a:cs typeface="Cambria"/>
              </a:rPr>
              <a:t>City,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Nueva</a:t>
            </a:r>
            <a:r>
              <a:rPr dirty="0" sz="12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Ecija</a:t>
            </a:r>
            <a:endParaRPr sz="1200">
              <a:latin typeface="Cambria"/>
              <a:cs typeface="Cambria"/>
            </a:endParaRPr>
          </a:p>
          <a:p>
            <a:pPr marL="88900">
              <a:lnSpc>
                <a:spcPct val="100000"/>
              </a:lnSpc>
              <a:spcBef>
                <a:spcPts val="905"/>
              </a:spcBef>
            </a:pPr>
            <a:r>
              <a:rPr dirty="0" sz="1200" spc="95" b="1">
                <a:solidFill>
                  <a:srgbClr val="FFFFFF"/>
                </a:solidFill>
                <a:latin typeface="Cambria"/>
                <a:cs typeface="Cambria"/>
              </a:rPr>
              <a:t>End</a:t>
            </a:r>
            <a:r>
              <a:rPr dirty="0" sz="1200" spc="145" b="1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 b="1">
                <a:solidFill>
                  <a:srgbClr val="FFFFFF"/>
                </a:solidFill>
                <a:latin typeface="Cambria"/>
                <a:cs typeface="Cambria"/>
              </a:rPr>
              <a:t>Time:</a:t>
            </a:r>
            <a:r>
              <a:rPr dirty="0" sz="1200" spc="160" b="1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2:00</a:t>
            </a:r>
            <a:r>
              <a:rPr dirty="0" sz="1200" spc="1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pm</a:t>
            </a:r>
            <a:endParaRPr sz="1200">
              <a:latin typeface="Cambria"/>
              <a:cs typeface="Cambria"/>
            </a:endParaRPr>
          </a:p>
          <a:p>
            <a:pPr marL="292735" indent="-204470">
              <a:lnSpc>
                <a:spcPct val="100000"/>
              </a:lnSpc>
              <a:spcBef>
                <a:spcPts val="785"/>
              </a:spcBef>
              <a:buAutoNum type="arabicPeriod" startAt="3"/>
              <a:tabLst>
                <a:tab pos="293370" algn="l"/>
              </a:tabLst>
            </a:pPr>
            <a:r>
              <a:rPr dirty="0" sz="1200" spc="85" b="1">
                <a:solidFill>
                  <a:srgbClr val="FFFFFF"/>
                </a:solidFill>
                <a:latin typeface="Cambria"/>
                <a:cs typeface="Cambria"/>
              </a:rPr>
              <a:t>Payment.</a:t>
            </a:r>
            <a:r>
              <a:rPr dirty="0" sz="1200" spc="204" b="1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200" spc="19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Parties</a:t>
            </a:r>
            <a:r>
              <a:rPr dirty="0" sz="1200" spc="19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agree</a:t>
            </a:r>
            <a:r>
              <a:rPr dirty="0" sz="1200" spc="19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to</a:t>
            </a:r>
            <a:r>
              <a:rPr dirty="0" sz="1200" spc="1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200" spc="19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following</a:t>
            </a:r>
            <a:r>
              <a:rPr dirty="0" sz="1200" spc="19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Payment</a:t>
            </a:r>
            <a:r>
              <a:rPr dirty="0" sz="1200" spc="1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95">
                <a:solidFill>
                  <a:srgbClr val="FFFFFF"/>
                </a:solidFill>
                <a:latin typeface="Cambria"/>
                <a:cs typeface="Cambria"/>
              </a:rPr>
              <a:t>and</a:t>
            </a:r>
            <a:r>
              <a:rPr dirty="0" sz="1200" spc="1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Payment</a:t>
            </a:r>
            <a:r>
              <a:rPr dirty="0" sz="1200" spc="1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Terms:</a:t>
            </a:r>
            <a:endParaRPr sz="1200">
              <a:latin typeface="Cambria"/>
              <a:cs typeface="Cambria"/>
            </a:endParaRPr>
          </a:p>
          <a:p>
            <a:pPr marL="88900" marR="3297554">
              <a:lnSpc>
                <a:spcPct val="100000"/>
              </a:lnSpc>
            </a:pP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Total</a:t>
            </a:r>
            <a:r>
              <a:rPr dirty="0" sz="12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fee</a:t>
            </a:r>
            <a:r>
              <a:rPr dirty="0" sz="12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for</a:t>
            </a:r>
            <a:r>
              <a:rPr dirty="0" sz="12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2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services:</a:t>
            </a:r>
            <a:r>
              <a:rPr dirty="0" sz="12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50%</a:t>
            </a:r>
            <a:r>
              <a:rPr dirty="0" sz="12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down</a:t>
            </a:r>
            <a:r>
              <a:rPr dirty="0" sz="12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5">
                <a:solidFill>
                  <a:srgbClr val="FFFFFF"/>
                </a:solidFill>
                <a:latin typeface="Cambria"/>
                <a:cs typeface="Cambria"/>
              </a:rPr>
              <a:t>payment</a:t>
            </a:r>
            <a:r>
              <a:rPr dirty="0" sz="12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90">
                <a:solidFill>
                  <a:srgbClr val="FFFFFF"/>
                </a:solidFill>
                <a:latin typeface="Cambria"/>
                <a:cs typeface="Cambria"/>
              </a:rPr>
              <a:t>upon</a:t>
            </a:r>
            <a:r>
              <a:rPr dirty="0" sz="12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signing</a:t>
            </a:r>
            <a:r>
              <a:rPr dirty="0" sz="12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of</a:t>
            </a:r>
            <a:r>
              <a:rPr dirty="0" sz="12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200" spc="1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contract </a:t>
            </a:r>
            <a:r>
              <a:rPr dirty="0" sz="1200" spc="85">
                <a:solidFill>
                  <a:srgbClr val="FFFFFF"/>
                </a:solidFill>
                <a:latin typeface="Cambria"/>
                <a:cs typeface="Cambria"/>
              </a:rPr>
              <a:t>Balance</a:t>
            </a:r>
            <a:r>
              <a:rPr dirty="0" sz="12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95">
                <a:solidFill>
                  <a:srgbClr val="FFFFFF"/>
                </a:solidFill>
                <a:latin typeface="Cambria"/>
                <a:cs typeface="Cambria"/>
              </a:rPr>
              <a:t>Due:</a:t>
            </a:r>
            <a:r>
              <a:rPr dirty="0" sz="1200" spc="1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05">
                <a:solidFill>
                  <a:srgbClr val="FFFFFF"/>
                </a:solidFill>
                <a:latin typeface="Cambria"/>
                <a:cs typeface="Cambria"/>
              </a:rPr>
              <a:t>One</a:t>
            </a:r>
            <a:r>
              <a:rPr dirty="0" sz="1200" spc="19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week</a:t>
            </a:r>
            <a:r>
              <a:rPr dirty="0" sz="1200" spc="1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before</a:t>
            </a:r>
            <a:r>
              <a:rPr dirty="0" sz="12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200" spc="19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date</a:t>
            </a:r>
            <a:r>
              <a:rPr dirty="0" sz="12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of</a:t>
            </a:r>
            <a:r>
              <a:rPr dirty="0" sz="12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mbria"/>
                <a:cs typeface="Cambria"/>
              </a:rPr>
              <a:t>event</a:t>
            </a:r>
            <a:endParaRPr sz="120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950">
              <a:latin typeface="Cambria"/>
              <a:cs typeface="Cambria"/>
            </a:endParaRPr>
          </a:p>
          <a:p>
            <a:pPr marL="88900" marR="317500">
              <a:lnSpc>
                <a:spcPct val="106900"/>
              </a:lnSpc>
              <a:spcBef>
                <a:spcPts val="5"/>
              </a:spcBef>
            </a:pP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IN</a:t>
            </a:r>
            <a:r>
              <a:rPr dirty="0" sz="1200" spc="1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00">
                <a:solidFill>
                  <a:srgbClr val="FFFFFF"/>
                </a:solidFill>
                <a:latin typeface="Cambria"/>
                <a:cs typeface="Cambria"/>
              </a:rPr>
              <a:t>WITNESS</a:t>
            </a:r>
            <a:r>
              <a:rPr dirty="0" sz="12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30">
                <a:solidFill>
                  <a:srgbClr val="FFFFFF"/>
                </a:solidFill>
                <a:latin typeface="Cambria"/>
                <a:cs typeface="Cambria"/>
              </a:rPr>
              <a:t>WHEREOF,</a:t>
            </a:r>
            <a:r>
              <a:rPr dirty="0" sz="12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2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parties</a:t>
            </a:r>
            <a:r>
              <a:rPr dirty="0" sz="12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here</a:t>
            </a:r>
            <a:r>
              <a:rPr dirty="0" sz="12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executed</a:t>
            </a:r>
            <a:r>
              <a:rPr dirty="0" sz="12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this</a:t>
            </a:r>
            <a:r>
              <a:rPr dirty="0" sz="12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Cambria"/>
                <a:cs typeface="Cambria"/>
              </a:rPr>
              <a:t>Contract</a:t>
            </a:r>
            <a:r>
              <a:rPr dirty="0" sz="12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on</a:t>
            </a:r>
            <a:r>
              <a:rPr dirty="0" sz="12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2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dates</a:t>
            </a:r>
            <a:r>
              <a:rPr dirty="0" sz="12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set</a:t>
            </a:r>
            <a:r>
              <a:rPr dirty="0" sz="12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forth</a:t>
            </a:r>
            <a:r>
              <a:rPr dirty="0" sz="12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below</a:t>
            </a:r>
            <a:r>
              <a:rPr dirty="0" sz="12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5">
                <a:solidFill>
                  <a:srgbClr val="FFFFFF"/>
                </a:solidFill>
                <a:latin typeface="Cambria"/>
                <a:cs typeface="Cambria"/>
              </a:rPr>
              <a:t>accordance</a:t>
            </a:r>
            <a:r>
              <a:rPr dirty="0" sz="12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with</a:t>
            </a:r>
            <a:r>
              <a:rPr dirty="0" sz="12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40">
                <a:solidFill>
                  <a:srgbClr val="FFFFFF"/>
                </a:solidFill>
                <a:latin typeface="Cambria"/>
                <a:cs typeface="Cambria"/>
              </a:rPr>
              <a:t>the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terms</a:t>
            </a:r>
            <a:r>
              <a:rPr dirty="0" sz="1200" spc="12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attached</a:t>
            </a:r>
            <a:endParaRPr sz="1200">
              <a:latin typeface="Cambria"/>
              <a:cs typeface="Cambria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1605140" y="6068059"/>
            <a:ext cx="281305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114">
                <a:solidFill>
                  <a:srgbClr val="FFFFFF"/>
                </a:solidFill>
                <a:latin typeface="Cambria"/>
                <a:cs typeface="Cambria"/>
              </a:rPr>
              <a:t>ON</a:t>
            </a:r>
            <a:r>
              <a:rPr dirty="0" sz="1200" spc="12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14">
                <a:solidFill>
                  <a:srgbClr val="FFFFFF"/>
                </a:solidFill>
                <a:latin typeface="Cambria"/>
                <a:cs typeface="Cambria"/>
              </a:rPr>
              <a:t>BEHALF</a:t>
            </a:r>
            <a:r>
              <a:rPr dirty="0" sz="1200" spc="1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OF</a:t>
            </a:r>
            <a:r>
              <a:rPr dirty="0" sz="1200" spc="12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10">
                <a:solidFill>
                  <a:srgbClr val="FFFFFF"/>
                </a:solidFill>
                <a:latin typeface="Cambria"/>
                <a:cs typeface="Cambria"/>
              </a:rPr>
              <a:t>FAB</a:t>
            </a:r>
            <a:r>
              <a:rPr dirty="0" sz="1200" spc="1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20">
                <a:solidFill>
                  <a:srgbClr val="FFFFFF"/>
                </a:solidFill>
                <a:latin typeface="Cambria"/>
                <a:cs typeface="Cambria"/>
              </a:rPr>
              <a:t>EVENTS</a:t>
            </a:r>
            <a:r>
              <a:rPr dirty="0" sz="1200" spc="50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14">
                <a:solidFill>
                  <a:srgbClr val="FFFFFF"/>
                </a:solidFill>
                <a:latin typeface="Cambria"/>
                <a:cs typeface="Cambria"/>
              </a:rPr>
              <a:t>BY</a:t>
            </a:r>
            <a:r>
              <a:rPr dirty="0" sz="1200" spc="1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90">
                <a:solidFill>
                  <a:srgbClr val="FFFFFF"/>
                </a:solidFill>
                <a:latin typeface="Cambria"/>
                <a:cs typeface="Cambria"/>
              </a:rPr>
              <a:t>EL</a:t>
            </a:r>
            <a:endParaRPr sz="1200">
              <a:latin typeface="Cambria"/>
              <a:cs typeface="Cambria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6177140" y="6068059"/>
            <a:ext cx="228663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114">
                <a:solidFill>
                  <a:srgbClr val="FFFFFF"/>
                </a:solidFill>
                <a:latin typeface="Cambria"/>
                <a:cs typeface="Cambria"/>
              </a:rPr>
              <a:t>ON</a:t>
            </a:r>
            <a:r>
              <a:rPr dirty="0" sz="1200" spc="12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14">
                <a:solidFill>
                  <a:srgbClr val="FFFFFF"/>
                </a:solidFill>
                <a:latin typeface="Cambria"/>
                <a:cs typeface="Cambria"/>
              </a:rPr>
              <a:t>BEHALF</a:t>
            </a:r>
            <a:r>
              <a:rPr dirty="0" sz="1200" spc="1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45">
                <a:solidFill>
                  <a:srgbClr val="FFFFFF"/>
                </a:solidFill>
                <a:latin typeface="Cambria"/>
                <a:cs typeface="Cambria"/>
              </a:rPr>
              <a:t>OF</a:t>
            </a:r>
            <a:r>
              <a:rPr dirty="0" sz="1200" spc="1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20">
                <a:solidFill>
                  <a:srgbClr val="FFFFFF"/>
                </a:solidFill>
                <a:latin typeface="Cambria"/>
                <a:cs typeface="Cambria"/>
              </a:rPr>
              <a:t>MCDONALDS</a:t>
            </a:r>
            <a:endParaRPr sz="1200">
              <a:latin typeface="Cambria"/>
              <a:cs typeface="Cambria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605140" y="6363970"/>
            <a:ext cx="2673350" cy="506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45160" algn="l"/>
                <a:tab pos="2660015" algn="l"/>
              </a:tabLst>
            </a:pP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By: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u="sng" sz="1200">
                <a:solidFill>
                  <a:srgbClr val="FFFFFF"/>
                </a:solidFill>
                <a:uFill>
                  <a:solidFill>
                    <a:srgbClr val="FEFEFE"/>
                  </a:solidFill>
                </a:uFill>
                <a:latin typeface="Times New Roman"/>
                <a:cs typeface="Times New Roman"/>
              </a:rPr>
              <a:t>	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00"/>
              </a:spcBef>
              <a:tabLst>
                <a:tab pos="629920" algn="l"/>
                <a:tab pos="2644775" algn="l"/>
              </a:tabLst>
            </a:pP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Name: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u="sng" sz="1200">
                <a:solidFill>
                  <a:srgbClr val="FFFFFF"/>
                </a:solidFill>
                <a:uFill>
                  <a:solidFill>
                    <a:srgbClr val="FEFEFE"/>
                  </a:solidFill>
                </a:uFill>
                <a:latin typeface="Times New Roman"/>
                <a:cs typeface="Times New Roman"/>
              </a:rPr>
              <a:t>	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6177140" y="6363970"/>
            <a:ext cx="2263775" cy="506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58190" algn="l"/>
                <a:tab pos="2239645" algn="l"/>
              </a:tabLst>
            </a:pP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BY: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u="sng" sz="1200">
                <a:solidFill>
                  <a:srgbClr val="FFFFFF"/>
                </a:solidFill>
                <a:uFill>
                  <a:solidFill>
                    <a:srgbClr val="FEFEFE"/>
                  </a:solidFill>
                </a:uFill>
                <a:latin typeface="Times New Roman"/>
                <a:cs typeface="Times New Roman"/>
              </a:rPr>
              <a:t>	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00"/>
              </a:spcBef>
              <a:tabLst>
                <a:tab pos="769620" algn="l"/>
                <a:tab pos="2250440" algn="l"/>
              </a:tabLst>
            </a:pPr>
            <a:r>
              <a:rPr dirty="0" sz="1200" spc="80">
                <a:solidFill>
                  <a:srgbClr val="FFFFFF"/>
                </a:solidFill>
                <a:latin typeface="Cambria"/>
                <a:cs typeface="Cambria"/>
              </a:rPr>
              <a:t>NAME: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u="sng" sz="1200">
                <a:solidFill>
                  <a:srgbClr val="FFFFFF"/>
                </a:solidFill>
                <a:uFill>
                  <a:solidFill>
                    <a:srgbClr val="FEFEFE"/>
                  </a:solidFill>
                </a:uFill>
                <a:latin typeface="Times New Roman"/>
                <a:cs typeface="Times New Roman"/>
              </a:rPr>
              <a:t>	</a:t>
            </a:r>
            <a:endParaRPr sz="1200">
              <a:latin typeface="Times New Roman"/>
              <a:cs typeface="Times New Roman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4680" y="6166802"/>
            <a:ext cx="603364" cy="53459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355" y="0"/>
            <a:ext cx="1591945" cy="6858000"/>
          </a:xfrm>
          <a:custGeom>
            <a:avLst/>
            <a:gdLst/>
            <a:ahLst/>
            <a:cxnLst/>
            <a:rect l="l" t="t" r="r" b="b"/>
            <a:pathLst>
              <a:path w="1591945" h="6858000">
                <a:moveTo>
                  <a:pt x="1591729" y="3432784"/>
                </a:moveTo>
                <a:lnTo>
                  <a:pt x="1589976" y="3425647"/>
                </a:lnTo>
                <a:lnTo>
                  <a:pt x="1584718" y="3418560"/>
                </a:lnTo>
                <a:lnTo>
                  <a:pt x="1355394" y="3189592"/>
                </a:lnTo>
                <a:lnTo>
                  <a:pt x="1350721" y="3189592"/>
                </a:lnTo>
                <a:lnTo>
                  <a:pt x="1350721" y="3184918"/>
                </a:lnTo>
                <a:lnTo>
                  <a:pt x="1346034" y="3184918"/>
                </a:lnTo>
                <a:lnTo>
                  <a:pt x="1340993" y="3179876"/>
                </a:lnTo>
                <a:lnTo>
                  <a:pt x="1245590" y="3179876"/>
                </a:lnTo>
                <a:lnTo>
                  <a:pt x="182511" y="3178352"/>
                </a:lnTo>
                <a:lnTo>
                  <a:pt x="182511" y="0"/>
                </a:lnTo>
                <a:lnTo>
                  <a:pt x="0" y="0"/>
                </a:lnTo>
                <a:lnTo>
                  <a:pt x="0" y="6857632"/>
                </a:lnTo>
                <a:lnTo>
                  <a:pt x="91440" y="6857632"/>
                </a:lnTo>
                <a:lnTo>
                  <a:pt x="182511" y="6857632"/>
                </a:lnTo>
                <a:lnTo>
                  <a:pt x="182511" y="3682568"/>
                </a:lnTo>
                <a:lnTo>
                  <a:pt x="1245590" y="3685311"/>
                </a:lnTo>
                <a:lnTo>
                  <a:pt x="1346034" y="3685311"/>
                </a:lnTo>
                <a:lnTo>
                  <a:pt x="1352156" y="3679190"/>
                </a:lnTo>
                <a:lnTo>
                  <a:pt x="1353959" y="3677755"/>
                </a:lnTo>
                <a:lnTo>
                  <a:pt x="1355394" y="3675951"/>
                </a:lnTo>
                <a:lnTo>
                  <a:pt x="1584718" y="3446996"/>
                </a:lnTo>
                <a:lnTo>
                  <a:pt x="1589976" y="3439922"/>
                </a:lnTo>
                <a:lnTo>
                  <a:pt x="1591729" y="3432784"/>
                </a:lnTo>
                <a:close/>
              </a:path>
            </a:pathLst>
          </a:custGeom>
          <a:solidFill>
            <a:srgbClr val="DD31D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518621" y="458546"/>
            <a:ext cx="333311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811655" algn="l"/>
              </a:tabLst>
            </a:pPr>
            <a:r>
              <a:rPr dirty="0" sz="3600" spc="330">
                <a:solidFill>
                  <a:srgbClr val="FFFFFF"/>
                </a:solidFill>
                <a:latin typeface="Cambria"/>
                <a:cs typeface="Cambria"/>
              </a:rPr>
              <a:t>EVENT</a:t>
            </a:r>
            <a:r>
              <a:rPr dirty="0" sz="36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sz="3600" spc="335">
                <a:solidFill>
                  <a:srgbClr val="FFFFFF"/>
                </a:solidFill>
                <a:latin typeface="Cambria"/>
                <a:cs typeface="Cambria"/>
              </a:rPr>
              <a:t>BRIEF</a:t>
            </a:r>
            <a:endParaRPr sz="3600">
              <a:latin typeface="Cambria"/>
              <a:cs typeface="Cambria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768995" y="1084503"/>
            <a:ext cx="3427729" cy="777240"/>
          </a:xfrm>
          <a:prstGeom prst="rect">
            <a:avLst/>
          </a:prstGeom>
        </p:spPr>
        <p:txBody>
          <a:bodyPr wrap="square" lIns="0" tIns="121920" rIns="0" bIns="0" rtlCol="0" vert="horz">
            <a:spAutoFit/>
          </a:bodyPr>
          <a:lstStyle/>
          <a:p>
            <a:pPr marL="50800">
              <a:lnSpc>
                <a:spcPct val="100000"/>
              </a:lnSpc>
              <a:spcBef>
                <a:spcPts val="960"/>
              </a:spcBef>
              <a:tabLst>
                <a:tab pos="1243965" algn="l"/>
              </a:tabLst>
            </a:pP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Event</a:t>
            </a:r>
            <a:r>
              <a:rPr dirty="0" sz="1750" spc="-7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Title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	7</a:t>
            </a:r>
            <a:r>
              <a:rPr dirty="0" baseline="16666" sz="1500">
                <a:solidFill>
                  <a:srgbClr val="FFFFFF"/>
                </a:solidFill>
                <a:latin typeface="Times New Roman"/>
                <a:cs typeface="Times New Roman"/>
              </a:rPr>
              <a:t>th</a:t>
            </a:r>
            <a:r>
              <a:rPr dirty="0" baseline="16666" sz="1500" spc="2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Birthday</a:t>
            </a:r>
            <a:endParaRPr sz="1750">
              <a:latin typeface="Times New Roman"/>
              <a:cs typeface="Times New Roman"/>
            </a:endParaRPr>
          </a:p>
          <a:p>
            <a:pPr marL="50800">
              <a:lnSpc>
                <a:spcPct val="100000"/>
              </a:lnSpc>
              <a:spcBef>
                <a:spcPts val="860"/>
              </a:spcBef>
              <a:tabLst>
                <a:tab pos="845819" algn="l"/>
              </a:tabLst>
            </a:pP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Theme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Princesses</a:t>
            </a:r>
            <a:r>
              <a:rPr dirty="0" sz="1750" spc="-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750" spc="-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Super</a:t>
            </a:r>
            <a:r>
              <a:rPr dirty="0" sz="1750" spc="-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Heroes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7020623" y="1948218"/>
            <a:ext cx="3542029" cy="29083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Princesses</a:t>
            </a:r>
            <a:r>
              <a:rPr dirty="0" sz="1750" spc="-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75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Super</a:t>
            </a:r>
            <a:r>
              <a:rPr dirty="0" sz="175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Heroes.</a:t>
            </a:r>
            <a:r>
              <a:rPr dirty="0" sz="1750" spc="-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Also</a:t>
            </a:r>
            <a:r>
              <a:rPr dirty="0" sz="1750" spc="-20">
                <a:solidFill>
                  <a:srgbClr val="FFFFFF"/>
                </a:solidFill>
                <a:latin typeface="Times New Roman"/>
                <a:cs typeface="Times New Roman"/>
              </a:rPr>
              <a:t> they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1807095" y="1948218"/>
            <a:ext cx="4886960" cy="556260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 marR="5080">
              <a:lnSpc>
                <a:spcPts val="2090"/>
              </a:lnSpc>
              <a:spcBef>
                <a:spcPts val="165"/>
              </a:spcBef>
              <a:tabLst>
                <a:tab pos="1205865" algn="l"/>
              </a:tabLst>
            </a:pP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Description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	In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party</a:t>
            </a:r>
            <a:r>
              <a:rPr dirty="0" sz="175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Guest</a:t>
            </a:r>
            <a:r>
              <a:rPr dirty="0" sz="175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can</a:t>
            </a:r>
            <a:r>
              <a:rPr dirty="0" sz="175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wear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their</a:t>
            </a:r>
            <a:r>
              <a:rPr dirty="0" sz="175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favorite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can</a:t>
            </a:r>
            <a:r>
              <a:rPr dirty="0" sz="1750" spc="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grab</a:t>
            </a:r>
            <a:r>
              <a:rPr dirty="0" sz="1750" spc="2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5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3093745" y="2213533"/>
            <a:ext cx="7471409" cy="29083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5002530" algn="l"/>
              </a:tabLst>
            </a:pP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DIY</a:t>
            </a:r>
            <a:r>
              <a:rPr dirty="0" sz="1750" spc="1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costumes</a:t>
            </a:r>
            <a:r>
              <a:rPr dirty="0" sz="1750" spc="1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enjoy</a:t>
            </a:r>
            <a:r>
              <a:rPr dirty="0" sz="1750" spc="17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party</a:t>
            </a:r>
            <a:r>
              <a:rPr dirty="0" sz="1750" spc="17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games,</a:t>
            </a:r>
            <a:r>
              <a:rPr dirty="0" sz="1750" spc="16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clowns,</a:t>
            </a:r>
            <a:r>
              <a:rPr dirty="0" sz="1750" spc="17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puppet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	show,</a:t>
            </a:r>
            <a:r>
              <a:rPr dirty="0" sz="1750" spc="10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bubble</a:t>
            </a:r>
            <a:r>
              <a:rPr dirty="0" sz="1750" spc="10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show,</a:t>
            </a:r>
            <a:r>
              <a:rPr dirty="0" sz="1750" spc="10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prizes,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1807095" y="2367914"/>
            <a:ext cx="8528050" cy="777875"/>
          </a:xfrm>
          <a:prstGeom prst="rect">
            <a:avLst/>
          </a:prstGeom>
        </p:spPr>
        <p:txBody>
          <a:bodyPr wrap="square" lIns="0" tIns="1225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65"/>
              </a:spcBef>
              <a:tabLst>
                <a:tab pos="2001520" algn="l"/>
              </a:tabLst>
            </a:pP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gifts</a:t>
            </a:r>
            <a:r>
              <a:rPr dirty="0" sz="1750" spc="-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750" spc="-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many</a:t>
            </a:r>
            <a:r>
              <a:rPr dirty="0" sz="1750" spc="-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20">
                <a:solidFill>
                  <a:srgbClr val="FFFFFF"/>
                </a:solidFill>
                <a:latin typeface="Times New Roman"/>
                <a:cs typeface="Times New Roman"/>
              </a:rPr>
              <a:t>more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surprises</a:t>
            </a:r>
            <a:endParaRPr sz="17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860"/>
              </a:spcBef>
              <a:tabLst>
                <a:tab pos="1604010" algn="l"/>
                <a:tab pos="5979160" algn="l"/>
              </a:tabLst>
            </a:pP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Event</a:t>
            </a:r>
            <a:r>
              <a:rPr dirty="0" sz="1750" spc="-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Purpose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dirty="0" sz="1750" spc="-5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dirty="0" sz="1750" spc="-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give</a:t>
            </a:r>
            <a:r>
              <a:rPr dirty="0" sz="1750" spc="-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750" spc="-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celebrant</a:t>
            </a:r>
            <a:r>
              <a:rPr dirty="0" sz="1750" spc="-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1750" spc="-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memorable</a:t>
            </a:r>
            <a:r>
              <a:rPr dirty="0" sz="1750" spc="-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experience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	and</a:t>
            </a:r>
            <a:r>
              <a:rPr dirty="0" sz="1750" spc="-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let</a:t>
            </a:r>
            <a:r>
              <a:rPr dirty="0" sz="1750" spc="-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all</a:t>
            </a:r>
            <a:r>
              <a:rPr dirty="0" sz="1750" spc="-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750" spc="-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guest</a:t>
            </a:r>
            <a:r>
              <a:rPr dirty="0" sz="1750" spc="-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have</a:t>
            </a:r>
            <a:r>
              <a:rPr dirty="0" sz="1750" spc="-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25">
                <a:solidFill>
                  <a:srgbClr val="FFFFFF"/>
                </a:solidFill>
                <a:latin typeface="Times New Roman"/>
                <a:cs typeface="Times New Roman"/>
              </a:rPr>
              <a:t>fun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807095" y="3118866"/>
            <a:ext cx="2900680" cy="7804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1500"/>
              </a:lnSpc>
              <a:spcBef>
                <a:spcPts val="100"/>
              </a:spcBef>
              <a:tabLst>
                <a:tab pos="807720" algn="l"/>
                <a:tab pos="1205865" algn="l"/>
              </a:tabLst>
            </a:pP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Client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dirty="0" sz="1750" spc="-20">
                <a:solidFill>
                  <a:srgbClr val="FFFFFF"/>
                </a:solidFill>
                <a:latin typeface="Times New Roman"/>
                <a:cs typeface="Times New Roman"/>
              </a:rPr>
              <a:t>Mrs.</a:t>
            </a:r>
            <a:r>
              <a:rPr dirty="0" sz="1750" spc="-10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Angel</a:t>
            </a:r>
            <a:r>
              <a:rPr dirty="0" sz="1750" spc="-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San</a:t>
            </a:r>
            <a:r>
              <a:rPr dirty="0" sz="175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Pedro Celebrant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	Laureen</a:t>
            </a:r>
            <a:r>
              <a:rPr dirty="0" sz="1750" spc="-6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San</a:t>
            </a:r>
            <a:r>
              <a:rPr dirty="0" sz="1750" spc="-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Pedro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1807095" y="3873423"/>
            <a:ext cx="1294765" cy="7772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0900"/>
              </a:lnSpc>
              <a:spcBef>
                <a:spcPts val="100"/>
              </a:spcBef>
            </a:pP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Date</a:t>
            </a:r>
            <a:r>
              <a:rPr dirty="0" sz="1750" spc="-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750" spc="-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20">
                <a:solidFill>
                  <a:srgbClr val="FFFFFF"/>
                </a:solidFill>
                <a:latin typeface="Times New Roman"/>
                <a:cs typeface="Times New Roman"/>
              </a:rPr>
              <a:t>Event 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Time</a:t>
            </a:r>
            <a:r>
              <a:rPr dirty="0" sz="1750" spc="-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750" spc="-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20">
                <a:solidFill>
                  <a:srgbClr val="FFFFFF"/>
                </a:solidFill>
                <a:latin typeface="Times New Roman"/>
                <a:cs typeface="Times New Roman"/>
              </a:rPr>
              <a:t>Event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3398659" y="3873423"/>
            <a:ext cx="1150620" cy="7772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0900"/>
              </a:lnSpc>
              <a:spcBef>
                <a:spcPts val="100"/>
              </a:spcBef>
            </a:pP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May</a:t>
            </a:r>
            <a:r>
              <a:rPr dirty="0" sz="1750" spc="-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2,</a:t>
            </a:r>
            <a:r>
              <a:rPr dirty="0" sz="1750" spc="-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20">
                <a:solidFill>
                  <a:srgbClr val="FFFFFF"/>
                </a:solidFill>
                <a:latin typeface="Times New Roman"/>
                <a:cs typeface="Times New Roman"/>
              </a:rPr>
              <a:t>2021 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10:00am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1807095" y="4735690"/>
            <a:ext cx="2347595" cy="29083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Number</a:t>
            </a:r>
            <a:r>
              <a:rPr dirty="0" sz="1750" spc="-8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750" spc="-1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Attendees</a:t>
            </a:r>
            <a:r>
              <a:rPr dirty="0" sz="1750" spc="26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25">
                <a:solidFill>
                  <a:srgbClr val="FFFFFF"/>
                </a:solidFill>
                <a:latin typeface="Times New Roman"/>
                <a:cs typeface="Times New Roman"/>
              </a:rPr>
              <a:t>100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1807095" y="4999507"/>
            <a:ext cx="1464310" cy="7804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1500"/>
              </a:lnSpc>
              <a:spcBef>
                <a:spcPts val="100"/>
              </a:spcBef>
            </a:pPr>
            <a:r>
              <a:rPr dirty="0" sz="1750" spc="-25">
                <a:solidFill>
                  <a:srgbClr val="FFFFFF"/>
                </a:solidFill>
                <a:latin typeface="Times New Roman"/>
                <a:cs typeface="Times New Roman"/>
              </a:rPr>
              <a:t>Total</a:t>
            </a:r>
            <a:r>
              <a:rPr dirty="0" sz="1750" spc="-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dirty="0" sz="1750" spc="-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Budget Projected</a:t>
            </a:r>
            <a:r>
              <a:rPr dirty="0" sz="1750" spc="-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45">
                <a:solidFill>
                  <a:srgbClr val="FFFFFF"/>
                </a:solidFill>
                <a:latin typeface="Times New Roman"/>
                <a:cs typeface="Times New Roman"/>
              </a:rPr>
              <a:t>Venue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3398659" y="4999507"/>
            <a:ext cx="3710304" cy="780415"/>
          </a:xfrm>
          <a:prstGeom prst="rect">
            <a:avLst/>
          </a:prstGeom>
        </p:spPr>
        <p:txBody>
          <a:bodyPr wrap="square" lIns="0" tIns="123189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69"/>
              </a:spcBef>
            </a:pP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Php</a:t>
            </a:r>
            <a:r>
              <a:rPr dirty="0" sz="1750" spc="-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130,000</a:t>
            </a:r>
            <a:endParaRPr sz="1750">
              <a:latin typeface="Times New Roman"/>
              <a:cs typeface="Times New Roman"/>
            </a:endParaRPr>
          </a:p>
          <a:p>
            <a:pPr marL="409575">
              <a:lnSpc>
                <a:spcPct val="100000"/>
              </a:lnSpc>
              <a:spcBef>
                <a:spcPts val="869"/>
              </a:spcBef>
            </a:pPr>
            <a:r>
              <a:rPr dirty="0" sz="1750" spc="-25">
                <a:solidFill>
                  <a:srgbClr val="FFFFFF"/>
                </a:solidFill>
                <a:latin typeface="Times New Roman"/>
                <a:cs typeface="Times New Roman"/>
              </a:rPr>
              <a:t>Waltermart,</a:t>
            </a:r>
            <a:r>
              <a:rPr dirty="0" sz="1750" spc="-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Gapan</a:t>
            </a:r>
            <a:r>
              <a:rPr dirty="0" sz="1750" spc="-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20">
                <a:solidFill>
                  <a:srgbClr val="FFFFFF"/>
                </a:solidFill>
                <a:latin typeface="Times New Roman"/>
                <a:cs typeface="Times New Roman"/>
              </a:rPr>
              <a:t>City,</a:t>
            </a:r>
            <a:r>
              <a:rPr dirty="0" sz="1750" spc="-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Nueva</a:t>
            </a:r>
            <a:r>
              <a:rPr dirty="0" sz="1750" spc="-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10">
                <a:solidFill>
                  <a:srgbClr val="FFFFFF"/>
                </a:solidFill>
                <a:latin typeface="Times New Roman"/>
                <a:cs typeface="Times New Roman"/>
              </a:rPr>
              <a:t>Ecija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1807095" y="5753709"/>
            <a:ext cx="913765" cy="777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1100"/>
              </a:lnSpc>
              <a:spcBef>
                <a:spcPts val="100"/>
              </a:spcBef>
            </a:pP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Start</a:t>
            </a:r>
            <a:r>
              <a:rPr dirty="0" sz="1750" spc="-7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20">
                <a:solidFill>
                  <a:srgbClr val="FFFFFF"/>
                </a:solidFill>
                <a:latin typeface="Times New Roman"/>
                <a:cs typeface="Times New Roman"/>
              </a:rPr>
              <a:t>Date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End</a:t>
            </a:r>
            <a:r>
              <a:rPr dirty="0" sz="1750" spc="-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20">
                <a:solidFill>
                  <a:srgbClr val="FFFFFF"/>
                </a:solidFill>
                <a:latin typeface="Times New Roman"/>
                <a:cs typeface="Times New Roman"/>
              </a:rPr>
              <a:t>Date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3000857" y="5753709"/>
            <a:ext cx="1211580" cy="777875"/>
          </a:xfrm>
          <a:prstGeom prst="rect">
            <a:avLst/>
          </a:prstGeom>
        </p:spPr>
        <p:txBody>
          <a:bodyPr wrap="square" lIns="0" tIns="1225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65"/>
              </a:spcBef>
            </a:pP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April</a:t>
            </a:r>
            <a:r>
              <a:rPr dirty="0" sz="1750" spc="-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1,</a:t>
            </a:r>
            <a:r>
              <a:rPr dirty="0" sz="1750" spc="-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20">
                <a:solidFill>
                  <a:srgbClr val="FFFFFF"/>
                </a:solidFill>
                <a:latin typeface="Times New Roman"/>
                <a:cs typeface="Times New Roman"/>
              </a:rPr>
              <a:t>2021</a:t>
            </a:r>
            <a:endParaRPr sz="17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May</a:t>
            </a:r>
            <a:r>
              <a:rPr dirty="0" sz="1750" spc="-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>
                <a:solidFill>
                  <a:srgbClr val="FFFFFF"/>
                </a:solidFill>
                <a:latin typeface="Times New Roman"/>
                <a:cs typeface="Times New Roman"/>
              </a:rPr>
              <a:t>3,</a:t>
            </a:r>
            <a:r>
              <a:rPr dirty="0" sz="1750" spc="-4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750" spc="-20">
                <a:solidFill>
                  <a:srgbClr val="FFFFFF"/>
                </a:solidFill>
                <a:latin typeface="Times New Roman"/>
                <a:cs typeface="Times New Roman"/>
              </a:rPr>
              <a:t>2021</a:t>
            </a:r>
            <a:endParaRPr sz="1750">
              <a:latin typeface="Times New Roman"/>
              <a:cs typeface="Times New Roman"/>
            </a:endParaRPr>
          </a:p>
        </p:txBody>
      </p:sp>
      <p:pic>
        <p:nvPicPr>
          <p:cNvPr id="17" name="object 1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8638" y="6242050"/>
            <a:ext cx="603364" cy="53459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355" y="0"/>
            <a:ext cx="1591945" cy="6858000"/>
          </a:xfrm>
          <a:custGeom>
            <a:avLst/>
            <a:gdLst/>
            <a:ahLst/>
            <a:cxnLst/>
            <a:rect l="l" t="t" r="r" b="b"/>
            <a:pathLst>
              <a:path w="1591945" h="6858000">
                <a:moveTo>
                  <a:pt x="1591729" y="3432784"/>
                </a:moveTo>
                <a:lnTo>
                  <a:pt x="1589976" y="3425647"/>
                </a:lnTo>
                <a:lnTo>
                  <a:pt x="1584718" y="3418560"/>
                </a:lnTo>
                <a:lnTo>
                  <a:pt x="1355394" y="3189592"/>
                </a:lnTo>
                <a:lnTo>
                  <a:pt x="1350721" y="3189592"/>
                </a:lnTo>
                <a:lnTo>
                  <a:pt x="1350721" y="3184918"/>
                </a:lnTo>
                <a:lnTo>
                  <a:pt x="1346034" y="3184918"/>
                </a:lnTo>
                <a:lnTo>
                  <a:pt x="1340993" y="3179876"/>
                </a:lnTo>
                <a:lnTo>
                  <a:pt x="1245590" y="3179876"/>
                </a:lnTo>
                <a:lnTo>
                  <a:pt x="182511" y="3178352"/>
                </a:lnTo>
                <a:lnTo>
                  <a:pt x="182511" y="0"/>
                </a:lnTo>
                <a:lnTo>
                  <a:pt x="0" y="0"/>
                </a:lnTo>
                <a:lnTo>
                  <a:pt x="0" y="6857632"/>
                </a:lnTo>
                <a:lnTo>
                  <a:pt x="91440" y="6857632"/>
                </a:lnTo>
                <a:lnTo>
                  <a:pt x="182511" y="6857632"/>
                </a:lnTo>
                <a:lnTo>
                  <a:pt x="182511" y="3682568"/>
                </a:lnTo>
                <a:lnTo>
                  <a:pt x="1245590" y="3685311"/>
                </a:lnTo>
                <a:lnTo>
                  <a:pt x="1346034" y="3685311"/>
                </a:lnTo>
                <a:lnTo>
                  <a:pt x="1352156" y="3679190"/>
                </a:lnTo>
                <a:lnTo>
                  <a:pt x="1353959" y="3677755"/>
                </a:lnTo>
                <a:lnTo>
                  <a:pt x="1355394" y="3675951"/>
                </a:lnTo>
                <a:lnTo>
                  <a:pt x="1584718" y="3446996"/>
                </a:lnTo>
                <a:lnTo>
                  <a:pt x="1589976" y="3439922"/>
                </a:lnTo>
                <a:lnTo>
                  <a:pt x="1591729" y="3432784"/>
                </a:lnTo>
                <a:close/>
              </a:path>
            </a:pathLst>
          </a:custGeom>
          <a:solidFill>
            <a:srgbClr val="DD31D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176979" y="515772"/>
            <a:ext cx="4812665" cy="6350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800985" algn="l"/>
              </a:tabLst>
            </a:pPr>
            <a:r>
              <a:rPr dirty="0" sz="4000" spc="385">
                <a:solidFill>
                  <a:srgbClr val="FFFFFF"/>
                </a:solidFill>
                <a:latin typeface="Cambria"/>
                <a:cs typeface="Cambria"/>
              </a:rPr>
              <a:t>REGULAR</a:t>
            </a:r>
            <a:r>
              <a:rPr dirty="0" sz="40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sz="4000" spc="345">
                <a:solidFill>
                  <a:srgbClr val="FFFFFF"/>
                </a:solidFill>
                <a:latin typeface="Cambria"/>
                <a:cs typeface="Cambria"/>
              </a:rPr>
              <a:t>CLIENT</a:t>
            </a:r>
            <a:endParaRPr sz="4000">
              <a:latin typeface="Cambria"/>
              <a:cs typeface="Cambria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2154097" y="1478503"/>
            <a:ext cx="3072765" cy="47777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63500" marR="1226185">
              <a:lnSpc>
                <a:spcPct val="141700"/>
              </a:lnSpc>
              <a:spcBef>
                <a:spcPts val="95"/>
              </a:spcBef>
            </a:pPr>
            <a:r>
              <a:rPr dirty="0" sz="2000" b="1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r>
              <a:rPr dirty="0" baseline="28985" sz="1725" b="1">
                <a:solidFill>
                  <a:srgbClr val="FFFFFF"/>
                </a:solidFill>
                <a:latin typeface="Times New Roman"/>
                <a:cs typeface="Times New Roman"/>
              </a:rPr>
              <a:t>st</a:t>
            </a:r>
            <a:r>
              <a:rPr dirty="0" baseline="28985" sz="1725" spc="33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 spc="-10" b="1">
                <a:solidFill>
                  <a:srgbClr val="FFFFFF"/>
                </a:solidFill>
                <a:latin typeface="Times New Roman"/>
                <a:cs typeface="Times New Roman"/>
              </a:rPr>
              <a:t>Birthday</a:t>
            </a:r>
            <a:r>
              <a:rPr dirty="0" sz="2000" spc="20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Times New Roman"/>
                <a:cs typeface="Times New Roman"/>
              </a:rPr>
              <a:t>Mrs.</a:t>
            </a:r>
            <a:r>
              <a:rPr dirty="0" sz="20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Times New Roman"/>
                <a:cs typeface="Times New Roman"/>
              </a:rPr>
              <a:t>Rufina</a:t>
            </a:r>
            <a:r>
              <a:rPr dirty="0" sz="20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 spc="-20">
                <a:solidFill>
                  <a:srgbClr val="FFFFFF"/>
                </a:solidFill>
                <a:latin typeface="Times New Roman"/>
                <a:cs typeface="Times New Roman"/>
              </a:rPr>
              <a:t>Ucat </a:t>
            </a:r>
            <a:r>
              <a:rPr dirty="0" sz="2000">
                <a:solidFill>
                  <a:srgbClr val="FFFFFF"/>
                </a:solidFill>
                <a:latin typeface="Times New Roman"/>
                <a:cs typeface="Times New Roman"/>
              </a:rPr>
              <a:t>OFW</a:t>
            </a:r>
            <a:r>
              <a:rPr dirty="0" sz="2000" spc="-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Times New Roman"/>
                <a:cs typeface="Times New Roman"/>
              </a:rPr>
              <a:t>in</a:t>
            </a:r>
            <a:r>
              <a:rPr dirty="0" sz="20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 spc="-20">
                <a:solidFill>
                  <a:srgbClr val="FFFFFF"/>
                </a:solidFill>
                <a:latin typeface="Times New Roman"/>
                <a:cs typeface="Times New Roman"/>
              </a:rPr>
              <a:t>Italy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200">
              <a:latin typeface="Times New Roman"/>
              <a:cs typeface="Times New Roman"/>
            </a:endParaRPr>
          </a:p>
          <a:p>
            <a:pPr marL="63500">
              <a:lnSpc>
                <a:spcPct val="100000"/>
              </a:lnSpc>
              <a:spcBef>
                <a:spcPts val="1880"/>
              </a:spcBef>
            </a:pPr>
            <a:r>
              <a:rPr dirty="0" sz="2000" spc="-10">
                <a:solidFill>
                  <a:srgbClr val="FFFFFF"/>
                </a:solidFill>
                <a:latin typeface="Times New Roman"/>
                <a:cs typeface="Times New Roman"/>
              </a:rPr>
              <a:t>Wedding</a:t>
            </a:r>
            <a:endParaRPr sz="2000">
              <a:latin typeface="Times New Roman"/>
              <a:cs typeface="Times New Roman"/>
            </a:endParaRPr>
          </a:p>
          <a:p>
            <a:pPr marL="63500" marR="30480">
              <a:lnSpc>
                <a:spcPct val="141600"/>
              </a:lnSpc>
              <a:spcBef>
                <a:spcPts val="5"/>
              </a:spcBef>
            </a:pPr>
            <a:r>
              <a:rPr dirty="0" sz="2000">
                <a:solidFill>
                  <a:srgbClr val="FFFFFF"/>
                </a:solidFill>
                <a:latin typeface="Times New Roman"/>
                <a:cs typeface="Times New Roman"/>
              </a:rPr>
              <a:t>Mr.</a:t>
            </a:r>
            <a:r>
              <a:rPr dirty="0" sz="2000" spc="-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Times New Roman"/>
                <a:cs typeface="Times New Roman"/>
              </a:rPr>
              <a:t>&amp;</a:t>
            </a:r>
            <a:r>
              <a:rPr dirty="0" sz="2000" spc="-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Times New Roman"/>
                <a:cs typeface="Times New Roman"/>
              </a:rPr>
              <a:t>Mrs.</a:t>
            </a:r>
            <a:r>
              <a:rPr dirty="0" sz="2000" spc="-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Times New Roman"/>
                <a:cs typeface="Times New Roman"/>
              </a:rPr>
              <a:t>Erwin</a:t>
            </a:r>
            <a:r>
              <a:rPr dirty="0" sz="2000" spc="-3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Times New Roman"/>
                <a:cs typeface="Times New Roman"/>
              </a:rPr>
              <a:t>Romulado Seafarer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200">
              <a:latin typeface="Times New Roman"/>
              <a:cs typeface="Times New Roman"/>
            </a:endParaRPr>
          </a:p>
          <a:p>
            <a:pPr marL="63500">
              <a:lnSpc>
                <a:spcPct val="100000"/>
              </a:lnSpc>
              <a:spcBef>
                <a:spcPts val="1870"/>
              </a:spcBef>
            </a:pPr>
            <a:r>
              <a:rPr dirty="0" sz="2000" spc="-10">
                <a:solidFill>
                  <a:srgbClr val="FFFFFF"/>
                </a:solidFill>
                <a:latin typeface="Times New Roman"/>
                <a:cs typeface="Times New Roman"/>
              </a:rPr>
              <a:t>Christening</a:t>
            </a:r>
            <a:endParaRPr sz="2000">
              <a:latin typeface="Times New Roman"/>
              <a:cs typeface="Times New Roman"/>
            </a:endParaRPr>
          </a:p>
          <a:p>
            <a:pPr marL="63500" marR="737870">
              <a:lnSpc>
                <a:spcPts val="3410"/>
              </a:lnSpc>
              <a:spcBef>
                <a:spcPts val="90"/>
              </a:spcBef>
            </a:pPr>
            <a:r>
              <a:rPr dirty="0" sz="2000" spc="-45">
                <a:solidFill>
                  <a:srgbClr val="FFFFFF"/>
                </a:solidFill>
                <a:latin typeface="Times New Roman"/>
                <a:cs typeface="Times New Roman"/>
              </a:rPr>
              <a:t>Mr.</a:t>
            </a:r>
            <a:r>
              <a:rPr dirty="0" sz="2000" spc="-1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Times New Roman"/>
                <a:cs typeface="Times New Roman"/>
              </a:rPr>
              <a:t>Arnel</a:t>
            </a:r>
            <a:r>
              <a:rPr dirty="0" sz="20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Times New Roman"/>
                <a:cs typeface="Times New Roman"/>
              </a:rPr>
              <a:t>Rodriguez </a:t>
            </a:r>
            <a:r>
              <a:rPr dirty="0" sz="2000">
                <a:solidFill>
                  <a:srgbClr val="FFFFFF"/>
                </a:solidFill>
                <a:latin typeface="Times New Roman"/>
                <a:cs typeface="Times New Roman"/>
              </a:rPr>
              <a:t>PNB Branch</a:t>
            </a:r>
            <a:r>
              <a:rPr dirty="0" sz="20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Times New Roman"/>
                <a:cs typeface="Times New Roman"/>
              </a:rPr>
              <a:t>Manager</a:t>
            </a:r>
            <a:endParaRPr sz="2000">
              <a:latin typeface="Times New Roman"/>
              <a:cs typeface="Times New Roman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2282" y="6210007"/>
            <a:ext cx="603364" cy="53459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-355" y="0"/>
            <a:ext cx="2852420" cy="6858634"/>
            <a:chOff x="-355" y="0"/>
            <a:chExt cx="2852420" cy="6858634"/>
          </a:xfrm>
        </p:grpSpPr>
        <p:sp>
          <p:nvSpPr>
            <p:cNvPr id="3" name="object 3" descr=""/>
            <p:cNvSpPr/>
            <p:nvPr/>
          </p:nvSpPr>
          <p:spPr>
            <a:xfrm>
              <a:off x="-355" y="0"/>
              <a:ext cx="1591945" cy="6858000"/>
            </a:xfrm>
            <a:custGeom>
              <a:avLst/>
              <a:gdLst/>
              <a:ahLst/>
              <a:cxnLst/>
              <a:rect l="l" t="t" r="r" b="b"/>
              <a:pathLst>
                <a:path w="1591945" h="6858000">
                  <a:moveTo>
                    <a:pt x="1591729" y="3432784"/>
                  </a:moveTo>
                  <a:lnTo>
                    <a:pt x="1589976" y="3425647"/>
                  </a:lnTo>
                  <a:lnTo>
                    <a:pt x="1584718" y="3418560"/>
                  </a:lnTo>
                  <a:lnTo>
                    <a:pt x="1355394" y="3189592"/>
                  </a:lnTo>
                  <a:lnTo>
                    <a:pt x="1350721" y="3189592"/>
                  </a:lnTo>
                  <a:lnTo>
                    <a:pt x="1350721" y="3184918"/>
                  </a:lnTo>
                  <a:lnTo>
                    <a:pt x="1346034" y="3184918"/>
                  </a:lnTo>
                  <a:lnTo>
                    <a:pt x="1340993" y="3179876"/>
                  </a:lnTo>
                  <a:lnTo>
                    <a:pt x="1245590" y="3179876"/>
                  </a:lnTo>
                  <a:lnTo>
                    <a:pt x="182511" y="3178352"/>
                  </a:lnTo>
                  <a:lnTo>
                    <a:pt x="182511" y="0"/>
                  </a:lnTo>
                  <a:lnTo>
                    <a:pt x="0" y="0"/>
                  </a:lnTo>
                  <a:lnTo>
                    <a:pt x="0" y="6857632"/>
                  </a:lnTo>
                  <a:lnTo>
                    <a:pt x="91440" y="6857632"/>
                  </a:lnTo>
                  <a:lnTo>
                    <a:pt x="182511" y="6857632"/>
                  </a:lnTo>
                  <a:lnTo>
                    <a:pt x="182511" y="3682568"/>
                  </a:lnTo>
                  <a:lnTo>
                    <a:pt x="1245590" y="3685311"/>
                  </a:lnTo>
                  <a:lnTo>
                    <a:pt x="1346034" y="3685311"/>
                  </a:lnTo>
                  <a:lnTo>
                    <a:pt x="1352156" y="3679190"/>
                  </a:lnTo>
                  <a:lnTo>
                    <a:pt x="1353959" y="3677755"/>
                  </a:lnTo>
                  <a:lnTo>
                    <a:pt x="1355394" y="3675951"/>
                  </a:lnTo>
                  <a:lnTo>
                    <a:pt x="1584718" y="3446996"/>
                  </a:lnTo>
                  <a:lnTo>
                    <a:pt x="1589976" y="3439922"/>
                  </a:lnTo>
                  <a:lnTo>
                    <a:pt x="1591729" y="3432784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70482" y="4230268"/>
              <a:ext cx="69850" cy="171450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095622" y="515772"/>
            <a:ext cx="4973955" cy="6350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63545" algn="l"/>
              </a:tabLst>
            </a:pPr>
            <a:r>
              <a:rPr dirty="0" sz="4000" spc="350">
                <a:solidFill>
                  <a:srgbClr val="FFFFFF"/>
                </a:solidFill>
                <a:latin typeface="Cambria"/>
                <a:cs typeface="Cambria"/>
              </a:rPr>
              <a:t>PREVIOUS</a:t>
            </a:r>
            <a:r>
              <a:rPr dirty="0" sz="40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sz="4000" spc="345">
                <a:solidFill>
                  <a:srgbClr val="FFFFFF"/>
                </a:solidFill>
                <a:latin typeface="Cambria"/>
                <a:cs typeface="Cambria"/>
              </a:rPr>
              <a:t>CLIENT</a:t>
            </a:r>
            <a:endParaRPr sz="4000">
              <a:latin typeface="Cambria"/>
              <a:cs typeface="Cambria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1890979" y="4176979"/>
            <a:ext cx="265303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200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Product</a:t>
            </a:r>
            <a:r>
              <a:rPr dirty="0" u="sng" sz="2000" spc="-5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200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Launch</a:t>
            </a:r>
            <a:r>
              <a:rPr dirty="0" u="sng" sz="2000" spc="1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200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-</a:t>
            </a:r>
            <a:r>
              <a:rPr dirty="0" u="sng" sz="2000" spc="2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2000" spc="-1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Huawei</a:t>
            </a:r>
            <a:endParaRPr sz="2000">
              <a:latin typeface="Times New Roman"/>
              <a:cs typeface="Times New Roman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35080" y="1744573"/>
            <a:ext cx="3311258" cy="2079713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386559" y="1742414"/>
            <a:ext cx="3311271" cy="2080793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831067" y="4296486"/>
            <a:ext cx="60325" cy="152400"/>
          </a:xfrm>
          <a:prstGeom prst="rect">
            <a:avLst/>
          </a:prstGeom>
        </p:spPr>
      </p:pic>
      <p:grpSp>
        <p:nvGrpSpPr>
          <p:cNvPr id="10" name="object 10" descr=""/>
          <p:cNvGrpSpPr/>
          <p:nvPr/>
        </p:nvGrpSpPr>
        <p:grpSpPr>
          <a:xfrm>
            <a:off x="310680" y="1744573"/>
            <a:ext cx="4168140" cy="4881880"/>
            <a:chOff x="310680" y="1744573"/>
            <a:chExt cx="4168140" cy="4881880"/>
          </a:xfrm>
        </p:grpSpPr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67117" y="1744573"/>
              <a:ext cx="3311271" cy="2078621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10680" y="6091567"/>
              <a:ext cx="603364" cy="534593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5155095" y="4245736"/>
            <a:ext cx="253809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u="sng" sz="180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Corporate</a:t>
            </a:r>
            <a:r>
              <a:rPr dirty="0" u="sng" sz="1800" spc="-2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80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Events</a:t>
            </a:r>
            <a:r>
              <a:rPr dirty="0" u="sng" sz="1800" spc="-15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80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–</a:t>
            </a:r>
            <a:r>
              <a:rPr dirty="0" u="sng" sz="1800" spc="-1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80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SGV</a:t>
            </a:r>
            <a:r>
              <a:rPr dirty="0" u="sng" sz="1800" spc="-35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800" spc="-5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&amp;</a:t>
            </a:r>
            <a:r>
              <a:rPr dirty="0" sz="1800" spc="-50">
                <a:solidFill>
                  <a:srgbClr val="CC0A66"/>
                </a:solidFill>
                <a:latin typeface="Times New Roman"/>
                <a:cs typeface="Times New Roman"/>
              </a:rPr>
              <a:t> </a:t>
            </a:r>
            <a:r>
              <a:rPr dirty="0" u="sng" sz="180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Co </a:t>
            </a:r>
            <a:r>
              <a:rPr dirty="0" u="sng" sz="1800" spc="-1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Philippines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14" name="object 14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352955" y="4371365"/>
            <a:ext cx="60325" cy="152400"/>
          </a:xfrm>
          <a:prstGeom prst="rect">
            <a:avLst/>
          </a:prstGeom>
        </p:spPr>
      </p:pic>
      <p:sp>
        <p:nvSpPr>
          <p:cNvPr id="15" name="object 15" descr=""/>
          <p:cNvSpPr txBox="1"/>
          <p:nvPr/>
        </p:nvSpPr>
        <p:spPr>
          <a:xfrm>
            <a:off x="8676614" y="4319181"/>
            <a:ext cx="265303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Weddings</a:t>
            </a:r>
            <a:r>
              <a:rPr dirty="0" u="sng" sz="1800" spc="-35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80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–</a:t>
            </a:r>
            <a:r>
              <a:rPr dirty="0" u="sng" sz="1800" spc="-3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80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Mr.</a:t>
            </a:r>
            <a:r>
              <a:rPr dirty="0" u="sng" sz="1800" spc="-3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80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&amp;</a:t>
            </a:r>
            <a:r>
              <a:rPr dirty="0" u="sng" sz="1800" spc="-3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80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Mrs</a:t>
            </a:r>
            <a:r>
              <a:rPr dirty="0" u="sng" sz="1800" spc="-35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800" spc="-2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Noel</a:t>
            </a:r>
            <a:r>
              <a:rPr dirty="0" sz="1800" spc="-20">
                <a:solidFill>
                  <a:srgbClr val="CC0A66"/>
                </a:solidFill>
                <a:latin typeface="Times New Roman"/>
                <a:cs typeface="Times New Roman"/>
              </a:rPr>
              <a:t> </a:t>
            </a:r>
            <a:r>
              <a:rPr dirty="0" u="sng" sz="180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Dela </a:t>
            </a:r>
            <a:r>
              <a:rPr dirty="0" u="sng" sz="1800" spc="-20">
                <a:solidFill>
                  <a:srgbClr val="CC0A66"/>
                </a:solidFill>
                <a:uFill>
                  <a:solidFill>
                    <a:srgbClr val="CC0A66"/>
                  </a:solidFill>
                </a:uFill>
                <a:latin typeface="Times New Roman"/>
                <a:cs typeface="Times New Roman"/>
              </a:rPr>
              <a:t>Cruz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355" y="0"/>
            <a:ext cx="1591945" cy="6858000"/>
          </a:xfrm>
          <a:custGeom>
            <a:avLst/>
            <a:gdLst/>
            <a:ahLst/>
            <a:cxnLst/>
            <a:rect l="l" t="t" r="r" b="b"/>
            <a:pathLst>
              <a:path w="1591945" h="6858000">
                <a:moveTo>
                  <a:pt x="1591729" y="3432784"/>
                </a:moveTo>
                <a:lnTo>
                  <a:pt x="1589976" y="3425647"/>
                </a:lnTo>
                <a:lnTo>
                  <a:pt x="1584718" y="3418560"/>
                </a:lnTo>
                <a:lnTo>
                  <a:pt x="1355394" y="3189592"/>
                </a:lnTo>
                <a:lnTo>
                  <a:pt x="1350721" y="3189592"/>
                </a:lnTo>
                <a:lnTo>
                  <a:pt x="1350721" y="3184918"/>
                </a:lnTo>
                <a:lnTo>
                  <a:pt x="1346034" y="3184918"/>
                </a:lnTo>
                <a:lnTo>
                  <a:pt x="1340993" y="3179876"/>
                </a:lnTo>
                <a:lnTo>
                  <a:pt x="1245590" y="3179876"/>
                </a:lnTo>
                <a:lnTo>
                  <a:pt x="182511" y="3178352"/>
                </a:lnTo>
                <a:lnTo>
                  <a:pt x="182511" y="0"/>
                </a:lnTo>
                <a:lnTo>
                  <a:pt x="0" y="0"/>
                </a:lnTo>
                <a:lnTo>
                  <a:pt x="0" y="6857632"/>
                </a:lnTo>
                <a:lnTo>
                  <a:pt x="91440" y="6857632"/>
                </a:lnTo>
                <a:lnTo>
                  <a:pt x="182511" y="6857632"/>
                </a:lnTo>
                <a:lnTo>
                  <a:pt x="182511" y="3682568"/>
                </a:lnTo>
                <a:lnTo>
                  <a:pt x="1245590" y="3685311"/>
                </a:lnTo>
                <a:lnTo>
                  <a:pt x="1346034" y="3685311"/>
                </a:lnTo>
                <a:lnTo>
                  <a:pt x="1352156" y="3679190"/>
                </a:lnTo>
                <a:lnTo>
                  <a:pt x="1353959" y="3677755"/>
                </a:lnTo>
                <a:lnTo>
                  <a:pt x="1355394" y="3675951"/>
                </a:lnTo>
                <a:lnTo>
                  <a:pt x="1584718" y="3446996"/>
                </a:lnTo>
                <a:lnTo>
                  <a:pt x="1589976" y="3439922"/>
                </a:lnTo>
                <a:lnTo>
                  <a:pt x="1591729" y="3432784"/>
                </a:lnTo>
                <a:close/>
              </a:path>
            </a:pathLst>
          </a:custGeom>
          <a:solidFill>
            <a:srgbClr val="DD31D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753980" y="137058"/>
            <a:ext cx="552767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873375" algn="l"/>
                <a:tab pos="3713479" algn="l"/>
              </a:tabLst>
            </a:pPr>
            <a:r>
              <a:rPr dirty="0" sz="3600" spc="335">
                <a:solidFill>
                  <a:srgbClr val="FFFFFF"/>
                </a:solidFill>
                <a:latin typeface="Cambria"/>
                <a:cs typeface="Cambria"/>
              </a:rPr>
              <a:t>CONTRACT</a:t>
            </a:r>
            <a:r>
              <a:rPr dirty="0" sz="36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sz="3600" spc="260">
                <a:solidFill>
                  <a:srgbClr val="FFFFFF"/>
                </a:solidFill>
                <a:latin typeface="Cambria"/>
                <a:cs typeface="Cambria"/>
              </a:rPr>
              <a:t>TO</a:t>
            </a:r>
            <a:r>
              <a:rPr dirty="0" sz="36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sz="3600" spc="315">
                <a:solidFill>
                  <a:srgbClr val="FFFFFF"/>
                </a:solidFill>
                <a:latin typeface="Cambria"/>
                <a:cs typeface="Cambria"/>
              </a:rPr>
              <a:t>CLIENT</a:t>
            </a:r>
            <a:endParaRPr sz="3600">
              <a:latin typeface="Cambria"/>
              <a:cs typeface="Cambria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564614" y="853465"/>
            <a:ext cx="10072370" cy="47434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38100" marR="32384">
              <a:lnSpc>
                <a:spcPct val="99600"/>
              </a:lnSpc>
              <a:spcBef>
                <a:spcPts val="105"/>
              </a:spcBef>
            </a:pPr>
            <a:r>
              <a:rPr dirty="0" sz="1100" spc="55">
                <a:solidFill>
                  <a:srgbClr val="FFFFFF"/>
                </a:solidFill>
                <a:latin typeface="Cambria"/>
                <a:cs typeface="Cambria"/>
              </a:rPr>
              <a:t>This</a:t>
            </a:r>
            <a:r>
              <a:rPr dirty="0" sz="1100" spc="20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0">
                <a:solidFill>
                  <a:srgbClr val="FFFFFF"/>
                </a:solidFill>
                <a:latin typeface="Cambria"/>
                <a:cs typeface="Cambria"/>
              </a:rPr>
              <a:t>agreement</a:t>
            </a:r>
            <a:r>
              <a:rPr dirty="0" sz="1100" spc="229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for</a:t>
            </a:r>
            <a:r>
              <a:rPr dirty="0" sz="1100" spc="20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event</a:t>
            </a:r>
            <a:r>
              <a:rPr dirty="0" sz="1100" spc="229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services</a:t>
            </a:r>
            <a:r>
              <a:rPr dirty="0" sz="1100" spc="20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5">
                <a:solidFill>
                  <a:srgbClr val="FFFFFF"/>
                </a:solidFill>
                <a:latin typeface="Cambria"/>
                <a:cs typeface="Cambria"/>
              </a:rPr>
              <a:t>is</a:t>
            </a:r>
            <a:r>
              <a:rPr dirty="0" sz="1100" spc="21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hereby</a:t>
            </a:r>
            <a:r>
              <a:rPr dirty="0" sz="1100" spc="21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entered</a:t>
            </a:r>
            <a:r>
              <a:rPr dirty="0" sz="1100" spc="21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into</a:t>
            </a:r>
            <a:r>
              <a:rPr dirty="0" sz="1100" spc="22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0">
                <a:solidFill>
                  <a:srgbClr val="FFFFFF"/>
                </a:solidFill>
                <a:latin typeface="Cambria"/>
                <a:cs typeface="Cambria"/>
              </a:rPr>
              <a:t>1</a:t>
            </a:r>
            <a:r>
              <a:rPr dirty="0" baseline="17094" sz="975" spc="75">
                <a:solidFill>
                  <a:srgbClr val="FFFFFF"/>
                </a:solidFill>
                <a:latin typeface="Cambria"/>
                <a:cs typeface="Cambria"/>
              </a:rPr>
              <a:t>st</a:t>
            </a:r>
            <a:r>
              <a:rPr dirty="0" baseline="17094" sz="975" spc="457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Apr</a:t>
            </a:r>
            <a:r>
              <a:rPr dirty="0" sz="1100" spc="21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5">
                <a:solidFill>
                  <a:srgbClr val="FFFFFF"/>
                </a:solidFill>
                <a:latin typeface="Cambria"/>
                <a:cs typeface="Cambria"/>
              </a:rPr>
              <a:t>2021</a:t>
            </a:r>
            <a:r>
              <a:rPr dirty="0" sz="1100" spc="20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(Effective</a:t>
            </a:r>
            <a:r>
              <a:rPr dirty="0" sz="1100" spc="21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0">
                <a:solidFill>
                  <a:srgbClr val="FFFFFF"/>
                </a:solidFill>
                <a:latin typeface="Cambria"/>
                <a:cs typeface="Cambria"/>
              </a:rPr>
              <a:t>Date),</a:t>
            </a:r>
            <a:r>
              <a:rPr dirty="0" sz="1100" spc="20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0">
                <a:solidFill>
                  <a:srgbClr val="FFFFFF"/>
                </a:solidFill>
                <a:latin typeface="Cambria"/>
                <a:cs typeface="Cambria"/>
              </a:rPr>
              <a:t>by</a:t>
            </a:r>
            <a:r>
              <a:rPr dirty="0" sz="1100" spc="21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85">
                <a:solidFill>
                  <a:srgbClr val="FFFFFF"/>
                </a:solidFill>
                <a:latin typeface="Cambria"/>
                <a:cs typeface="Cambria"/>
              </a:rPr>
              <a:t>and</a:t>
            </a:r>
            <a:r>
              <a:rPr dirty="0" sz="1100" spc="20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between</a:t>
            </a:r>
            <a:r>
              <a:rPr dirty="0" sz="1100" spc="21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85">
                <a:solidFill>
                  <a:srgbClr val="FFFFFF"/>
                </a:solidFill>
                <a:latin typeface="Cambria"/>
                <a:cs typeface="Cambria"/>
              </a:rPr>
              <a:t>Mrs.</a:t>
            </a:r>
            <a:r>
              <a:rPr dirty="0" sz="1100" spc="21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Angel</a:t>
            </a:r>
            <a:r>
              <a:rPr dirty="0" sz="1100" spc="21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125">
                <a:solidFill>
                  <a:srgbClr val="FFFFFF"/>
                </a:solidFill>
                <a:latin typeface="Cambria"/>
                <a:cs typeface="Cambria"/>
              </a:rPr>
              <a:t>San</a:t>
            </a:r>
            <a:r>
              <a:rPr dirty="0" sz="1100" spc="20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Pedro</a:t>
            </a:r>
            <a:r>
              <a:rPr dirty="0" sz="1100" spc="21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with</a:t>
            </a:r>
            <a:r>
              <a:rPr dirty="0" sz="1100" spc="20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100">
                <a:solidFill>
                  <a:srgbClr val="FFFFFF"/>
                </a:solidFill>
                <a:latin typeface="Cambria"/>
                <a:cs typeface="Cambria"/>
              </a:rPr>
              <a:t>an</a:t>
            </a:r>
            <a:r>
              <a:rPr dirty="0" sz="1100" spc="21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address</a:t>
            </a:r>
            <a:r>
              <a:rPr dirty="0" sz="1100" spc="21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of</a:t>
            </a:r>
            <a:r>
              <a:rPr dirty="0" sz="1100" spc="21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100">
                <a:solidFill>
                  <a:srgbClr val="FFFFFF"/>
                </a:solidFill>
                <a:latin typeface="Cambria"/>
                <a:cs typeface="Cambria"/>
              </a:rPr>
              <a:t>San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Vicente,</a:t>
            </a:r>
            <a:r>
              <a:rPr dirty="0" sz="1100" spc="2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105">
                <a:solidFill>
                  <a:srgbClr val="FFFFFF"/>
                </a:solidFill>
                <a:latin typeface="Cambria"/>
                <a:cs typeface="Cambria"/>
              </a:rPr>
              <a:t>Gapan</a:t>
            </a:r>
            <a:r>
              <a:rPr dirty="0" sz="1100" spc="2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80">
                <a:solidFill>
                  <a:srgbClr val="FFFFFF"/>
                </a:solidFill>
                <a:latin typeface="Cambria"/>
                <a:cs typeface="Cambria"/>
              </a:rPr>
              <a:t>City,</a:t>
            </a:r>
            <a:r>
              <a:rPr dirty="0" sz="1100" spc="2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Nueva</a:t>
            </a:r>
            <a:r>
              <a:rPr dirty="0" sz="1100" spc="2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Ecija(“The</a:t>
            </a:r>
            <a:r>
              <a:rPr dirty="0" sz="1100" spc="25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Client”)</a:t>
            </a:r>
            <a:r>
              <a:rPr dirty="0" sz="1100" spc="25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85">
                <a:solidFill>
                  <a:srgbClr val="FFFFFF"/>
                </a:solidFill>
                <a:latin typeface="Cambria"/>
                <a:cs typeface="Cambria"/>
              </a:rPr>
              <a:t>and</a:t>
            </a:r>
            <a:r>
              <a:rPr dirty="0" sz="1100" spc="2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100">
                <a:solidFill>
                  <a:srgbClr val="FFFFFF"/>
                </a:solidFill>
                <a:latin typeface="Cambria"/>
                <a:cs typeface="Cambria"/>
              </a:rPr>
              <a:t>FAB</a:t>
            </a:r>
            <a:r>
              <a:rPr dirty="0" sz="1100" spc="25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70">
                <a:solidFill>
                  <a:srgbClr val="FFFFFF"/>
                </a:solidFill>
                <a:latin typeface="Cambria"/>
                <a:cs typeface="Cambria"/>
              </a:rPr>
              <a:t>Events</a:t>
            </a:r>
            <a:r>
              <a:rPr dirty="0" sz="1100" spc="25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0">
                <a:solidFill>
                  <a:srgbClr val="FFFFFF"/>
                </a:solidFill>
                <a:latin typeface="Cambria"/>
                <a:cs typeface="Cambria"/>
              </a:rPr>
              <a:t>by</a:t>
            </a:r>
            <a:r>
              <a:rPr dirty="0" sz="1100" spc="2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105">
                <a:solidFill>
                  <a:srgbClr val="FFFFFF"/>
                </a:solidFill>
                <a:latin typeface="Cambria"/>
                <a:cs typeface="Cambria"/>
              </a:rPr>
              <a:t>EL</a:t>
            </a:r>
            <a:r>
              <a:rPr dirty="0" sz="1100" spc="25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with</a:t>
            </a:r>
            <a:r>
              <a:rPr dirty="0" sz="1100" spc="2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100">
                <a:solidFill>
                  <a:srgbClr val="FFFFFF"/>
                </a:solidFill>
                <a:latin typeface="Cambria"/>
                <a:cs typeface="Cambria"/>
              </a:rPr>
              <a:t>an</a:t>
            </a:r>
            <a:r>
              <a:rPr dirty="0" sz="1100" spc="2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address</a:t>
            </a:r>
            <a:r>
              <a:rPr dirty="0" sz="1100" spc="25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of</a:t>
            </a:r>
            <a:r>
              <a:rPr dirty="0" sz="1100" spc="25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125">
                <a:solidFill>
                  <a:srgbClr val="FFFFFF"/>
                </a:solidFill>
                <a:latin typeface="Cambria"/>
                <a:cs typeface="Cambria"/>
              </a:rPr>
              <a:t>San</a:t>
            </a:r>
            <a:r>
              <a:rPr dirty="0" sz="1100" spc="2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45">
                <a:solidFill>
                  <a:srgbClr val="FFFFFF"/>
                </a:solidFill>
                <a:latin typeface="Cambria"/>
                <a:cs typeface="Cambria"/>
              </a:rPr>
              <a:t>Lorenzo,</a:t>
            </a:r>
            <a:r>
              <a:rPr dirty="0" sz="1100" spc="2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105">
                <a:solidFill>
                  <a:srgbClr val="FFFFFF"/>
                </a:solidFill>
                <a:latin typeface="Cambria"/>
                <a:cs typeface="Cambria"/>
              </a:rPr>
              <a:t>Gapan</a:t>
            </a:r>
            <a:r>
              <a:rPr dirty="0" sz="1100" spc="2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75">
                <a:solidFill>
                  <a:srgbClr val="FFFFFF"/>
                </a:solidFill>
                <a:latin typeface="Cambria"/>
                <a:cs typeface="Cambria"/>
              </a:rPr>
              <a:t>City,</a:t>
            </a:r>
            <a:r>
              <a:rPr dirty="0" sz="1100" spc="2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Nueva</a:t>
            </a:r>
            <a:r>
              <a:rPr dirty="0" sz="1100" spc="2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70">
                <a:solidFill>
                  <a:srgbClr val="FFFFFF"/>
                </a:solidFill>
                <a:latin typeface="Cambria"/>
                <a:cs typeface="Cambria"/>
              </a:rPr>
              <a:t>Ecija</a:t>
            </a:r>
            <a:r>
              <a:rPr dirty="0" sz="1100" spc="2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(“The</a:t>
            </a:r>
            <a:r>
              <a:rPr dirty="0" sz="1100" spc="25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-10">
                <a:solidFill>
                  <a:srgbClr val="FFFFFF"/>
                </a:solidFill>
                <a:latin typeface="Cambria"/>
                <a:cs typeface="Cambria"/>
              </a:rPr>
              <a:t>Planner”),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collectively</a:t>
            </a:r>
            <a:r>
              <a:rPr dirty="0" sz="1100" spc="3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“the</a:t>
            </a:r>
            <a:r>
              <a:rPr dirty="0" sz="1100" spc="3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-10">
                <a:solidFill>
                  <a:srgbClr val="FFFFFF"/>
                </a:solidFill>
                <a:latin typeface="Cambria"/>
                <a:cs typeface="Cambria"/>
              </a:rPr>
              <a:t>Parties”</a:t>
            </a:r>
            <a:endParaRPr sz="1100">
              <a:latin typeface="Cambria"/>
              <a:cs typeface="Cambria"/>
            </a:endParaRPr>
          </a:p>
          <a:p>
            <a:pPr algn="just" marL="152400" marR="30480" indent="-114935">
              <a:lnSpc>
                <a:spcPct val="99600"/>
              </a:lnSpc>
              <a:spcBef>
                <a:spcPts val="505"/>
              </a:spcBef>
              <a:buClr>
                <a:srgbClr val="DD31DD"/>
              </a:buClr>
              <a:buSzPct val="90909"/>
              <a:buAutoNum type="arabicPeriod"/>
              <a:tabLst>
                <a:tab pos="171450" algn="l"/>
              </a:tabLst>
            </a:pPr>
            <a:r>
              <a:rPr dirty="0" sz="1100" spc="65">
                <a:solidFill>
                  <a:srgbClr val="FFFFFF"/>
                </a:solidFill>
                <a:latin typeface="Cambria"/>
                <a:cs typeface="Cambria"/>
              </a:rPr>
              <a:t>Event</a:t>
            </a:r>
            <a:r>
              <a:rPr dirty="0" sz="1100" spc="19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75">
                <a:solidFill>
                  <a:srgbClr val="FFFFFF"/>
                </a:solidFill>
                <a:latin typeface="Cambria"/>
                <a:cs typeface="Cambria"/>
              </a:rPr>
              <a:t>Date</a:t>
            </a:r>
            <a:r>
              <a:rPr dirty="0" sz="11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120">
                <a:solidFill>
                  <a:srgbClr val="FFFFFF"/>
                </a:solidFill>
                <a:latin typeface="Cambria"/>
                <a:cs typeface="Cambria"/>
              </a:rPr>
              <a:t>&amp;</a:t>
            </a:r>
            <a:r>
              <a:rPr dirty="0" sz="11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5">
                <a:solidFill>
                  <a:srgbClr val="FFFFFF"/>
                </a:solidFill>
                <a:latin typeface="Cambria"/>
                <a:cs typeface="Cambria"/>
              </a:rPr>
              <a:t>Description.</a:t>
            </a:r>
            <a:r>
              <a:rPr dirty="0" sz="1100" spc="1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125">
                <a:solidFill>
                  <a:srgbClr val="FFFFFF"/>
                </a:solidFill>
                <a:latin typeface="Cambria"/>
                <a:cs typeface="Cambria"/>
              </a:rPr>
              <a:t>On</a:t>
            </a:r>
            <a:r>
              <a:rPr dirty="0" sz="1100" spc="1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75">
                <a:solidFill>
                  <a:srgbClr val="FFFFFF"/>
                </a:solidFill>
                <a:latin typeface="Cambria"/>
                <a:cs typeface="Cambria"/>
              </a:rPr>
              <a:t>May</a:t>
            </a:r>
            <a:r>
              <a:rPr dirty="0" sz="11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85">
                <a:solidFill>
                  <a:srgbClr val="FFFFFF"/>
                </a:solidFill>
                <a:latin typeface="Cambria"/>
                <a:cs typeface="Cambria"/>
              </a:rPr>
              <a:t>2,</a:t>
            </a:r>
            <a:r>
              <a:rPr dirty="0" sz="11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5">
                <a:solidFill>
                  <a:srgbClr val="FFFFFF"/>
                </a:solidFill>
                <a:latin typeface="Cambria"/>
                <a:cs typeface="Cambria"/>
              </a:rPr>
              <a:t>2021</a:t>
            </a:r>
            <a:r>
              <a:rPr dirty="0" sz="11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5">
                <a:solidFill>
                  <a:srgbClr val="FFFFFF"/>
                </a:solidFill>
                <a:latin typeface="Cambria"/>
                <a:cs typeface="Cambria"/>
              </a:rPr>
              <a:t>Client</a:t>
            </a:r>
            <a:r>
              <a:rPr dirty="0" sz="1100" spc="19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intends</a:t>
            </a:r>
            <a:r>
              <a:rPr dirty="0" sz="11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to</a:t>
            </a:r>
            <a:r>
              <a:rPr dirty="0" sz="1100" spc="1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5">
                <a:solidFill>
                  <a:srgbClr val="FFFFFF"/>
                </a:solidFill>
                <a:latin typeface="Cambria"/>
                <a:cs typeface="Cambria"/>
              </a:rPr>
              <a:t>host</a:t>
            </a:r>
            <a:r>
              <a:rPr dirty="0" sz="1100" spc="19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1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below</a:t>
            </a:r>
            <a:r>
              <a:rPr dirty="0" sz="11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45">
                <a:solidFill>
                  <a:srgbClr val="FFFFFF"/>
                </a:solidFill>
                <a:latin typeface="Cambria"/>
                <a:cs typeface="Cambria"/>
              </a:rPr>
              <a:t>described</a:t>
            </a:r>
            <a:r>
              <a:rPr dirty="0" sz="11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event</a:t>
            </a:r>
            <a:r>
              <a:rPr dirty="0" sz="1100" spc="19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(“the</a:t>
            </a:r>
            <a:r>
              <a:rPr dirty="0" sz="11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Event”):</a:t>
            </a:r>
            <a:r>
              <a:rPr dirty="0" sz="1100" spc="180">
                <a:solidFill>
                  <a:srgbClr val="FFFFFF"/>
                </a:solidFill>
                <a:latin typeface="Cambria"/>
                <a:cs typeface="Cambria"/>
              </a:rPr>
              <a:t> 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1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coordinator</a:t>
            </a:r>
            <a:r>
              <a:rPr dirty="0" sz="1100" spc="1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will</a:t>
            </a:r>
            <a:r>
              <a:rPr dirty="0" sz="11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be</a:t>
            </a:r>
            <a:r>
              <a:rPr dirty="0" sz="1100" spc="1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0">
                <a:solidFill>
                  <a:srgbClr val="FFFFFF"/>
                </a:solidFill>
                <a:latin typeface="Cambria"/>
                <a:cs typeface="Cambria"/>
              </a:rPr>
              <a:t>able</a:t>
            </a:r>
            <a:r>
              <a:rPr dirty="0" sz="11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to</a:t>
            </a:r>
            <a:r>
              <a:rPr dirty="0" sz="1100" spc="19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set</a:t>
            </a:r>
            <a:r>
              <a:rPr dirty="0" sz="1100" spc="19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95">
                <a:solidFill>
                  <a:srgbClr val="FFFFFF"/>
                </a:solidFill>
                <a:latin typeface="Cambria"/>
                <a:cs typeface="Cambria"/>
              </a:rPr>
              <a:t>up</a:t>
            </a:r>
            <a:r>
              <a:rPr dirty="0" sz="11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45">
                <a:solidFill>
                  <a:srgbClr val="FFFFFF"/>
                </a:solidFill>
                <a:latin typeface="Cambria"/>
                <a:cs typeface="Cambria"/>
              </a:rPr>
              <a:t>a </a:t>
            </a:r>
            <a:r>
              <a:rPr dirty="0" sz="1100" spc="55">
                <a:solidFill>
                  <a:srgbClr val="FFFFFF"/>
                </a:solidFill>
                <a:latin typeface="Cambria"/>
                <a:cs typeface="Cambria"/>
              </a:rPr>
              <a:t>Princesses</a:t>
            </a:r>
            <a:r>
              <a:rPr dirty="0" sz="11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80">
                <a:solidFill>
                  <a:srgbClr val="FFFFFF"/>
                </a:solidFill>
                <a:latin typeface="Cambria"/>
                <a:cs typeface="Cambria"/>
              </a:rPr>
              <a:t>and</a:t>
            </a:r>
            <a:r>
              <a:rPr dirty="0" sz="1100" spc="1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80">
                <a:solidFill>
                  <a:srgbClr val="FFFFFF"/>
                </a:solidFill>
                <a:latin typeface="Cambria"/>
                <a:cs typeface="Cambria"/>
              </a:rPr>
              <a:t>Super</a:t>
            </a:r>
            <a:r>
              <a:rPr dirty="0" sz="11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Heroes</a:t>
            </a:r>
            <a:r>
              <a:rPr dirty="0" sz="11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5">
                <a:solidFill>
                  <a:srgbClr val="FFFFFF"/>
                </a:solidFill>
                <a:latin typeface="Cambria"/>
                <a:cs typeface="Cambria"/>
              </a:rPr>
              <a:t>Party,</a:t>
            </a:r>
            <a:r>
              <a:rPr dirty="0" sz="11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5">
                <a:solidFill>
                  <a:srgbClr val="FFFFFF"/>
                </a:solidFill>
                <a:latin typeface="Cambria"/>
                <a:cs typeface="Cambria"/>
              </a:rPr>
              <a:t>at</a:t>
            </a:r>
            <a:r>
              <a:rPr dirty="0" sz="11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70">
                <a:solidFill>
                  <a:srgbClr val="FFFFFF"/>
                </a:solidFill>
                <a:latin typeface="Cambria"/>
                <a:cs typeface="Cambria"/>
              </a:rPr>
              <a:t>10:00am.</a:t>
            </a:r>
            <a:r>
              <a:rPr dirty="0" sz="11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1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5">
                <a:solidFill>
                  <a:srgbClr val="FFFFFF"/>
                </a:solidFill>
                <a:latin typeface="Cambria"/>
                <a:cs typeface="Cambria"/>
              </a:rPr>
              <a:t>Event</a:t>
            </a:r>
            <a:r>
              <a:rPr dirty="0" sz="11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0">
                <a:solidFill>
                  <a:srgbClr val="FFFFFF"/>
                </a:solidFill>
                <a:latin typeface="Cambria"/>
                <a:cs typeface="Cambria"/>
              </a:rPr>
              <a:t>Coordinator</a:t>
            </a:r>
            <a:r>
              <a:rPr dirty="0" sz="11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will</a:t>
            </a:r>
            <a:r>
              <a:rPr dirty="0" sz="1100" spc="1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0">
                <a:solidFill>
                  <a:srgbClr val="FFFFFF"/>
                </a:solidFill>
                <a:latin typeface="Cambria"/>
                <a:cs typeface="Cambria"/>
              </a:rPr>
              <a:t>set</a:t>
            </a:r>
            <a:r>
              <a:rPr dirty="0" sz="1100" spc="1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100">
                <a:solidFill>
                  <a:srgbClr val="FFFFFF"/>
                </a:solidFill>
                <a:latin typeface="Cambria"/>
                <a:cs typeface="Cambria"/>
              </a:rPr>
              <a:t>up</a:t>
            </a:r>
            <a:r>
              <a:rPr dirty="0" sz="11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different</a:t>
            </a:r>
            <a:r>
              <a:rPr dirty="0" sz="1100" spc="1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5">
                <a:solidFill>
                  <a:srgbClr val="FFFFFF"/>
                </a:solidFill>
                <a:latin typeface="Cambria"/>
                <a:cs typeface="Cambria"/>
              </a:rPr>
              <a:t>kind</a:t>
            </a:r>
            <a:r>
              <a:rPr dirty="0" sz="11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of</a:t>
            </a:r>
            <a:r>
              <a:rPr dirty="0" sz="11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70">
                <a:solidFill>
                  <a:srgbClr val="FFFFFF"/>
                </a:solidFill>
                <a:latin typeface="Cambria"/>
                <a:cs typeface="Cambria"/>
              </a:rPr>
              <a:t>unique</a:t>
            </a:r>
            <a:r>
              <a:rPr dirty="0" sz="11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0">
                <a:solidFill>
                  <a:srgbClr val="FFFFFF"/>
                </a:solidFill>
                <a:latin typeface="Cambria"/>
                <a:cs typeface="Cambria"/>
              </a:rPr>
              <a:t>set</a:t>
            </a:r>
            <a:r>
              <a:rPr dirty="0" sz="11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95">
                <a:solidFill>
                  <a:srgbClr val="FFFFFF"/>
                </a:solidFill>
                <a:latin typeface="Cambria"/>
                <a:cs typeface="Cambria"/>
              </a:rPr>
              <a:t>up</a:t>
            </a:r>
            <a:r>
              <a:rPr dirty="0" sz="11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like</a:t>
            </a:r>
            <a:r>
              <a:rPr dirty="0" sz="11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75">
                <a:solidFill>
                  <a:srgbClr val="FFFFFF"/>
                </a:solidFill>
                <a:latin typeface="Cambria"/>
                <a:cs typeface="Cambria"/>
              </a:rPr>
              <a:t>DIY</a:t>
            </a:r>
            <a:r>
              <a:rPr dirty="0" sz="11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75">
                <a:solidFill>
                  <a:srgbClr val="FFFFFF"/>
                </a:solidFill>
                <a:latin typeface="Cambria"/>
                <a:cs typeface="Cambria"/>
              </a:rPr>
              <a:t>costumes,</a:t>
            </a:r>
            <a:r>
              <a:rPr dirty="0" sz="11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0">
                <a:solidFill>
                  <a:srgbClr val="FFFFFF"/>
                </a:solidFill>
                <a:latin typeface="Cambria"/>
                <a:cs typeface="Cambria"/>
              </a:rPr>
              <a:t>Laydown</a:t>
            </a:r>
            <a:r>
              <a:rPr dirty="0" sz="11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75">
                <a:solidFill>
                  <a:srgbClr val="FFFFFF"/>
                </a:solidFill>
                <a:latin typeface="Cambria"/>
                <a:cs typeface="Cambria"/>
              </a:rPr>
              <a:t>an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indoor</a:t>
            </a:r>
            <a:r>
              <a:rPr dirty="0" sz="11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95">
                <a:solidFill>
                  <a:srgbClr val="FFFFFF"/>
                </a:solidFill>
                <a:latin typeface="Cambria"/>
                <a:cs typeface="Cambria"/>
              </a:rPr>
              <a:t>Rug,</a:t>
            </a:r>
            <a:r>
              <a:rPr dirty="0" sz="11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0">
                <a:solidFill>
                  <a:srgbClr val="FFFFFF"/>
                </a:solidFill>
                <a:latin typeface="Cambria"/>
                <a:cs typeface="Cambria"/>
              </a:rPr>
              <a:t>Picnic</a:t>
            </a:r>
            <a:r>
              <a:rPr dirty="0" sz="11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0">
                <a:solidFill>
                  <a:srgbClr val="FFFFFF"/>
                </a:solidFill>
                <a:latin typeface="Cambria"/>
                <a:cs typeface="Cambria"/>
              </a:rPr>
              <a:t>set</a:t>
            </a:r>
            <a:r>
              <a:rPr dirty="0" sz="1100" spc="1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100">
                <a:solidFill>
                  <a:srgbClr val="FFFFFF"/>
                </a:solidFill>
                <a:latin typeface="Cambria"/>
                <a:cs typeface="Cambria"/>
              </a:rPr>
              <a:t>up</a:t>
            </a:r>
            <a:r>
              <a:rPr dirty="0" sz="11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80">
                <a:solidFill>
                  <a:srgbClr val="FFFFFF"/>
                </a:solidFill>
                <a:latin typeface="Cambria"/>
                <a:cs typeface="Cambria"/>
              </a:rPr>
              <a:t>and</a:t>
            </a:r>
            <a:r>
              <a:rPr dirty="0" sz="11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45">
                <a:solidFill>
                  <a:srgbClr val="FFFFFF"/>
                </a:solidFill>
                <a:latin typeface="Cambria"/>
                <a:cs typeface="Cambria"/>
              </a:rPr>
              <a:t>inflatable</a:t>
            </a:r>
            <a:r>
              <a:rPr dirty="0" sz="1100" spc="1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5">
                <a:solidFill>
                  <a:srgbClr val="FFFFFF"/>
                </a:solidFill>
                <a:latin typeface="Cambria"/>
                <a:cs typeface="Cambria"/>
              </a:rPr>
              <a:t>bouncer,</a:t>
            </a:r>
            <a:r>
              <a:rPr dirty="0" sz="11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5">
                <a:solidFill>
                  <a:srgbClr val="FFFFFF"/>
                </a:solidFill>
                <a:latin typeface="Cambria"/>
                <a:cs typeface="Cambria"/>
              </a:rPr>
              <a:t>playground</a:t>
            </a:r>
            <a:r>
              <a:rPr dirty="0" sz="11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for</a:t>
            </a:r>
            <a:r>
              <a:rPr dirty="0" sz="11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70">
                <a:solidFill>
                  <a:srgbClr val="FFFFFF"/>
                </a:solidFill>
                <a:latin typeface="Cambria"/>
                <a:cs typeface="Cambria"/>
              </a:rPr>
              <a:t>kids.</a:t>
            </a:r>
            <a:r>
              <a:rPr dirty="0" sz="11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all</a:t>
            </a:r>
            <a:r>
              <a:rPr dirty="0" sz="11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1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5">
                <a:solidFill>
                  <a:srgbClr val="FFFFFF"/>
                </a:solidFill>
                <a:latin typeface="Cambria"/>
                <a:cs typeface="Cambria"/>
              </a:rPr>
              <a:t>guest</a:t>
            </a:r>
            <a:r>
              <a:rPr dirty="0" sz="1100" spc="1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90">
                <a:solidFill>
                  <a:srgbClr val="FFFFFF"/>
                </a:solidFill>
                <a:latin typeface="Cambria"/>
                <a:cs typeface="Cambria"/>
              </a:rPr>
              <a:t>can</a:t>
            </a:r>
            <a:r>
              <a:rPr dirty="0" sz="1100" spc="15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enjoy</a:t>
            </a:r>
            <a:r>
              <a:rPr dirty="0" sz="1100" spc="1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100" spc="1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food</a:t>
            </a:r>
            <a:r>
              <a:rPr dirty="0" sz="11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85">
                <a:solidFill>
                  <a:srgbClr val="FFFFFF"/>
                </a:solidFill>
                <a:latin typeface="Cambria"/>
                <a:cs typeface="Cambria"/>
              </a:rPr>
              <a:t>and</a:t>
            </a:r>
            <a:r>
              <a:rPr dirty="0" sz="11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5">
                <a:solidFill>
                  <a:srgbClr val="FFFFFF"/>
                </a:solidFill>
                <a:latin typeface="Cambria"/>
                <a:cs typeface="Cambria"/>
              </a:rPr>
              <a:t>games.</a:t>
            </a:r>
            <a:endParaRPr sz="1100">
              <a:latin typeface="Cambria"/>
              <a:cs typeface="Cambria"/>
            </a:endParaRPr>
          </a:p>
          <a:p>
            <a:pPr marL="211454" indent="-173990">
              <a:lnSpc>
                <a:spcPct val="100000"/>
              </a:lnSpc>
              <a:spcBef>
                <a:spcPts val="484"/>
              </a:spcBef>
              <a:buClr>
                <a:srgbClr val="AF1BAF"/>
              </a:buClr>
              <a:buAutoNum type="arabicPeriod"/>
              <a:tabLst>
                <a:tab pos="212090" algn="l"/>
              </a:tabLst>
            </a:pPr>
            <a:r>
              <a:rPr dirty="0" sz="1100" spc="55">
                <a:solidFill>
                  <a:srgbClr val="FFFFFF"/>
                </a:solidFill>
                <a:latin typeface="Cambria"/>
                <a:cs typeface="Cambria"/>
              </a:rPr>
              <a:t>Planner</a:t>
            </a:r>
            <a:r>
              <a:rPr dirty="0" sz="11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80">
                <a:solidFill>
                  <a:srgbClr val="FFFFFF"/>
                </a:solidFill>
                <a:latin typeface="Cambria"/>
                <a:cs typeface="Cambria"/>
              </a:rPr>
              <a:t>Duties.</a:t>
            </a:r>
            <a:r>
              <a:rPr dirty="0" sz="11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70">
                <a:solidFill>
                  <a:srgbClr val="FFFFFF"/>
                </a:solidFill>
                <a:latin typeface="Cambria"/>
                <a:cs typeface="Cambria"/>
              </a:rPr>
              <a:t>Clients</a:t>
            </a:r>
            <a:r>
              <a:rPr dirty="0" sz="11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5">
                <a:solidFill>
                  <a:srgbClr val="FFFFFF"/>
                </a:solidFill>
                <a:latin typeface="Cambria"/>
                <a:cs typeface="Cambria"/>
              </a:rPr>
              <a:t>engages</a:t>
            </a:r>
            <a:r>
              <a:rPr dirty="0" sz="11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Planners</a:t>
            </a:r>
            <a:r>
              <a:rPr dirty="0" sz="11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services</a:t>
            </a:r>
            <a:r>
              <a:rPr dirty="0" sz="1100" spc="19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to</a:t>
            </a:r>
            <a:r>
              <a:rPr dirty="0" sz="1100" spc="1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perform</a:t>
            </a:r>
            <a:r>
              <a:rPr dirty="0" sz="1100" spc="1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100" spc="19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following</a:t>
            </a:r>
            <a:r>
              <a:rPr dirty="0" sz="1100" spc="1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duties</a:t>
            </a:r>
            <a:r>
              <a:rPr dirty="0" sz="11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with</a:t>
            </a:r>
            <a:r>
              <a:rPr dirty="0" sz="1100" spc="1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0">
                <a:solidFill>
                  <a:srgbClr val="FFFFFF"/>
                </a:solidFill>
                <a:latin typeface="Cambria"/>
                <a:cs typeface="Cambria"/>
              </a:rPr>
              <a:t>regards</a:t>
            </a:r>
            <a:r>
              <a:rPr dirty="0" sz="11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to</a:t>
            </a:r>
            <a:r>
              <a:rPr dirty="0" sz="1100" spc="1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100" spc="17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40">
                <a:solidFill>
                  <a:srgbClr val="FFFFFF"/>
                </a:solidFill>
                <a:latin typeface="Cambria"/>
                <a:cs typeface="Cambria"/>
              </a:rPr>
              <a:t>event.</a:t>
            </a:r>
            <a:endParaRPr sz="1100">
              <a:latin typeface="Cambria"/>
              <a:cs typeface="Cambria"/>
            </a:endParaRPr>
          </a:p>
          <a:p>
            <a:pPr marL="124460" indent="-86995">
              <a:lnSpc>
                <a:spcPct val="100000"/>
              </a:lnSpc>
              <a:spcBef>
                <a:spcPts val="500"/>
              </a:spcBef>
              <a:buClr>
                <a:srgbClr val="DD31DD"/>
              </a:buClr>
              <a:buFont typeface="Arial"/>
              <a:buChar char="•"/>
              <a:tabLst>
                <a:tab pos="125095" algn="l"/>
              </a:tabLst>
            </a:pPr>
            <a:r>
              <a:rPr dirty="0" sz="1100" spc="65">
                <a:solidFill>
                  <a:srgbClr val="FFFFFF"/>
                </a:solidFill>
                <a:latin typeface="Cambria"/>
                <a:cs typeface="Cambria"/>
              </a:rPr>
              <a:t>Catering</a:t>
            </a:r>
            <a:r>
              <a:rPr dirty="0" sz="1100" spc="9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40">
                <a:solidFill>
                  <a:srgbClr val="FFFFFF"/>
                </a:solidFill>
                <a:latin typeface="Cambria"/>
                <a:cs typeface="Cambria"/>
              </a:rPr>
              <a:t>Services</a:t>
            </a:r>
            <a:endParaRPr sz="1100">
              <a:latin typeface="Cambria"/>
              <a:cs typeface="Cambria"/>
            </a:endParaRPr>
          </a:p>
          <a:p>
            <a:pPr marL="124460" indent="-86995">
              <a:lnSpc>
                <a:spcPct val="100000"/>
              </a:lnSpc>
              <a:spcBef>
                <a:spcPts val="495"/>
              </a:spcBef>
              <a:buClr>
                <a:srgbClr val="DD31DD"/>
              </a:buClr>
              <a:buFont typeface="Arial"/>
              <a:buChar char="•"/>
              <a:tabLst>
                <a:tab pos="125095" algn="l"/>
              </a:tabLst>
            </a:pPr>
            <a:r>
              <a:rPr dirty="0" sz="1100" spc="95">
                <a:solidFill>
                  <a:srgbClr val="FFFFFF"/>
                </a:solidFill>
                <a:latin typeface="Cambria"/>
                <a:cs typeface="Cambria"/>
              </a:rPr>
              <a:t>Cakes</a:t>
            </a:r>
            <a:r>
              <a:rPr dirty="0" sz="1100" spc="19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120">
                <a:solidFill>
                  <a:srgbClr val="FFFFFF"/>
                </a:solidFill>
                <a:latin typeface="Cambria"/>
                <a:cs typeface="Cambria"/>
              </a:rPr>
              <a:t>&amp;</a:t>
            </a:r>
            <a:r>
              <a:rPr dirty="0" sz="1100" spc="1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sweets</a:t>
            </a:r>
            <a:r>
              <a:rPr dirty="0" sz="1100" spc="19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45">
                <a:solidFill>
                  <a:srgbClr val="FFFFFF"/>
                </a:solidFill>
                <a:latin typeface="Cambria"/>
                <a:cs typeface="Cambria"/>
              </a:rPr>
              <a:t>Buffet</a:t>
            </a:r>
            <a:endParaRPr sz="1100">
              <a:latin typeface="Cambria"/>
              <a:cs typeface="Cambria"/>
            </a:endParaRPr>
          </a:p>
          <a:p>
            <a:pPr marL="124460" indent="-86995">
              <a:lnSpc>
                <a:spcPct val="100000"/>
              </a:lnSpc>
              <a:spcBef>
                <a:spcPts val="484"/>
              </a:spcBef>
              <a:buClr>
                <a:srgbClr val="DD31DD"/>
              </a:buClr>
              <a:buFont typeface="Arial"/>
              <a:buChar char="•"/>
              <a:tabLst>
                <a:tab pos="125095" algn="l"/>
              </a:tabLst>
            </a:pP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Photo</a:t>
            </a:r>
            <a:r>
              <a:rPr dirty="0" sz="1100" spc="3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5">
                <a:solidFill>
                  <a:srgbClr val="FFFFFF"/>
                </a:solidFill>
                <a:latin typeface="Cambria"/>
                <a:cs typeface="Cambria"/>
              </a:rPr>
              <a:t>Booth</a:t>
            </a:r>
            <a:endParaRPr sz="1100">
              <a:latin typeface="Cambria"/>
              <a:cs typeface="Cambria"/>
            </a:endParaRPr>
          </a:p>
          <a:p>
            <a:pPr marL="124460" indent="-86995">
              <a:lnSpc>
                <a:spcPct val="100000"/>
              </a:lnSpc>
              <a:spcBef>
                <a:spcPts val="500"/>
              </a:spcBef>
              <a:buClr>
                <a:srgbClr val="DD31DD"/>
              </a:buClr>
              <a:buFont typeface="Arial"/>
              <a:buChar char="•"/>
              <a:tabLst>
                <a:tab pos="125095" algn="l"/>
              </a:tabLst>
            </a:pPr>
            <a:r>
              <a:rPr dirty="0" sz="1100" spc="70">
                <a:solidFill>
                  <a:srgbClr val="FFFFFF"/>
                </a:solidFill>
                <a:latin typeface="Cambria"/>
                <a:cs typeface="Cambria"/>
              </a:rPr>
              <a:t>Clown,</a:t>
            </a:r>
            <a:r>
              <a:rPr dirty="0" sz="1100" spc="12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70">
                <a:solidFill>
                  <a:srgbClr val="FFFFFF"/>
                </a:solidFill>
                <a:latin typeface="Cambria"/>
                <a:cs typeface="Cambria"/>
              </a:rPr>
              <a:t>Face</a:t>
            </a:r>
            <a:r>
              <a:rPr dirty="0" sz="1100" spc="11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Painting,</a:t>
            </a:r>
            <a:r>
              <a:rPr dirty="0" sz="1100" spc="11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75">
                <a:solidFill>
                  <a:srgbClr val="FFFFFF"/>
                </a:solidFill>
                <a:latin typeface="Cambria"/>
                <a:cs typeface="Cambria"/>
              </a:rPr>
              <a:t>Bubble</a:t>
            </a:r>
            <a:r>
              <a:rPr dirty="0" sz="1100" spc="11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80">
                <a:solidFill>
                  <a:srgbClr val="FFFFFF"/>
                </a:solidFill>
                <a:latin typeface="Cambria"/>
                <a:cs typeface="Cambria"/>
              </a:rPr>
              <a:t>Show,</a:t>
            </a:r>
            <a:r>
              <a:rPr dirty="0" sz="1100" spc="1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5">
                <a:solidFill>
                  <a:srgbClr val="FFFFFF"/>
                </a:solidFill>
                <a:latin typeface="Cambria"/>
                <a:cs typeface="Cambria"/>
              </a:rPr>
              <a:t>Puppet</a:t>
            </a:r>
            <a:r>
              <a:rPr dirty="0" sz="1100" spc="11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0">
                <a:solidFill>
                  <a:srgbClr val="FFFFFF"/>
                </a:solidFill>
                <a:latin typeface="Cambria"/>
                <a:cs typeface="Cambria"/>
              </a:rPr>
              <a:t>Show</a:t>
            </a:r>
            <a:endParaRPr sz="1100">
              <a:latin typeface="Cambria"/>
              <a:cs typeface="Cambria"/>
            </a:endParaRPr>
          </a:p>
          <a:p>
            <a:pPr marL="124460" indent="-86995">
              <a:lnSpc>
                <a:spcPct val="100000"/>
              </a:lnSpc>
              <a:spcBef>
                <a:spcPts val="495"/>
              </a:spcBef>
              <a:buClr>
                <a:srgbClr val="DD31DD"/>
              </a:buClr>
              <a:buFont typeface="Arial"/>
              <a:buChar char="•"/>
              <a:tabLst>
                <a:tab pos="125095" algn="l"/>
              </a:tabLst>
            </a:pPr>
            <a:r>
              <a:rPr dirty="0" sz="1100" spc="50">
                <a:solidFill>
                  <a:srgbClr val="FFFFFF"/>
                </a:solidFill>
                <a:latin typeface="Cambria"/>
                <a:cs typeface="Cambria"/>
              </a:rPr>
              <a:t>Invitations,</a:t>
            </a:r>
            <a:r>
              <a:rPr dirty="0" sz="1100" spc="1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souvenirs,</a:t>
            </a:r>
            <a:r>
              <a:rPr dirty="0" sz="1100" spc="12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5">
                <a:solidFill>
                  <a:srgbClr val="FFFFFF"/>
                </a:solidFill>
                <a:latin typeface="Cambria"/>
                <a:cs typeface="Cambria"/>
              </a:rPr>
              <a:t>balloons</a:t>
            </a:r>
            <a:r>
              <a:rPr dirty="0" sz="1100" spc="11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85">
                <a:solidFill>
                  <a:srgbClr val="FFFFFF"/>
                </a:solidFill>
                <a:latin typeface="Cambria"/>
                <a:cs typeface="Cambria"/>
              </a:rPr>
              <a:t>and</a:t>
            </a:r>
            <a:r>
              <a:rPr dirty="0" sz="1100" spc="12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0">
                <a:solidFill>
                  <a:srgbClr val="FFFFFF"/>
                </a:solidFill>
                <a:latin typeface="Cambria"/>
                <a:cs typeface="Cambria"/>
              </a:rPr>
              <a:t>tarpaulin</a:t>
            </a:r>
            <a:endParaRPr sz="1100">
              <a:latin typeface="Cambria"/>
              <a:cs typeface="Cambria"/>
            </a:endParaRPr>
          </a:p>
          <a:p>
            <a:pPr marL="124460" indent="-86995">
              <a:lnSpc>
                <a:spcPct val="100000"/>
              </a:lnSpc>
              <a:spcBef>
                <a:spcPts val="500"/>
              </a:spcBef>
              <a:buClr>
                <a:srgbClr val="DD31DD"/>
              </a:buClr>
              <a:buFont typeface="Arial"/>
              <a:buChar char="•"/>
              <a:tabLst>
                <a:tab pos="125095" algn="l"/>
              </a:tabLst>
            </a:pPr>
            <a:r>
              <a:rPr dirty="0" sz="1100" spc="55">
                <a:solidFill>
                  <a:srgbClr val="FFFFFF"/>
                </a:solidFill>
                <a:latin typeface="Cambria"/>
                <a:cs typeface="Cambria"/>
              </a:rPr>
              <a:t>Tent/cushions/carpets</a:t>
            </a:r>
            <a:endParaRPr sz="1100">
              <a:latin typeface="Cambria"/>
              <a:cs typeface="Cambria"/>
            </a:endParaRPr>
          </a:p>
          <a:p>
            <a:pPr marL="124460" indent="-86995">
              <a:lnSpc>
                <a:spcPct val="100000"/>
              </a:lnSpc>
              <a:spcBef>
                <a:spcPts val="484"/>
              </a:spcBef>
              <a:buClr>
                <a:srgbClr val="DD31DD"/>
              </a:buClr>
              <a:buFont typeface="Arial"/>
              <a:buChar char="•"/>
              <a:tabLst>
                <a:tab pos="125095" algn="l"/>
              </a:tabLst>
            </a:pPr>
            <a:r>
              <a:rPr dirty="0" sz="1100" spc="45">
                <a:solidFill>
                  <a:srgbClr val="FFFFFF"/>
                </a:solidFill>
                <a:latin typeface="Cambria"/>
                <a:cs typeface="Cambria"/>
              </a:rPr>
              <a:t>Inflatable</a:t>
            </a:r>
            <a:r>
              <a:rPr dirty="0" sz="1100" spc="1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5">
                <a:solidFill>
                  <a:srgbClr val="FFFFFF"/>
                </a:solidFill>
                <a:latin typeface="Cambria"/>
                <a:cs typeface="Cambria"/>
              </a:rPr>
              <a:t>playground</a:t>
            </a:r>
            <a:r>
              <a:rPr dirty="0" sz="1100" spc="1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for</a:t>
            </a:r>
            <a:r>
              <a:rPr dirty="0" sz="1100" spc="13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40">
                <a:solidFill>
                  <a:srgbClr val="FFFFFF"/>
                </a:solidFill>
                <a:latin typeface="Cambria"/>
                <a:cs typeface="Cambria"/>
              </a:rPr>
              <a:t>kids</a:t>
            </a:r>
            <a:endParaRPr sz="1100">
              <a:latin typeface="Cambria"/>
              <a:cs typeface="Cambria"/>
            </a:endParaRPr>
          </a:p>
          <a:p>
            <a:pPr marL="38100" marR="31115">
              <a:lnSpc>
                <a:spcPts val="1310"/>
              </a:lnSpc>
              <a:spcBef>
                <a:spcPts val="555"/>
              </a:spcBef>
            </a:pPr>
            <a:r>
              <a:rPr dirty="0" sz="1100" spc="55">
                <a:solidFill>
                  <a:srgbClr val="FFFFFF"/>
                </a:solidFill>
                <a:latin typeface="Cambria"/>
                <a:cs typeface="Cambria"/>
              </a:rPr>
              <a:t>Planner</a:t>
            </a:r>
            <a:r>
              <a:rPr dirty="0" sz="1100" spc="39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5">
                <a:solidFill>
                  <a:srgbClr val="FFFFFF"/>
                </a:solidFill>
                <a:latin typeface="Cambria"/>
                <a:cs typeface="Cambria"/>
              </a:rPr>
              <a:t>shall</a:t>
            </a:r>
            <a:r>
              <a:rPr dirty="0" sz="1100" spc="39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5">
                <a:solidFill>
                  <a:srgbClr val="FFFFFF"/>
                </a:solidFill>
                <a:latin typeface="Cambria"/>
                <a:cs typeface="Cambria"/>
              </a:rPr>
              <a:t>obtain</a:t>
            </a:r>
            <a:r>
              <a:rPr dirty="0" sz="1100" spc="40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Client</a:t>
            </a:r>
            <a:r>
              <a:rPr dirty="0" sz="1100" spc="40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0">
                <a:solidFill>
                  <a:srgbClr val="FFFFFF"/>
                </a:solidFill>
                <a:latin typeface="Cambria"/>
                <a:cs typeface="Cambria"/>
              </a:rPr>
              <a:t>approval,</a:t>
            </a:r>
            <a:r>
              <a:rPr dirty="0" sz="1100" spc="39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in</a:t>
            </a:r>
            <a:r>
              <a:rPr dirty="0" sz="1100" spc="39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writing,</a:t>
            </a:r>
            <a:r>
              <a:rPr dirty="0" sz="1100" spc="39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before</a:t>
            </a:r>
            <a:r>
              <a:rPr dirty="0" sz="1100" spc="39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45">
                <a:solidFill>
                  <a:srgbClr val="FFFFFF"/>
                </a:solidFill>
                <a:latin typeface="Cambria"/>
                <a:cs typeface="Cambria"/>
              </a:rPr>
              <a:t>entering</a:t>
            </a:r>
            <a:r>
              <a:rPr dirty="0" sz="1100" spc="39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into</a:t>
            </a:r>
            <a:r>
              <a:rPr dirty="0" sz="1100" spc="40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75">
                <a:solidFill>
                  <a:srgbClr val="FFFFFF"/>
                </a:solidFill>
                <a:latin typeface="Cambria"/>
                <a:cs typeface="Cambria"/>
              </a:rPr>
              <a:t>any</a:t>
            </a:r>
            <a:r>
              <a:rPr dirty="0" sz="1100" spc="3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5">
                <a:solidFill>
                  <a:srgbClr val="FFFFFF"/>
                </a:solidFill>
                <a:latin typeface="Cambria"/>
                <a:cs typeface="Cambria"/>
              </a:rPr>
              <a:t>binding</a:t>
            </a:r>
            <a:r>
              <a:rPr dirty="0" sz="1100" spc="3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contracts</a:t>
            </a:r>
            <a:r>
              <a:rPr dirty="0" sz="1100" spc="39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for</a:t>
            </a:r>
            <a:r>
              <a:rPr dirty="0" sz="1100" spc="39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100" spc="38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event</a:t>
            </a:r>
            <a:r>
              <a:rPr dirty="0" sz="1100" spc="409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5">
                <a:solidFill>
                  <a:srgbClr val="FFFFFF"/>
                </a:solidFill>
                <a:latin typeface="Cambria"/>
                <a:cs typeface="Cambria"/>
              </a:rPr>
              <a:t>and/or</a:t>
            </a:r>
            <a:r>
              <a:rPr dirty="0" sz="1100" spc="3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5">
                <a:solidFill>
                  <a:srgbClr val="FFFFFF"/>
                </a:solidFill>
                <a:latin typeface="Cambria"/>
                <a:cs typeface="Cambria"/>
              </a:rPr>
              <a:t>issuing</a:t>
            </a:r>
            <a:r>
              <a:rPr dirty="0" sz="1100" spc="38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75">
                <a:solidFill>
                  <a:srgbClr val="FFFFFF"/>
                </a:solidFill>
                <a:latin typeface="Cambria"/>
                <a:cs typeface="Cambria"/>
              </a:rPr>
              <a:t>any</a:t>
            </a:r>
            <a:r>
              <a:rPr dirty="0" sz="1100" spc="39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70">
                <a:solidFill>
                  <a:srgbClr val="FFFFFF"/>
                </a:solidFill>
                <a:latin typeface="Cambria"/>
                <a:cs typeface="Cambria"/>
              </a:rPr>
              <a:t>non-</a:t>
            </a:r>
            <a:r>
              <a:rPr dirty="0" sz="1100" spc="45">
                <a:solidFill>
                  <a:srgbClr val="FFFFFF"/>
                </a:solidFill>
                <a:latin typeface="Cambria"/>
                <a:cs typeface="Cambria"/>
              </a:rPr>
              <a:t>refundable </a:t>
            </a:r>
            <a:r>
              <a:rPr dirty="0" sz="1100" spc="40">
                <a:solidFill>
                  <a:srgbClr val="FFFFFF"/>
                </a:solidFill>
                <a:latin typeface="Cambria"/>
                <a:cs typeface="Cambria"/>
              </a:rPr>
              <a:t>deposits</a:t>
            </a:r>
            <a:endParaRPr sz="1100">
              <a:latin typeface="Cambria"/>
              <a:cs typeface="Cambria"/>
            </a:endParaRPr>
          </a:p>
          <a:p>
            <a:pPr marL="38100">
              <a:lnSpc>
                <a:spcPct val="100000"/>
              </a:lnSpc>
              <a:spcBef>
                <a:spcPts val="459"/>
              </a:spcBef>
            </a:pPr>
            <a:r>
              <a:rPr dirty="0" sz="1100" spc="85">
                <a:solidFill>
                  <a:srgbClr val="AF1BAF"/>
                </a:solidFill>
                <a:latin typeface="Cambria"/>
                <a:cs typeface="Cambria"/>
              </a:rPr>
              <a:t>3.</a:t>
            </a:r>
            <a:r>
              <a:rPr dirty="0" sz="1100" spc="170">
                <a:solidFill>
                  <a:srgbClr val="AF1BAF"/>
                </a:solidFill>
                <a:latin typeface="Cambria"/>
                <a:cs typeface="Cambria"/>
              </a:rPr>
              <a:t> </a:t>
            </a:r>
            <a:r>
              <a:rPr dirty="0" sz="1100" spc="70">
                <a:solidFill>
                  <a:srgbClr val="FFFFFF"/>
                </a:solidFill>
                <a:latin typeface="Cambria"/>
                <a:cs typeface="Cambria"/>
              </a:rPr>
              <a:t>Payment.</a:t>
            </a:r>
            <a:r>
              <a:rPr dirty="0" sz="11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100" spc="1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45">
                <a:solidFill>
                  <a:srgbClr val="FFFFFF"/>
                </a:solidFill>
                <a:latin typeface="Cambria"/>
                <a:cs typeface="Cambria"/>
              </a:rPr>
              <a:t>Parties</a:t>
            </a:r>
            <a:r>
              <a:rPr dirty="0" sz="1100" spc="1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agree</a:t>
            </a:r>
            <a:r>
              <a:rPr dirty="0" sz="1100" spc="1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to</a:t>
            </a:r>
            <a:r>
              <a:rPr dirty="0" sz="11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100" spc="1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following</a:t>
            </a:r>
            <a:r>
              <a:rPr dirty="0" sz="11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Payment</a:t>
            </a:r>
            <a:r>
              <a:rPr dirty="0" sz="1100" spc="160">
                <a:solidFill>
                  <a:srgbClr val="FFFFFF"/>
                </a:solidFill>
                <a:latin typeface="Cambria"/>
                <a:cs typeface="Cambria"/>
              </a:rPr>
              <a:t>  </a:t>
            </a:r>
            <a:r>
              <a:rPr dirty="0" sz="1100" spc="85">
                <a:solidFill>
                  <a:srgbClr val="FFFFFF"/>
                </a:solidFill>
                <a:latin typeface="Cambria"/>
                <a:cs typeface="Cambria"/>
              </a:rPr>
              <a:t>and</a:t>
            </a:r>
            <a:r>
              <a:rPr dirty="0" sz="11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Payment</a:t>
            </a:r>
            <a:r>
              <a:rPr dirty="0" sz="11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40">
                <a:solidFill>
                  <a:srgbClr val="FFFFFF"/>
                </a:solidFill>
                <a:latin typeface="Cambria"/>
                <a:cs typeface="Cambria"/>
              </a:rPr>
              <a:t>Terms:</a:t>
            </a:r>
            <a:endParaRPr sz="1100">
              <a:latin typeface="Cambria"/>
              <a:cs typeface="Cambria"/>
            </a:endParaRPr>
          </a:p>
          <a:p>
            <a:pPr marL="38100" marR="6076950">
              <a:lnSpc>
                <a:spcPts val="1810"/>
              </a:lnSpc>
              <a:spcBef>
                <a:spcPts val="140"/>
              </a:spcBef>
            </a:pP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Total</a:t>
            </a:r>
            <a:r>
              <a:rPr dirty="0" sz="1100" spc="20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fee</a:t>
            </a:r>
            <a:r>
              <a:rPr dirty="0" sz="1100" spc="21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for</a:t>
            </a:r>
            <a:r>
              <a:rPr dirty="0" sz="1100" spc="21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100" spc="20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services:</a:t>
            </a:r>
            <a:r>
              <a:rPr dirty="0" sz="1100" spc="21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15%</a:t>
            </a:r>
            <a:r>
              <a:rPr dirty="0" sz="1100" spc="20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of</a:t>
            </a:r>
            <a:r>
              <a:rPr dirty="0" sz="1100" spc="22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100" spc="20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total</a:t>
            </a:r>
            <a:r>
              <a:rPr dirty="0" sz="1100" spc="20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0">
                <a:solidFill>
                  <a:srgbClr val="FFFFFF"/>
                </a:solidFill>
                <a:latin typeface="Cambria"/>
                <a:cs typeface="Cambria"/>
              </a:rPr>
              <a:t>allocated</a:t>
            </a:r>
            <a:r>
              <a:rPr dirty="0" sz="1100" spc="21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0">
                <a:solidFill>
                  <a:srgbClr val="FFFFFF"/>
                </a:solidFill>
                <a:latin typeface="Cambria"/>
                <a:cs typeface="Cambria"/>
              </a:rPr>
              <a:t>budget </a:t>
            </a:r>
            <a:r>
              <a:rPr dirty="0" sz="1100" spc="45">
                <a:solidFill>
                  <a:srgbClr val="FFFFFF"/>
                </a:solidFill>
                <a:latin typeface="Cambria"/>
                <a:cs typeface="Cambria"/>
              </a:rPr>
              <a:t>Percentage</a:t>
            </a:r>
            <a:r>
              <a:rPr dirty="0" sz="1100" spc="114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70">
                <a:solidFill>
                  <a:srgbClr val="FFFFFF"/>
                </a:solidFill>
                <a:latin typeface="Cambria"/>
                <a:cs typeface="Cambria"/>
              </a:rPr>
              <a:t>due</a:t>
            </a:r>
            <a:r>
              <a:rPr dirty="0" sz="1100" spc="12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80">
                <a:solidFill>
                  <a:srgbClr val="FFFFFF"/>
                </a:solidFill>
                <a:latin typeface="Cambria"/>
                <a:cs typeface="Cambria"/>
              </a:rPr>
              <a:t>upon</a:t>
            </a:r>
            <a:r>
              <a:rPr dirty="0" sz="1100" spc="1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5">
                <a:solidFill>
                  <a:srgbClr val="FFFFFF"/>
                </a:solidFill>
                <a:latin typeface="Cambria"/>
                <a:cs typeface="Cambria"/>
              </a:rPr>
              <a:t>execution</a:t>
            </a:r>
            <a:r>
              <a:rPr dirty="0" sz="1100" spc="12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of</a:t>
            </a:r>
            <a:r>
              <a:rPr dirty="0" sz="1100" spc="1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45">
                <a:solidFill>
                  <a:srgbClr val="FFFFFF"/>
                </a:solidFill>
                <a:latin typeface="Cambria"/>
                <a:cs typeface="Cambria"/>
              </a:rPr>
              <a:t>Agreement:</a:t>
            </a:r>
            <a:r>
              <a:rPr dirty="0" sz="1100" spc="13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-25">
                <a:solidFill>
                  <a:srgbClr val="FFFFFF"/>
                </a:solidFill>
                <a:latin typeface="Cambria"/>
                <a:cs typeface="Cambria"/>
              </a:rPr>
              <a:t>50%</a:t>
            </a:r>
            <a:endParaRPr sz="1100">
              <a:latin typeface="Cambria"/>
              <a:cs typeface="Cambria"/>
            </a:endParaRPr>
          </a:p>
          <a:p>
            <a:pPr marL="38100">
              <a:lnSpc>
                <a:spcPct val="100000"/>
              </a:lnSpc>
              <a:spcBef>
                <a:spcPts val="359"/>
              </a:spcBef>
            </a:pPr>
            <a:r>
              <a:rPr dirty="0" sz="1100" spc="75">
                <a:solidFill>
                  <a:srgbClr val="FFFFFF"/>
                </a:solidFill>
                <a:latin typeface="Cambria"/>
                <a:cs typeface="Cambria"/>
              </a:rPr>
              <a:t>Balance</a:t>
            </a:r>
            <a:r>
              <a:rPr dirty="0" sz="1100" spc="1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85">
                <a:solidFill>
                  <a:srgbClr val="FFFFFF"/>
                </a:solidFill>
                <a:latin typeface="Cambria"/>
                <a:cs typeface="Cambria"/>
              </a:rPr>
              <a:t>Due:</a:t>
            </a:r>
            <a:r>
              <a:rPr dirty="0" sz="11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90">
                <a:solidFill>
                  <a:srgbClr val="FFFFFF"/>
                </a:solidFill>
                <a:latin typeface="Cambria"/>
                <a:cs typeface="Cambria"/>
              </a:rPr>
              <a:t>One</a:t>
            </a:r>
            <a:r>
              <a:rPr dirty="0" sz="11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week</a:t>
            </a:r>
            <a:r>
              <a:rPr dirty="0" sz="11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before</a:t>
            </a:r>
            <a:r>
              <a:rPr dirty="0" sz="1100" spc="14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60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1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55">
                <a:solidFill>
                  <a:srgbClr val="FFFFFF"/>
                </a:solidFill>
                <a:latin typeface="Cambria"/>
                <a:cs typeface="Cambria"/>
              </a:rPr>
              <a:t>date</a:t>
            </a:r>
            <a:r>
              <a:rPr dirty="0" sz="11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>
                <a:solidFill>
                  <a:srgbClr val="FFFFFF"/>
                </a:solidFill>
                <a:latin typeface="Cambria"/>
                <a:cs typeface="Cambria"/>
              </a:rPr>
              <a:t>of</a:t>
            </a:r>
            <a:r>
              <a:rPr dirty="0" sz="1100" spc="14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100" spc="-20">
                <a:solidFill>
                  <a:srgbClr val="FFFFFF"/>
                </a:solidFill>
                <a:latin typeface="Cambria"/>
                <a:cs typeface="Cambria"/>
              </a:rPr>
              <a:t>event</a:t>
            </a:r>
            <a:endParaRPr sz="1100">
              <a:latin typeface="Cambria"/>
              <a:cs typeface="Cambria"/>
            </a:endParaRPr>
          </a:p>
          <a:p>
            <a:pPr>
              <a:lnSpc>
                <a:spcPct val="100000"/>
              </a:lnSpc>
            </a:pPr>
            <a:endParaRPr sz="1300">
              <a:latin typeface="Cambria"/>
              <a:cs typeface="Cambria"/>
            </a:endParaRPr>
          </a:p>
          <a:p>
            <a:pPr marL="38100">
              <a:lnSpc>
                <a:spcPct val="100000"/>
              </a:lnSpc>
              <a:spcBef>
                <a:spcPts val="885"/>
              </a:spcBef>
            </a:pP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IN</a:t>
            </a:r>
            <a:r>
              <a:rPr dirty="0" sz="1200" spc="1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00">
                <a:solidFill>
                  <a:srgbClr val="FFFFFF"/>
                </a:solidFill>
                <a:latin typeface="Cambria"/>
                <a:cs typeface="Cambria"/>
              </a:rPr>
              <a:t>WITNESS</a:t>
            </a:r>
            <a:r>
              <a:rPr dirty="0" sz="12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130">
                <a:solidFill>
                  <a:srgbClr val="FFFFFF"/>
                </a:solidFill>
                <a:latin typeface="Cambria"/>
                <a:cs typeface="Cambria"/>
              </a:rPr>
              <a:t>WHEREOF,</a:t>
            </a:r>
            <a:r>
              <a:rPr dirty="0" sz="12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2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5">
                <a:solidFill>
                  <a:srgbClr val="FFFFFF"/>
                </a:solidFill>
                <a:latin typeface="Cambria"/>
                <a:cs typeface="Cambria"/>
              </a:rPr>
              <a:t>parties</a:t>
            </a:r>
            <a:r>
              <a:rPr dirty="0" sz="12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50">
                <a:solidFill>
                  <a:srgbClr val="FFFFFF"/>
                </a:solidFill>
                <a:latin typeface="Cambria"/>
                <a:cs typeface="Cambria"/>
              </a:rPr>
              <a:t>here</a:t>
            </a:r>
            <a:r>
              <a:rPr dirty="0" sz="12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executed</a:t>
            </a:r>
            <a:r>
              <a:rPr dirty="0" sz="12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this</a:t>
            </a:r>
            <a:r>
              <a:rPr dirty="0" sz="12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80">
                <a:solidFill>
                  <a:srgbClr val="FFFFFF"/>
                </a:solidFill>
                <a:latin typeface="Cambria"/>
                <a:cs typeface="Cambria"/>
              </a:rPr>
              <a:t>Contract</a:t>
            </a:r>
            <a:r>
              <a:rPr dirty="0" sz="1200" spc="1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on</a:t>
            </a:r>
            <a:r>
              <a:rPr dirty="0" sz="12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200" spc="1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dates</a:t>
            </a:r>
            <a:r>
              <a:rPr dirty="0" sz="12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set</a:t>
            </a:r>
            <a:r>
              <a:rPr dirty="0" sz="12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forth</a:t>
            </a:r>
            <a:r>
              <a:rPr dirty="0" sz="1200" spc="15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below</a:t>
            </a:r>
            <a:r>
              <a:rPr dirty="0" sz="1200" spc="1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70">
                <a:solidFill>
                  <a:srgbClr val="FFFFFF"/>
                </a:solidFill>
                <a:latin typeface="Cambria"/>
                <a:cs typeface="Cambria"/>
              </a:rPr>
              <a:t>accordance</a:t>
            </a:r>
            <a:r>
              <a:rPr dirty="0" sz="12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with</a:t>
            </a:r>
            <a:r>
              <a:rPr dirty="0" sz="1200" spc="16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the</a:t>
            </a:r>
            <a:r>
              <a:rPr dirty="0" sz="1200" spc="17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terms</a:t>
            </a:r>
            <a:r>
              <a:rPr dirty="0" sz="1200" spc="165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attached</a:t>
            </a:r>
            <a:endParaRPr sz="1200">
              <a:latin typeface="Cambria"/>
              <a:cs typeface="Cambria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590014" y="5697258"/>
            <a:ext cx="2673350" cy="51815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45160" algn="l"/>
                <a:tab pos="2659380" algn="l"/>
              </a:tabLst>
            </a:pPr>
            <a:r>
              <a:rPr dirty="0" sz="1200" spc="60">
                <a:solidFill>
                  <a:srgbClr val="FFFFFF"/>
                </a:solidFill>
                <a:latin typeface="Cambria"/>
                <a:cs typeface="Cambria"/>
              </a:rPr>
              <a:t>By: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u="sng" sz="1200">
                <a:solidFill>
                  <a:srgbClr val="FFFFFF"/>
                </a:solidFill>
                <a:uFill>
                  <a:solidFill>
                    <a:srgbClr val="FEFEFE"/>
                  </a:solidFill>
                </a:uFill>
                <a:latin typeface="Times New Roman"/>
                <a:cs typeface="Times New Roman"/>
              </a:rPr>
              <a:t>	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00"/>
              </a:spcBef>
              <a:tabLst>
                <a:tab pos="631190" algn="l"/>
                <a:tab pos="2643505" algn="l"/>
              </a:tabLst>
            </a:pPr>
            <a:r>
              <a:rPr dirty="0" sz="1200" spc="65">
                <a:solidFill>
                  <a:srgbClr val="FFFFFF"/>
                </a:solidFill>
                <a:latin typeface="Cambria"/>
                <a:cs typeface="Cambria"/>
              </a:rPr>
              <a:t>Name: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u="sng" sz="1200">
                <a:solidFill>
                  <a:srgbClr val="FFFFFF"/>
                </a:solidFill>
                <a:uFill>
                  <a:solidFill>
                    <a:srgbClr val="FEFEFE"/>
                  </a:solidFill>
                </a:uFill>
                <a:latin typeface="Times New Roman"/>
                <a:cs typeface="Times New Roman"/>
              </a:rPr>
              <a:t>	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5247614" y="5697258"/>
            <a:ext cx="2265680" cy="51815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58190" algn="l"/>
                <a:tab pos="2239645" algn="l"/>
              </a:tabLst>
            </a:pPr>
            <a:r>
              <a:rPr dirty="0" sz="1200" spc="75">
                <a:solidFill>
                  <a:srgbClr val="FFFFFF"/>
                </a:solidFill>
                <a:latin typeface="Cambria"/>
                <a:cs typeface="Cambria"/>
              </a:rPr>
              <a:t>BY: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u="sng" sz="1200">
                <a:solidFill>
                  <a:srgbClr val="FFFFFF"/>
                </a:solidFill>
                <a:uFill>
                  <a:solidFill>
                    <a:srgbClr val="FEFEFE"/>
                  </a:solidFill>
                </a:uFill>
                <a:latin typeface="Times New Roman"/>
                <a:cs typeface="Times New Roman"/>
              </a:rPr>
              <a:t>	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00"/>
              </a:spcBef>
              <a:tabLst>
                <a:tab pos="770890" algn="l"/>
                <a:tab pos="2252345" algn="l"/>
              </a:tabLst>
            </a:pPr>
            <a:r>
              <a:rPr dirty="0" sz="1200" spc="85">
                <a:solidFill>
                  <a:srgbClr val="FFFFFF"/>
                </a:solidFill>
                <a:latin typeface="Cambria"/>
                <a:cs typeface="Cambria"/>
              </a:rPr>
              <a:t>NAME:</a:t>
            </a:r>
            <a:r>
              <a:rPr dirty="0" sz="12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u="sng" sz="1200">
                <a:solidFill>
                  <a:srgbClr val="FFFFFF"/>
                </a:solidFill>
                <a:uFill>
                  <a:solidFill>
                    <a:srgbClr val="FEFEFE"/>
                  </a:solidFill>
                </a:uFill>
                <a:latin typeface="Times New Roman"/>
                <a:cs typeface="Times New Roman"/>
              </a:rPr>
              <a:t>	</a:t>
            </a:r>
            <a:endParaRPr sz="1200">
              <a:latin typeface="Times New Roman"/>
              <a:cs typeface="Times New Roman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6240" y="6204965"/>
            <a:ext cx="603364" cy="53459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355" y="0"/>
            <a:ext cx="1591945" cy="6858000"/>
          </a:xfrm>
          <a:custGeom>
            <a:avLst/>
            <a:gdLst/>
            <a:ahLst/>
            <a:cxnLst/>
            <a:rect l="l" t="t" r="r" b="b"/>
            <a:pathLst>
              <a:path w="1591945" h="6858000">
                <a:moveTo>
                  <a:pt x="1591729" y="3432784"/>
                </a:moveTo>
                <a:lnTo>
                  <a:pt x="1589976" y="3425647"/>
                </a:lnTo>
                <a:lnTo>
                  <a:pt x="1584718" y="3418560"/>
                </a:lnTo>
                <a:lnTo>
                  <a:pt x="1355394" y="3189592"/>
                </a:lnTo>
                <a:lnTo>
                  <a:pt x="1350721" y="3189592"/>
                </a:lnTo>
                <a:lnTo>
                  <a:pt x="1350721" y="3184918"/>
                </a:lnTo>
                <a:lnTo>
                  <a:pt x="1346034" y="3184918"/>
                </a:lnTo>
                <a:lnTo>
                  <a:pt x="1340993" y="3179876"/>
                </a:lnTo>
                <a:lnTo>
                  <a:pt x="1245590" y="3179876"/>
                </a:lnTo>
                <a:lnTo>
                  <a:pt x="182511" y="3178352"/>
                </a:lnTo>
                <a:lnTo>
                  <a:pt x="182511" y="0"/>
                </a:lnTo>
                <a:lnTo>
                  <a:pt x="0" y="0"/>
                </a:lnTo>
                <a:lnTo>
                  <a:pt x="0" y="6857632"/>
                </a:lnTo>
                <a:lnTo>
                  <a:pt x="91440" y="6857632"/>
                </a:lnTo>
                <a:lnTo>
                  <a:pt x="182511" y="6857632"/>
                </a:lnTo>
                <a:lnTo>
                  <a:pt x="182511" y="3682568"/>
                </a:lnTo>
                <a:lnTo>
                  <a:pt x="1245590" y="3685311"/>
                </a:lnTo>
                <a:lnTo>
                  <a:pt x="1346034" y="3685311"/>
                </a:lnTo>
                <a:lnTo>
                  <a:pt x="1352156" y="3679190"/>
                </a:lnTo>
                <a:lnTo>
                  <a:pt x="1353959" y="3677755"/>
                </a:lnTo>
                <a:lnTo>
                  <a:pt x="1355394" y="3675951"/>
                </a:lnTo>
                <a:lnTo>
                  <a:pt x="1584718" y="3446996"/>
                </a:lnTo>
                <a:lnTo>
                  <a:pt x="1589976" y="3439922"/>
                </a:lnTo>
                <a:lnTo>
                  <a:pt x="1591729" y="3432784"/>
                </a:lnTo>
                <a:close/>
              </a:path>
            </a:pathLst>
          </a:custGeom>
          <a:solidFill>
            <a:srgbClr val="DD31D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30614" y="354495"/>
            <a:ext cx="8294370" cy="6350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55290" algn="l"/>
                <a:tab pos="5377180" algn="l"/>
              </a:tabLst>
            </a:pPr>
            <a:r>
              <a:rPr dirty="0" sz="4000" spc="320">
                <a:solidFill>
                  <a:srgbClr val="FFFFFF"/>
                </a:solidFill>
                <a:latin typeface="Cambria"/>
                <a:cs typeface="Cambria"/>
              </a:rPr>
              <a:t>DETAILED</a:t>
            </a:r>
            <a:r>
              <a:rPr dirty="0" sz="40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sz="4000" spc="335">
                <a:solidFill>
                  <a:srgbClr val="FFFFFF"/>
                </a:solidFill>
                <a:latin typeface="Cambria"/>
                <a:cs typeface="Cambria"/>
              </a:rPr>
              <a:t>BUDGET</a:t>
            </a:r>
            <a:r>
              <a:rPr dirty="0" sz="40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sz="4000" spc="330">
                <a:solidFill>
                  <a:srgbClr val="FFFFFF"/>
                </a:solidFill>
                <a:latin typeface="Cambria"/>
                <a:cs typeface="Cambria"/>
              </a:rPr>
              <a:t>PROPOSAL</a:t>
            </a:r>
            <a:endParaRPr sz="4000">
              <a:latin typeface="Cambria"/>
              <a:cs typeface="Cambria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300240" y="1014125"/>
            <a:ext cx="11212830" cy="5749925"/>
            <a:chOff x="300240" y="1014125"/>
            <a:chExt cx="11212830" cy="5749925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0240" y="6220447"/>
              <a:ext cx="603364" cy="534593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1635125" y="1022045"/>
              <a:ext cx="9869805" cy="5734050"/>
            </a:xfrm>
            <a:custGeom>
              <a:avLst/>
              <a:gdLst/>
              <a:ahLst/>
              <a:cxnLst/>
              <a:rect l="l" t="t" r="r" b="b"/>
              <a:pathLst>
                <a:path w="9869805" h="5734050">
                  <a:moveTo>
                    <a:pt x="8913596" y="0"/>
                  </a:moveTo>
                  <a:lnTo>
                    <a:pt x="955433" y="0"/>
                  </a:lnTo>
                  <a:lnTo>
                    <a:pt x="905395" y="1435"/>
                  </a:lnTo>
                  <a:lnTo>
                    <a:pt x="855713" y="5397"/>
                  </a:lnTo>
                  <a:lnTo>
                    <a:pt x="806030" y="11874"/>
                  </a:lnTo>
                  <a:lnTo>
                    <a:pt x="756716" y="20878"/>
                  </a:lnTo>
                  <a:lnTo>
                    <a:pt x="708113" y="32397"/>
                  </a:lnTo>
                  <a:lnTo>
                    <a:pt x="660234" y="46799"/>
                  </a:lnTo>
                  <a:lnTo>
                    <a:pt x="613079" y="63360"/>
                  </a:lnTo>
                  <a:lnTo>
                    <a:pt x="566991" y="82435"/>
                  </a:lnTo>
                  <a:lnTo>
                    <a:pt x="521639" y="104038"/>
                  </a:lnTo>
                  <a:lnTo>
                    <a:pt x="477710" y="128155"/>
                  </a:lnTo>
                  <a:lnTo>
                    <a:pt x="435229" y="154076"/>
                  </a:lnTo>
                  <a:lnTo>
                    <a:pt x="393839" y="182511"/>
                  </a:lnTo>
                  <a:lnTo>
                    <a:pt x="354241" y="212750"/>
                  </a:lnTo>
                  <a:lnTo>
                    <a:pt x="316077" y="245516"/>
                  </a:lnTo>
                  <a:lnTo>
                    <a:pt x="279717" y="279717"/>
                  </a:lnTo>
                  <a:lnTo>
                    <a:pt x="245516" y="316077"/>
                  </a:lnTo>
                  <a:lnTo>
                    <a:pt x="212750" y="354241"/>
                  </a:lnTo>
                  <a:lnTo>
                    <a:pt x="182511" y="393839"/>
                  </a:lnTo>
                  <a:lnTo>
                    <a:pt x="154076" y="435228"/>
                  </a:lnTo>
                  <a:lnTo>
                    <a:pt x="128155" y="477710"/>
                  </a:lnTo>
                  <a:lnTo>
                    <a:pt x="104038" y="521639"/>
                  </a:lnTo>
                  <a:lnTo>
                    <a:pt x="82435" y="566991"/>
                  </a:lnTo>
                  <a:lnTo>
                    <a:pt x="63360" y="613079"/>
                  </a:lnTo>
                  <a:lnTo>
                    <a:pt x="46799" y="660234"/>
                  </a:lnTo>
                  <a:lnTo>
                    <a:pt x="32397" y="708113"/>
                  </a:lnTo>
                  <a:lnTo>
                    <a:pt x="20878" y="756716"/>
                  </a:lnTo>
                  <a:lnTo>
                    <a:pt x="11874" y="806030"/>
                  </a:lnTo>
                  <a:lnTo>
                    <a:pt x="5397" y="855713"/>
                  </a:lnTo>
                  <a:lnTo>
                    <a:pt x="1435" y="905395"/>
                  </a:lnTo>
                  <a:lnTo>
                    <a:pt x="0" y="955433"/>
                  </a:lnTo>
                  <a:lnTo>
                    <a:pt x="0" y="4778273"/>
                  </a:lnTo>
                  <a:lnTo>
                    <a:pt x="1435" y="4828311"/>
                  </a:lnTo>
                  <a:lnTo>
                    <a:pt x="5397" y="4877993"/>
                  </a:lnTo>
                  <a:lnTo>
                    <a:pt x="11874" y="4927676"/>
                  </a:lnTo>
                  <a:lnTo>
                    <a:pt x="20878" y="4976990"/>
                  </a:lnTo>
                  <a:lnTo>
                    <a:pt x="32753" y="5025593"/>
                  </a:lnTo>
                  <a:lnTo>
                    <a:pt x="46799" y="5073472"/>
                  </a:lnTo>
                  <a:lnTo>
                    <a:pt x="63715" y="5120640"/>
                  </a:lnTo>
                  <a:lnTo>
                    <a:pt x="82791" y="5166715"/>
                  </a:lnTo>
                  <a:lnTo>
                    <a:pt x="104393" y="5212080"/>
                  </a:lnTo>
                  <a:lnTo>
                    <a:pt x="128155" y="5255996"/>
                  </a:lnTo>
                  <a:lnTo>
                    <a:pt x="154431" y="5298478"/>
                  </a:lnTo>
                  <a:lnTo>
                    <a:pt x="182511" y="5339511"/>
                  </a:lnTo>
                  <a:lnTo>
                    <a:pt x="213118" y="5379478"/>
                  </a:lnTo>
                  <a:lnTo>
                    <a:pt x="245516" y="5417273"/>
                  </a:lnTo>
                  <a:lnTo>
                    <a:pt x="280073" y="5453634"/>
                  </a:lnTo>
                  <a:lnTo>
                    <a:pt x="316077" y="5488190"/>
                  </a:lnTo>
                  <a:lnTo>
                    <a:pt x="354241" y="5520601"/>
                  </a:lnTo>
                  <a:lnTo>
                    <a:pt x="393839" y="5550839"/>
                  </a:lnTo>
                  <a:lnTo>
                    <a:pt x="435229" y="5579275"/>
                  </a:lnTo>
                  <a:lnTo>
                    <a:pt x="477710" y="5605551"/>
                  </a:lnTo>
                  <a:lnTo>
                    <a:pt x="521639" y="5629313"/>
                  </a:lnTo>
                  <a:lnTo>
                    <a:pt x="566991" y="5650915"/>
                  </a:lnTo>
                  <a:lnTo>
                    <a:pt x="613079" y="5669991"/>
                  </a:lnTo>
                  <a:lnTo>
                    <a:pt x="660234" y="5686552"/>
                  </a:lnTo>
                  <a:lnTo>
                    <a:pt x="708113" y="5700953"/>
                  </a:lnTo>
                  <a:lnTo>
                    <a:pt x="756716" y="5712472"/>
                  </a:lnTo>
                  <a:lnTo>
                    <a:pt x="806030" y="5721477"/>
                  </a:lnTo>
                  <a:lnTo>
                    <a:pt x="855713" y="5727954"/>
                  </a:lnTo>
                  <a:lnTo>
                    <a:pt x="905395" y="5731916"/>
                  </a:lnTo>
                  <a:lnTo>
                    <a:pt x="955433" y="5733351"/>
                  </a:lnTo>
                  <a:lnTo>
                    <a:pt x="955433" y="5733719"/>
                  </a:lnTo>
                  <a:lnTo>
                    <a:pt x="8913952" y="5733351"/>
                  </a:lnTo>
                  <a:lnTo>
                    <a:pt x="8963990" y="5731916"/>
                  </a:lnTo>
                  <a:lnTo>
                    <a:pt x="9013672" y="5727954"/>
                  </a:lnTo>
                  <a:lnTo>
                    <a:pt x="9063355" y="5721477"/>
                  </a:lnTo>
                  <a:lnTo>
                    <a:pt x="9112669" y="5712472"/>
                  </a:lnTo>
                  <a:lnTo>
                    <a:pt x="9161272" y="5700598"/>
                  </a:lnTo>
                  <a:lnTo>
                    <a:pt x="9209151" y="5686552"/>
                  </a:lnTo>
                  <a:lnTo>
                    <a:pt x="9256318" y="5669635"/>
                  </a:lnTo>
                  <a:lnTo>
                    <a:pt x="9302394" y="5650560"/>
                  </a:lnTo>
                  <a:lnTo>
                    <a:pt x="9347758" y="5628957"/>
                  </a:lnTo>
                  <a:lnTo>
                    <a:pt x="9391675" y="5605195"/>
                  </a:lnTo>
                  <a:lnTo>
                    <a:pt x="9434156" y="5578919"/>
                  </a:lnTo>
                  <a:lnTo>
                    <a:pt x="9475190" y="5550839"/>
                  </a:lnTo>
                  <a:lnTo>
                    <a:pt x="9515157" y="5520232"/>
                  </a:lnTo>
                  <a:lnTo>
                    <a:pt x="9552952" y="5487835"/>
                  </a:lnTo>
                  <a:lnTo>
                    <a:pt x="9589312" y="5453278"/>
                  </a:lnTo>
                  <a:lnTo>
                    <a:pt x="9623869" y="5417273"/>
                  </a:lnTo>
                  <a:lnTo>
                    <a:pt x="9656279" y="5379110"/>
                  </a:lnTo>
                  <a:lnTo>
                    <a:pt x="9686518" y="5339511"/>
                  </a:lnTo>
                  <a:lnTo>
                    <a:pt x="9714953" y="5298109"/>
                  </a:lnTo>
                  <a:lnTo>
                    <a:pt x="9741230" y="5255641"/>
                  </a:lnTo>
                  <a:lnTo>
                    <a:pt x="9764991" y="5211711"/>
                  </a:lnTo>
                  <a:lnTo>
                    <a:pt x="9786594" y="5166360"/>
                  </a:lnTo>
                  <a:lnTo>
                    <a:pt x="9805670" y="5120271"/>
                  </a:lnTo>
                  <a:lnTo>
                    <a:pt x="9822230" y="5073116"/>
                  </a:lnTo>
                  <a:lnTo>
                    <a:pt x="9836632" y="5025237"/>
                  </a:lnTo>
                  <a:lnTo>
                    <a:pt x="9848151" y="4976634"/>
                  </a:lnTo>
                  <a:lnTo>
                    <a:pt x="9857155" y="4927320"/>
                  </a:lnTo>
                  <a:lnTo>
                    <a:pt x="9863632" y="4877638"/>
                  </a:lnTo>
                  <a:lnTo>
                    <a:pt x="9867595" y="4827955"/>
                  </a:lnTo>
                  <a:lnTo>
                    <a:pt x="9869030" y="4777917"/>
                  </a:lnTo>
                  <a:lnTo>
                    <a:pt x="9869398" y="4777917"/>
                  </a:lnTo>
                  <a:lnTo>
                    <a:pt x="9869030" y="955433"/>
                  </a:lnTo>
                  <a:lnTo>
                    <a:pt x="9867595" y="905395"/>
                  </a:lnTo>
                  <a:lnTo>
                    <a:pt x="9863632" y="855713"/>
                  </a:lnTo>
                  <a:lnTo>
                    <a:pt x="9857155" y="806030"/>
                  </a:lnTo>
                  <a:lnTo>
                    <a:pt x="9848151" y="756716"/>
                  </a:lnTo>
                  <a:lnTo>
                    <a:pt x="9836632" y="708113"/>
                  </a:lnTo>
                  <a:lnTo>
                    <a:pt x="9822230" y="660234"/>
                  </a:lnTo>
                  <a:lnTo>
                    <a:pt x="9805670" y="613079"/>
                  </a:lnTo>
                  <a:lnTo>
                    <a:pt x="9786594" y="566991"/>
                  </a:lnTo>
                  <a:lnTo>
                    <a:pt x="9764991" y="521639"/>
                  </a:lnTo>
                  <a:lnTo>
                    <a:pt x="9740874" y="477710"/>
                  </a:lnTo>
                  <a:lnTo>
                    <a:pt x="9714953" y="435228"/>
                  </a:lnTo>
                  <a:lnTo>
                    <a:pt x="9686518" y="393839"/>
                  </a:lnTo>
                  <a:lnTo>
                    <a:pt x="9656279" y="354241"/>
                  </a:lnTo>
                  <a:lnTo>
                    <a:pt x="9623513" y="316077"/>
                  </a:lnTo>
                  <a:lnTo>
                    <a:pt x="9589312" y="279717"/>
                  </a:lnTo>
                  <a:lnTo>
                    <a:pt x="9552952" y="245516"/>
                  </a:lnTo>
                  <a:lnTo>
                    <a:pt x="9514789" y="212750"/>
                  </a:lnTo>
                  <a:lnTo>
                    <a:pt x="9475190" y="182511"/>
                  </a:lnTo>
                  <a:lnTo>
                    <a:pt x="9433801" y="154076"/>
                  </a:lnTo>
                  <a:lnTo>
                    <a:pt x="9391319" y="128155"/>
                  </a:lnTo>
                  <a:lnTo>
                    <a:pt x="9347390" y="104038"/>
                  </a:lnTo>
                  <a:lnTo>
                    <a:pt x="9302038" y="82435"/>
                  </a:lnTo>
                  <a:lnTo>
                    <a:pt x="9255950" y="63360"/>
                  </a:lnTo>
                  <a:lnTo>
                    <a:pt x="9208795" y="46799"/>
                  </a:lnTo>
                  <a:lnTo>
                    <a:pt x="9160916" y="32397"/>
                  </a:lnTo>
                  <a:lnTo>
                    <a:pt x="9112313" y="20878"/>
                  </a:lnTo>
                  <a:lnTo>
                    <a:pt x="9062999" y="11874"/>
                  </a:lnTo>
                  <a:lnTo>
                    <a:pt x="9013317" y="5397"/>
                  </a:lnTo>
                  <a:lnTo>
                    <a:pt x="8963634" y="1435"/>
                  </a:lnTo>
                  <a:lnTo>
                    <a:pt x="89135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1635125" y="1022045"/>
              <a:ext cx="9869805" cy="5734050"/>
            </a:xfrm>
            <a:custGeom>
              <a:avLst/>
              <a:gdLst/>
              <a:ahLst/>
              <a:cxnLst/>
              <a:rect l="l" t="t" r="r" b="b"/>
              <a:pathLst>
                <a:path w="9869805" h="5734050">
                  <a:moveTo>
                    <a:pt x="0" y="955433"/>
                  </a:moveTo>
                  <a:lnTo>
                    <a:pt x="1435" y="905395"/>
                  </a:lnTo>
                  <a:lnTo>
                    <a:pt x="5397" y="855713"/>
                  </a:lnTo>
                  <a:lnTo>
                    <a:pt x="11874" y="806030"/>
                  </a:lnTo>
                  <a:lnTo>
                    <a:pt x="20878" y="756716"/>
                  </a:lnTo>
                  <a:lnTo>
                    <a:pt x="32397" y="708113"/>
                  </a:lnTo>
                  <a:lnTo>
                    <a:pt x="46799" y="660234"/>
                  </a:lnTo>
                  <a:lnTo>
                    <a:pt x="63360" y="613079"/>
                  </a:lnTo>
                  <a:lnTo>
                    <a:pt x="82435" y="566991"/>
                  </a:lnTo>
                  <a:lnTo>
                    <a:pt x="104038" y="521639"/>
                  </a:lnTo>
                  <a:lnTo>
                    <a:pt x="128155" y="477710"/>
                  </a:lnTo>
                  <a:lnTo>
                    <a:pt x="154076" y="435228"/>
                  </a:lnTo>
                  <a:lnTo>
                    <a:pt x="182511" y="393839"/>
                  </a:lnTo>
                  <a:lnTo>
                    <a:pt x="212750" y="354241"/>
                  </a:lnTo>
                  <a:lnTo>
                    <a:pt x="245516" y="316077"/>
                  </a:lnTo>
                  <a:lnTo>
                    <a:pt x="279717" y="279717"/>
                  </a:lnTo>
                  <a:lnTo>
                    <a:pt x="316077" y="245516"/>
                  </a:lnTo>
                  <a:lnTo>
                    <a:pt x="354241" y="212750"/>
                  </a:lnTo>
                  <a:lnTo>
                    <a:pt x="393839" y="182511"/>
                  </a:lnTo>
                  <a:lnTo>
                    <a:pt x="435229" y="154076"/>
                  </a:lnTo>
                  <a:lnTo>
                    <a:pt x="477710" y="128155"/>
                  </a:lnTo>
                  <a:lnTo>
                    <a:pt x="521639" y="104038"/>
                  </a:lnTo>
                  <a:lnTo>
                    <a:pt x="566991" y="82435"/>
                  </a:lnTo>
                  <a:lnTo>
                    <a:pt x="613079" y="63360"/>
                  </a:lnTo>
                  <a:lnTo>
                    <a:pt x="660234" y="46799"/>
                  </a:lnTo>
                  <a:lnTo>
                    <a:pt x="708113" y="32397"/>
                  </a:lnTo>
                  <a:lnTo>
                    <a:pt x="756716" y="20878"/>
                  </a:lnTo>
                  <a:lnTo>
                    <a:pt x="806030" y="11874"/>
                  </a:lnTo>
                  <a:lnTo>
                    <a:pt x="855713" y="5397"/>
                  </a:lnTo>
                  <a:lnTo>
                    <a:pt x="905395" y="1435"/>
                  </a:lnTo>
                  <a:lnTo>
                    <a:pt x="955433" y="0"/>
                  </a:lnTo>
                  <a:lnTo>
                    <a:pt x="8913596" y="0"/>
                  </a:lnTo>
                  <a:lnTo>
                    <a:pt x="8963634" y="1435"/>
                  </a:lnTo>
                  <a:lnTo>
                    <a:pt x="9013317" y="5397"/>
                  </a:lnTo>
                  <a:lnTo>
                    <a:pt x="9062999" y="11874"/>
                  </a:lnTo>
                  <a:lnTo>
                    <a:pt x="9112313" y="20878"/>
                  </a:lnTo>
                  <a:lnTo>
                    <a:pt x="9160916" y="32397"/>
                  </a:lnTo>
                  <a:lnTo>
                    <a:pt x="9208795" y="46799"/>
                  </a:lnTo>
                  <a:lnTo>
                    <a:pt x="9255950" y="63360"/>
                  </a:lnTo>
                  <a:lnTo>
                    <a:pt x="9302038" y="82435"/>
                  </a:lnTo>
                  <a:lnTo>
                    <a:pt x="9347390" y="104038"/>
                  </a:lnTo>
                  <a:lnTo>
                    <a:pt x="9391319" y="128155"/>
                  </a:lnTo>
                  <a:lnTo>
                    <a:pt x="9433801" y="154076"/>
                  </a:lnTo>
                  <a:lnTo>
                    <a:pt x="9475190" y="182511"/>
                  </a:lnTo>
                  <a:lnTo>
                    <a:pt x="9514789" y="212750"/>
                  </a:lnTo>
                  <a:lnTo>
                    <a:pt x="9552952" y="245516"/>
                  </a:lnTo>
                  <a:lnTo>
                    <a:pt x="9589312" y="279717"/>
                  </a:lnTo>
                  <a:lnTo>
                    <a:pt x="9623513" y="316077"/>
                  </a:lnTo>
                  <a:lnTo>
                    <a:pt x="9656279" y="354241"/>
                  </a:lnTo>
                  <a:lnTo>
                    <a:pt x="9686518" y="393839"/>
                  </a:lnTo>
                  <a:lnTo>
                    <a:pt x="9714953" y="435228"/>
                  </a:lnTo>
                  <a:lnTo>
                    <a:pt x="9740874" y="477710"/>
                  </a:lnTo>
                  <a:lnTo>
                    <a:pt x="9764991" y="521639"/>
                  </a:lnTo>
                  <a:lnTo>
                    <a:pt x="9786594" y="566991"/>
                  </a:lnTo>
                  <a:lnTo>
                    <a:pt x="9805670" y="613079"/>
                  </a:lnTo>
                  <a:lnTo>
                    <a:pt x="9822230" y="660234"/>
                  </a:lnTo>
                  <a:lnTo>
                    <a:pt x="9836632" y="708113"/>
                  </a:lnTo>
                  <a:lnTo>
                    <a:pt x="9848151" y="756716"/>
                  </a:lnTo>
                  <a:lnTo>
                    <a:pt x="9857155" y="806030"/>
                  </a:lnTo>
                  <a:lnTo>
                    <a:pt x="9863632" y="855713"/>
                  </a:lnTo>
                  <a:lnTo>
                    <a:pt x="9867595" y="905395"/>
                  </a:lnTo>
                  <a:lnTo>
                    <a:pt x="9869030" y="955433"/>
                  </a:lnTo>
                  <a:lnTo>
                    <a:pt x="9869398" y="4777917"/>
                  </a:lnTo>
                  <a:lnTo>
                    <a:pt x="9869030" y="4777917"/>
                  </a:lnTo>
                  <a:lnTo>
                    <a:pt x="9867595" y="4827955"/>
                  </a:lnTo>
                  <a:lnTo>
                    <a:pt x="9863632" y="4877638"/>
                  </a:lnTo>
                  <a:lnTo>
                    <a:pt x="9857155" y="4927320"/>
                  </a:lnTo>
                  <a:lnTo>
                    <a:pt x="9848151" y="4976634"/>
                  </a:lnTo>
                  <a:lnTo>
                    <a:pt x="9836632" y="5025237"/>
                  </a:lnTo>
                  <a:lnTo>
                    <a:pt x="9822230" y="5073116"/>
                  </a:lnTo>
                  <a:lnTo>
                    <a:pt x="9805670" y="5120271"/>
                  </a:lnTo>
                  <a:lnTo>
                    <a:pt x="9786594" y="5166360"/>
                  </a:lnTo>
                  <a:lnTo>
                    <a:pt x="9764991" y="5211711"/>
                  </a:lnTo>
                  <a:lnTo>
                    <a:pt x="9741230" y="5255641"/>
                  </a:lnTo>
                  <a:lnTo>
                    <a:pt x="9714953" y="5298109"/>
                  </a:lnTo>
                  <a:lnTo>
                    <a:pt x="9686518" y="5339511"/>
                  </a:lnTo>
                  <a:lnTo>
                    <a:pt x="9656279" y="5379110"/>
                  </a:lnTo>
                  <a:lnTo>
                    <a:pt x="9623869" y="5417273"/>
                  </a:lnTo>
                  <a:lnTo>
                    <a:pt x="9589312" y="5453278"/>
                  </a:lnTo>
                  <a:lnTo>
                    <a:pt x="9552952" y="5487835"/>
                  </a:lnTo>
                  <a:lnTo>
                    <a:pt x="9515157" y="5520232"/>
                  </a:lnTo>
                  <a:lnTo>
                    <a:pt x="9475190" y="5550839"/>
                  </a:lnTo>
                  <a:lnTo>
                    <a:pt x="9434156" y="5578919"/>
                  </a:lnTo>
                  <a:lnTo>
                    <a:pt x="9391675" y="5605195"/>
                  </a:lnTo>
                  <a:lnTo>
                    <a:pt x="9347758" y="5628957"/>
                  </a:lnTo>
                  <a:lnTo>
                    <a:pt x="9302394" y="5650560"/>
                  </a:lnTo>
                  <a:lnTo>
                    <a:pt x="9256318" y="5669635"/>
                  </a:lnTo>
                  <a:lnTo>
                    <a:pt x="9209151" y="5686552"/>
                  </a:lnTo>
                  <a:lnTo>
                    <a:pt x="9161272" y="5700598"/>
                  </a:lnTo>
                  <a:lnTo>
                    <a:pt x="9112669" y="5712472"/>
                  </a:lnTo>
                  <a:lnTo>
                    <a:pt x="9063355" y="5721477"/>
                  </a:lnTo>
                  <a:lnTo>
                    <a:pt x="9013672" y="5727954"/>
                  </a:lnTo>
                  <a:lnTo>
                    <a:pt x="8963990" y="5731916"/>
                  </a:lnTo>
                  <a:lnTo>
                    <a:pt x="8913952" y="5733351"/>
                  </a:lnTo>
                  <a:lnTo>
                    <a:pt x="955433" y="5733719"/>
                  </a:lnTo>
                  <a:lnTo>
                    <a:pt x="955433" y="5733351"/>
                  </a:lnTo>
                  <a:lnTo>
                    <a:pt x="905395" y="5731916"/>
                  </a:lnTo>
                  <a:lnTo>
                    <a:pt x="855713" y="5727954"/>
                  </a:lnTo>
                  <a:lnTo>
                    <a:pt x="806030" y="5721477"/>
                  </a:lnTo>
                  <a:lnTo>
                    <a:pt x="756716" y="5712472"/>
                  </a:lnTo>
                  <a:lnTo>
                    <a:pt x="708113" y="5700953"/>
                  </a:lnTo>
                  <a:lnTo>
                    <a:pt x="660234" y="5686552"/>
                  </a:lnTo>
                  <a:lnTo>
                    <a:pt x="613079" y="5669991"/>
                  </a:lnTo>
                  <a:lnTo>
                    <a:pt x="566991" y="5650915"/>
                  </a:lnTo>
                  <a:lnTo>
                    <a:pt x="521639" y="5629313"/>
                  </a:lnTo>
                  <a:lnTo>
                    <a:pt x="477710" y="5605551"/>
                  </a:lnTo>
                  <a:lnTo>
                    <a:pt x="435229" y="5579275"/>
                  </a:lnTo>
                  <a:lnTo>
                    <a:pt x="393839" y="5550839"/>
                  </a:lnTo>
                  <a:lnTo>
                    <a:pt x="354241" y="5520601"/>
                  </a:lnTo>
                  <a:lnTo>
                    <a:pt x="316077" y="5488190"/>
                  </a:lnTo>
                  <a:lnTo>
                    <a:pt x="280073" y="5453634"/>
                  </a:lnTo>
                  <a:lnTo>
                    <a:pt x="245516" y="5417273"/>
                  </a:lnTo>
                  <a:lnTo>
                    <a:pt x="213118" y="5379478"/>
                  </a:lnTo>
                  <a:lnTo>
                    <a:pt x="182511" y="5339511"/>
                  </a:lnTo>
                  <a:lnTo>
                    <a:pt x="154431" y="5298478"/>
                  </a:lnTo>
                  <a:lnTo>
                    <a:pt x="128155" y="5255996"/>
                  </a:lnTo>
                  <a:lnTo>
                    <a:pt x="104393" y="5212080"/>
                  </a:lnTo>
                  <a:lnTo>
                    <a:pt x="82791" y="5166715"/>
                  </a:lnTo>
                  <a:lnTo>
                    <a:pt x="63715" y="5120640"/>
                  </a:lnTo>
                  <a:lnTo>
                    <a:pt x="46799" y="5073472"/>
                  </a:lnTo>
                  <a:lnTo>
                    <a:pt x="32753" y="5025593"/>
                  </a:lnTo>
                  <a:lnTo>
                    <a:pt x="20878" y="4976990"/>
                  </a:lnTo>
                  <a:lnTo>
                    <a:pt x="11874" y="4927676"/>
                  </a:lnTo>
                  <a:lnTo>
                    <a:pt x="5397" y="4877993"/>
                  </a:lnTo>
                  <a:lnTo>
                    <a:pt x="1435" y="4828311"/>
                  </a:lnTo>
                  <a:lnTo>
                    <a:pt x="0" y="4778273"/>
                  </a:lnTo>
                  <a:lnTo>
                    <a:pt x="0" y="955433"/>
                  </a:lnTo>
                  <a:close/>
                </a:path>
              </a:pathLst>
            </a:custGeom>
            <a:ln w="15839">
              <a:solidFill>
                <a:srgbClr val="DD31D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aphicFrame>
        <p:nvGraphicFramePr>
          <p:cNvPr id="8" name="object 8" descr=""/>
          <p:cNvGraphicFramePr>
            <a:graphicFrameLocks noGrp="1"/>
          </p:cNvGraphicFramePr>
          <p:nvPr/>
        </p:nvGraphicFramePr>
        <p:xfrm>
          <a:off x="3232797" y="1242364"/>
          <a:ext cx="6174105" cy="47764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66165"/>
                <a:gridCol w="1693545"/>
                <a:gridCol w="1620519"/>
                <a:gridCol w="805179"/>
                <a:gridCol w="978535"/>
              </a:tblGrid>
              <a:tr h="381635">
                <a:tc>
                  <a:txBody>
                    <a:bodyPr/>
                    <a:lstStyle/>
                    <a:p>
                      <a:pPr marL="41910">
                        <a:lnSpc>
                          <a:spcPts val="1650"/>
                        </a:lnSpc>
                        <a:spcBef>
                          <a:spcPts val="1255"/>
                        </a:spcBef>
                      </a:pPr>
                      <a:r>
                        <a:rPr dirty="0" sz="1400" spc="-10" b="1">
                          <a:latin typeface="Calibri"/>
                          <a:cs typeface="Calibri"/>
                        </a:rPr>
                        <a:t>VENDOR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B="0" marT="15938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1650"/>
                        </a:lnSpc>
                        <a:spcBef>
                          <a:spcPts val="1255"/>
                        </a:spcBef>
                      </a:pPr>
                      <a:r>
                        <a:rPr dirty="0" sz="1400" spc="-10" b="1">
                          <a:latin typeface="Calibri"/>
                          <a:cs typeface="Calibri"/>
                        </a:rPr>
                        <a:t>SERVICES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B="0" marT="159385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3180">
                        <a:lnSpc>
                          <a:spcPts val="1650"/>
                        </a:lnSpc>
                        <a:spcBef>
                          <a:spcPts val="1255"/>
                        </a:spcBef>
                      </a:pPr>
                      <a:r>
                        <a:rPr dirty="0" sz="1400" spc="-10" b="1">
                          <a:latin typeface="Calibri"/>
                          <a:cs typeface="Calibri"/>
                        </a:rPr>
                        <a:t>PARTICULARS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B="0" marT="159385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ts val="1650"/>
                        </a:lnSpc>
                        <a:spcBef>
                          <a:spcPts val="1255"/>
                        </a:spcBef>
                      </a:pPr>
                      <a:r>
                        <a:rPr dirty="0" sz="1400" spc="-10" b="1">
                          <a:latin typeface="Calibri"/>
                          <a:cs typeface="Calibri"/>
                        </a:rPr>
                        <a:t>AMOUNT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B="0" marT="159385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81915">
                        <a:lnSpc>
                          <a:spcPts val="1650"/>
                        </a:lnSpc>
                        <a:spcBef>
                          <a:spcPts val="1255"/>
                        </a:spcBef>
                      </a:pPr>
                      <a:r>
                        <a:rPr dirty="0" sz="1400" spc="-10" b="1">
                          <a:latin typeface="Calibri"/>
                          <a:cs typeface="Calibri"/>
                        </a:rPr>
                        <a:t>TOTAL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B="0" marT="15938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</a:tr>
              <a:tr h="2800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41910">
                        <a:lnSpc>
                          <a:spcPct val="100000"/>
                        </a:lnSpc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Mc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Donalds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698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42545">
                        <a:lnSpc>
                          <a:spcPct val="100000"/>
                        </a:lnSpc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Party</a:t>
                      </a:r>
                      <a:r>
                        <a:rPr dirty="0" sz="90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Package</a:t>
                      </a:r>
                      <a:r>
                        <a:rPr dirty="0" sz="9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Inclusions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698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43180">
                        <a:lnSpc>
                          <a:spcPct val="100000"/>
                        </a:lnSpc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100</a:t>
                      </a:r>
                      <a:r>
                        <a:rPr dirty="0" sz="9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5">
                          <a:latin typeface="Calibri"/>
                          <a:cs typeface="Calibri"/>
                        </a:rPr>
                        <a:t>pax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698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41910">
                        <a:lnSpc>
                          <a:spcPct val="100000"/>
                        </a:lnSpc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7,000.00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698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2B3339"/>
                    </a:solidFill>
                  </a:tcPr>
                </a:tc>
              </a:tr>
              <a:tr h="1403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960"/>
                        </a:lnSpc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Themed</a:t>
                      </a:r>
                      <a:r>
                        <a:rPr dirty="0" sz="9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Giveaways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</a:tr>
              <a:tr h="1403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955"/>
                        </a:lnSpc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Lights</a:t>
                      </a:r>
                      <a:r>
                        <a:rPr dirty="0" sz="9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sounds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</a:tr>
              <a:tr h="1403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960"/>
                        </a:lnSpc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Chairs,</a:t>
                      </a:r>
                      <a:r>
                        <a:rPr dirty="0" sz="9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Tables,</a:t>
                      </a:r>
                      <a:r>
                        <a:rPr dirty="0" sz="9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etc.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955"/>
                        </a:lnSpc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Hosting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960"/>
                        </a:lnSpc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Games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</a:tr>
              <a:tr h="1403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955"/>
                        </a:lnSpc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1Gift</a:t>
                      </a:r>
                      <a:r>
                        <a:rPr dirty="0" sz="9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for</a:t>
                      </a:r>
                      <a:r>
                        <a:rPr dirty="0" sz="9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the</a:t>
                      </a:r>
                      <a:r>
                        <a:rPr dirty="0" sz="9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Celebrant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</a:tr>
              <a:tr h="2044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960"/>
                        </a:lnSpc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Baloons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</a:tr>
              <a:tr h="3378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Mc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Donald</a:t>
                      </a:r>
                      <a:r>
                        <a:rPr dirty="0" sz="9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Mascot</a:t>
                      </a:r>
                      <a:r>
                        <a:rPr dirty="0" sz="9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Appearance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826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7,000.00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826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</a:tr>
              <a:tr h="2736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42545">
                        <a:lnSpc>
                          <a:spcPct val="100000"/>
                        </a:lnSpc>
                      </a:pPr>
                      <a:r>
                        <a:rPr dirty="0" sz="900" spc="-20" b="1">
                          <a:latin typeface="Calibri"/>
                          <a:cs typeface="Calibri"/>
                        </a:rPr>
                        <a:t>Food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127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43180">
                        <a:lnSpc>
                          <a:spcPct val="100000"/>
                        </a:lnSpc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60</a:t>
                      </a:r>
                      <a:r>
                        <a:rPr dirty="0" sz="9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pax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5">
                          <a:latin typeface="Calibri"/>
                          <a:cs typeface="Calibri"/>
                        </a:rPr>
                        <a:t>195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127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41910">
                        <a:lnSpc>
                          <a:spcPct val="100000"/>
                        </a:lnSpc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11,700.00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127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41910">
                        <a:lnSpc>
                          <a:spcPct val="100000"/>
                        </a:lnSpc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11,700.00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127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</a:tr>
              <a:tr h="1492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960"/>
                        </a:lnSpc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Adult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2545" marR="106680">
                        <a:lnSpc>
                          <a:spcPts val="960"/>
                        </a:lnSpc>
                        <a:spcBef>
                          <a:spcPts val="80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1pc</a:t>
                      </a:r>
                      <a:r>
                        <a:rPr dirty="0" sz="9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Chicken</a:t>
                      </a:r>
                      <a:r>
                        <a:rPr dirty="0" sz="9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Mcdo with</a:t>
                      </a:r>
                      <a:r>
                        <a:rPr dirty="0" sz="9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Spaghetti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Regular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Drink,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Sundae</a:t>
                      </a:r>
                      <a:r>
                        <a:rPr dirty="0" sz="9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9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Fries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1016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</a:tr>
              <a:tr h="2222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900" spc="-20" b="1">
                          <a:latin typeface="Calibri"/>
                          <a:cs typeface="Calibri"/>
                        </a:rPr>
                        <a:t>Kids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826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318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40</a:t>
                      </a:r>
                      <a:r>
                        <a:rPr dirty="0" sz="9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pax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5">
                          <a:latin typeface="Calibri"/>
                          <a:cs typeface="Calibri"/>
                        </a:rPr>
                        <a:t>208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826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8,320.00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826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spcBef>
                          <a:spcPts val="380"/>
                        </a:spcBef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8,320.00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826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</a:tr>
              <a:tr h="4667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algn="just" marL="42545" marR="51435">
                        <a:lnSpc>
                          <a:spcPct val="89200"/>
                        </a:lnSpc>
                        <a:spcBef>
                          <a:spcPts val="135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1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pc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Chicken</a:t>
                      </a:r>
                      <a:r>
                        <a:rPr dirty="0" sz="9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Mcdo</a:t>
                      </a:r>
                      <a:r>
                        <a:rPr dirty="0" sz="900" spc="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with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 Spaghetti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 regular</a:t>
                      </a:r>
                      <a:r>
                        <a:rPr dirty="0" sz="9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drink,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Sundae</a:t>
                      </a:r>
                      <a:r>
                        <a:rPr dirty="0" sz="9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9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a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 Happy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 Meal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5">
                          <a:latin typeface="Calibri"/>
                          <a:cs typeface="Calibri"/>
                        </a:rPr>
                        <a:t>Toy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1714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</a:tr>
              <a:tr h="1917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ts val="1030"/>
                        </a:lnSpc>
                        <a:spcBef>
                          <a:spcPts val="380"/>
                        </a:spcBef>
                      </a:pPr>
                      <a:r>
                        <a:rPr dirty="0" sz="900" spc="-10" b="1">
                          <a:latin typeface="Calibri"/>
                          <a:cs typeface="Calibri"/>
                        </a:rPr>
                        <a:t>27,020.00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826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</a:tr>
              <a:tr h="1092835">
                <a:tc>
                  <a:txBody>
                    <a:bodyPr/>
                    <a:lstStyle/>
                    <a:p>
                      <a:pPr marL="41910">
                        <a:lnSpc>
                          <a:spcPts val="1060"/>
                        </a:lnSpc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Tins</a:t>
                      </a:r>
                      <a:r>
                        <a:rPr dirty="0" sz="9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Sweet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1060"/>
                        </a:lnSpc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Dessert</a:t>
                      </a:r>
                      <a:r>
                        <a:rPr dirty="0" sz="900" spc="-5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Buffet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3180">
                        <a:lnSpc>
                          <a:spcPts val="1060"/>
                        </a:lnSpc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10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Candy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Bars/Marshmallows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 marL="4318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2</a:t>
                      </a:r>
                      <a:r>
                        <a:rPr dirty="0" sz="9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Dozen</a:t>
                      </a:r>
                      <a:r>
                        <a:rPr dirty="0" sz="9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Donuts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43180" marR="65405">
                        <a:lnSpc>
                          <a:spcPct val="102600"/>
                        </a:lnSpc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Choco</a:t>
                      </a:r>
                      <a:r>
                        <a:rPr dirty="0" sz="9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Coated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Fruits</a:t>
                      </a:r>
                      <a:r>
                        <a:rPr dirty="0" sz="9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Biscuits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Cupcakes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 marL="4318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Cookies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43180">
                        <a:lnSpc>
                          <a:spcPts val="1030"/>
                        </a:lnSpc>
                        <a:spcBef>
                          <a:spcPts val="5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Cake</a:t>
                      </a:r>
                      <a:r>
                        <a:rPr dirty="0" sz="90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Jars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41910">
                        <a:lnSpc>
                          <a:spcPts val="1030"/>
                        </a:lnSpc>
                        <a:spcBef>
                          <a:spcPts val="5"/>
                        </a:spcBef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5,000.00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41910">
                        <a:lnSpc>
                          <a:spcPts val="1030"/>
                        </a:lnSpc>
                        <a:spcBef>
                          <a:spcPts val="5"/>
                        </a:spcBef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5,000.00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355" y="0"/>
            <a:ext cx="1591945" cy="6858000"/>
          </a:xfrm>
          <a:custGeom>
            <a:avLst/>
            <a:gdLst/>
            <a:ahLst/>
            <a:cxnLst/>
            <a:rect l="l" t="t" r="r" b="b"/>
            <a:pathLst>
              <a:path w="1591945" h="6858000">
                <a:moveTo>
                  <a:pt x="1591729" y="3432784"/>
                </a:moveTo>
                <a:lnTo>
                  <a:pt x="1589976" y="3425647"/>
                </a:lnTo>
                <a:lnTo>
                  <a:pt x="1584718" y="3418560"/>
                </a:lnTo>
                <a:lnTo>
                  <a:pt x="1355394" y="3189592"/>
                </a:lnTo>
                <a:lnTo>
                  <a:pt x="1350721" y="3189592"/>
                </a:lnTo>
                <a:lnTo>
                  <a:pt x="1350721" y="3184918"/>
                </a:lnTo>
                <a:lnTo>
                  <a:pt x="1346034" y="3184918"/>
                </a:lnTo>
                <a:lnTo>
                  <a:pt x="1340993" y="3179876"/>
                </a:lnTo>
                <a:lnTo>
                  <a:pt x="1245590" y="3179876"/>
                </a:lnTo>
                <a:lnTo>
                  <a:pt x="182511" y="3178352"/>
                </a:lnTo>
                <a:lnTo>
                  <a:pt x="182511" y="0"/>
                </a:lnTo>
                <a:lnTo>
                  <a:pt x="0" y="0"/>
                </a:lnTo>
                <a:lnTo>
                  <a:pt x="0" y="6857632"/>
                </a:lnTo>
                <a:lnTo>
                  <a:pt x="91440" y="6857632"/>
                </a:lnTo>
                <a:lnTo>
                  <a:pt x="182511" y="6857632"/>
                </a:lnTo>
                <a:lnTo>
                  <a:pt x="182511" y="3682568"/>
                </a:lnTo>
                <a:lnTo>
                  <a:pt x="1245590" y="3685311"/>
                </a:lnTo>
                <a:lnTo>
                  <a:pt x="1346034" y="3685311"/>
                </a:lnTo>
                <a:lnTo>
                  <a:pt x="1352156" y="3679190"/>
                </a:lnTo>
                <a:lnTo>
                  <a:pt x="1353959" y="3677755"/>
                </a:lnTo>
                <a:lnTo>
                  <a:pt x="1355394" y="3675951"/>
                </a:lnTo>
                <a:lnTo>
                  <a:pt x="1584718" y="3446996"/>
                </a:lnTo>
                <a:lnTo>
                  <a:pt x="1589976" y="3439922"/>
                </a:lnTo>
                <a:lnTo>
                  <a:pt x="1591729" y="3432784"/>
                </a:lnTo>
                <a:close/>
              </a:path>
            </a:pathLst>
          </a:custGeom>
          <a:solidFill>
            <a:srgbClr val="DD31D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87777" y="332892"/>
            <a:ext cx="8294370" cy="6350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55290" algn="l"/>
                <a:tab pos="5377180" algn="l"/>
              </a:tabLst>
            </a:pPr>
            <a:r>
              <a:rPr dirty="0" sz="4000" spc="320">
                <a:solidFill>
                  <a:srgbClr val="FFFFFF"/>
                </a:solidFill>
                <a:latin typeface="Cambria"/>
                <a:cs typeface="Cambria"/>
              </a:rPr>
              <a:t>DETAILED</a:t>
            </a:r>
            <a:r>
              <a:rPr dirty="0" sz="40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sz="4000" spc="335">
                <a:solidFill>
                  <a:srgbClr val="FFFFFF"/>
                </a:solidFill>
                <a:latin typeface="Cambria"/>
                <a:cs typeface="Cambria"/>
              </a:rPr>
              <a:t>BUDGET</a:t>
            </a:r>
            <a:r>
              <a:rPr dirty="0" sz="40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sz="4000" spc="330">
                <a:solidFill>
                  <a:srgbClr val="FFFFFF"/>
                </a:solidFill>
                <a:latin typeface="Cambria"/>
                <a:cs typeface="Cambria"/>
              </a:rPr>
              <a:t>PROPOSAL</a:t>
            </a:r>
            <a:endParaRPr sz="4000">
              <a:latin typeface="Cambria"/>
              <a:cs typeface="Cambria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713234" y="992154"/>
            <a:ext cx="9713595" cy="5641975"/>
            <a:chOff x="1713234" y="992154"/>
            <a:chExt cx="9713595" cy="5641975"/>
          </a:xfrm>
        </p:grpSpPr>
        <p:sp>
          <p:nvSpPr>
            <p:cNvPr id="5" name="object 5" descr=""/>
            <p:cNvSpPr/>
            <p:nvPr/>
          </p:nvSpPr>
          <p:spPr>
            <a:xfrm>
              <a:off x="1721154" y="1000074"/>
              <a:ext cx="9697720" cy="5626100"/>
            </a:xfrm>
            <a:custGeom>
              <a:avLst/>
              <a:gdLst/>
              <a:ahLst/>
              <a:cxnLst/>
              <a:rect l="l" t="t" r="r" b="b"/>
              <a:pathLst>
                <a:path w="9697720" h="5626100">
                  <a:moveTo>
                    <a:pt x="8759520" y="0"/>
                  </a:moveTo>
                  <a:lnTo>
                    <a:pt x="937450" y="0"/>
                  </a:lnTo>
                  <a:lnTo>
                    <a:pt x="888479" y="1447"/>
                  </a:lnTo>
                  <a:lnTo>
                    <a:pt x="839520" y="5041"/>
                  </a:lnTo>
                  <a:lnTo>
                    <a:pt x="790930" y="11531"/>
                  </a:lnTo>
                  <a:lnTo>
                    <a:pt x="742683" y="20523"/>
                  </a:lnTo>
                  <a:lnTo>
                    <a:pt x="694804" y="32042"/>
                  </a:lnTo>
                  <a:lnTo>
                    <a:pt x="647649" y="45720"/>
                  </a:lnTo>
                  <a:lnTo>
                    <a:pt x="601560" y="62280"/>
                  </a:lnTo>
                  <a:lnTo>
                    <a:pt x="556209" y="81000"/>
                  </a:lnTo>
                  <a:lnTo>
                    <a:pt x="511924" y="102247"/>
                  </a:lnTo>
                  <a:lnTo>
                    <a:pt x="468718" y="125641"/>
                  </a:lnTo>
                  <a:lnTo>
                    <a:pt x="426961" y="151206"/>
                  </a:lnTo>
                  <a:lnTo>
                    <a:pt x="386283" y="178930"/>
                  </a:lnTo>
                  <a:lnTo>
                    <a:pt x="347408" y="208800"/>
                  </a:lnTo>
                  <a:lnTo>
                    <a:pt x="310324" y="240842"/>
                  </a:lnTo>
                  <a:lnTo>
                    <a:pt x="274688" y="274688"/>
                  </a:lnTo>
                  <a:lnTo>
                    <a:pt x="240842" y="310324"/>
                  </a:lnTo>
                  <a:lnTo>
                    <a:pt x="208800" y="347408"/>
                  </a:lnTo>
                  <a:lnTo>
                    <a:pt x="178930" y="386283"/>
                  </a:lnTo>
                  <a:lnTo>
                    <a:pt x="151206" y="426961"/>
                  </a:lnTo>
                  <a:lnTo>
                    <a:pt x="125641" y="468731"/>
                  </a:lnTo>
                  <a:lnTo>
                    <a:pt x="102247" y="511924"/>
                  </a:lnTo>
                  <a:lnTo>
                    <a:pt x="81000" y="556209"/>
                  </a:lnTo>
                  <a:lnTo>
                    <a:pt x="62280" y="601560"/>
                  </a:lnTo>
                  <a:lnTo>
                    <a:pt x="45719" y="647649"/>
                  </a:lnTo>
                  <a:lnTo>
                    <a:pt x="32042" y="694804"/>
                  </a:lnTo>
                  <a:lnTo>
                    <a:pt x="20523" y="742683"/>
                  </a:lnTo>
                  <a:lnTo>
                    <a:pt x="11518" y="790930"/>
                  </a:lnTo>
                  <a:lnTo>
                    <a:pt x="5041" y="839520"/>
                  </a:lnTo>
                  <a:lnTo>
                    <a:pt x="1447" y="888492"/>
                  </a:lnTo>
                  <a:lnTo>
                    <a:pt x="0" y="937450"/>
                  </a:lnTo>
                  <a:lnTo>
                    <a:pt x="0" y="4688649"/>
                  </a:lnTo>
                  <a:lnTo>
                    <a:pt x="1447" y="4737608"/>
                  </a:lnTo>
                  <a:lnTo>
                    <a:pt x="5041" y="4786566"/>
                  </a:lnTo>
                  <a:lnTo>
                    <a:pt x="11518" y="4835169"/>
                  </a:lnTo>
                  <a:lnTo>
                    <a:pt x="20523" y="4883404"/>
                  </a:lnTo>
                  <a:lnTo>
                    <a:pt x="32042" y="4931283"/>
                  </a:lnTo>
                  <a:lnTo>
                    <a:pt x="46088" y="4978082"/>
                  </a:lnTo>
                  <a:lnTo>
                    <a:pt x="62280" y="5024526"/>
                  </a:lnTo>
                  <a:lnTo>
                    <a:pt x="81000" y="5069890"/>
                  </a:lnTo>
                  <a:lnTo>
                    <a:pt x="102247" y="5114163"/>
                  </a:lnTo>
                  <a:lnTo>
                    <a:pt x="125641" y="5157368"/>
                  </a:lnTo>
                  <a:lnTo>
                    <a:pt x="151206" y="5199126"/>
                  </a:lnTo>
                  <a:lnTo>
                    <a:pt x="179285" y="5239448"/>
                  </a:lnTo>
                  <a:lnTo>
                    <a:pt x="209169" y="5278323"/>
                  </a:lnTo>
                  <a:lnTo>
                    <a:pt x="240842" y="5315762"/>
                  </a:lnTo>
                  <a:lnTo>
                    <a:pt x="274688" y="5351411"/>
                  </a:lnTo>
                  <a:lnTo>
                    <a:pt x="310324" y="5384888"/>
                  </a:lnTo>
                  <a:lnTo>
                    <a:pt x="347764" y="5416931"/>
                  </a:lnTo>
                  <a:lnTo>
                    <a:pt x="386651" y="5446801"/>
                  </a:lnTo>
                  <a:lnTo>
                    <a:pt x="426961" y="5474525"/>
                  </a:lnTo>
                  <a:lnTo>
                    <a:pt x="468718" y="5500090"/>
                  </a:lnTo>
                  <a:lnTo>
                    <a:pt x="511924" y="5523484"/>
                  </a:lnTo>
                  <a:lnTo>
                    <a:pt x="556209" y="5544731"/>
                  </a:lnTo>
                  <a:lnTo>
                    <a:pt x="601560" y="5563450"/>
                  </a:lnTo>
                  <a:lnTo>
                    <a:pt x="648004" y="5580011"/>
                  </a:lnTo>
                  <a:lnTo>
                    <a:pt x="694804" y="5593689"/>
                  </a:lnTo>
                  <a:lnTo>
                    <a:pt x="742683" y="5605208"/>
                  </a:lnTo>
                  <a:lnTo>
                    <a:pt x="790930" y="5614200"/>
                  </a:lnTo>
                  <a:lnTo>
                    <a:pt x="839520" y="5620689"/>
                  </a:lnTo>
                  <a:lnTo>
                    <a:pt x="888479" y="5624283"/>
                  </a:lnTo>
                  <a:lnTo>
                    <a:pt x="937450" y="5625731"/>
                  </a:lnTo>
                  <a:lnTo>
                    <a:pt x="937450" y="5626087"/>
                  </a:lnTo>
                  <a:lnTo>
                    <a:pt x="8759888" y="5625731"/>
                  </a:lnTo>
                  <a:lnTo>
                    <a:pt x="8808847" y="5624283"/>
                  </a:lnTo>
                  <a:lnTo>
                    <a:pt x="8857805" y="5620689"/>
                  </a:lnTo>
                  <a:lnTo>
                    <a:pt x="8906408" y="5614200"/>
                  </a:lnTo>
                  <a:lnTo>
                    <a:pt x="8954643" y="5605208"/>
                  </a:lnTo>
                  <a:lnTo>
                    <a:pt x="9002522" y="5593689"/>
                  </a:lnTo>
                  <a:lnTo>
                    <a:pt x="9049321" y="5579643"/>
                  </a:lnTo>
                  <a:lnTo>
                    <a:pt x="9095765" y="5563450"/>
                  </a:lnTo>
                  <a:lnTo>
                    <a:pt x="9141129" y="5544731"/>
                  </a:lnTo>
                  <a:lnTo>
                    <a:pt x="9185402" y="5523484"/>
                  </a:lnTo>
                  <a:lnTo>
                    <a:pt x="9228607" y="5500090"/>
                  </a:lnTo>
                  <a:lnTo>
                    <a:pt x="9270365" y="5474525"/>
                  </a:lnTo>
                  <a:lnTo>
                    <a:pt x="9310687" y="5446445"/>
                  </a:lnTo>
                  <a:lnTo>
                    <a:pt x="9349562" y="5416562"/>
                  </a:lnTo>
                  <a:lnTo>
                    <a:pt x="9387001" y="5384888"/>
                  </a:lnTo>
                  <a:lnTo>
                    <a:pt x="9422650" y="5351043"/>
                  </a:lnTo>
                  <a:lnTo>
                    <a:pt x="9456127" y="5315407"/>
                  </a:lnTo>
                  <a:lnTo>
                    <a:pt x="9488170" y="5277967"/>
                  </a:lnTo>
                  <a:lnTo>
                    <a:pt x="9518040" y="5239080"/>
                  </a:lnTo>
                  <a:lnTo>
                    <a:pt x="9545764" y="5198770"/>
                  </a:lnTo>
                  <a:lnTo>
                    <a:pt x="9571329" y="5157000"/>
                  </a:lnTo>
                  <a:lnTo>
                    <a:pt x="9594723" y="5113807"/>
                  </a:lnTo>
                  <a:lnTo>
                    <a:pt x="9615970" y="5069522"/>
                  </a:lnTo>
                  <a:lnTo>
                    <a:pt x="9634689" y="5024170"/>
                  </a:lnTo>
                  <a:lnTo>
                    <a:pt x="9651250" y="4977726"/>
                  </a:lnTo>
                  <a:lnTo>
                    <a:pt x="9664928" y="4930927"/>
                  </a:lnTo>
                  <a:lnTo>
                    <a:pt x="9676447" y="4883048"/>
                  </a:lnTo>
                  <a:lnTo>
                    <a:pt x="9685439" y="4834801"/>
                  </a:lnTo>
                  <a:lnTo>
                    <a:pt x="9691928" y="4786210"/>
                  </a:lnTo>
                  <a:lnTo>
                    <a:pt x="9695522" y="4737239"/>
                  </a:lnTo>
                  <a:lnTo>
                    <a:pt x="9696970" y="4688281"/>
                  </a:lnTo>
                  <a:lnTo>
                    <a:pt x="9697326" y="4688281"/>
                  </a:lnTo>
                  <a:lnTo>
                    <a:pt x="9696970" y="937450"/>
                  </a:lnTo>
                  <a:lnTo>
                    <a:pt x="9695522" y="888492"/>
                  </a:lnTo>
                  <a:lnTo>
                    <a:pt x="9691928" y="839520"/>
                  </a:lnTo>
                  <a:lnTo>
                    <a:pt x="9685439" y="790930"/>
                  </a:lnTo>
                  <a:lnTo>
                    <a:pt x="9676447" y="742683"/>
                  </a:lnTo>
                  <a:lnTo>
                    <a:pt x="9664928" y="694804"/>
                  </a:lnTo>
                  <a:lnTo>
                    <a:pt x="9651250" y="647649"/>
                  </a:lnTo>
                  <a:lnTo>
                    <a:pt x="9634689" y="601560"/>
                  </a:lnTo>
                  <a:lnTo>
                    <a:pt x="9615970" y="556209"/>
                  </a:lnTo>
                  <a:lnTo>
                    <a:pt x="9594723" y="511924"/>
                  </a:lnTo>
                  <a:lnTo>
                    <a:pt x="9571329" y="468731"/>
                  </a:lnTo>
                  <a:lnTo>
                    <a:pt x="9545764" y="426961"/>
                  </a:lnTo>
                  <a:lnTo>
                    <a:pt x="9518040" y="386283"/>
                  </a:lnTo>
                  <a:lnTo>
                    <a:pt x="9488170" y="347408"/>
                  </a:lnTo>
                  <a:lnTo>
                    <a:pt x="9456127" y="310324"/>
                  </a:lnTo>
                  <a:lnTo>
                    <a:pt x="9422282" y="274688"/>
                  </a:lnTo>
                  <a:lnTo>
                    <a:pt x="9386646" y="240842"/>
                  </a:lnTo>
                  <a:lnTo>
                    <a:pt x="9349562" y="208800"/>
                  </a:lnTo>
                  <a:lnTo>
                    <a:pt x="9310687" y="178930"/>
                  </a:lnTo>
                  <a:lnTo>
                    <a:pt x="9270009" y="151206"/>
                  </a:lnTo>
                  <a:lnTo>
                    <a:pt x="9228239" y="125641"/>
                  </a:lnTo>
                  <a:lnTo>
                    <a:pt x="9185046" y="102247"/>
                  </a:lnTo>
                  <a:lnTo>
                    <a:pt x="9140761" y="81000"/>
                  </a:lnTo>
                  <a:lnTo>
                    <a:pt x="9095409" y="62280"/>
                  </a:lnTo>
                  <a:lnTo>
                    <a:pt x="9049321" y="45720"/>
                  </a:lnTo>
                  <a:lnTo>
                    <a:pt x="9002166" y="32042"/>
                  </a:lnTo>
                  <a:lnTo>
                    <a:pt x="8954287" y="20523"/>
                  </a:lnTo>
                  <a:lnTo>
                    <a:pt x="8906040" y="11531"/>
                  </a:lnTo>
                  <a:lnTo>
                    <a:pt x="8857449" y="5041"/>
                  </a:lnTo>
                  <a:lnTo>
                    <a:pt x="8808491" y="1447"/>
                  </a:lnTo>
                  <a:lnTo>
                    <a:pt x="87595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1721154" y="1000074"/>
              <a:ext cx="9697720" cy="5626100"/>
            </a:xfrm>
            <a:custGeom>
              <a:avLst/>
              <a:gdLst/>
              <a:ahLst/>
              <a:cxnLst/>
              <a:rect l="l" t="t" r="r" b="b"/>
              <a:pathLst>
                <a:path w="9697720" h="5626100">
                  <a:moveTo>
                    <a:pt x="0" y="937450"/>
                  </a:moveTo>
                  <a:lnTo>
                    <a:pt x="1447" y="888492"/>
                  </a:lnTo>
                  <a:lnTo>
                    <a:pt x="5041" y="839520"/>
                  </a:lnTo>
                  <a:lnTo>
                    <a:pt x="11518" y="790930"/>
                  </a:lnTo>
                  <a:lnTo>
                    <a:pt x="20523" y="742683"/>
                  </a:lnTo>
                  <a:lnTo>
                    <a:pt x="32042" y="694804"/>
                  </a:lnTo>
                  <a:lnTo>
                    <a:pt x="45719" y="647649"/>
                  </a:lnTo>
                  <a:lnTo>
                    <a:pt x="62280" y="601560"/>
                  </a:lnTo>
                  <a:lnTo>
                    <a:pt x="81000" y="556209"/>
                  </a:lnTo>
                  <a:lnTo>
                    <a:pt x="102247" y="511924"/>
                  </a:lnTo>
                  <a:lnTo>
                    <a:pt x="125641" y="468731"/>
                  </a:lnTo>
                  <a:lnTo>
                    <a:pt x="151206" y="426961"/>
                  </a:lnTo>
                  <a:lnTo>
                    <a:pt x="178930" y="386283"/>
                  </a:lnTo>
                  <a:lnTo>
                    <a:pt x="208800" y="347408"/>
                  </a:lnTo>
                  <a:lnTo>
                    <a:pt x="240842" y="310324"/>
                  </a:lnTo>
                  <a:lnTo>
                    <a:pt x="274688" y="274688"/>
                  </a:lnTo>
                  <a:lnTo>
                    <a:pt x="310324" y="240842"/>
                  </a:lnTo>
                  <a:lnTo>
                    <a:pt x="347408" y="208800"/>
                  </a:lnTo>
                  <a:lnTo>
                    <a:pt x="386283" y="178930"/>
                  </a:lnTo>
                  <a:lnTo>
                    <a:pt x="426961" y="151206"/>
                  </a:lnTo>
                  <a:lnTo>
                    <a:pt x="468718" y="125641"/>
                  </a:lnTo>
                  <a:lnTo>
                    <a:pt x="511924" y="102247"/>
                  </a:lnTo>
                  <a:lnTo>
                    <a:pt x="556209" y="81000"/>
                  </a:lnTo>
                  <a:lnTo>
                    <a:pt x="601560" y="62280"/>
                  </a:lnTo>
                  <a:lnTo>
                    <a:pt x="647649" y="45720"/>
                  </a:lnTo>
                  <a:lnTo>
                    <a:pt x="694804" y="32042"/>
                  </a:lnTo>
                  <a:lnTo>
                    <a:pt x="742683" y="20523"/>
                  </a:lnTo>
                  <a:lnTo>
                    <a:pt x="790930" y="11531"/>
                  </a:lnTo>
                  <a:lnTo>
                    <a:pt x="839520" y="5041"/>
                  </a:lnTo>
                  <a:lnTo>
                    <a:pt x="888479" y="1447"/>
                  </a:lnTo>
                  <a:lnTo>
                    <a:pt x="937450" y="0"/>
                  </a:lnTo>
                  <a:lnTo>
                    <a:pt x="8759520" y="0"/>
                  </a:lnTo>
                  <a:lnTo>
                    <a:pt x="8808491" y="1447"/>
                  </a:lnTo>
                  <a:lnTo>
                    <a:pt x="8857449" y="5041"/>
                  </a:lnTo>
                  <a:lnTo>
                    <a:pt x="8906040" y="11531"/>
                  </a:lnTo>
                  <a:lnTo>
                    <a:pt x="8954287" y="20523"/>
                  </a:lnTo>
                  <a:lnTo>
                    <a:pt x="9002166" y="32042"/>
                  </a:lnTo>
                  <a:lnTo>
                    <a:pt x="9049321" y="45720"/>
                  </a:lnTo>
                  <a:lnTo>
                    <a:pt x="9095409" y="62280"/>
                  </a:lnTo>
                  <a:lnTo>
                    <a:pt x="9140761" y="81000"/>
                  </a:lnTo>
                  <a:lnTo>
                    <a:pt x="9185046" y="102247"/>
                  </a:lnTo>
                  <a:lnTo>
                    <a:pt x="9228239" y="125641"/>
                  </a:lnTo>
                  <a:lnTo>
                    <a:pt x="9270009" y="151206"/>
                  </a:lnTo>
                  <a:lnTo>
                    <a:pt x="9310687" y="178930"/>
                  </a:lnTo>
                  <a:lnTo>
                    <a:pt x="9349562" y="208800"/>
                  </a:lnTo>
                  <a:lnTo>
                    <a:pt x="9386646" y="240842"/>
                  </a:lnTo>
                  <a:lnTo>
                    <a:pt x="9422282" y="274688"/>
                  </a:lnTo>
                  <a:lnTo>
                    <a:pt x="9456127" y="310324"/>
                  </a:lnTo>
                  <a:lnTo>
                    <a:pt x="9488170" y="347408"/>
                  </a:lnTo>
                  <a:lnTo>
                    <a:pt x="9518040" y="386283"/>
                  </a:lnTo>
                  <a:lnTo>
                    <a:pt x="9545764" y="426961"/>
                  </a:lnTo>
                  <a:lnTo>
                    <a:pt x="9571329" y="468731"/>
                  </a:lnTo>
                  <a:lnTo>
                    <a:pt x="9594723" y="511924"/>
                  </a:lnTo>
                  <a:lnTo>
                    <a:pt x="9615970" y="556209"/>
                  </a:lnTo>
                  <a:lnTo>
                    <a:pt x="9634689" y="601560"/>
                  </a:lnTo>
                  <a:lnTo>
                    <a:pt x="9651250" y="647649"/>
                  </a:lnTo>
                  <a:lnTo>
                    <a:pt x="9664928" y="694804"/>
                  </a:lnTo>
                  <a:lnTo>
                    <a:pt x="9676447" y="742683"/>
                  </a:lnTo>
                  <a:lnTo>
                    <a:pt x="9685439" y="790930"/>
                  </a:lnTo>
                  <a:lnTo>
                    <a:pt x="9691928" y="839520"/>
                  </a:lnTo>
                  <a:lnTo>
                    <a:pt x="9695522" y="888492"/>
                  </a:lnTo>
                  <a:lnTo>
                    <a:pt x="9696970" y="937450"/>
                  </a:lnTo>
                  <a:lnTo>
                    <a:pt x="9697326" y="4688281"/>
                  </a:lnTo>
                  <a:lnTo>
                    <a:pt x="9696970" y="4688281"/>
                  </a:lnTo>
                  <a:lnTo>
                    <a:pt x="9695522" y="4737239"/>
                  </a:lnTo>
                  <a:lnTo>
                    <a:pt x="9691928" y="4786210"/>
                  </a:lnTo>
                  <a:lnTo>
                    <a:pt x="9685439" y="4834801"/>
                  </a:lnTo>
                  <a:lnTo>
                    <a:pt x="9676447" y="4883048"/>
                  </a:lnTo>
                  <a:lnTo>
                    <a:pt x="9664928" y="4930927"/>
                  </a:lnTo>
                  <a:lnTo>
                    <a:pt x="9651250" y="4977726"/>
                  </a:lnTo>
                  <a:lnTo>
                    <a:pt x="9634689" y="5024170"/>
                  </a:lnTo>
                  <a:lnTo>
                    <a:pt x="9615970" y="5069522"/>
                  </a:lnTo>
                  <a:lnTo>
                    <a:pt x="9594723" y="5113807"/>
                  </a:lnTo>
                  <a:lnTo>
                    <a:pt x="9571329" y="5157000"/>
                  </a:lnTo>
                  <a:lnTo>
                    <a:pt x="9545764" y="5198770"/>
                  </a:lnTo>
                  <a:lnTo>
                    <a:pt x="9518040" y="5239080"/>
                  </a:lnTo>
                  <a:lnTo>
                    <a:pt x="9488170" y="5277967"/>
                  </a:lnTo>
                  <a:lnTo>
                    <a:pt x="9456127" y="5315407"/>
                  </a:lnTo>
                  <a:lnTo>
                    <a:pt x="9422650" y="5351043"/>
                  </a:lnTo>
                  <a:lnTo>
                    <a:pt x="9387001" y="5384888"/>
                  </a:lnTo>
                  <a:lnTo>
                    <a:pt x="9349562" y="5416562"/>
                  </a:lnTo>
                  <a:lnTo>
                    <a:pt x="9310687" y="5446445"/>
                  </a:lnTo>
                  <a:lnTo>
                    <a:pt x="9270365" y="5474525"/>
                  </a:lnTo>
                  <a:lnTo>
                    <a:pt x="9228607" y="5500090"/>
                  </a:lnTo>
                  <a:lnTo>
                    <a:pt x="9185402" y="5523484"/>
                  </a:lnTo>
                  <a:lnTo>
                    <a:pt x="9141129" y="5544731"/>
                  </a:lnTo>
                  <a:lnTo>
                    <a:pt x="9095765" y="5563450"/>
                  </a:lnTo>
                  <a:lnTo>
                    <a:pt x="9049321" y="5579643"/>
                  </a:lnTo>
                  <a:lnTo>
                    <a:pt x="9002522" y="5593689"/>
                  </a:lnTo>
                  <a:lnTo>
                    <a:pt x="8954643" y="5605208"/>
                  </a:lnTo>
                  <a:lnTo>
                    <a:pt x="8906408" y="5614200"/>
                  </a:lnTo>
                  <a:lnTo>
                    <a:pt x="8857805" y="5620689"/>
                  </a:lnTo>
                  <a:lnTo>
                    <a:pt x="8808847" y="5624283"/>
                  </a:lnTo>
                  <a:lnTo>
                    <a:pt x="8759888" y="5625731"/>
                  </a:lnTo>
                  <a:lnTo>
                    <a:pt x="937450" y="5626087"/>
                  </a:lnTo>
                  <a:lnTo>
                    <a:pt x="937450" y="5625731"/>
                  </a:lnTo>
                  <a:lnTo>
                    <a:pt x="888479" y="5624283"/>
                  </a:lnTo>
                  <a:lnTo>
                    <a:pt x="839520" y="5620689"/>
                  </a:lnTo>
                  <a:lnTo>
                    <a:pt x="790930" y="5614200"/>
                  </a:lnTo>
                  <a:lnTo>
                    <a:pt x="742683" y="5605208"/>
                  </a:lnTo>
                  <a:lnTo>
                    <a:pt x="694804" y="5593689"/>
                  </a:lnTo>
                  <a:lnTo>
                    <a:pt x="648004" y="5580011"/>
                  </a:lnTo>
                  <a:lnTo>
                    <a:pt x="601560" y="5563450"/>
                  </a:lnTo>
                  <a:lnTo>
                    <a:pt x="556209" y="5544731"/>
                  </a:lnTo>
                  <a:lnTo>
                    <a:pt x="511924" y="5523484"/>
                  </a:lnTo>
                  <a:lnTo>
                    <a:pt x="468718" y="5500090"/>
                  </a:lnTo>
                  <a:lnTo>
                    <a:pt x="426961" y="5474525"/>
                  </a:lnTo>
                  <a:lnTo>
                    <a:pt x="386651" y="5446801"/>
                  </a:lnTo>
                  <a:lnTo>
                    <a:pt x="347764" y="5416931"/>
                  </a:lnTo>
                  <a:lnTo>
                    <a:pt x="310324" y="5384888"/>
                  </a:lnTo>
                  <a:lnTo>
                    <a:pt x="274688" y="5351411"/>
                  </a:lnTo>
                  <a:lnTo>
                    <a:pt x="240842" y="5315762"/>
                  </a:lnTo>
                  <a:lnTo>
                    <a:pt x="209169" y="5278323"/>
                  </a:lnTo>
                  <a:lnTo>
                    <a:pt x="179285" y="5239448"/>
                  </a:lnTo>
                  <a:lnTo>
                    <a:pt x="151206" y="5199126"/>
                  </a:lnTo>
                  <a:lnTo>
                    <a:pt x="125641" y="5157368"/>
                  </a:lnTo>
                  <a:lnTo>
                    <a:pt x="102247" y="5114163"/>
                  </a:lnTo>
                  <a:lnTo>
                    <a:pt x="81000" y="5069890"/>
                  </a:lnTo>
                  <a:lnTo>
                    <a:pt x="62280" y="5024526"/>
                  </a:lnTo>
                  <a:lnTo>
                    <a:pt x="46088" y="4978082"/>
                  </a:lnTo>
                  <a:lnTo>
                    <a:pt x="32042" y="4931283"/>
                  </a:lnTo>
                  <a:lnTo>
                    <a:pt x="20523" y="4883404"/>
                  </a:lnTo>
                  <a:lnTo>
                    <a:pt x="11518" y="4835169"/>
                  </a:lnTo>
                  <a:lnTo>
                    <a:pt x="5041" y="4786566"/>
                  </a:lnTo>
                  <a:lnTo>
                    <a:pt x="1447" y="4737608"/>
                  </a:lnTo>
                  <a:lnTo>
                    <a:pt x="0" y="4688649"/>
                  </a:lnTo>
                  <a:lnTo>
                    <a:pt x="0" y="937450"/>
                  </a:lnTo>
                  <a:close/>
                </a:path>
              </a:pathLst>
            </a:custGeom>
            <a:ln w="15839">
              <a:solidFill>
                <a:srgbClr val="DD31D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aphicFrame>
        <p:nvGraphicFramePr>
          <p:cNvPr id="7" name="object 7" descr=""/>
          <p:cNvGraphicFramePr>
            <a:graphicFrameLocks noGrp="1"/>
          </p:cNvGraphicFramePr>
          <p:nvPr/>
        </p:nvGraphicFramePr>
        <p:xfrm>
          <a:off x="4149737" y="1191259"/>
          <a:ext cx="5226685" cy="34588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04875"/>
                <a:gridCol w="1437639"/>
                <a:gridCol w="1377950"/>
                <a:gridCol w="683260"/>
                <a:gridCol w="817245"/>
              </a:tblGrid>
              <a:tr h="172085">
                <a:tc>
                  <a:txBody>
                    <a:bodyPr/>
                    <a:lstStyle/>
                    <a:p>
                      <a:pPr marL="5080">
                        <a:lnSpc>
                          <a:spcPts val="1255"/>
                        </a:lnSpc>
                      </a:pPr>
                      <a:r>
                        <a:rPr dirty="0" sz="1200" spc="-10" b="1">
                          <a:latin typeface="Calibri"/>
                          <a:cs typeface="Calibri"/>
                        </a:rPr>
                        <a:t>VENDOR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5715">
                        <a:lnSpc>
                          <a:spcPts val="1255"/>
                        </a:lnSpc>
                      </a:pPr>
                      <a:r>
                        <a:rPr dirty="0" sz="1200" spc="-10" b="1">
                          <a:latin typeface="Calibri"/>
                          <a:cs typeface="Calibri"/>
                        </a:rPr>
                        <a:t>SERVICES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5715">
                        <a:lnSpc>
                          <a:spcPts val="1255"/>
                        </a:lnSpc>
                      </a:pPr>
                      <a:r>
                        <a:rPr dirty="0" sz="1200" spc="-10" b="1">
                          <a:latin typeface="Calibri"/>
                          <a:cs typeface="Calibri"/>
                        </a:rPr>
                        <a:t>PARTICULARS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0640">
                        <a:lnSpc>
                          <a:spcPts val="1255"/>
                        </a:lnSpc>
                      </a:pPr>
                      <a:r>
                        <a:rPr dirty="0" sz="1200" spc="-10" b="1">
                          <a:latin typeface="Calibri"/>
                          <a:cs typeface="Calibri"/>
                        </a:rPr>
                        <a:t>AMOUNT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40640">
                        <a:lnSpc>
                          <a:spcPts val="1255"/>
                        </a:lnSpc>
                      </a:pPr>
                      <a:r>
                        <a:rPr dirty="0" sz="1200" spc="-20" b="1">
                          <a:latin typeface="Calibri"/>
                          <a:cs typeface="Calibri"/>
                        </a:rPr>
                        <a:t>TOTAL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5080" marR="137795">
                        <a:lnSpc>
                          <a:spcPts val="900"/>
                        </a:lnSpc>
                        <a:spcBef>
                          <a:spcPts val="420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3</a:t>
                      </a:r>
                      <a:r>
                        <a:rPr dirty="0" sz="900" spc="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Crayons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Photo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Booth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533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5715">
                        <a:lnSpc>
                          <a:spcPct val="100000"/>
                        </a:lnSpc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2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Hours</a:t>
                      </a:r>
                      <a:r>
                        <a:rPr dirty="0" sz="9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Photo</a:t>
                      </a:r>
                      <a:r>
                        <a:rPr dirty="0" sz="9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Booth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63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5715">
                        <a:lnSpc>
                          <a:spcPct val="100000"/>
                        </a:lnSpc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3,000.00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63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5715">
                        <a:lnSpc>
                          <a:spcPct val="100000"/>
                        </a:lnSpc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3,000.00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63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</a:tr>
              <a:tr h="2654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508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900" spc="-20">
                          <a:latin typeface="Calibri"/>
                          <a:cs typeface="Calibri"/>
                        </a:rPr>
                        <a:t>Team</a:t>
                      </a:r>
                      <a:r>
                        <a:rPr dirty="0" sz="9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Papa's</a:t>
                      </a:r>
                      <a:r>
                        <a:rPr dirty="0" sz="9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Clown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571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1hr</a:t>
                      </a:r>
                      <a:r>
                        <a:rPr dirty="0" sz="9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performance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solidFill>
                      <a:srgbClr val="2B3339"/>
                    </a:solidFill>
                  </a:tcPr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571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8,000.00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solidFill>
                      <a:srgbClr val="2B3339"/>
                    </a:solidFill>
                  </a:tcPr>
                </a:tc>
              </a:tr>
              <a:tr h="137795">
                <a:tc>
                  <a:txBody>
                    <a:bodyPr/>
                    <a:lstStyle/>
                    <a:p>
                      <a:pPr marL="5080">
                        <a:lnSpc>
                          <a:spcPts val="950"/>
                        </a:lnSpc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party</a:t>
                      </a:r>
                      <a:r>
                        <a:rPr dirty="0" sz="90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needs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5715">
                        <a:lnSpc>
                          <a:spcPts val="950"/>
                        </a:lnSpc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Face</a:t>
                      </a:r>
                      <a:r>
                        <a:rPr dirty="0" sz="9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painting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</a:tr>
              <a:tr h="1377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5715">
                        <a:lnSpc>
                          <a:spcPts val="950"/>
                        </a:lnSpc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Buble</a:t>
                      </a:r>
                      <a:r>
                        <a:rPr dirty="0" sz="9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show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</a:tr>
              <a:tr h="1949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5715">
                        <a:lnSpc>
                          <a:spcPts val="944"/>
                        </a:lnSpc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Puppet</a:t>
                      </a:r>
                      <a:r>
                        <a:rPr dirty="0" sz="9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20">
                          <a:latin typeface="Calibri"/>
                          <a:cs typeface="Calibri"/>
                        </a:rPr>
                        <a:t>Show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solidFill>
                      <a:srgbClr val="2B3339"/>
                    </a:solidFill>
                  </a:tcPr>
                </a:tc>
              </a:tr>
              <a:tr h="1847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5715">
                        <a:lnSpc>
                          <a:spcPts val="1035"/>
                        </a:lnSpc>
                        <a:spcBef>
                          <a:spcPts val="325"/>
                        </a:spcBef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8,000.00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12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</a:tr>
              <a:tr h="3232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5080">
                        <a:lnSpc>
                          <a:spcPct val="100000"/>
                        </a:lnSpc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Melodys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5715">
                        <a:lnSpc>
                          <a:spcPct val="100000"/>
                        </a:lnSpc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DIY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 Materials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solidFill>
                      <a:srgbClr val="2B3339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5715">
                        <a:lnSpc>
                          <a:spcPct val="100000"/>
                        </a:lnSpc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5,000.00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solidFill>
                      <a:srgbClr val="2B3339"/>
                    </a:solidFill>
                  </a:tcPr>
                </a:tc>
              </a:tr>
              <a:tr h="1847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5715">
                        <a:lnSpc>
                          <a:spcPts val="1035"/>
                        </a:lnSpc>
                        <a:spcBef>
                          <a:spcPts val="325"/>
                        </a:spcBef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Others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12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5715">
                        <a:lnSpc>
                          <a:spcPts val="1035"/>
                        </a:lnSpc>
                        <a:spcBef>
                          <a:spcPts val="325"/>
                        </a:spcBef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2,000.00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12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5715">
                        <a:lnSpc>
                          <a:spcPts val="1035"/>
                        </a:lnSpc>
                        <a:spcBef>
                          <a:spcPts val="325"/>
                        </a:spcBef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7,000.00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12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</a:tr>
              <a:tr h="922655">
                <a:tc>
                  <a:txBody>
                    <a:bodyPr/>
                    <a:lstStyle/>
                    <a:p>
                      <a:pPr marL="5080" marR="370205">
                        <a:lnSpc>
                          <a:spcPts val="900"/>
                        </a:lnSpc>
                        <a:spcBef>
                          <a:spcPts val="155"/>
                        </a:spcBef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Inflatable</a:t>
                      </a:r>
                      <a:r>
                        <a:rPr dirty="0" sz="90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Playground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196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571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10,000.00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5715">
                        <a:lnSpc>
                          <a:spcPts val="1025"/>
                        </a:lnSpc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10,000.00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</a:tr>
              <a:tr h="50863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508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Additional</a:t>
                      </a:r>
                      <a:r>
                        <a:rPr dirty="0" sz="900" spc="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Prizes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571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900">
                          <a:latin typeface="Calibri"/>
                          <a:cs typeface="Calibri"/>
                        </a:rPr>
                        <a:t>Cash</a:t>
                      </a:r>
                      <a:r>
                        <a:rPr dirty="0" sz="9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>
                          <a:latin typeface="Calibri"/>
                          <a:cs typeface="Calibri"/>
                        </a:rPr>
                        <a:t>Prizes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571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10,000.00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5715">
                        <a:lnSpc>
                          <a:spcPts val="1025"/>
                        </a:lnSpc>
                      </a:pPr>
                      <a:r>
                        <a:rPr dirty="0" sz="900" spc="-10">
                          <a:latin typeface="Calibri"/>
                          <a:cs typeface="Calibri"/>
                        </a:rPr>
                        <a:t>10,000.00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B333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object 8" descr=""/>
          <p:cNvGraphicFramePr>
            <a:graphicFrameLocks noGrp="1"/>
          </p:cNvGraphicFramePr>
          <p:nvPr/>
        </p:nvGraphicFramePr>
        <p:xfrm>
          <a:off x="6469494" y="4809420"/>
          <a:ext cx="2935605" cy="11499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65225"/>
                <a:gridCol w="673735"/>
                <a:gridCol w="1096010"/>
              </a:tblGrid>
              <a:tr h="177800">
                <a:tc>
                  <a:txBody>
                    <a:bodyPr/>
                    <a:lstStyle/>
                    <a:p>
                      <a:pPr marL="31750">
                        <a:lnSpc>
                          <a:spcPts val="760"/>
                        </a:lnSpc>
                      </a:pPr>
                      <a:r>
                        <a:rPr dirty="0" sz="800" spc="-20" b="1">
                          <a:latin typeface="Calibri"/>
                          <a:cs typeface="Calibri"/>
                        </a:rPr>
                        <a:t>TOTAL</a:t>
                      </a:r>
                      <a:r>
                        <a:rPr dirty="0" sz="800" spc="-2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800" spc="-10" b="1">
                          <a:latin typeface="Calibri"/>
                          <a:cs typeface="Calibri"/>
                        </a:rPr>
                        <a:t>EXPENSES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760"/>
                        </a:lnSpc>
                      </a:pPr>
                      <a:r>
                        <a:rPr dirty="0" sz="800" spc="-10">
                          <a:latin typeface="Calibri"/>
                          <a:cs typeface="Calibri"/>
                        </a:rPr>
                        <a:t>97,040.00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solidFill>
                      <a:srgbClr val="2B3339"/>
                    </a:solidFill>
                  </a:tcPr>
                </a:tc>
              </a:tr>
              <a:tr h="25336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dirty="0" sz="800" b="1">
                          <a:latin typeface="Calibri"/>
                          <a:cs typeface="Calibri"/>
                        </a:rPr>
                        <a:t>CONTINGENCY</a:t>
                      </a:r>
                      <a:r>
                        <a:rPr dirty="0" sz="800" spc="-20" b="1">
                          <a:latin typeface="Calibri"/>
                          <a:cs typeface="Calibri"/>
                        </a:rPr>
                        <a:t> FUND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B="0" marT="50800"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1270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dirty="0" sz="800" spc="-25" b="1">
                          <a:latin typeface="Calibri"/>
                          <a:cs typeface="Calibri"/>
                        </a:rPr>
                        <a:t>10%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B="0" marT="50800"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ct val="100000"/>
                        </a:lnSpc>
                        <a:spcBef>
                          <a:spcPts val="400"/>
                        </a:spcBef>
                        <a:tabLst>
                          <a:tab pos="1064260" algn="l"/>
                        </a:tabLst>
                      </a:pPr>
                      <a:r>
                        <a:rPr dirty="0" u="sng" sz="800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13,000.00</a:t>
                      </a:r>
                      <a:r>
                        <a:rPr dirty="0" u="sng" sz="80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	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B="0" marT="50800">
                    <a:solidFill>
                      <a:srgbClr val="2B3339"/>
                    </a:solidFill>
                  </a:tcPr>
                </a:tc>
              </a:tr>
              <a:tr h="2546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dirty="0" sz="800" spc="-10" b="1">
                          <a:latin typeface="Calibri"/>
                          <a:cs typeface="Calibri"/>
                        </a:rPr>
                        <a:t>110,040.00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B="0" marT="50800">
                    <a:solidFill>
                      <a:srgbClr val="2B3339"/>
                    </a:solidFill>
                  </a:tcPr>
                </a:tc>
              </a:tr>
              <a:tr h="25146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dirty="0" sz="800" b="1">
                          <a:latin typeface="Calibri"/>
                          <a:cs typeface="Calibri"/>
                        </a:rPr>
                        <a:t>PROFESSIONAL</a:t>
                      </a:r>
                      <a:r>
                        <a:rPr dirty="0" sz="800" spc="-3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800" spc="-25" b="1">
                          <a:latin typeface="Calibri"/>
                          <a:cs typeface="Calibri"/>
                        </a:rPr>
                        <a:t>FEE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B="0" marT="51435"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1270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dirty="0" sz="800" spc="-25" b="1">
                          <a:latin typeface="Calibri"/>
                          <a:cs typeface="Calibri"/>
                        </a:rPr>
                        <a:t>15%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B="0" marT="51435"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ct val="100000"/>
                        </a:lnSpc>
                        <a:spcBef>
                          <a:spcPts val="405"/>
                        </a:spcBef>
                        <a:tabLst>
                          <a:tab pos="1064260" algn="l"/>
                        </a:tabLst>
                      </a:pPr>
                      <a:r>
                        <a:rPr dirty="0" u="sng" sz="800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19,500.00</a:t>
                      </a:r>
                      <a:r>
                        <a:rPr dirty="0" u="sng" sz="80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	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B="0" marT="51435">
                    <a:solidFill>
                      <a:srgbClr val="2B3339"/>
                    </a:solidFill>
                  </a:tcPr>
                </a:tc>
              </a:tr>
              <a:tr h="212725">
                <a:tc>
                  <a:txBody>
                    <a:bodyPr/>
                    <a:lstStyle/>
                    <a:p>
                      <a:pPr marL="31750">
                        <a:lnSpc>
                          <a:spcPts val="1275"/>
                        </a:lnSpc>
                        <a:spcBef>
                          <a:spcPts val="300"/>
                        </a:spcBef>
                      </a:pPr>
                      <a:r>
                        <a:rPr dirty="0" sz="1100" b="1">
                          <a:latin typeface="Calibri"/>
                          <a:cs typeface="Calibri"/>
                        </a:rPr>
                        <a:t>GRAND </a:t>
                      </a:r>
                      <a:r>
                        <a:rPr dirty="0" sz="1100" spc="-10" b="1">
                          <a:latin typeface="Calibri"/>
                          <a:cs typeface="Calibri"/>
                        </a:rPr>
                        <a:t>TOTAL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B="0" marT="38100"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1275"/>
                        </a:lnSpc>
                        <a:spcBef>
                          <a:spcPts val="300"/>
                        </a:spcBef>
                        <a:tabLst>
                          <a:tab pos="1064260" algn="l"/>
                        </a:tabLst>
                      </a:pPr>
                      <a:r>
                        <a:rPr dirty="0" u="heavy" sz="1100" spc="-10" b="1">
                          <a:solidFill>
                            <a:srgbClr val="FF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129,540.00</a:t>
                      </a:r>
                      <a:r>
                        <a:rPr dirty="0" u="heavy" sz="1100" b="1">
                          <a:solidFill>
                            <a:srgbClr val="FF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	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B="0" marT="38100">
                    <a:solidFill>
                      <a:srgbClr val="2B333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355" y="0"/>
            <a:ext cx="1591945" cy="6858000"/>
          </a:xfrm>
          <a:custGeom>
            <a:avLst/>
            <a:gdLst/>
            <a:ahLst/>
            <a:cxnLst/>
            <a:rect l="l" t="t" r="r" b="b"/>
            <a:pathLst>
              <a:path w="1591945" h="6858000">
                <a:moveTo>
                  <a:pt x="1591729" y="968933"/>
                </a:moveTo>
                <a:lnTo>
                  <a:pt x="1589976" y="961796"/>
                </a:lnTo>
                <a:lnTo>
                  <a:pt x="1584718" y="954709"/>
                </a:lnTo>
                <a:lnTo>
                  <a:pt x="1355394" y="725754"/>
                </a:lnTo>
                <a:lnTo>
                  <a:pt x="1350721" y="725754"/>
                </a:lnTo>
                <a:lnTo>
                  <a:pt x="1350721" y="721080"/>
                </a:lnTo>
                <a:lnTo>
                  <a:pt x="1346034" y="721080"/>
                </a:lnTo>
                <a:lnTo>
                  <a:pt x="1340993" y="716038"/>
                </a:lnTo>
                <a:lnTo>
                  <a:pt x="1245590" y="716038"/>
                </a:lnTo>
                <a:lnTo>
                  <a:pt x="182511" y="714514"/>
                </a:lnTo>
                <a:lnTo>
                  <a:pt x="182511" y="0"/>
                </a:lnTo>
                <a:lnTo>
                  <a:pt x="0" y="0"/>
                </a:lnTo>
                <a:lnTo>
                  <a:pt x="0" y="6857632"/>
                </a:lnTo>
                <a:lnTo>
                  <a:pt x="91440" y="6857632"/>
                </a:lnTo>
                <a:lnTo>
                  <a:pt x="182511" y="6857632"/>
                </a:lnTo>
                <a:lnTo>
                  <a:pt x="182511" y="1218730"/>
                </a:lnTo>
                <a:lnTo>
                  <a:pt x="1245590" y="1221473"/>
                </a:lnTo>
                <a:lnTo>
                  <a:pt x="1346034" y="1221473"/>
                </a:lnTo>
                <a:lnTo>
                  <a:pt x="1352156" y="1215351"/>
                </a:lnTo>
                <a:lnTo>
                  <a:pt x="1353959" y="1213916"/>
                </a:lnTo>
                <a:lnTo>
                  <a:pt x="1355394" y="1212113"/>
                </a:lnTo>
                <a:lnTo>
                  <a:pt x="1584718" y="983157"/>
                </a:lnTo>
                <a:lnTo>
                  <a:pt x="1589976" y="976083"/>
                </a:lnTo>
                <a:lnTo>
                  <a:pt x="1591729" y="968933"/>
                </a:lnTo>
                <a:close/>
              </a:path>
            </a:pathLst>
          </a:custGeom>
          <a:solidFill>
            <a:srgbClr val="DD31D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1839137" y="807745"/>
            <a:ext cx="284607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solidFill>
                  <a:srgbClr val="FFFFFF"/>
                </a:solidFill>
                <a:latin typeface="Times New Roman"/>
                <a:cs typeface="Times New Roman"/>
              </a:rPr>
              <a:t>Program</a:t>
            </a:r>
            <a:r>
              <a:rPr dirty="0" sz="3600" spc="-7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3600" spc="-20" b="1">
                <a:solidFill>
                  <a:srgbClr val="FFFFFF"/>
                </a:solidFill>
                <a:latin typeface="Times New Roman"/>
                <a:cs typeface="Times New Roman"/>
              </a:rPr>
              <a:t>Flow</a:t>
            </a:r>
            <a:endParaRPr sz="3600">
              <a:latin typeface="Times New Roman"/>
              <a:cs typeface="Times New Roman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48072" y="424319"/>
            <a:ext cx="60325" cy="152400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270665" y="359536"/>
            <a:ext cx="1144270" cy="2997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0">
                <a:solidFill>
                  <a:srgbClr val="FFFFFF"/>
                </a:solidFill>
                <a:latin typeface="Times New Roman"/>
                <a:cs typeface="Times New Roman"/>
              </a:rPr>
              <a:t>09:45-</a:t>
            </a:r>
            <a:r>
              <a:rPr dirty="0" sz="1800" spc="-20" b="0">
                <a:solidFill>
                  <a:srgbClr val="FFFFFF"/>
                </a:solidFill>
                <a:latin typeface="Times New Roman"/>
                <a:cs typeface="Times New Roman"/>
              </a:rPr>
              <a:t>10:00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6642265" y="359536"/>
            <a:ext cx="18135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Arrival of</a:t>
            </a:r>
            <a:r>
              <a:rPr dirty="0" sz="18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18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guest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9385465" y="359536"/>
            <a:ext cx="11309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Coordinator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11328374" y="853097"/>
            <a:ext cx="247015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FFFFFF"/>
                </a:solidFill>
                <a:latin typeface="Times New Roman"/>
                <a:cs typeface="Times New Roman"/>
              </a:rPr>
              <a:t>wear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9956774" y="839264"/>
            <a:ext cx="1158875" cy="328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10200"/>
              </a:lnSpc>
              <a:spcBef>
                <a:spcPts val="100"/>
              </a:spcBef>
            </a:pP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(assist</a:t>
            </a:r>
            <a:r>
              <a:rPr dirty="0" sz="9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those</a:t>
            </a: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who</a:t>
            </a:r>
            <a:r>
              <a:rPr dirty="0" sz="9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do</a:t>
            </a:r>
            <a:r>
              <a:rPr dirty="0" sz="9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-25">
                <a:solidFill>
                  <a:srgbClr val="FFFFFF"/>
                </a:solidFill>
                <a:latin typeface="Times New Roman"/>
                <a:cs typeface="Times New Roman"/>
              </a:rPr>
              <a:t>not</a:t>
            </a: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 costumes</a:t>
            </a:r>
            <a:r>
              <a:rPr dirty="0" sz="9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can</a:t>
            </a:r>
            <a:r>
              <a:rPr dirty="0" sz="9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wear</a:t>
            </a:r>
            <a:r>
              <a:rPr dirty="0" sz="900" spc="-20">
                <a:solidFill>
                  <a:srgbClr val="FFFFFF"/>
                </a:solidFill>
                <a:latin typeface="Times New Roman"/>
                <a:cs typeface="Times New Roman"/>
              </a:rPr>
              <a:t> DIY)</a:t>
            </a:r>
            <a:endParaRPr sz="900">
              <a:latin typeface="Times New Roman"/>
              <a:cs typeface="Times New Roman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48072" y="1310639"/>
            <a:ext cx="60325" cy="152400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9842665" y="1245857"/>
            <a:ext cx="4572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0">
                <a:solidFill>
                  <a:srgbClr val="FFFFFF"/>
                </a:solidFill>
                <a:latin typeface="Times New Roman"/>
                <a:cs typeface="Times New Roman"/>
              </a:rPr>
              <a:t>Host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12" name="object 1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48072" y="1691525"/>
            <a:ext cx="60325" cy="152400"/>
          </a:xfrm>
          <a:prstGeom prst="rect">
            <a:avLst/>
          </a:prstGeom>
        </p:spPr>
      </p:pic>
      <p:pic>
        <p:nvPicPr>
          <p:cNvPr id="13" name="object 1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48072" y="2071319"/>
            <a:ext cx="60325" cy="152400"/>
          </a:xfrm>
          <a:prstGeom prst="rect">
            <a:avLst/>
          </a:prstGeom>
        </p:spPr>
      </p:pic>
      <p:sp>
        <p:nvSpPr>
          <p:cNvPr id="14" name="object 14" descr=""/>
          <p:cNvSpPr txBox="1"/>
          <p:nvPr/>
        </p:nvSpPr>
        <p:spPr>
          <a:xfrm>
            <a:off x="5270665" y="1140370"/>
            <a:ext cx="1144270" cy="1166495"/>
          </a:xfrm>
          <a:prstGeom prst="rect">
            <a:avLst/>
          </a:prstGeom>
        </p:spPr>
        <p:txBody>
          <a:bodyPr wrap="square" lIns="0" tIns="1181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10:00-</a:t>
            </a:r>
            <a:r>
              <a:rPr dirty="0" sz="1800" spc="-20">
                <a:solidFill>
                  <a:srgbClr val="FFFFFF"/>
                </a:solidFill>
                <a:latin typeface="Times New Roman"/>
                <a:cs typeface="Times New Roman"/>
              </a:rPr>
              <a:t>10:15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83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10:15-</a:t>
            </a:r>
            <a:r>
              <a:rPr dirty="0" sz="1800" spc="-20">
                <a:solidFill>
                  <a:srgbClr val="FFFFFF"/>
                </a:solidFill>
                <a:latin typeface="Times New Roman"/>
                <a:cs typeface="Times New Roman"/>
              </a:rPr>
              <a:t>10:20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84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10:20-</a:t>
            </a:r>
            <a:r>
              <a:rPr dirty="0" sz="1800" spc="-20">
                <a:solidFill>
                  <a:srgbClr val="FFFFFF"/>
                </a:solidFill>
                <a:latin typeface="Times New Roman"/>
                <a:cs typeface="Times New Roman"/>
              </a:rPr>
              <a:t>10:30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6642265" y="1140370"/>
            <a:ext cx="1637030" cy="11664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8600"/>
              </a:lnSpc>
              <a:spcBef>
                <a:spcPts val="95"/>
              </a:spcBef>
            </a:pP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Start</a:t>
            </a:r>
            <a:r>
              <a:rPr dirty="0" sz="1800" spc="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of the</a:t>
            </a:r>
            <a:r>
              <a:rPr dirty="0" sz="1800" spc="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Times New Roman"/>
                <a:cs typeface="Times New Roman"/>
              </a:rPr>
              <a:t>Event 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Opening</a:t>
            </a:r>
            <a:r>
              <a:rPr dirty="0" sz="1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Prayer Speech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16" name="object 16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48072" y="2705277"/>
            <a:ext cx="60325" cy="152400"/>
          </a:xfrm>
          <a:prstGeom prst="rect">
            <a:avLst/>
          </a:prstGeom>
        </p:spPr>
      </p:pic>
      <p:sp>
        <p:nvSpPr>
          <p:cNvPr id="17" name="object 17" descr=""/>
          <p:cNvSpPr txBox="1"/>
          <p:nvPr/>
        </p:nvSpPr>
        <p:spPr>
          <a:xfrm>
            <a:off x="5270665" y="2639059"/>
            <a:ext cx="11353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10:30-</a:t>
            </a:r>
            <a:r>
              <a:rPr dirty="0" sz="1800" spc="-20">
                <a:solidFill>
                  <a:srgbClr val="FFFFFF"/>
                </a:solidFill>
                <a:latin typeface="Times New Roman"/>
                <a:cs typeface="Times New Roman"/>
              </a:rPr>
              <a:t>11:00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6642265" y="2639059"/>
            <a:ext cx="11880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Magic</a:t>
            </a: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Times New Roman"/>
                <a:cs typeface="Times New Roman"/>
              </a:rPr>
              <a:t>Show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9842665" y="1519110"/>
            <a:ext cx="1631950" cy="1419860"/>
          </a:xfrm>
          <a:prstGeom prst="rect">
            <a:avLst/>
          </a:prstGeom>
        </p:spPr>
        <p:txBody>
          <a:bodyPr wrap="square" lIns="0" tIns="118745" rIns="0" bIns="0" rtlCol="0" vert="horz">
            <a:spAutoFit/>
          </a:bodyPr>
          <a:lstStyle/>
          <a:p>
            <a:pPr marL="469900">
              <a:lnSpc>
                <a:spcPct val="100000"/>
              </a:lnSpc>
              <a:spcBef>
                <a:spcPts val="935"/>
              </a:spcBef>
            </a:pPr>
            <a:r>
              <a:rPr dirty="0" sz="1800" spc="-20">
                <a:solidFill>
                  <a:srgbClr val="FFFFFF"/>
                </a:solidFill>
                <a:latin typeface="Times New Roman"/>
                <a:cs typeface="Times New Roman"/>
              </a:rPr>
              <a:t>Host</a:t>
            </a:r>
            <a:endParaRPr sz="1800">
              <a:latin typeface="Times New Roman"/>
              <a:cs typeface="Times New Roman"/>
            </a:endParaRPr>
          </a:p>
          <a:p>
            <a:pPr marL="12700" marR="550545">
              <a:lnSpc>
                <a:spcPts val="1989"/>
              </a:lnSpc>
              <a:spcBef>
                <a:spcPts val="1050"/>
              </a:spcBef>
            </a:pP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Parents</a:t>
            </a:r>
            <a:r>
              <a:rPr dirty="0" sz="1800" spc="-25">
                <a:solidFill>
                  <a:srgbClr val="FFFFFF"/>
                </a:solidFill>
                <a:latin typeface="Times New Roman"/>
                <a:cs typeface="Times New Roman"/>
              </a:rPr>
              <a:t> and </a:t>
            </a: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celebrant</a:t>
            </a:r>
            <a:endParaRPr sz="1800">
              <a:latin typeface="Times New Roman"/>
              <a:cs typeface="Times New Roman"/>
            </a:endParaRPr>
          </a:p>
          <a:p>
            <a:pPr marL="527685">
              <a:lnSpc>
                <a:spcPct val="100000"/>
              </a:lnSpc>
              <a:spcBef>
                <a:spcPts val="790"/>
              </a:spcBef>
            </a:pP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Papas</a:t>
            </a:r>
            <a:r>
              <a:rPr dirty="0" sz="1800" spc="-6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Times New Roman"/>
                <a:cs typeface="Times New Roman"/>
              </a:rPr>
              <a:t>Team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20" name="object 20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48072" y="3084715"/>
            <a:ext cx="60325" cy="152400"/>
          </a:xfrm>
          <a:prstGeom prst="rect">
            <a:avLst/>
          </a:prstGeom>
        </p:spPr>
      </p:pic>
      <p:pic>
        <p:nvPicPr>
          <p:cNvPr id="21" name="object 21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48072" y="3464521"/>
            <a:ext cx="60325" cy="152400"/>
          </a:xfrm>
          <a:prstGeom prst="rect">
            <a:avLst/>
          </a:prstGeom>
        </p:spPr>
      </p:pic>
      <p:sp>
        <p:nvSpPr>
          <p:cNvPr id="22" name="object 22" descr=""/>
          <p:cNvSpPr txBox="1"/>
          <p:nvPr/>
        </p:nvSpPr>
        <p:spPr>
          <a:xfrm>
            <a:off x="11058666" y="4033697"/>
            <a:ext cx="5308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solidFill>
                  <a:srgbClr val="FFFFFF"/>
                </a:solidFill>
                <a:latin typeface="Times New Roman"/>
                <a:cs typeface="Times New Roman"/>
              </a:rPr>
              <a:t>Team</a:t>
            </a:r>
            <a:endParaRPr sz="1800">
              <a:latin typeface="Times New Roman"/>
              <a:cs typeface="Times New Roman"/>
            </a:endParaRPr>
          </a:p>
        </p:txBody>
      </p:sp>
      <p:graphicFrame>
        <p:nvGraphicFramePr>
          <p:cNvPr id="23" name="object 23" descr=""/>
          <p:cNvGraphicFramePr>
            <a:graphicFrameLocks noGrp="1"/>
          </p:cNvGraphicFramePr>
          <p:nvPr/>
        </p:nvGraphicFramePr>
        <p:xfrm>
          <a:off x="5251615" y="3057537"/>
          <a:ext cx="5784850" cy="24053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72540"/>
                <a:gridCol w="3124835"/>
                <a:gridCol w="1388110"/>
              </a:tblGrid>
              <a:tr h="316230">
                <a:tc>
                  <a:txBody>
                    <a:bodyPr/>
                    <a:lstStyle/>
                    <a:p>
                      <a:pPr marL="31750">
                        <a:lnSpc>
                          <a:spcPts val="1964"/>
                        </a:lnSpc>
                      </a:pPr>
                      <a:r>
                        <a:rPr dirty="0" sz="1800" spc="-2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11:00-</a:t>
                      </a:r>
                      <a:r>
                        <a:rPr dirty="0" sz="1800" spc="-1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12:00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130810">
                        <a:lnSpc>
                          <a:spcPts val="1964"/>
                        </a:lnSpc>
                      </a:pPr>
                      <a:r>
                        <a:rPr dirty="0" sz="18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Games</a:t>
                      </a:r>
                      <a:r>
                        <a:rPr dirty="0" sz="1800" spc="-2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 Kids</a:t>
                      </a:r>
                      <a:r>
                        <a:rPr dirty="0" sz="1800" spc="-1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800" spc="-114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Adult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2B3339"/>
                    </a:solidFill>
                  </a:tcPr>
                </a:tc>
              </a:tr>
              <a:tr h="56896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dirty="0" sz="1800" spc="-1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12:00-</a:t>
                      </a:r>
                      <a:r>
                        <a:rPr dirty="0" sz="1800" spc="-2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1:00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8100"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189230" marR="198755" indent="-58419">
                        <a:lnSpc>
                          <a:spcPts val="1989"/>
                        </a:lnSpc>
                        <a:spcBef>
                          <a:spcPts val="400"/>
                        </a:spcBef>
                      </a:pPr>
                      <a:r>
                        <a:rPr dirty="0" sz="18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Serving</a:t>
                      </a:r>
                      <a:r>
                        <a:rPr dirty="0" sz="1800" spc="-2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dirty="0" sz="1800" spc="-15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Food/Open</a:t>
                      </a:r>
                      <a:r>
                        <a:rPr dirty="0" sz="1800" spc="-1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25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dirty="0" sz="18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Sweets</a:t>
                      </a:r>
                      <a:r>
                        <a:rPr dirty="0" sz="1800" spc="-3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Buffet</a:t>
                      </a:r>
                      <a:r>
                        <a:rPr dirty="0" sz="1800" spc="-5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dirty="0" sz="1800" spc="-25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Photo</a:t>
                      </a:r>
                      <a:r>
                        <a:rPr dirty="0" sz="1800" spc="-15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Booth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0800"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250190" marR="105410" indent="-44450">
                        <a:lnSpc>
                          <a:spcPts val="1989"/>
                        </a:lnSpc>
                        <a:spcBef>
                          <a:spcPts val="400"/>
                        </a:spcBef>
                      </a:pPr>
                      <a:r>
                        <a:rPr dirty="0" sz="1800" spc="-1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McDonalds </a:t>
                      </a:r>
                      <a:r>
                        <a:rPr dirty="0" sz="18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Tins</a:t>
                      </a:r>
                      <a:r>
                        <a:rPr dirty="0" sz="1800" spc="-85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Sweet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0800">
                    <a:solidFill>
                      <a:srgbClr val="2B3339"/>
                    </a:solidFill>
                  </a:tcPr>
                </a:tc>
              </a:tr>
              <a:tr h="381000">
                <a:tc gridSpan="3">
                  <a:txBody>
                    <a:bodyPr/>
                    <a:lstStyle/>
                    <a:p>
                      <a:pPr algn="r" marR="10160">
                        <a:lnSpc>
                          <a:spcPts val="2090"/>
                        </a:lnSpc>
                        <a:spcBef>
                          <a:spcPts val="810"/>
                        </a:spcBef>
                      </a:pPr>
                      <a:r>
                        <a:rPr dirty="0" sz="1800" spc="-1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Papas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02870">
                    <a:solidFill>
                      <a:srgbClr val="2B333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44259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r>
                        <a:rPr dirty="0" sz="1800" spc="-1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01:00-</a:t>
                      </a:r>
                      <a:r>
                        <a:rPr dirty="0" sz="1800" spc="-2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1:20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00965"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130810"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r>
                        <a:rPr dirty="0" sz="18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Puppet</a:t>
                      </a:r>
                      <a:r>
                        <a:rPr dirty="0" sz="1800" spc="-15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2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Show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00965"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r>
                        <a:rPr dirty="0" sz="18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Papas</a:t>
                      </a:r>
                      <a:r>
                        <a:rPr dirty="0" sz="1800" spc="-65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2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Team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00965">
                    <a:solidFill>
                      <a:srgbClr val="2B3339"/>
                    </a:solidFill>
                  </a:tcPr>
                </a:tc>
              </a:tr>
              <a:tr h="37973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dirty="0" sz="1800" spc="-1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01:20-</a:t>
                      </a:r>
                      <a:r>
                        <a:rPr dirty="0" sz="1800" spc="-2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1:40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8100"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13081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dirty="0" sz="18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Bubble</a:t>
                      </a:r>
                      <a:r>
                        <a:rPr dirty="0" sz="1800" spc="-2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Show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8100"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algn="r" marR="2413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dirty="0" sz="180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Papas</a:t>
                      </a:r>
                      <a:r>
                        <a:rPr dirty="0" sz="1800" spc="-65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2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Team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8100">
                    <a:solidFill>
                      <a:srgbClr val="2B3339"/>
                    </a:solidFill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marL="31750">
                        <a:lnSpc>
                          <a:spcPts val="2090"/>
                        </a:lnSpc>
                        <a:spcBef>
                          <a:spcPts val="305"/>
                        </a:spcBef>
                      </a:pPr>
                      <a:r>
                        <a:rPr dirty="0" sz="1800" spc="-1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01:40-</a:t>
                      </a:r>
                      <a:r>
                        <a:rPr dirty="0" sz="1800" spc="-2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2:00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8735"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130810">
                        <a:lnSpc>
                          <a:spcPts val="2090"/>
                        </a:lnSpc>
                        <a:spcBef>
                          <a:spcPts val="305"/>
                        </a:spcBef>
                      </a:pPr>
                      <a:r>
                        <a:rPr dirty="0" sz="1800" spc="-1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Games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8735">
                    <a:solidFill>
                      <a:srgbClr val="2B3339"/>
                    </a:solidFill>
                  </a:tcPr>
                </a:tc>
                <a:tc>
                  <a:txBody>
                    <a:bodyPr/>
                    <a:lstStyle/>
                    <a:p>
                      <a:pPr marL="721995">
                        <a:lnSpc>
                          <a:spcPts val="2090"/>
                        </a:lnSpc>
                        <a:spcBef>
                          <a:spcPts val="305"/>
                        </a:spcBef>
                      </a:pPr>
                      <a:r>
                        <a:rPr dirty="0" sz="1800" spc="-2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Host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8735">
                    <a:solidFill>
                      <a:srgbClr val="2B3339"/>
                    </a:solidFill>
                  </a:tcPr>
                </a:tc>
              </a:tr>
            </a:tbl>
          </a:graphicData>
        </a:graphic>
      </p:graphicFrame>
      <p:pic>
        <p:nvPicPr>
          <p:cNvPr id="24" name="object 2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48072" y="4477918"/>
            <a:ext cx="60325" cy="152400"/>
          </a:xfrm>
          <a:prstGeom prst="rect">
            <a:avLst/>
          </a:prstGeom>
        </p:spPr>
      </p:pic>
      <p:pic>
        <p:nvPicPr>
          <p:cNvPr id="25" name="object 2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48072" y="4859159"/>
            <a:ext cx="60325" cy="152400"/>
          </a:xfrm>
          <a:prstGeom prst="rect">
            <a:avLst/>
          </a:prstGeom>
        </p:spPr>
      </p:pic>
      <p:pic>
        <p:nvPicPr>
          <p:cNvPr id="26" name="object 26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48072" y="5238597"/>
            <a:ext cx="60325" cy="152400"/>
          </a:xfrm>
          <a:prstGeom prst="rect">
            <a:avLst/>
          </a:prstGeom>
        </p:spPr>
      </p:pic>
      <p:pic>
        <p:nvPicPr>
          <p:cNvPr id="27" name="object 2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48072" y="5871121"/>
            <a:ext cx="60325" cy="152400"/>
          </a:xfrm>
          <a:prstGeom prst="rect">
            <a:avLst/>
          </a:prstGeom>
        </p:spPr>
      </p:pic>
      <p:sp>
        <p:nvSpPr>
          <p:cNvPr id="28" name="object 28" descr=""/>
          <p:cNvSpPr txBox="1"/>
          <p:nvPr/>
        </p:nvSpPr>
        <p:spPr>
          <a:xfrm>
            <a:off x="5270665" y="5806338"/>
            <a:ext cx="8959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02:00 </a:t>
            </a:r>
            <a:r>
              <a:rPr dirty="0" sz="1800" spc="-25">
                <a:solidFill>
                  <a:srgbClr val="FFFFFF"/>
                </a:solidFill>
                <a:latin typeface="Times New Roman"/>
                <a:cs typeface="Times New Roman"/>
              </a:rPr>
              <a:t>pm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6642265" y="5422428"/>
            <a:ext cx="4173854" cy="683895"/>
          </a:xfrm>
          <a:prstGeom prst="rect">
            <a:avLst/>
          </a:prstGeom>
        </p:spPr>
        <p:txBody>
          <a:bodyPr wrap="square" lIns="0" tIns="92710" rIns="0" bIns="0" rtlCol="0" vert="horz">
            <a:spAutoFit/>
          </a:bodyPr>
          <a:lstStyle/>
          <a:p>
            <a:pPr algn="ctr" marL="36195">
              <a:lnSpc>
                <a:spcPct val="100000"/>
              </a:lnSpc>
              <a:spcBef>
                <a:spcPts val="730"/>
              </a:spcBef>
            </a:pP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(Charade</a:t>
            </a:r>
            <a:r>
              <a:rPr dirty="0" sz="1200" spc="-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whispers,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Longest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Happy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Birthday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dirty="0" sz="12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Times New Roman"/>
                <a:cs typeface="Times New Roman"/>
              </a:rPr>
              <a:t>more)</a:t>
            </a:r>
            <a:endParaRPr sz="12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950"/>
              </a:spcBef>
              <a:tabLst>
                <a:tab pos="3258185" algn="l"/>
              </a:tabLst>
            </a:pP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Closing</a:t>
            </a:r>
            <a:r>
              <a:rPr dirty="0" sz="18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Prayer</a:t>
            </a:r>
            <a:r>
              <a:rPr dirty="0" sz="18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and </a:t>
            </a: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Speech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Celebrant</a:t>
            </a:r>
            <a:endParaRPr sz="1800">
              <a:latin typeface="Times New Roman"/>
              <a:cs typeface="Times New Roman"/>
            </a:endParaRPr>
          </a:p>
        </p:txBody>
      </p:sp>
      <p:grpSp>
        <p:nvGrpSpPr>
          <p:cNvPr id="30" name="object 30" descr=""/>
          <p:cNvGrpSpPr/>
          <p:nvPr/>
        </p:nvGrpSpPr>
        <p:grpSpPr>
          <a:xfrm>
            <a:off x="300240" y="1598409"/>
            <a:ext cx="4293235" cy="5179060"/>
            <a:chOff x="300240" y="1598409"/>
            <a:chExt cx="4293235" cy="5179060"/>
          </a:xfrm>
        </p:grpSpPr>
        <p:pic>
          <p:nvPicPr>
            <p:cNvPr id="31" name="object 31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08965" y="1598409"/>
              <a:ext cx="4184281" cy="3466795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0240" y="6242405"/>
              <a:ext cx="603364" cy="53459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355" y="0"/>
            <a:ext cx="1591945" cy="6858000"/>
          </a:xfrm>
          <a:custGeom>
            <a:avLst/>
            <a:gdLst/>
            <a:ahLst/>
            <a:cxnLst/>
            <a:rect l="l" t="t" r="r" b="b"/>
            <a:pathLst>
              <a:path w="1591945" h="6858000">
                <a:moveTo>
                  <a:pt x="1591729" y="968933"/>
                </a:moveTo>
                <a:lnTo>
                  <a:pt x="1589976" y="961796"/>
                </a:lnTo>
                <a:lnTo>
                  <a:pt x="1584718" y="954709"/>
                </a:lnTo>
                <a:lnTo>
                  <a:pt x="1355394" y="725754"/>
                </a:lnTo>
                <a:lnTo>
                  <a:pt x="1350721" y="725754"/>
                </a:lnTo>
                <a:lnTo>
                  <a:pt x="1350721" y="721080"/>
                </a:lnTo>
                <a:lnTo>
                  <a:pt x="1346034" y="721080"/>
                </a:lnTo>
                <a:lnTo>
                  <a:pt x="1340993" y="716038"/>
                </a:lnTo>
                <a:lnTo>
                  <a:pt x="1245590" y="716038"/>
                </a:lnTo>
                <a:lnTo>
                  <a:pt x="182511" y="714514"/>
                </a:lnTo>
                <a:lnTo>
                  <a:pt x="182511" y="0"/>
                </a:lnTo>
                <a:lnTo>
                  <a:pt x="0" y="0"/>
                </a:lnTo>
                <a:lnTo>
                  <a:pt x="0" y="6857632"/>
                </a:lnTo>
                <a:lnTo>
                  <a:pt x="91440" y="6857632"/>
                </a:lnTo>
                <a:lnTo>
                  <a:pt x="182511" y="6857632"/>
                </a:lnTo>
                <a:lnTo>
                  <a:pt x="182511" y="1218730"/>
                </a:lnTo>
                <a:lnTo>
                  <a:pt x="1245590" y="1221473"/>
                </a:lnTo>
                <a:lnTo>
                  <a:pt x="1346034" y="1221473"/>
                </a:lnTo>
                <a:lnTo>
                  <a:pt x="1352156" y="1215351"/>
                </a:lnTo>
                <a:lnTo>
                  <a:pt x="1353959" y="1213916"/>
                </a:lnTo>
                <a:lnTo>
                  <a:pt x="1355394" y="1212113"/>
                </a:lnTo>
                <a:lnTo>
                  <a:pt x="1584718" y="983157"/>
                </a:lnTo>
                <a:lnTo>
                  <a:pt x="1589976" y="976083"/>
                </a:lnTo>
                <a:lnTo>
                  <a:pt x="1591729" y="968933"/>
                </a:lnTo>
                <a:close/>
              </a:path>
            </a:pathLst>
          </a:custGeom>
          <a:solidFill>
            <a:srgbClr val="DD31DD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20118" y="3221278"/>
            <a:ext cx="3472205" cy="347220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79845" y="340918"/>
            <a:ext cx="3452037" cy="2316962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946437" y="4045673"/>
            <a:ext cx="1961642" cy="1961642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62801" y="3196082"/>
            <a:ext cx="4887722" cy="3661194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91958" y="445681"/>
            <a:ext cx="2194915" cy="2669044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776040" y="157670"/>
            <a:ext cx="2278443" cy="3038043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957244" y="270002"/>
            <a:ext cx="1940763" cy="2387879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355" y="0"/>
            <a:ext cx="1591945" cy="6858000"/>
          </a:xfrm>
          <a:custGeom>
            <a:avLst/>
            <a:gdLst/>
            <a:ahLst/>
            <a:cxnLst/>
            <a:rect l="l" t="t" r="r" b="b"/>
            <a:pathLst>
              <a:path w="1591945" h="6858000">
                <a:moveTo>
                  <a:pt x="1591729" y="968933"/>
                </a:moveTo>
                <a:lnTo>
                  <a:pt x="1589976" y="961796"/>
                </a:lnTo>
                <a:lnTo>
                  <a:pt x="1584718" y="954709"/>
                </a:lnTo>
                <a:lnTo>
                  <a:pt x="1355394" y="725754"/>
                </a:lnTo>
                <a:lnTo>
                  <a:pt x="1350721" y="725754"/>
                </a:lnTo>
                <a:lnTo>
                  <a:pt x="1350721" y="721080"/>
                </a:lnTo>
                <a:lnTo>
                  <a:pt x="1346034" y="721080"/>
                </a:lnTo>
                <a:lnTo>
                  <a:pt x="1340993" y="716038"/>
                </a:lnTo>
                <a:lnTo>
                  <a:pt x="1245590" y="716038"/>
                </a:lnTo>
                <a:lnTo>
                  <a:pt x="182511" y="714514"/>
                </a:lnTo>
                <a:lnTo>
                  <a:pt x="182511" y="0"/>
                </a:lnTo>
                <a:lnTo>
                  <a:pt x="0" y="0"/>
                </a:lnTo>
                <a:lnTo>
                  <a:pt x="0" y="6857632"/>
                </a:lnTo>
                <a:lnTo>
                  <a:pt x="91440" y="6857632"/>
                </a:lnTo>
                <a:lnTo>
                  <a:pt x="182511" y="6857632"/>
                </a:lnTo>
                <a:lnTo>
                  <a:pt x="182511" y="1218730"/>
                </a:lnTo>
                <a:lnTo>
                  <a:pt x="1245590" y="1221473"/>
                </a:lnTo>
                <a:lnTo>
                  <a:pt x="1346034" y="1221473"/>
                </a:lnTo>
                <a:lnTo>
                  <a:pt x="1352156" y="1215351"/>
                </a:lnTo>
                <a:lnTo>
                  <a:pt x="1353959" y="1213916"/>
                </a:lnTo>
                <a:lnTo>
                  <a:pt x="1355394" y="1212113"/>
                </a:lnTo>
                <a:lnTo>
                  <a:pt x="1584718" y="983157"/>
                </a:lnTo>
                <a:lnTo>
                  <a:pt x="1589976" y="976083"/>
                </a:lnTo>
                <a:lnTo>
                  <a:pt x="1591729" y="968933"/>
                </a:lnTo>
                <a:close/>
              </a:path>
            </a:pathLst>
          </a:custGeom>
          <a:solidFill>
            <a:srgbClr val="DD31DD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54724" y="445681"/>
            <a:ext cx="5181841" cy="5181841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7842" y="2780639"/>
            <a:ext cx="5375884" cy="2846882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849678" y="227888"/>
            <a:ext cx="3336836" cy="2499474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46240" y="6199200"/>
            <a:ext cx="603364" cy="534593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43098" y="326415"/>
            <a:ext cx="285432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solidFill>
                  <a:srgbClr val="FFFFFF"/>
                </a:solidFill>
              </a:rPr>
              <a:t>Party</a:t>
            </a:r>
            <a:r>
              <a:rPr dirty="0" sz="3600" spc="-25">
                <a:solidFill>
                  <a:srgbClr val="FFFFFF"/>
                </a:solidFill>
              </a:rPr>
              <a:t> </a:t>
            </a:r>
            <a:r>
              <a:rPr dirty="0" sz="3600" spc="-10">
                <a:solidFill>
                  <a:srgbClr val="FFFFFF"/>
                </a:solidFill>
              </a:rPr>
              <a:t>Package</a:t>
            </a:r>
            <a:endParaRPr sz="36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98285" y="445681"/>
            <a:ext cx="5031003" cy="5414759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1581124" y="1304277"/>
            <a:ext cx="4513580" cy="5553075"/>
            <a:chOff x="1581124" y="1304277"/>
            <a:chExt cx="4513580" cy="555307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89123" y="1304277"/>
              <a:ext cx="3504958" cy="1848599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81124" y="3257270"/>
              <a:ext cx="4512957" cy="360000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1244" y="298792"/>
            <a:ext cx="11990514" cy="6558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14498" y="331457"/>
            <a:ext cx="3534410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437005" algn="l"/>
              </a:tabLst>
            </a:pPr>
            <a:r>
              <a:rPr dirty="0" sz="3600" spc="170">
                <a:solidFill>
                  <a:srgbClr val="FFFFFF"/>
                </a:solidFill>
                <a:latin typeface="Cambria"/>
                <a:cs typeface="Cambria"/>
              </a:rPr>
              <a:t>Party</a:t>
            </a:r>
            <a:r>
              <a:rPr dirty="0" sz="3600">
                <a:solidFill>
                  <a:srgbClr val="FFFFFF"/>
                </a:solidFill>
                <a:latin typeface="Cambria"/>
                <a:cs typeface="Cambria"/>
              </a:rPr>
              <a:t>	</a:t>
            </a:r>
            <a:r>
              <a:rPr dirty="0" sz="3600" spc="175">
                <a:solidFill>
                  <a:srgbClr val="FFFFFF"/>
                </a:solidFill>
                <a:latin typeface="Cambria"/>
                <a:cs typeface="Cambria"/>
              </a:rPr>
              <a:t>Planning</a:t>
            </a:r>
            <a:endParaRPr sz="3600">
              <a:latin typeface="Cambria"/>
              <a:cs typeface="Cambria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-355" y="0"/>
            <a:ext cx="8677275" cy="6858000"/>
            <a:chOff x="-355" y="0"/>
            <a:chExt cx="8677275" cy="685800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355" y="0"/>
              <a:ext cx="2851912" cy="6857644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0" y="25196"/>
              <a:ext cx="182245" cy="6832600"/>
            </a:xfrm>
            <a:custGeom>
              <a:avLst/>
              <a:gdLst/>
              <a:ahLst/>
              <a:cxnLst/>
              <a:rect l="l" t="t" r="r" b="b"/>
              <a:pathLst>
                <a:path w="182245" h="6832600">
                  <a:moveTo>
                    <a:pt x="0" y="6832447"/>
                  </a:moveTo>
                  <a:lnTo>
                    <a:pt x="0" y="0"/>
                  </a:lnTo>
                  <a:lnTo>
                    <a:pt x="182156" y="0"/>
                  </a:lnTo>
                  <a:lnTo>
                    <a:pt x="182156" y="6832447"/>
                  </a:lnTo>
                  <a:lnTo>
                    <a:pt x="0" y="6832447"/>
                  </a:lnTo>
                  <a:close/>
                </a:path>
              </a:pathLst>
            </a:custGeom>
            <a:solidFill>
              <a:srgbClr val="000000">
                <a:alpha val="2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-355" y="0"/>
              <a:ext cx="1591945" cy="6858000"/>
            </a:xfrm>
            <a:custGeom>
              <a:avLst/>
              <a:gdLst/>
              <a:ahLst/>
              <a:cxnLst/>
              <a:rect l="l" t="t" r="r" b="b"/>
              <a:pathLst>
                <a:path w="1591945" h="6858000">
                  <a:moveTo>
                    <a:pt x="1591729" y="968933"/>
                  </a:moveTo>
                  <a:lnTo>
                    <a:pt x="1589976" y="961796"/>
                  </a:lnTo>
                  <a:lnTo>
                    <a:pt x="1584718" y="954709"/>
                  </a:lnTo>
                  <a:lnTo>
                    <a:pt x="1355394" y="725754"/>
                  </a:lnTo>
                  <a:lnTo>
                    <a:pt x="1350721" y="725754"/>
                  </a:lnTo>
                  <a:lnTo>
                    <a:pt x="1350721" y="721080"/>
                  </a:lnTo>
                  <a:lnTo>
                    <a:pt x="1346034" y="721080"/>
                  </a:lnTo>
                  <a:lnTo>
                    <a:pt x="1340993" y="716038"/>
                  </a:lnTo>
                  <a:lnTo>
                    <a:pt x="1245590" y="716038"/>
                  </a:lnTo>
                  <a:lnTo>
                    <a:pt x="182511" y="714514"/>
                  </a:lnTo>
                  <a:lnTo>
                    <a:pt x="182511" y="0"/>
                  </a:lnTo>
                  <a:lnTo>
                    <a:pt x="0" y="0"/>
                  </a:lnTo>
                  <a:lnTo>
                    <a:pt x="0" y="6857632"/>
                  </a:lnTo>
                  <a:lnTo>
                    <a:pt x="91440" y="6857632"/>
                  </a:lnTo>
                  <a:lnTo>
                    <a:pt x="182511" y="6857632"/>
                  </a:lnTo>
                  <a:lnTo>
                    <a:pt x="182511" y="1218730"/>
                  </a:lnTo>
                  <a:lnTo>
                    <a:pt x="1245590" y="1221473"/>
                  </a:lnTo>
                  <a:lnTo>
                    <a:pt x="1346034" y="1221473"/>
                  </a:lnTo>
                  <a:lnTo>
                    <a:pt x="1352156" y="1215351"/>
                  </a:lnTo>
                  <a:lnTo>
                    <a:pt x="1353959" y="1213916"/>
                  </a:lnTo>
                  <a:lnTo>
                    <a:pt x="1355394" y="1212113"/>
                  </a:lnTo>
                  <a:lnTo>
                    <a:pt x="1584718" y="983157"/>
                  </a:lnTo>
                  <a:lnTo>
                    <a:pt x="1589976" y="976083"/>
                  </a:lnTo>
                  <a:lnTo>
                    <a:pt x="1591729" y="968933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7324204" y="620280"/>
              <a:ext cx="1352550" cy="1197610"/>
            </a:xfrm>
            <a:custGeom>
              <a:avLst/>
              <a:gdLst/>
              <a:ahLst/>
              <a:cxnLst/>
              <a:rect l="l" t="t" r="r" b="b"/>
              <a:pathLst>
                <a:path w="1352550" h="1197610">
                  <a:moveTo>
                    <a:pt x="676071" y="0"/>
                  </a:moveTo>
                  <a:lnTo>
                    <a:pt x="607669" y="3238"/>
                  </a:lnTo>
                  <a:lnTo>
                    <a:pt x="539991" y="12242"/>
                  </a:lnTo>
                  <a:lnTo>
                    <a:pt x="473760" y="27355"/>
                  </a:lnTo>
                  <a:lnTo>
                    <a:pt x="409321" y="48602"/>
                  </a:lnTo>
                  <a:lnTo>
                    <a:pt x="347751" y="75234"/>
                  </a:lnTo>
                  <a:lnTo>
                    <a:pt x="289801" y="107276"/>
                  </a:lnTo>
                  <a:lnTo>
                    <a:pt x="235432" y="144360"/>
                  </a:lnTo>
                  <a:lnTo>
                    <a:pt x="185750" y="186118"/>
                  </a:lnTo>
                  <a:lnTo>
                    <a:pt x="141478" y="232194"/>
                  </a:lnTo>
                  <a:lnTo>
                    <a:pt x="102235" y="281876"/>
                  </a:lnTo>
                  <a:lnTo>
                    <a:pt x="69113" y="335152"/>
                  </a:lnTo>
                  <a:lnTo>
                    <a:pt x="42113" y="390956"/>
                  </a:lnTo>
                  <a:lnTo>
                    <a:pt x="21590" y="448563"/>
                  </a:lnTo>
                  <a:lnTo>
                    <a:pt x="7912" y="507961"/>
                  </a:lnTo>
                  <a:lnTo>
                    <a:pt x="711" y="568439"/>
                  </a:lnTo>
                  <a:lnTo>
                    <a:pt x="0" y="598677"/>
                  </a:lnTo>
                  <a:lnTo>
                    <a:pt x="1079" y="629996"/>
                  </a:lnTo>
                  <a:lnTo>
                    <a:pt x="8280" y="692276"/>
                  </a:lnTo>
                  <a:lnTo>
                    <a:pt x="23037" y="753478"/>
                  </a:lnTo>
                  <a:lnTo>
                    <a:pt x="44996" y="813244"/>
                  </a:lnTo>
                  <a:lnTo>
                    <a:pt x="73799" y="870483"/>
                  </a:lnTo>
                  <a:lnTo>
                    <a:pt x="109080" y="924483"/>
                  </a:lnTo>
                  <a:lnTo>
                    <a:pt x="150837" y="975232"/>
                  </a:lnTo>
                  <a:lnTo>
                    <a:pt x="197993" y="1021676"/>
                  </a:lnTo>
                  <a:lnTo>
                    <a:pt x="250913" y="1063802"/>
                  </a:lnTo>
                  <a:lnTo>
                    <a:pt x="308152" y="1100518"/>
                  </a:lnTo>
                  <a:lnTo>
                    <a:pt x="369354" y="1131836"/>
                  </a:lnTo>
                  <a:lnTo>
                    <a:pt x="433793" y="1157401"/>
                  </a:lnTo>
                  <a:lnTo>
                    <a:pt x="501116" y="1176477"/>
                  </a:lnTo>
                  <a:lnTo>
                    <a:pt x="570230" y="1189799"/>
                  </a:lnTo>
                  <a:lnTo>
                    <a:pt x="640791" y="1196276"/>
                  </a:lnTo>
                  <a:lnTo>
                    <a:pt x="676071" y="1197000"/>
                  </a:lnTo>
                  <a:lnTo>
                    <a:pt x="711352" y="1196276"/>
                  </a:lnTo>
                  <a:lnTo>
                    <a:pt x="781913" y="1189443"/>
                  </a:lnTo>
                  <a:lnTo>
                    <a:pt x="851039" y="1176477"/>
                  </a:lnTo>
                  <a:lnTo>
                    <a:pt x="918349" y="1157033"/>
                  </a:lnTo>
                  <a:lnTo>
                    <a:pt x="982789" y="1131481"/>
                  </a:lnTo>
                  <a:lnTo>
                    <a:pt x="1043990" y="1100162"/>
                  </a:lnTo>
                  <a:lnTo>
                    <a:pt x="1101229" y="1063434"/>
                  </a:lnTo>
                  <a:lnTo>
                    <a:pt x="1153795" y="1021676"/>
                  </a:lnTo>
                  <a:lnTo>
                    <a:pt x="1201318" y="974877"/>
                  </a:lnTo>
                  <a:lnTo>
                    <a:pt x="1242720" y="924115"/>
                  </a:lnTo>
                  <a:lnTo>
                    <a:pt x="1278001" y="870115"/>
                  </a:lnTo>
                  <a:lnTo>
                    <a:pt x="1306791" y="812876"/>
                  </a:lnTo>
                  <a:lnTo>
                    <a:pt x="1328750" y="753122"/>
                  </a:lnTo>
                  <a:lnTo>
                    <a:pt x="1343520" y="691921"/>
                  </a:lnTo>
                  <a:lnTo>
                    <a:pt x="1350721" y="629640"/>
                  </a:lnTo>
                  <a:lnTo>
                    <a:pt x="1351800" y="598322"/>
                  </a:lnTo>
                  <a:lnTo>
                    <a:pt x="1352156" y="598322"/>
                  </a:lnTo>
                  <a:lnTo>
                    <a:pt x="1348549" y="535673"/>
                  </a:lnTo>
                  <a:lnTo>
                    <a:pt x="1337398" y="473760"/>
                  </a:lnTo>
                  <a:lnTo>
                    <a:pt x="1319034" y="413283"/>
                  </a:lnTo>
                  <a:lnTo>
                    <a:pt x="1293469" y="354964"/>
                  </a:lnTo>
                  <a:lnTo>
                    <a:pt x="1261440" y="299161"/>
                  </a:lnTo>
                  <a:lnTo>
                    <a:pt x="1222921" y="246595"/>
                  </a:lnTo>
                  <a:lnTo>
                    <a:pt x="1178280" y="197992"/>
                  </a:lnTo>
                  <a:lnTo>
                    <a:pt x="1128229" y="153720"/>
                  </a:lnTo>
                  <a:lnTo>
                    <a:pt x="1073150" y="114122"/>
                  </a:lnTo>
                  <a:lnTo>
                    <a:pt x="1014120" y="80276"/>
                  </a:lnTo>
                  <a:lnTo>
                    <a:pt x="951115" y="51841"/>
                  </a:lnTo>
                  <a:lnTo>
                    <a:pt x="884872" y="29159"/>
                  </a:lnTo>
                  <a:lnTo>
                    <a:pt x="816470" y="12953"/>
                  </a:lnTo>
                  <a:lnTo>
                    <a:pt x="746633" y="3238"/>
                  </a:lnTo>
                  <a:lnTo>
                    <a:pt x="711352" y="723"/>
                  </a:lnTo>
                  <a:lnTo>
                    <a:pt x="676071" y="0"/>
                  </a:lnTo>
                  <a:close/>
                </a:path>
              </a:pathLst>
            </a:custGeom>
            <a:solidFill>
              <a:srgbClr val="000000">
                <a:alpha val="2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7324204" y="594715"/>
              <a:ext cx="1352550" cy="1197610"/>
            </a:xfrm>
            <a:custGeom>
              <a:avLst/>
              <a:gdLst/>
              <a:ahLst/>
              <a:cxnLst/>
              <a:rect l="l" t="t" r="r" b="b"/>
              <a:pathLst>
                <a:path w="1352550" h="1197610">
                  <a:moveTo>
                    <a:pt x="676071" y="0"/>
                  </a:moveTo>
                  <a:lnTo>
                    <a:pt x="607669" y="3238"/>
                  </a:lnTo>
                  <a:lnTo>
                    <a:pt x="539991" y="12242"/>
                  </a:lnTo>
                  <a:lnTo>
                    <a:pt x="473760" y="27368"/>
                  </a:lnTo>
                  <a:lnTo>
                    <a:pt x="409321" y="48602"/>
                  </a:lnTo>
                  <a:lnTo>
                    <a:pt x="347751" y="75247"/>
                  </a:lnTo>
                  <a:lnTo>
                    <a:pt x="289801" y="107289"/>
                  </a:lnTo>
                  <a:lnTo>
                    <a:pt x="235432" y="144360"/>
                  </a:lnTo>
                  <a:lnTo>
                    <a:pt x="185750" y="186118"/>
                  </a:lnTo>
                  <a:lnTo>
                    <a:pt x="141478" y="232206"/>
                  </a:lnTo>
                  <a:lnTo>
                    <a:pt x="102235" y="281889"/>
                  </a:lnTo>
                  <a:lnTo>
                    <a:pt x="69113" y="335165"/>
                  </a:lnTo>
                  <a:lnTo>
                    <a:pt x="42113" y="390969"/>
                  </a:lnTo>
                  <a:lnTo>
                    <a:pt x="21590" y="448564"/>
                  </a:lnTo>
                  <a:lnTo>
                    <a:pt x="7912" y="507961"/>
                  </a:lnTo>
                  <a:lnTo>
                    <a:pt x="711" y="568439"/>
                  </a:lnTo>
                  <a:lnTo>
                    <a:pt x="0" y="598690"/>
                  </a:lnTo>
                  <a:lnTo>
                    <a:pt x="1079" y="630008"/>
                  </a:lnTo>
                  <a:lnTo>
                    <a:pt x="8280" y="692289"/>
                  </a:lnTo>
                  <a:lnTo>
                    <a:pt x="23037" y="753478"/>
                  </a:lnTo>
                  <a:lnTo>
                    <a:pt x="44996" y="813244"/>
                  </a:lnTo>
                  <a:lnTo>
                    <a:pt x="73799" y="870483"/>
                  </a:lnTo>
                  <a:lnTo>
                    <a:pt x="109080" y="924483"/>
                  </a:lnTo>
                  <a:lnTo>
                    <a:pt x="150837" y="975245"/>
                  </a:lnTo>
                  <a:lnTo>
                    <a:pt x="197993" y="1021689"/>
                  </a:lnTo>
                  <a:lnTo>
                    <a:pt x="250913" y="1063802"/>
                  </a:lnTo>
                  <a:lnTo>
                    <a:pt x="308152" y="1100518"/>
                  </a:lnTo>
                  <a:lnTo>
                    <a:pt x="369354" y="1131849"/>
                  </a:lnTo>
                  <a:lnTo>
                    <a:pt x="433793" y="1157401"/>
                  </a:lnTo>
                  <a:lnTo>
                    <a:pt x="501116" y="1176489"/>
                  </a:lnTo>
                  <a:lnTo>
                    <a:pt x="570230" y="1189799"/>
                  </a:lnTo>
                  <a:lnTo>
                    <a:pt x="640791" y="1196289"/>
                  </a:lnTo>
                  <a:lnTo>
                    <a:pt x="676071" y="1197000"/>
                  </a:lnTo>
                  <a:lnTo>
                    <a:pt x="711352" y="1196289"/>
                  </a:lnTo>
                  <a:lnTo>
                    <a:pt x="781913" y="1189443"/>
                  </a:lnTo>
                  <a:lnTo>
                    <a:pt x="851039" y="1176489"/>
                  </a:lnTo>
                  <a:lnTo>
                    <a:pt x="918349" y="1157046"/>
                  </a:lnTo>
                  <a:lnTo>
                    <a:pt x="982789" y="1131481"/>
                  </a:lnTo>
                  <a:lnTo>
                    <a:pt x="1043990" y="1100162"/>
                  </a:lnTo>
                  <a:lnTo>
                    <a:pt x="1101229" y="1063447"/>
                  </a:lnTo>
                  <a:lnTo>
                    <a:pt x="1153795" y="1021689"/>
                  </a:lnTo>
                  <a:lnTo>
                    <a:pt x="1201318" y="974890"/>
                  </a:lnTo>
                  <a:lnTo>
                    <a:pt x="1242720" y="924128"/>
                  </a:lnTo>
                  <a:lnTo>
                    <a:pt x="1278001" y="870127"/>
                  </a:lnTo>
                  <a:lnTo>
                    <a:pt x="1306791" y="812888"/>
                  </a:lnTo>
                  <a:lnTo>
                    <a:pt x="1328750" y="753122"/>
                  </a:lnTo>
                  <a:lnTo>
                    <a:pt x="1343520" y="691921"/>
                  </a:lnTo>
                  <a:lnTo>
                    <a:pt x="1350721" y="629640"/>
                  </a:lnTo>
                  <a:lnTo>
                    <a:pt x="1351800" y="598322"/>
                  </a:lnTo>
                  <a:lnTo>
                    <a:pt x="1352156" y="598322"/>
                  </a:lnTo>
                  <a:lnTo>
                    <a:pt x="1348549" y="535686"/>
                  </a:lnTo>
                  <a:lnTo>
                    <a:pt x="1337398" y="473760"/>
                  </a:lnTo>
                  <a:lnTo>
                    <a:pt x="1319034" y="413283"/>
                  </a:lnTo>
                  <a:lnTo>
                    <a:pt x="1293469" y="354965"/>
                  </a:lnTo>
                  <a:lnTo>
                    <a:pt x="1261440" y="299161"/>
                  </a:lnTo>
                  <a:lnTo>
                    <a:pt x="1222921" y="246608"/>
                  </a:lnTo>
                  <a:lnTo>
                    <a:pt x="1178280" y="198005"/>
                  </a:lnTo>
                  <a:lnTo>
                    <a:pt x="1128229" y="153720"/>
                  </a:lnTo>
                  <a:lnTo>
                    <a:pt x="1073150" y="114122"/>
                  </a:lnTo>
                  <a:lnTo>
                    <a:pt x="1014120" y="80289"/>
                  </a:lnTo>
                  <a:lnTo>
                    <a:pt x="951115" y="51841"/>
                  </a:lnTo>
                  <a:lnTo>
                    <a:pt x="884872" y="29159"/>
                  </a:lnTo>
                  <a:lnTo>
                    <a:pt x="816470" y="12966"/>
                  </a:lnTo>
                  <a:lnTo>
                    <a:pt x="746633" y="3238"/>
                  </a:lnTo>
                  <a:lnTo>
                    <a:pt x="711352" y="723"/>
                  </a:lnTo>
                  <a:lnTo>
                    <a:pt x="676071" y="0"/>
                  </a:lnTo>
                  <a:close/>
                </a:path>
              </a:pathLst>
            </a:custGeom>
            <a:solidFill>
              <a:srgbClr val="F167C1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612202" y="232219"/>
              <a:ext cx="775779" cy="775423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612202" y="206654"/>
              <a:ext cx="775779" cy="775423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/>
          <p:nvPr/>
        </p:nvSpPr>
        <p:spPr>
          <a:xfrm>
            <a:off x="7607413" y="627379"/>
            <a:ext cx="7861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INVITE</a:t>
            </a:r>
            <a:endParaRPr sz="1800">
              <a:latin typeface="Times New Roman"/>
              <a:cs typeface="Times New Roman"/>
            </a:endParaRPr>
          </a:p>
        </p:txBody>
      </p:sp>
      <p:grpSp>
        <p:nvGrpSpPr>
          <p:cNvPr id="13" name="object 13" descr=""/>
          <p:cNvGrpSpPr/>
          <p:nvPr/>
        </p:nvGrpSpPr>
        <p:grpSpPr>
          <a:xfrm>
            <a:off x="10207078" y="206654"/>
            <a:ext cx="1352550" cy="1610995"/>
            <a:chOff x="10207078" y="206654"/>
            <a:chExt cx="1352550" cy="1610995"/>
          </a:xfrm>
        </p:grpSpPr>
        <p:sp>
          <p:nvSpPr>
            <p:cNvPr id="14" name="object 14" descr=""/>
            <p:cNvSpPr/>
            <p:nvPr/>
          </p:nvSpPr>
          <p:spPr>
            <a:xfrm>
              <a:off x="10207078" y="620280"/>
              <a:ext cx="1352550" cy="1197610"/>
            </a:xfrm>
            <a:custGeom>
              <a:avLst/>
              <a:gdLst/>
              <a:ahLst/>
              <a:cxnLst/>
              <a:rect l="l" t="t" r="r" b="b"/>
              <a:pathLst>
                <a:path w="1352550" h="1197610">
                  <a:moveTo>
                    <a:pt x="676084" y="0"/>
                  </a:moveTo>
                  <a:lnTo>
                    <a:pt x="607682" y="3238"/>
                  </a:lnTo>
                  <a:lnTo>
                    <a:pt x="540003" y="12242"/>
                  </a:lnTo>
                  <a:lnTo>
                    <a:pt x="473760" y="27355"/>
                  </a:lnTo>
                  <a:lnTo>
                    <a:pt x="409321" y="48602"/>
                  </a:lnTo>
                  <a:lnTo>
                    <a:pt x="347764" y="75234"/>
                  </a:lnTo>
                  <a:lnTo>
                    <a:pt x="289801" y="107276"/>
                  </a:lnTo>
                  <a:lnTo>
                    <a:pt x="235445" y="144360"/>
                  </a:lnTo>
                  <a:lnTo>
                    <a:pt x="185762" y="186118"/>
                  </a:lnTo>
                  <a:lnTo>
                    <a:pt x="141477" y="232194"/>
                  </a:lnTo>
                  <a:lnTo>
                    <a:pt x="102234" y="281876"/>
                  </a:lnTo>
                  <a:lnTo>
                    <a:pt x="69126" y="335152"/>
                  </a:lnTo>
                  <a:lnTo>
                    <a:pt x="42125" y="390956"/>
                  </a:lnTo>
                  <a:lnTo>
                    <a:pt x="21602" y="448563"/>
                  </a:lnTo>
                  <a:lnTo>
                    <a:pt x="7924" y="507961"/>
                  </a:lnTo>
                  <a:lnTo>
                    <a:pt x="723" y="568439"/>
                  </a:lnTo>
                  <a:lnTo>
                    <a:pt x="0" y="598677"/>
                  </a:lnTo>
                  <a:lnTo>
                    <a:pt x="1079" y="629996"/>
                  </a:lnTo>
                  <a:lnTo>
                    <a:pt x="8280" y="692276"/>
                  </a:lnTo>
                  <a:lnTo>
                    <a:pt x="23037" y="753478"/>
                  </a:lnTo>
                  <a:lnTo>
                    <a:pt x="44996" y="813244"/>
                  </a:lnTo>
                  <a:lnTo>
                    <a:pt x="73799" y="870483"/>
                  </a:lnTo>
                  <a:lnTo>
                    <a:pt x="109080" y="924483"/>
                  </a:lnTo>
                  <a:lnTo>
                    <a:pt x="150837" y="975232"/>
                  </a:lnTo>
                  <a:lnTo>
                    <a:pt x="198005" y="1021676"/>
                  </a:lnTo>
                  <a:lnTo>
                    <a:pt x="250926" y="1063802"/>
                  </a:lnTo>
                  <a:lnTo>
                    <a:pt x="308165" y="1100518"/>
                  </a:lnTo>
                  <a:lnTo>
                    <a:pt x="369366" y="1131836"/>
                  </a:lnTo>
                  <a:lnTo>
                    <a:pt x="433806" y="1157401"/>
                  </a:lnTo>
                  <a:lnTo>
                    <a:pt x="501116" y="1176477"/>
                  </a:lnTo>
                  <a:lnTo>
                    <a:pt x="570242" y="1189799"/>
                  </a:lnTo>
                  <a:lnTo>
                    <a:pt x="640803" y="1196276"/>
                  </a:lnTo>
                  <a:lnTo>
                    <a:pt x="676084" y="1197000"/>
                  </a:lnTo>
                  <a:lnTo>
                    <a:pt x="711365" y="1196276"/>
                  </a:lnTo>
                  <a:lnTo>
                    <a:pt x="781926" y="1189443"/>
                  </a:lnTo>
                  <a:lnTo>
                    <a:pt x="851039" y="1176477"/>
                  </a:lnTo>
                  <a:lnTo>
                    <a:pt x="918362" y="1157033"/>
                  </a:lnTo>
                  <a:lnTo>
                    <a:pt x="982802" y="1131481"/>
                  </a:lnTo>
                  <a:lnTo>
                    <a:pt x="1044003" y="1100162"/>
                  </a:lnTo>
                  <a:lnTo>
                    <a:pt x="1101242" y="1063434"/>
                  </a:lnTo>
                  <a:lnTo>
                    <a:pt x="1153795" y="1021676"/>
                  </a:lnTo>
                  <a:lnTo>
                    <a:pt x="1201318" y="974877"/>
                  </a:lnTo>
                  <a:lnTo>
                    <a:pt x="1242720" y="924115"/>
                  </a:lnTo>
                  <a:lnTo>
                    <a:pt x="1278001" y="870115"/>
                  </a:lnTo>
                  <a:lnTo>
                    <a:pt x="1306804" y="812876"/>
                  </a:lnTo>
                  <a:lnTo>
                    <a:pt x="1328762" y="753122"/>
                  </a:lnTo>
                  <a:lnTo>
                    <a:pt x="1343520" y="691921"/>
                  </a:lnTo>
                  <a:lnTo>
                    <a:pt x="1350721" y="629640"/>
                  </a:lnTo>
                  <a:lnTo>
                    <a:pt x="1351800" y="598322"/>
                  </a:lnTo>
                  <a:lnTo>
                    <a:pt x="1352156" y="598322"/>
                  </a:lnTo>
                  <a:lnTo>
                    <a:pt x="1348562" y="535673"/>
                  </a:lnTo>
                  <a:lnTo>
                    <a:pt x="1337398" y="473760"/>
                  </a:lnTo>
                  <a:lnTo>
                    <a:pt x="1319047" y="413283"/>
                  </a:lnTo>
                  <a:lnTo>
                    <a:pt x="1293482" y="354964"/>
                  </a:lnTo>
                  <a:lnTo>
                    <a:pt x="1261440" y="299161"/>
                  </a:lnTo>
                  <a:lnTo>
                    <a:pt x="1222921" y="246595"/>
                  </a:lnTo>
                  <a:lnTo>
                    <a:pt x="1178280" y="197992"/>
                  </a:lnTo>
                  <a:lnTo>
                    <a:pt x="1128242" y="153720"/>
                  </a:lnTo>
                  <a:lnTo>
                    <a:pt x="1073162" y="114122"/>
                  </a:lnTo>
                  <a:lnTo>
                    <a:pt x="1014120" y="80276"/>
                  </a:lnTo>
                  <a:lnTo>
                    <a:pt x="951115" y="51841"/>
                  </a:lnTo>
                  <a:lnTo>
                    <a:pt x="884885" y="29159"/>
                  </a:lnTo>
                  <a:lnTo>
                    <a:pt x="816482" y="12953"/>
                  </a:lnTo>
                  <a:lnTo>
                    <a:pt x="746645" y="3238"/>
                  </a:lnTo>
                  <a:lnTo>
                    <a:pt x="711365" y="723"/>
                  </a:lnTo>
                  <a:lnTo>
                    <a:pt x="676084" y="0"/>
                  </a:lnTo>
                  <a:close/>
                </a:path>
              </a:pathLst>
            </a:custGeom>
            <a:solidFill>
              <a:srgbClr val="000000">
                <a:alpha val="2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10207078" y="594715"/>
              <a:ext cx="1352550" cy="1197610"/>
            </a:xfrm>
            <a:custGeom>
              <a:avLst/>
              <a:gdLst/>
              <a:ahLst/>
              <a:cxnLst/>
              <a:rect l="l" t="t" r="r" b="b"/>
              <a:pathLst>
                <a:path w="1352550" h="1197610">
                  <a:moveTo>
                    <a:pt x="676084" y="0"/>
                  </a:moveTo>
                  <a:lnTo>
                    <a:pt x="607682" y="3238"/>
                  </a:lnTo>
                  <a:lnTo>
                    <a:pt x="540003" y="12242"/>
                  </a:lnTo>
                  <a:lnTo>
                    <a:pt x="473760" y="27368"/>
                  </a:lnTo>
                  <a:lnTo>
                    <a:pt x="409321" y="48602"/>
                  </a:lnTo>
                  <a:lnTo>
                    <a:pt x="347764" y="75247"/>
                  </a:lnTo>
                  <a:lnTo>
                    <a:pt x="289801" y="107289"/>
                  </a:lnTo>
                  <a:lnTo>
                    <a:pt x="235445" y="144360"/>
                  </a:lnTo>
                  <a:lnTo>
                    <a:pt x="185762" y="186118"/>
                  </a:lnTo>
                  <a:lnTo>
                    <a:pt x="141477" y="232206"/>
                  </a:lnTo>
                  <a:lnTo>
                    <a:pt x="102234" y="281889"/>
                  </a:lnTo>
                  <a:lnTo>
                    <a:pt x="69126" y="335165"/>
                  </a:lnTo>
                  <a:lnTo>
                    <a:pt x="42125" y="390969"/>
                  </a:lnTo>
                  <a:lnTo>
                    <a:pt x="21602" y="448564"/>
                  </a:lnTo>
                  <a:lnTo>
                    <a:pt x="7924" y="507961"/>
                  </a:lnTo>
                  <a:lnTo>
                    <a:pt x="723" y="568439"/>
                  </a:lnTo>
                  <a:lnTo>
                    <a:pt x="0" y="598690"/>
                  </a:lnTo>
                  <a:lnTo>
                    <a:pt x="1079" y="630008"/>
                  </a:lnTo>
                  <a:lnTo>
                    <a:pt x="8280" y="692289"/>
                  </a:lnTo>
                  <a:lnTo>
                    <a:pt x="23037" y="753478"/>
                  </a:lnTo>
                  <a:lnTo>
                    <a:pt x="44996" y="813244"/>
                  </a:lnTo>
                  <a:lnTo>
                    <a:pt x="73799" y="870483"/>
                  </a:lnTo>
                  <a:lnTo>
                    <a:pt x="109080" y="924483"/>
                  </a:lnTo>
                  <a:lnTo>
                    <a:pt x="150837" y="975245"/>
                  </a:lnTo>
                  <a:lnTo>
                    <a:pt x="198005" y="1021689"/>
                  </a:lnTo>
                  <a:lnTo>
                    <a:pt x="250926" y="1063802"/>
                  </a:lnTo>
                  <a:lnTo>
                    <a:pt x="308165" y="1100518"/>
                  </a:lnTo>
                  <a:lnTo>
                    <a:pt x="369366" y="1131849"/>
                  </a:lnTo>
                  <a:lnTo>
                    <a:pt x="433806" y="1157401"/>
                  </a:lnTo>
                  <a:lnTo>
                    <a:pt x="501116" y="1176489"/>
                  </a:lnTo>
                  <a:lnTo>
                    <a:pt x="570242" y="1189799"/>
                  </a:lnTo>
                  <a:lnTo>
                    <a:pt x="640803" y="1196289"/>
                  </a:lnTo>
                  <a:lnTo>
                    <a:pt x="676084" y="1197000"/>
                  </a:lnTo>
                  <a:lnTo>
                    <a:pt x="711365" y="1196289"/>
                  </a:lnTo>
                  <a:lnTo>
                    <a:pt x="781926" y="1189443"/>
                  </a:lnTo>
                  <a:lnTo>
                    <a:pt x="851039" y="1176489"/>
                  </a:lnTo>
                  <a:lnTo>
                    <a:pt x="918362" y="1157046"/>
                  </a:lnTo>
                  <a:lnTo>
                    <a:pt x="982802" y="1131481"/>
                  </a:lnTo>
                  <a:lnTo>
                    <a:pt x="1044003" y="1100162"/>
                  </a:lnTo>
                  <a:lnTo>
                    <a:pt x="1101242" y="1063447"/>
                  </a:lnTo>
                  <a:lnTo>
                    <a:pt x="1153795" y="1021689"/>
                  </a:lnTo>
                  <a:lnTo>
                    <a:pt x="1201318" y="974890"/>
                  </a:lnTo>
                  <a:lnTo>
                    <a:pt x="1242720" y="924128"/>
                  </a:lnTo>
                  <a:lnTo>
                    <a:pt x="1278001" y="870127"/>
                  </a:lnTo>
                  <a:lnTo>
                    <a:pt x="1306804" y="812888"/>
                  </a:lnTo>
                  <a:lnTo>
                    <a:pt x="1328762" y="753122"/>
                  </a:lnTo>
                  <a:lnTo>
                    <a:pt x="1343520" y="691921"/>
                  </a:lnTo>
                  <a:lnTo>
                    <a:pt x="1350721" y="629640"/>
                  </a:lnTo>
                  <a:lnTo>
                    <a:pt x="1351800" y="598322"/>
                  </a:lnTo>
                  <a:lnTo>
                    <a:pt x="1352156" y="598322"/>
                  </a:lnTo>
                  <a:lnTo>
                    <a:pt x="1348562" y="535686"/>
                  </a:lnTo>
                  <a:lnTo>
                    <a:pt x="1337398" y="473760"/>
                  </a:lnTo>
                  <a:lnTo>
                    <a:pt x="1319047" y="413283"/>
                  </a:lnTo>
                  <a:lnTo>
                    <a:pt x="1293482" y="354965"/>
                  </a:lnTo>
                  <a:lnTo>
                    <a:pt x="1261440" y="299161"/>
                  </a:lnTo>
                  <a:lnTo>
                    <a:pt x="1222921" y="246608"/>
                  </a:lnTo>
                  <a:lnTo>
                    <a:pt x="1178280" y="198005"/>
                  </a:lnTo>
                  <a:lnTo>
                    <a:pt x="1128242" y="153720"/>
                  </a:lnTo>
                  <a:lnTo>
                    <a:pt x="1073162" y="114122"/>
                  </a:lnTo>
                  <a:lnTo>
                    <a:pt x="1014120" y="80289"/>
                  </a:lnTo>
                  <a:lnTo>
                    <a:pt x="951115" y="51841"/>
                  </a:lnTo>
                  <a:lnTo>
                    <a:pt x="884885" y="29159"/>
                  </a:lnTo>
                  <a:lnTo>
                    <a:pt x="816482" y="12966"/>
                  </a:lnTo>
                  <a:lnTo>
                    <a:pt x="746645" y="3238"/>
                  </a:lnTo>
                  <a:lnTo>
                    <a:pt x="711365" y="723"/>
                  </a:lnTo>
                  <a:lnTo>
                    <a:pt x="676084" y="0"/>
                  </a:lnTo>
                  <a:close/>
                </a:path>
              </a:pathLst>
            </a:custGeom>
            <a:solidFill>
              <a:srgbClr val="F167C1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494720" y="232219"/>
              <a:ext cx="775779" cy="775423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494720" y="206654"/>
              <a:ext cx="775779" cy="775423"/>
            </a:xfrm>
            <a:prstGeom prst="rect">
              <a:avLst/>
            </a:prstGeom>
          </p:spPr>
        </p:pic>
      </p:grpSp>
      <p:sp>
        <p:nvSpPr>
          <p:cNvPr id="18" name="object 18" descr=""/>
          <p:cNvSpPr txBox="1"/>
          <p:nvPr/>
        </p:nvSpPr>
        <p:spPr>
          <a:xfrm>
            <a:off x="10466184" y="627379"/>
            <a:ext cx="8356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ADORN</a:t>
            </a:r>
            <a:endParaRPr sz="1800">
              <a:latin typeface="Times New Roman"/>
              <a:cs typeface="Times New Roman"/>
            </a:endParaRPr>
          </a:p>
        </p:txBody>
      </p:sp>
      <p:grpSp>
        <p:nvGrpSpPr>
          <p:cNvPr id="19" name="object 19" descr=""/>
          <p:cNvGrpSpPr/>
          <p:nvPr/>
        </p:nvGrpSpPr>
        <p:grpSpPr>
          <a:xfrm>
            <a:off x="7324204" y="1763293"/>
            <a:ext cx="1352550" cy="1610995"/>
            <a:chOff x="7324204" y="1763293"/>
            <a:chExt cx="1352550" cy="1610995"/>
          </a:xfrm>
        </p:grpSpPr>
        <p:sp>
          <p:nvSpPr>
            <p:cNvPr id="20" name="object 20" descr=""/>
            <p:cNvSpPr/>
            <p:nvPr/>
          </p:nvSpPr>
          <p:spPr>
            <a:xfrm>
              <a:off x="7324204" y="2176919"/>
              <a:ext cx="1352550" cy="1197610"/>
            </a:xfrm>
            <a:custGeom>
              <a:avLst/>
              <a:gdLst/>
              <a:ahLst/>
              <a:cxnLst/>
              <a:rect l="l" t="t" r="r" b="b"/>
              <a:pathLst>
                <a:path w="1352550" h="1197610">
                  <a:moveTo>
                    <a:pt x="676071" y="0"/>
                  </a:moveTo>
                  <a:lnTo>
                    <a:pt x="607669" y="3238"/>
                  </a:lnTo>
                  <a:lnTo>
                    <a:pt x="539991" y="12242"/>
                  </a:lnTo>
                  <a:lnTo>
                    <a:pt x="473760" y="27355"/>
                  </a:lnTo>
                  <a:lnTo>
                    <a:pt x="409321" y="48602"/>
                  </a:lnTo>
                  <a:lnTo>
                    <a:pt x="347751" y="75234"/>
                  </a:lnTo>
                  <a:lnTo>
                    <a:pt x="289801" y="107276"/>
                  </a:lnTo>
                  <a:lnTo>
                    <a:pt x="235432" y="144360"/>
                  </a:lnTo>
                  <a:lnTo>
                    <a:pt x="185750" y="186118"/>
                  </a:lnTo>
                  <a:lnTo>
                    <a:pt x="141478" y="232194"/>
                  </a:lnTo>
                  <a:lnTo>
                    <a:pt x="102235" y="281876"/>
                  </a:lnTo>
                  <a:lnTo>
                    <a:pt x="69113" y="335165"/>
                  </a:lnTo>
                  <a:lnTo>
                    <a:pt x="42113" y="390956"/>
                  </a:lnTo>
                  <a:lnTo>
                    <a:pt x="21590" y="448563"/>
                  </a:lnTo>
                  <a:lnTo>
                    <a:pt x="7912" y="507961"/>
                  </a:lnTo>
                  <a:lnTo>
                    <a:pt x="711" y="568439"/>
                  </a:lnTo>
                  <a:lnTo>
                    <a:pt x="0" y="598677"/>
                  </a:lnTo>
                  <a:lnTo>
                    <a:pt x="1079" y="629996"/>
                  </a:lnTo>
                  <a:lnTo>
                    <a:pt x="8280" y="692276"/>
                  </a:lnTo>
                  <a:lnTo>
                    <a:pt x="23037" y="753478"/>
                  </a:lnTo>
                  <a:lnTo>
                    <a:pt x="44996" y="813244"/>
                  </a:lnTo>
                  <a:lnTo>
                    <a:pt x="73799" y="870483"/>
                  </a:lnTo>
                  <a:lnTo>
                    <a:pt x="109080" y="924483"/>
                  </a:lnTo>
                  <a:lnTo>
                    <a:pt x="150837" y="975245"/>
                  </a:lnTo>
                  <a:lnTo>
                    <a:pt x="197993" y="1021676"/>
                  </a:lnTo>
                  <a:lnTo>
                    <a:pt x="250913" y="1063802"/>
                  </a:lnTo>
                  <a:lnTo>
                    <a:pt x="308152" y="1100518"/>
                  </a:lnTo>
                  <a:lnTo>
                    <a:pt x="369354" y="1131836"/>
                  </a:lnTo>
                  <a:lnTo>
                    <a:pt x="433793" y="1157401"/>
                  </a:lnTo>
                  <a:lnTo>
                    <a:pt x="501116" y="1176477"/>
                  </a:lnTo>
                  <a:lnTo>
                    <a:pt x="570230" y="1189799"/>
                  </a:lnTo>
                  <a:lnTo>
                    <a:pt x="640791" y="1196276"/>
                  </a:lnTo>
                  <a:lnTo>
                    <a:pt x="676071" y="1197000"/>
                  </a:lnTo>
                  <a:lnTo>
                    <a:pt x="711352" y="1196276"/>
                  </a:lnTo>
                  <a:lnTo>
                    <a:pt x="781913" y="1189443"/>
                  </a:lnTo>
                  <a:lnTo>
                    <a:pt x="851039" y="1176477"/>
                  </a:lnTo>
                  <a:lnTo>
                    <a:pt x="918349" y="1157046"/>
                  </a:lnTo>
                  <a:lnTo>
                    <a:pt x="982789" y="1131481"/>
                  </a:lnTo>
                  <a:lnTo>
                    <a:pt x="1043990" y="1100162"/>
                  </a:lnTo>
                  <a:lnTo>
                    <a:pt x="1101229" y="1063434"/>
                  </a:lnTo>
                  <a:lnTo>
                    <a:pt x="1153795" y="1021676"/>
                  </a:lnTo>
                  <a:lnTo>
                    <a:pt x="1201318" y="974877"/>
                  </a:lnTo>
                  <a:lnTo>
                    <a:pt x="1242720" y="924115"/>
                  </a:lnTo>
                  <a:lnTo>
                    <a:pt x="1278001" y="870115"/>
                  </a:lnTo>
                  <a:lnTo>
                    <a:pt x="1306791" y="812876"/>
                  </a:lnTo>
                  <a:lnTo>
                    <a:pt x="1328750" y="753122"/>
                  </a:lnTo>
                  <a:lnTo>
                    <a:pt x="1343520" y="691921"/>
                  </a:lnTo>
                  <a:lnTo>
                    <a:pt x="1350721" y="629640"/>
                  </a:lnTo>
                  <a:lnTo>
                    <a:pt x="1351800" y="598322"/>
                  </a:lnTo>
                  <a:lnTo>
                    <a:pt x="1352156" y="598322"/>
                  </a:lnTo>
                  <a:lnTo>
                    <a:pt x="1348549" y="535686"/>
                  </a:lnTo>
                  <a:lnTo>
                    <a:pt x="1337398" y="473760"/>
                  </a:lnTo>
                  <a:lnTo>
                    <a:pt x="1319034" y="413283"/>
                  </a:lnTo>
                  <a:lnTo>
                    <a:pt x="1293469" y="354964"/>
                  </a:lnTo>
                  <a:lnTo>
                    <a:pt x="1261440" y="299161"/>
                  </a:lnTo>
                  <a:lnTo>
                    <a:pt x="1222921" y="246595"/>
                  </a:lnTo>
                  <a:lnTo>
                    <a:pt x="1178280" y="198005"/>
                  </a:lnTo>
                  <a:lnTo>
                    <a:pt x="1128229" y="153720"/>
                  </a:lnTo>
                  <a:lnTo>
                    <a:pt x="1073150" y="114122"/>
                  </a:lnTo>
                  <a:lnTo>
                    <a:pt x="1014120" y="80276"/>
                  </a:lnTo>
                  <a:lnTo>
                    <a:pt x="951115" y="51841"/>
                  </a:lnTo>
                  <a:lnTo>
                    <a:pt x="884872" y="29159"/>
                  </a:lnTo>
                  <a:lnTo>
                    <a:pt x="816470" y="12953"/>
                  </a:lnTo>
                  <a:lnTo>
                    <a:pt x="746633" y="3238"/>
                  </a:lnTo>
                  <a:lnTo>
                    <a:pt x="711352" y="723"/>
                  </a:lnTo>
                  <a:lnTo>
                    <a:pt x="676071" y="0"/>
                  </a:lnTo>
                  <a:close/>
                </a:path>
              </a:pathLst>
            </a:custGeom>
            <a:solidFill>
              <a:srgbClr val="000000">
                <a:alpha val="2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7324204" y="2151354"/>
              <a:ext cx="1352550" cy="1197610"/>
            </a:xfrm>
            <a:custGeom>
              <a:avLst/>
              <a:gdLst/>
              <a:ahLst/>
              <a:cxnLst/>
              <a:rect l="l" t="t" r="r" b="b"/>
              <a:pathLst>
                <a:path w="1352550" h="1197610">
                  <a:moveTo>
                    <a:pt x="676071" y="0"/>
                  </a:moveTo>
                  <a:lnTo>
                    <a:pt x="607669" y="3251"/>
                  </a:lnTo>
                  <a:lnTo>
                    <a:pt x="539991" y="12242"/>
                  </a:lnTo>
                  <a:lnTo>
                    <a:pt x="473760" y="27368"/>
                  </a:lnTo>
                  <a:lnTo>
                    <a:pt x="409321" y="48602"/>
                  </a:lnTo>
                  <a:lnTo>
                    <a:pt x="347751" y="75247"/>
                  </a:lnTo>
                  <a:lnTo>
                    <a:pt x="289801" y="107289"/>
                  </a:lnTo>
                  <a:lnTo>
                    <a:pt x="235432" y="144360"/>
                  </a:lnTo>
                  <a:lnTo>
                    <a:pt x="185750" y="186131"/>
                  </a:lnTo>
                  <a:lnTo>
                    <a:pt x="141478" y="232206"/>
                  </a:lnTo>
                  <a:lnTo>
                    <a:pt x="102235" y="281889"/>
                  </a:lnTo>
                  <a:lnTo>
                    <a:pt x="69113" y="335165"/>
                  </a:lnTo>
                  <a:lnTo>
                    <a:pt x="42113" y="390969"/>
                  </a:lnTo>
                  <a:lnTo>
                    <a:pt x="21590" y="448563"/>
                  </a:lnTo>
                  <a:lnTo>
                    <a:pt x="7912" y="507961"/>
                  </a:lnTo>
                  <a:lnTo>
                    <a:pt x="711" y="568439"/>
                  </a:lnTo>
                  <a:lnTo>
                    <a:pt x="0" y="598690"/>
                  </a:lnTo>
                  <a:lnTo>
                    <a:pt x="1079" y="630008"/>
                  </a:lnTo>
                  <a:lnTo>
                    <a:pt x="8280" y="692289"/>
                  </a:lnTo>
                  <a:lnTo>
                    <a:pt x="23037" y="753490"/>
                  </a:lnTo>
                  <a:lnTo>
                    <a:pt x="44996" y="813244"/>
                  </a:lnTo>
                  <a:lnTo>
                    <a:pt x="73799" y="870483"/>
                  </a:lnTo>
                  <a:lnTo>
                    <a:pt x="109080" y="924483"/>
                  </a:lnTo>
                  <a:lnTo>
                    <a:pt x="150837" y="975245"/>
                  </a:lnTo>
                  <a:lnTo>
                    <a:pt x="197993" y="1021689"/>
                  </a:lnTo>
                  <a:lnTo>
                    <a:pt x="250913" y="1063802"/>
                  </a:lnTo>
                  <a:lnTo>
                    <a:pt x="308152" y="1100531"/>
                  </a:lnTo>
                  <a:lnTo>
                    <a:pt x="369354" y="1131849"/>
                  </a:lnTo>
                  <a:lnTo>
                    <a:pt x="433793" y="1157401"/>
                  </a:lnTo>
                  <a:lnTo>
                    <a:pt x="501116" y="1176489"/>
                  </a:lnTo>
                  <a:lnTo>
                    <a:pt x="570230" y="1189799"/>
                  </a:lnTo>
                  <a:lnTo>
                    <a:pt x="640791" y="1196289"/>
                  </a:lnTo>
                  <a:lnTo>
                    <a:pt x="676071" y="1197000"/>
                  </a:lnTo>
                  <a:lnTo>
                    <a:pt x="711352" y="1196289"/>
                  </a:lnTo>
                  <a:lnTo>
                    <a:pt x="781913" y="1189443"/>
                  </a:lnTo>
                  <a:lnTo>
                    <a:pt x="851039" y="1176489"/>
                  </a:lnTo>
                  <a:lnTo>
                    <a:pt x="918349" y="1157046"/>
                  </a:lnTo>
                  <a:lnTo>
                    <a:pt x="982789" y="1131481"/>
                  </a:lnTo>
                  <a:lnTo>
                    <a:pt x="1043990" y="1100162"/>
                  </a:lnTo>
                  <a:lnTo>
                    <a:pt x="1101229" y="1063447"/>
                  </a:lnTo>
                  <a:lnTo>
                    <a:pt x="1153795" y="1021689"/>
                  </a:lnTo>
                  <a:lnTo>
                    <a:pt x="1201318" y="974890"/>
                  </a:lnTo>
                  <a:lnTo>
                    <a:pt x="1242720" y="924128"/>
                  </a:lnTo>
                  <a:lnTo>
                    <a:pt x="1278001" y="870127"/>
                  </a:lnTo>
                  <a:lnTo>
                    <a:pt x="1306791" y="812888"/>
                  </a:lnTo>
                  <a:lnTo>
                    <a:pt x="1328750" y="753122"/>
                  </a:lnTo>
                  <a:lnTo>
                    <a:pt x="1343520" y="691921"/>
                  </a:lnTo>
                  <a:lnTo>
                    <a:pt x="1350721" y="629640"/>
                  </a:lnTo>
                  <a:lnTo>
                    <a:pt x="1351800" y="598322"/>
                  </a:lnTo>
                  <a:lnTo>
                    <a:pt x="1352156" y="598322"/>
                  </a:lnTo>
                  <a:lnTo>
                    <a:pt x="1348549" y="535685"/>
                  </a:lnTo>
                  <a:lnTo>
                    <a:pt x="1337398" y="473760"/>
                  </a:lnTo>
                  <a:lnTo>
                    <a:pt x="1319034" y="413283"/>
                  </a:lnTo>
                  <a:lnTo>
                    <a:pt x="1293469" y="354964"/>
                  </a:lnTo>
                  <a:lnTo>
                    <a:pt x="1261440" y="299161"/>
                  </a:lnTo>
                  <a:lnTo>
                    <a:pt x="1222921" y="246608"/>
                  </a:lnTo>
                  <a:lnTo>
                    <a:pt x="1178280" y="198005"/>
                  </a:lnTo>
                  <a:lnTo>
                    <a:pt x="1128229" y="153720"/>
                  </a:lnTo>
                  <a:lnTo>
                    <a:pt x="1073150" y="114122"/>
                  </a:lnTo>
                  <a:lnTo>
                    <a:pt x="1014120" y="80289"/>
                  </a:lnTo>
                  <a:lnTo>
                    <a:pt x="951115" y="51841"/>
                  </a:lnTo>
                  <a:lnTo>
                    <a:pt x="884872" y="29159"/>
                  </a:lnTo>
                  <a:lnTo>
                    <a:pt x="816470" y="12966"/>
                  </a:lnTo>
                  <a:lnTo>
                    <a:pt x="746633" y="3251"/>
                  </a:lnTo>
                  <a:lnTo>
                    <a:pt x="711352" y="723"/>
                  </a:lnTo>
                  <a:lnTo>
                    <a:pt x="676071" y="0"/>
                  </a:lnTo>
                  <a:close/>
                </a:path>
              </a:pathLst>
            </a:custGeom>
            <a:solidFill>
              <a:srgbClr val="F167C1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2" name="object 2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612202" y="1788858"/>
              <a:ext cx="775779" cy="775423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612202" y="1763293"/>
              <a:ext cx="775779" cy="775423"/>
            </a:xfrm>
            <a:prstGeom prst="rect">
              <a:avLst/>
            </a:prstGeom>
          </p:spPr>
        </p:pic>
      </p:grpSp>
      <p:sp>
        <p:nvSpPr>
          <p:cNvPr id="24" name="object 24" descr=""/>
          <p:cNvSpPr txBox="1"/>
          <p:nvPr/>
        </p:nvSpPr>
        <p:spPr>
          <a:xfrm>
            <a:off x="8240900" y="2183295"/>
            <a:ext cx="1651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solidFill>
                  <a:srgbClr val="FFFFFF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graphicFrame>
        <p:nvGraphicFramePr>
          <p:cNvPr id="25" name="object 25" descr=""/>
          <p:cNvGraphicFramePr>
            <a:graphicFrameLocks noGrp="1"/>
          </p:cNvGraphicFramePr>
          <p:nvPr/>
        </p:nvGraphicFramePr>
        <p:xfrm>
          <a:off x="801725" y="2327756"/>
          <a:ext cx="7459345" cy="28873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64585"/>
                <a:gridCol w="3783965"/>
              </a:tblGrid>
              <a:tr h="336550">
                <a:tc>
                  <a:txBody>
                    <a:bodyPr/>
                    <a:lstStyle/>
                    <a:p>
                      <a:pPr marL="46990">
                        <a:lnSpc>
                          <a:spcPts val="2340"/>
                        </a:lnSpc>
                      </a:pPr>
                      <a:r>
                        <a:rPr dirty="0" sz="200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Contract</a:t>
                      </a:r>
                      <a:r>
                        <a:rPr dirty="0" sz="2000" spc="1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Signing</a:t>
                      </a:r>
                      <a:r>
                        <a:rPr dirty="0" sz="2000" spc="5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dirty="0" sz="2000" spc="1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Client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47445">
                        <a:lnSpc>
                          <a:spcPts val="2340"/>
                        </a:lnSpc>
                        <a:tabLst>
                          <a:tab pos="3134995" algn="l"/>
                        </a:tabLst>
                      </a:pPr>
                      <a:r>
                        <a:rPr dirty="0" sz="200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dirty="0" sz="2000" spc="-11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April</a:t>
                      </a:r>
                      <a:r>
                        <a:rPr dirty="0" sz="2000" spc="-1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spc="-2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2021</a:t>
                      </a:r>
                      <a:r>
                        <a:rPr dirty="0" sz="200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dirty="0" baseline="37037" sz="2700" spc="-3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DANC</a:t>
                      </a:r>
                      <a:endParaRPr baseline="37037" sz="2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446405">
                <a:tc>
                  <a:txBody>
                    <a:bodyPr/>
                    <a:lstStyle/>
                    <a:p>
                      <a:pPr marL="46990">
                        <a:lnSpc>
                          <a:spcPts val="2340"/>
                        </a:lnSpc>
                      </a:pPr>
                      <a:r>
                        <a:rPr dirty="0" sz="200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Planning</a:t>
                      </a:r>
                      <a:r>
                        <a:rPr dirty="0" sz="2000" spc="5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2000" spc="5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preparations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R="149225">
                        <a:lnSpc>
                          <a:spcPts val="2340"/>
                        </a:lnSpc>
                      </a:pPr>
                      <a:r>
                        <a:rPr dirty="0" sz="2000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April 06</a:t>
                      </a:r>
                      <a:r>
                        <a:rPr dirty="0" sz="2000" spc="15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–</a:t>
                      </a:r>
                      <a:r>
                        <a:rPr dirty="0" sz="2000" spc="-100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April 20, </a:t>
                      </a:r>
                      <a:r>
                        <a:rPr dirty="0" sz="2000" spc="-20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2021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46990">
                        <a:lnSpc>
                          <a:spcPts val="2340"/>
                        </a:lnSpc>
                      </a:pPr>
                      <a:r>
                        <a:rPr dirty="0" sz="200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Meeting with</a:t>
                      </a:r>
                      <a:r>
                        <a:rPr dirty="0" sz="2000" spc="5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Suppliers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02030" marR="149225">
                        <a:lnSpc>
                          <a:spcPts val="2340"/>
                        </a:lnSpc>
                      </a:pPr>
                      <a:r>
                        <a:rPr dirty="0" sz="2000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March 30, </a:t>
                      </a:r>
                      <a:r>
                        <a:rPr dirty="0" sz="2000" spc="-20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2021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446405">
                <a:tc>
                  <a:txBody>
                    <a:bodyPr/>
                    <a:lstStyle/>
                    <a:p>
                      <a:pPr marL="46990">
                        <a:lnSpc>
                          <a:spcPts val="2340"/>
                        </a:lnSpc>
                      </a:pPr>
                      <a:r>
                        <a:rPr dirty="0" sz="200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Contract</a:t>
                      </a:r>
                      <a:r>
                        <a:rPr dirty="0" sz="2000" spc="1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signing</a:t>
                      </a:r>
                      <a:r>
                        <a:rPr dirty="0" sz="2000" spc="5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dirty="0" sz="2000" spc="1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Suppliers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29030" marR="149225">
                        <a:lnSpc>
                          <a:spcPts val="2340"/>
                        </a:lnSpc>
                      </a:pPr>
                      <a:r>
                        <a:rPr dirty="0" sz="2000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April</a:t>
                      </a:r>
                      <a:r>
                        <a:rPr dirty="0" sz="2000" spc="-20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5,</a:t>
                      </a:r>
                      <a:r>
                        <a:rPr dirty="0" sz="2000" spc="15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spc="-20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2021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272415">
                <a:tc>
                  <a:txBody>
                    <a:bodyPr/>
                    <a:lstStyle/>
                    <a:p>
                      <a:pPr marL="46990">
                        <a:lnSpc>
                          <a:spcPts val="2039"/>
                        </a:lnSpc>
                      </a:pPr>
                      <a:r>
                        <a:rPr dirty="0" sz="2000" b="1">
                          <a:solidFill>
                            <a:srgbClr val="F3A9EE"/>
                          </a:solidFill>
                          <a:latin typeface="Calibri"/>
                          <a:cs typeface="Calibri"/>
                        </a:rPr>
                        <a:t>Checking</a:t>
                      </a:r>
                      <a:r>
                        <a:rPr dirty="0" sz="2000" spc="-20" b="1">
                          <a:solidFill>
                            <a:srgbClr val="F3A9EE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solidFill>
                            <a:srgbClr val="F3A9EE"/>
                          </a:solidFill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2000" spc="-5" b="1">
                          <a:solidFill>
                            <a:srgbClr val="F3A9EE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F3A9EE"/>
                          </a:solidFill>
                          <a:latin typeface="Calibri"/>
                          <a:cs typeface="Calibri"/>
                        </a:rPr>
                        <a:t>Venue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92200" marR="149225">
                        <a:lnSpc>
                          <a:spcPts val="2039"/>
                        </a:lnSpc>
                      </a:pPr>
                      <a:r>
                        <a:rPr dirty="0" sz="2000">
                          <a:solidFill>
                            <a:srgbClr val="F3A9EE"/>
                          </a:solidFill>
                          <a:latin typeface="Calibri"/>
                          <a:cs typeface="Calibri"/>
                        </a:rPr>
                        <a:t>April</a:t>
                      </a:r>
                      <a:r>
                        <a:rPr dirty="0" sz="2000" spc="-5">
                          <a:solidFill>
                            <a:srgbClr val="F3A9EE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>
                          <a:solidFill>
                            <a:srgbClr val="F3A9EE"/>
                          </a:solidFill>
                          <a:latin typeface="Calibri"/>
                          <a:cs typeface="Calibri"/>
                        </a:rPr>
                        <a:t>24, </a:t>
                      </a:r>
                      <a:r>
                        <a:rPr dirty="0" sz="2000" spc="-20">
                          <a:solidFill>
                            <a:srgbClr val="F3A9EE"/>
                          </a:solidFill>
                          <a:latin typeface="Calibri"/>
                          <a:cs typeface="Calibri"/>
                        </a:rPr>
                        <a:t>2021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446405">
                <a:tc>
                  <a:txBody>
                    <a:bodyPr/>
                    <a:lstStyle/>
                    <a:p>
                      <a:pPr marL="46990">
                        <a:lnSpc>
                          <a:spcPts val="2345"/>
                        </a:lnSpc>
                      </a:pPr>
                      <a:r>
                        <a:rPr dirty="0" sz="200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Final</a:t>
                      </a:r>
                      <a:r>
                        <a:rPr dirty="0" sz="2000" spc="-15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meeting</a:t>
                      </a:r>
                      <a:r>
                        <a:rPr dirty="0" sz="2000" spc="5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dirty="0" sz="2000" spc="5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dirty="0" sz="2000" spc="-1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Client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92200" marR="149225">
                        <a:lnSpc>
                          <a:spcPts val="2035"/>
                        </a:lnSpc>
                      </a:pPr>
                      <a:r>
                        <a:rPr dirty="0" sz="2000">
                          <a:solidFill>
                            <a:srgbClr val="F3A9EE"/>
                          </a:solidFill>
                          <a:latin typeface="Calibri"/>
                          <a:cs typeface="Calibri"/>
                        </a:rPr>
                        <a:t>April</a:t>
                      </a:r>
                      <a:r>
                        <a:rPr dirty="0" sz="2000" spc="-5">
                          <a:solidFill>
                            <a:srgbClr val="F3A9EE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>
                          <a:solidFill>
                            <a:srgbClr val="F3A9EE"/>
                          </a:solidFill>
                          <a:latin typeface="Calibri"/>
                          <a:cs typeface="Calibri"/>
                        </a:rPr>
                        <a:t>28, </a:t>
                      </a:r>
                      <a:r>
                        <a:rPr dirty="0" sz="2000" spc="-20">
                          <a:solidFill>
                            <a:srgbClr val="F3A9EE"/>
                          </a:solidFill>
                          <a:latin typeface="Calibri"/>
                          <a:cs typeface="Calibri"/>
                        </a:rPr>
                        <a:t>2021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602615">
                <a:tc>
                  <a:txBody>
                    <a:bodyPr/>
                    <a:lstStyle/>
                    <a:p>
                      <a:pPr marL="46990" marR="522605">
                        <a:lnSpc>
                          <a:spcPts val="2380"/>
                        </a:lnSpc>
                      </a:pPr>
                      <a:r>
                        <a:rPr dirty="0" sz="200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Final</a:t>
                      </a:r>
                      <a:r>
                        <a:rPr dirty="0" sz="2000" spc="-1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Meeting</a:t>
                      </a:r>
                      <a:r>
                        <a:rPr dirty="0" sz="2000" spc="5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dirty="0" sz="2000" spc="-35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spc="-2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Working </a:t>
                      </a:r>
                      <a:r>
                        <a:rPr dirty="0" sz="2000" spc="-10" b="1">
                          <a:solidFill>
                            <a:srgbClr val="F3A9EE"/>
                          </a:solidFill>
                          <a:latin typeface="Times New Roman"/>
                          <a:cs typeface="Times New Roman"/>
                        </a:rPr>
                        <a:t>Committees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92200" marR="149225">
                        <a:lnSpc>
                          <a:spcPts val="2039"/>
                        </a:lnSpc>
                      </a:pPr>
                      <a:r>
                        <a:rPr dirty="0" sz="2000">
                          <a:solidFill>
                            <a:srgbClr val="F3A9EE"/>
                          </a:solidFill>
                          <a:latin typeface="Calibri"/>
                          <a:cs typeface="Calibri"/>
                        </a:rPr>
                        <a:t>April</a:t>
                      </a:r>
                      <a:r>
                        <a:rPr dirty="0" sz="2000" spc="-5">
                          <a:solidFill>
                            <a:srgbClr val="F3A9EE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>
                          <a:solidFill>
                            <a:srgbClr val="F3A9EE"/>
                          </a:solidFill>
                          <a:latin typeface="Calibri"/>
                          <a:cs typeface="Calibri"/>
                        </a:rPr>
                        <a:t>29, </a:t>
                      </a:r>
                      <a:r>
                        <a:rPr dirty="0" sz="2000" spc="-20">
                          <a:solidFill>
                            <a:srgbClr val="F3A9EE"/>
                          </a:solidFill>
                          <a:latin typeface="Calibri"/>
                          <a:cs typeface="Calibri"/>
                        </a:rPr>
                        <a:t>2021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26" name="object 26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79006" y="6168606"/>
            <a:ext cx="603364" cy="534593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355" y="0"/>
            <a:ext cx="1591945" cy="6858000"/>
          </a:xfrm>
          <a:custGeom>
            <a:avLst/>
            <a:gdLst/>
            <a:ahLst/>
            <a:cxnLst/>
            <a:rect l="l" t="t" r="r" b="b"/>
            <a:pathLst>
              <a:path w="1591945" h="6858000">
                <a:moveTo>
                  <a:pt x="1591729" y="3432784"/>
                </a:moveTo>
                <a:lnTo>
                  <a:pt x="1589976" y="3425647"/>
                </a:lnTo>
                <a:lnTo>
                  <a:pt x="1584718" y="3418560"/>
                </a:lnTo>
                <a:lnTo>
                  <a:pt x="1355394" y="3189592"/>
                </a:lnTo>
                <a:lnTo>
                  <a:pt x="1350721" y="3189592"/>
                </a:lnTo>
                <a:lnTo>
                  <a:pt x="1350721" y="3184918"/>
                </a:lnTo>
                <a:lnTo>
                  <a:pt x="1346034" y="3184918"/>
                </a:lnTo>
                <a:lnTo>
                  <a:pt x="1340993" y="3179876"/>
                </a:lnTo>
                <a:lnTo>
                  <a:pt x="1245590" y="3179876"/>
                </a:lnTo>
                <a:lnTo>
                  <a:pt x="182511" y="3178352"/>
                </a:lnTo>
                <a:lnTo>
                  <a:pt x="182511" y="0"/>
                </a:lnTo>
                <a:lnTo>
                  <a:pt x="0" y="0"/>
                </a:lnTo>
                <a:lnTo>
                  <a:pt x="0" y="6857632"/>
                </a:lnTo>
                <a:lnTo>
                  <a:pt x="91440" y="6857632"/>
                </a:lnTo>
                <a:lnTo>
                  <a:pt x="182511" y="6857632"/>
                </a:lnTo>
                <a:lnTo>
                  <a:pt x="182511" y="3682568"/>
                </a:lnTo>
                <a:lnTo>
                  <a:pt x="1245590" y="3685311"/>
                </a:lnTo>
                <a:lnTo>
                  <a:pt x="1346034" y="3685311"/>
                </a:lnTo>
                <a:lnTo>
                  <a:pt x="1352156" y="3679190"/>
                </a:lnTo>
                <a:lnTo>
                  <a:pt x="1353959" y="3677755"/>
                </a:lnTo>
                <a:lnTo>
                  <a:pt x="1355394" y="3675951"/>
                </a:lnTo>
                <a:lnTo>
                  <a:pt x="1584718" y="3446996"/>
                </a:lnTo>
                <a:lnTo>
                  <a:pt x="1589976" y="3439922"/>
                </a:lnTo>
                <a:lnTo>
                  <a:pt x="1591729" y="3432784"/>
                </a:lnTo>
                <a:close/>
              </a:path>
            </a:pathLst>
          </a:custGeom>
          <a:solidFill>
            <a:srgbClr val="DD31D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15540" y="546023"/>
            <a:ext cx="927036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solidFill>
                  <a:srgbClr val="999EFA"/>
                </a:solidFill>
              </a:rPr>
              <a:t>Risk</a:t>
            </a:r>
            <a:r>
              <a:rPr dirty="0" sz="3600" spc="-40">
                <a:solidFill>
                  <a:srgbClr val="999EFA"/>
                </a:solidFill>
              </a:rPr>
              <a:t> </a:t>
            </a:r>
            <a:r>
              <a:rPr dirty="0" sz="3600">
                <a:solidFill>
                  <a:srgbClr val="999EFA"/>
                </a:solidFill>
              </a:rPr>
              <a:t>and</a:t>
            </a:r>
            <a:r>
              <a:rPr dirty="0" sz="3600" spc="-35">
                <a:solidFill>
                  <a:srgbClr val="999EFA"/>
                </a:solidFill>
              </a:rPr>
              <a:t> </a:t>
            </a:r>
            <a:r>
              <a:rPr dirty="0" sz="3600">
                <a:solidFill>
                  <a:srgbClr val="999EFA"/>
                </a:solidFill>
              </a:rPr>
              <a:t>Discrepancies</a:t>
            </a:r>
            <a:r>
              <a:rPr dirty="0" sz="3600" spc="-30">
                <a:solidFill>
                  <a:srgbClr val="999EFA"/>
                </a:solidFill>
              </a:rPr>
              <a:t> </a:t>
            </a:r>
            <a:r>
              <a:rPr dirty="0" sz="3600">
                <a:solidFill>
                  <a:srgbClr val="999EFA"/>
                </a:solidFill>
              </a:rPr>
              <a:t>and</a:t>
            </a:r>
            <a:r>
              <a:rPr dirty="0" sz="3600" spc="-35">
                <a:solidFill>
                  <a:srgbClr val="999EFA"/>
                </a:solidFill>
              </a:rPr>
              <a:t> </a:t>
            </a:r>
            <a:r>
              <a:rPr dirty="0" sz="3600">
                <a:solidFill>
                  <a:srgbClr val="999EFA"/>
                </a:solidFill>
              </a:rPr>
              <a:t>Proposed</a:t>
            </a:r>
            <a:r>
              <a:rPr dirty="0" sz="3600" spc="-30">
                <a:solidFill>
                  <a:srgbClr val="999EFA"/>
                </a:solidFill>
              </a:rPr>
              <a:t> </a:t>
            </a:r>
            <a:r>
              <a:rPr dirty="0" sz="3600" spc="-10">
                <a:solidFill>
                  <a:srgbClr val="999EFA"/>
                </a:solidFill>
              </a:rPr>
              <a:t>Solutions</a:t>
            </a:r>
            <a:endParaRPr sz="3600"/>
          </a:p>
        </p:txBody>
      </p:sp>
      <p:graphicFrame>
        <p:nvGraphicFramePr>
          <p:cNvPr id="4" name="object 4" descr=""/>
          <p:cNvGraphicFramePr>
            <a:graphicFrameLocks noGrp="1"/>
          </p:cNvGraphicFramePr>
          <p:nvPr/>
        </p:nvGraphicFramePr>
        <p:xfrm>
          <a:off x="2541967" y="1284477"/>
          <a:ext cx="8968105" cy="53454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31820"/>
                <a:gridCol w="2912110"/>
                <a:gridCol w="2912745"/>
              </a:tblGrid>
              <a:tr h="129413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dirty="0" sz="2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Possible</a:t>
                      </a:r>
                      <a:r>
                        <a:rPr dirty="0" sz="2800" spc="-4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800" spc="-2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Risk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98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D31DD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dirty="0" sz="28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Cause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98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D31DD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dirty="0" sz="2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Contingency</a:t>
                      </a:r>
                      <a:r>
                        <a:rPr dirty="0" sz="2800" spc="-4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800" spc="-2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Plan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98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D31DD"/>
                    </a:solidFill>
                  </a:tcPr>
                </a:tc>
              </a:tr>
              <a:tr h="140652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Running</a:t>
                      </a:r>
                      <a:r>
                        <a:rPr dirty="0" sz="18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>
                          <a:latin typeface="Times New Roman"/>
                          <a:cs typeface="Times New Roman"/>
                        </a:rPr>
                        <a:t>Out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dirty="0" sz="18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20">
                          <a:latin typeface="Times New Roman"/>
                          <a:cs typeface="Times New Roman"/>
                        </a:rPr>
                        <a:t>Food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215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CCF1"/>
                    </a:solidFill>
                  </a:tcPr>
                </a:tc>
                <a:tc>
                  <a:txBody>
                    <a:bodyPr/>
                    <a:lstStyle/>
                    <a:p>
                      <a:pPr marL="90805" marR="1129665">
                        <a:lnSpc>
                          <a:spcPts val="1989"/>
                        </a:lnSpc>
                        <a:spcBef>
                          <a:spcPts val="375"/>
                        </a:spcBef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Large</a:t>
                      </a:r>
                      <a:r>
                        <a:rPr dirty="0" sz="18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>
                          <a:latin typeface="Times New Roman"/>
                          <a:cs typeface="Times New Roman"/>
                        </a:rPr>
                        <a:t>Number</a:t>
                      </a:r>
                      <a:r>
                        <a:rPr dirty="0" sz="1800" spc="-25">
                          <a:latin typeface="Times New Roman"/>
                          <a:cs typeface="Times New Roman"/>
                        </a:rPr>
                        <a:t> of </a:t>
                      </a:r>
                      <a:r>
                        <a:rPr dirty="0" sz="1800">
                          <a:latin typeface="Times New Roman"/>
                          <a:cs typeface="Times New Roman"/>
                        </a:rPr>
                        <a:t>Unexpected</a:t>
                      </a:r>
                      <a:r>
                        <a:rPr dirty="0" sz="18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Guest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762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CCF1"/>
                    </a:solidFill>
                  </a:tcPr>
                </a:tc>
                <a:tc>
                  <a:txBody>
                    <a:bodyPr/>
                    <a:lstStyle/>
                    <a:p>
                      <a:pPr marL="90805" marR="334010">
                        <a:lnSpc>
                          <a:spcPts val="1989"/>
                        </a:lnSpc>
                        <a:spcBef>
                          <a:spcPts val="375"/>
                        </a:spcBef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Inform</a:t>
                      </a:r>
                      <a:r>
                        <a:rPr dirty="0" sz="18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8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>
                          <a:latin typeface="Times New Roman"/>
                          <a:cs typeface="Times New Roman"/>
                        </a:rPr>
                        <a:t>food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>
                          <a:latin typeface="Times New Roman"/>
                          <a:cs typeface="Times New Roman"/>
                        </a:rPr>
                        <a:t>supplier </a:t>
                      </a:r>
                      <a:r>
                        <a:rPr dirty="0" sz="1800" spc="-25">
                          <a:latin typeface="Times New Roman"/>
                          <a:cs typeface="Times New Roman"/>
                        </a:rPr>
                        <a:t>in </a:t>
                      </a:r>
                      <a:r>
                        <a:rPr dirty="0" sz="1800">
                          <a:latin typeface="Times New Roman"/>
                          <a:cs typeface="Times New Roman"/>
                        </a:rPr>
                        <a:t>advance. /</a:t>
                      </a:r>
                      <a:r>
                        <a:rPr dirty="0" sz="18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>
                          <a:latin typeface="Times New Roman"/>
                          <a:cs typeface="Times New Roman"/>
                        </a:rPr>
                        <a:t>Use</a:t>
                      </a:r>
                      <a:r>
                        <a:rPr dirty="0" sz="18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25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dirty="0" sz="1800">
                          <a:latin typeface="Times New Roman"/>
                          <a:cs typeface="Times New Roman"/>
                        </a:rPr>
                        <a:t>Contingency</a:t>
                      </a:r>
                      <a:r>
                        <a:rPr dirty="0" sz="18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20">
                          <a:latin typeface="Times New Roman"/>
                          <a:cs typeface="Times New Roman"/>
                        </a:rPr>
                        <a:t>Fund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762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CCF1"/>
                    </a:solidFill>
                  </a:tcPr>
                </a:tc>
              </a:tr>
              <a:tr h="132207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Traffic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2032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E7F7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Emergency/Road</a:t>
                      </a:r>
                      <a:r>
                        <a:rPr dirty="0" sz="1800" spc="-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Accidents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2032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E7F7"/>
                    </a:solidFill>
                  </a:tcPr>
                </a:tc>
                <a:tc>
                  <a:txBody>
                    <a:bodyPr/>
                    <a:lstStyle/>
                    <a:p>
                      <a:pPr marL="90805" marR="207010">
                        <a:lnSpc>
                          <a:spcPct val="92300"/>
                        </a:lnSpc>
                        <a:spcBef>
                          <a:spcPts val="325"/>
                        </a:spcBef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Advice</a:t>
                      </a:r>
                      <a:r>
                        <a:rPr dirty="0" sz="18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>
                          <a:latin typeface="Times New Roman"/>
                          <a:cs typeface="Times New Roman"/>
                        </a:rPr>
                        <a:t>the guest to </a:t>
                      </a:r>
                      <a:r>
                        <a:rPr dirty="0" sz="1800" spc="-20">
                          <a:latin typeface="Times New Roman"/>
                          <a:cs typeface="Times New Roman"/>
                        </a:rPr>
                        <a:t>come </a:t>
                      </a:r>
                      <a:r>
                        <a:rPr dirty="0" sz="1800">
                          <a:latin typeface="Times New Roman"/>
                          <a:cs typeface="Times New Roman"/>
                        </a:rPr>
                        <a:t>early in the venue</a:t>
                      </a:r>
                      <a:r>
                        <a:rPr dirty="0" sz="18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especially </a:t>
                      </a:r>
                      <a:r>
                        <a:rPr dirty="0" sz="180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dirty="0" sz="18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>
                          <a:latin typeface="Times New Roman"/>
                          <a:cs typeface="Times New Roman"/>
                        </a:rPr>
                        <a:t>those who are far</a:t>
                      </a:r>
                      <a:r>
                        <a:rPr dirty="0" sz="18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20">
                          <a:latin typeface="Times New Roman"/>
                          <a:cs typeface="Times New Roman"/>
                        </a:rPr>
                        <a:t>from </a:t>
                      </a:r>
                      <a:r>
                        <a:rPr dirty="0" sz="18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8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>
                          <a:latin typeface="Times New Roman"/>
                          <a:cs typeface="Times New Roman"/>
                        </a:rPr>
                        <a:t>venue.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E7F7"/>
                    </a:solidFill>
                  </a:tcPr>
                </a:tc>
              </a:tr>
              <a:tr h="13227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CC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CC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CCF1"/>
                    </a:solidFill>
                  </a:tcPr>
                </a:tc>
              </a:tr>
            </a:tbl>
          </a:graphicData>
        </a:graphic>
      </p:graphicFrame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8638" y="6102006"/>
            <a:ext cx="603364" cy="534593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355" y="0"/>
            <a:ext cx="1591945" cy="6858000"/>
          </a:xfrm>
          <a:custGeom>
            <a:avLst/>
            <a:gdLst/>
            <a:ahLst/>
            <a:cxnLst/>
            <a:rect l="l" t="t" r="r" b="b"/>
            <a:pathLst>
              <a:path w="1591945" h="6858000">
                <a:moveTo>
                  <a:pt x="1591729" y="968933"/>
                </a:moveTo>
                <a:lnTo>
                  <a:pt x="1589976" y="961796"/>
                </a:lnTo>
                <a:lnTo>
                  <a:pt x="1584718" y="954709"/>
                </a:lnTo>
                <a:lnTo>
                  <a:pt x="1355394" y="725754"/>
                </a:lnTo>
                <a:lnTo>
                  <a:pt x="1350721" y="725754"/>
                </a:lnTo>
                <a:lnTo>
                  <a:pt x="1350721" y="721080"/>
                </a:lnTo>
                <a:lnTo>
                  <a:pt x="1346034" y="721080"/>
                </a:lnTo>
                <a:lnTo>
                  <a:pt x="1340993" y="716038"/>
                </a:lnTo>
                <a:lnTo>
                  <a:pt x="1245590" y="716038"/>
                </a:lnTo>
                <a:lnTo>
                  <a:pt x="182511" y="714514"/>
                </a:lnTo>
                <a:lnTo>
                  <a:pt x="182511" y="0"/>
                </a:lnTo>
                <a:lnTo>
                  <a:pt x="0" y="0"/>
                </a:lnTo>
                <a:lnTo>
                  <a:pt x="0" y="6857632"/>
                </a:lnTo>
                <a:lnTo>
                  <a:pt x="91440" y="6857632"/>
                </a:lnTo>
                <a:lnTo>
                  <a:pt x="182511" y="6857632"/>
                </a:lnTo>
                <a:lnTo>
                  <a:pt x="182511" y="1218730"/>
                </a:lnTo>
                <a:lnTo>
                  <a:pt x="1245590" y="1221473"/>
                </a:lnTo>
                <a:lnTo>
                  <a:pt x="1346034" y="1221473"/>
                </a:lnTo>
                <a:lnTo>
                  <a:pt x="1352156" y="1215351"/>
                </a:lnTo>
                <a:lnTo>
                  <a:pt x="1353959" y="1213916"/>
                </a:lnTo>
                <a:lnTo>
                  <a:pt x="1355394" y="1212113"/>
                </a:lnTo>
                <a:lnTo>
                  <a:pt x="1584718" y="983157"/>
                </a:lnTo>
                <a:lnTo>
                  <a:pt x="1589976" y="976083"/>
                </a:lnTo>
                <a:lnTo>
                  <a:pt x="1591729" y="968933"/>
                </a:lnTo>
                <a:close/>
              </a:path>
            </a:pathLst>
          </a:custGeom>
          <a:solidFill>
            <a:srgbClr val="DD31DD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524075" y="8661"/>
            <a:ext cx="3667671" cy="6849338"/>
          </a:xfrm>
          <a:prstGeom prst="rect">
            <a:avLst/>
          </a:prstGeom>
        </p:spPr>
      </p:pic>
      <p:sp>
        <p:nvSpPr>
          <p:cNvPr id="4" name="object 4" descr=""/>
          <p:cNvSpPr/>
          <p:nvPr/>
        </p:nvSpPr>
        <p:spPr>
          <a:xfrm>
            <a:off x="2593441" y="3359162"/>
            <a:ext cx="4043679" cy="527050"/>
          </a:xfrm>
          <a:custGeom>
            <a:avLst/>
            <a:gdLst/>
            <a:ahLst/>
            <a:cxnLst/>
            <a:rect l="l" t="t" r="r" b="b"/>
            <a:pathLst>
              <a:path w="4043679" h="527050">
                <a:moveTo>
                  <a:pt x="0" y="0"/>
                </a:moveTo>
                <a:lnTo>
                  <a:pt x="4043514" y="526681"/>
                </a:lnTo>
              </a:path>
            </a:pathLst>
          </a:custGeom>
          <a:ln w="9359">
            <a:solidFill>
              <a:srgbClr val="3096D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/>
          <p:nvPr/>
        </p:nvSpPr>
        <p:spPr>
          <a:xfrm>
            <a:off x="2593441" y="4412526"/>
            <a:ext cx="4043679" cy="527050"/>
          </a:xfrm>
          <a:custGeom>
            <a:avLst/>
            <a:gdLst/>
            <a:ahLst/>
            <a:cxnLst/>
            <a:rect l="l" t="t" r="r" b="b"/>
            <a:pathLst>
              <a:path w="4043679" h="527050">
                <a:moveTo>
                  <a:pt x="0" y="0"/>
                </a:moveTo>
                <a:lnTo>
                  <a:pt x="4043514" y="526669"/>
                </a:lnTo>
              </a:path>
            </a:pathLst>
          </a:custGeom>
          <a:ln w="9359">
            <a:solidFill>
              <a:srgbClr val="3096D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 descr=""/>
          <p:cNvSpPr/>
          <p:nvPr/>
        </p:nvSpPr>
        <p:spPr>
          <a:xfrm>
            <a:off x="2593441" y="5466245"/>
            <a:ext cx="4043679" cy="527050"/>
          </a:xfrm>
          <a:custGeom>
            <a:avLst/>
            <a:gdLst/>
            <a:ahLst/>
            <a:cxnLst/>
            <a:rect l="l" t="t" r="r" b="b"/>
            <a:pathLst>
              <a:path w="4043679" h="527050">
                <a:moveTo>
                  <a:pt x="0" y="0"/>
                </a:moveTo>
                <a:lnTo>
                  <a:pt x="4043514" y="526668"/>
                </a:lnTo>
              </a:path>
            </a:pathLst>
          </a:custGeom>
          <a:ln w="9359">
            <a:solidFill>
              <a:srgbClr val="3096D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 descr=""/>
          <p:cNvSpPr txBox="1"/>
          <p:nvPr/>
        </p:nvSpPr>
        <p:spPr>
          <a:xfrm>
            <a:off x="2670733" y="3877462"/>
            <a:ext cx="1902460" cy="25971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50" spc="-20">
                <a:solidFill>
                  <a:srgbClr val="FFFFFF"/>
                </a:solidFill>
                <a:latin typeface="Times New Roman"/>
                <a:cs typeface="Times New Roman"/>
              </a:rPr>
              <a:t>Food</a:t>
            </a:r>
            <a:endParaRPr sz="3050">
              <a:latin typeface="Times New Roman"/>
              <a:cs typeface="Times New Roman"/>
            </a:endParaRPr>
          </a:p>
          <a:p>
            <a:pPr marL="12700" marR="5080">
              <a:lnSpc>
                <a:spcPts val="8300"/>
              </a:lnSpc>
              <a:spcBef>
                <a:spcPts val="835"/>
              </a:spcBef>
            </a:pPr>
            <a:r>
              <a:rPr dirty="0" sz="3050" spc="-20">
                <a:solidFill>
                  <a:srgbClr val="FFFFFF"/>
                </a:solidFill>
                <a:latin typeface="Times New Roman"/>
                <a:cs typeface="Times New Roman"/>
              </a:rPr>
              <a:t>Venue </a:t>
            </a:r>
            <a:r>
              <a:rPr dirty="0" sz="3050" spc="-10">
                <a:solidFill>
                  <a:srgbClr val="FFFFFF"/>
                </a:solidFill>
                <a:latin typeface="Times New Roman"/>
                <a:cs typeface="Times New Roman"/>
              </a:rPr>
              <a:t>Decorations</a:t>
            </a:r>
            <a:endParaRPr sz="3050">
              <a:latin typeface="Times New Roman"/>
              <a:cs typeface="Times New Roman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93797" y="8280"/>
            <a:ext cx="4263123" cy="3206876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89445" y="6156362"/>
            <a:ext cx="603364" cy="534593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-355" y="0"/>
            <a:ext cx="1591945" cy="6858000"/>
          </a:xfrm>
          <a:custGeom>
            <a:avLst/>
            <a:gdLst/>
            <a:ahLst/>
            <a:cxnLst/>
            <a:rect l="l" t="t" r="r" b="b"/>
            <a:pathLst>
              <a:path w="1591945" h="6858000">
                <a:moveTo>
                  <a:pt x="1591729" y="968933"/>
                </a:moveTo>
                <a:lnTo>
                  <a:pt x="1589976" y="961796"/>
                </a:lnTo>
                <a:lnTo>
                  <a:pt x="1584718" y="954709"/>
                </a:lnTo>
                <a:lnTo>
                  <a:pt x="1355394" y="725754"/>
                </a:lnTo>
                <a:lnTo>
                  <a:pt x="1350721" y="725754"/>
                </a:lnTo>
                <a:lnTo>
                  <a:pt x="1350721" y="721080"/>
                </a:lnTo>
                <a:lnTo>
                  <a:pt x="1346034" y="721080"/>
                </a:lnTo>
                <a:lnTo>
                  <a:pt x="1340993" y="716038"/>
                </a:lnTo>
                <a:lnTo>
                  <a:pt x="1245590" y="716038"/>
                </a:lnTo>
                <a:lnTo>
                  <a:pt x="182511" y="714514"/>
                </a:lnTo>
                <a:lnTo>
                  <a:pt x="182511" y="0"/>
                </a:lnTo>
                <a:lnTo>
                  <a:pt x="0" y="0"/>
                </a:lnTo>
                <a:lnTo>
                  <a:pt x="0" y="6857632"/>
                </a:lnTo>
                <a:lnTo>
                  <a:pt x="91440" y="6857632"/>
                </a:lnTo>
                <a:lnTo>
                  <a:pt x="182511" y="6857632"/>
                </a:lnTo>
                <a:lnTo>
                  <a:pt x="182511" y="1218730"/>
                </a:lnTo>
                <a:lnTo>
                  <a:pt x="1245590" y="1221473"/>
                </a:lnTo>
                <a:lnTo>
                  <a:pt x="1346034" y="1221473"/>
                </a:lnTo>
                <a:lnTo>
                  <a:pt x="1352156" y="1215351"/>
                </a:lnTo>
                <a:lnTo>
                  <a:pt x="1353959" y="1213916"/>
                </a:lnTo>
                <a:lnTo>
                  <a:pt x="1355394" y="1212113"/>
                </a:lnTo>
                <a:lnTo>
                  <a:pt x="1584718" y="983157"/>
                </a:lnTo>
                <a:lnTo>
                  <a:pt x="1589976" y="976083"/>
                </a:lnTo>
                <a:lnTo>
                  <a:pt x="1591729" y="968933"/>
                </a:lnTo>
                <a:close/>
              </a:path>
            </a:pathLst>
          </a:custGeom>
          <a:solidFill>
            <a:srgbClr val="DD31DD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4556523" y="63720"/>
            <a:ext cx="1889760" cy="936625"/>
            <a:chOff x="4556523" y="63720"/>
            <a:chExt cx="1889760" cy="936625"/>
          </a:xfrm>
        </p:grpSpPr>
        <p:sp>
          <p:nvSpPr>
            <p:cNvPr id="4" name="object 4" descr=""/>
            <p:cNvSpPr/>
            <p:nvPr/>
          </p:nvSpPr>
          <p:spPr>
            <a:xfrm>
              <a:off x="4564443" y="71640"/>
              <a:ext cx="1873885" cy="920750"/>
            </a:xfrm>
            <a:custGeom>
              <a:avLst/>
              <a:gdLst/>
              <a:ahLst/>
              <a:cxnLst/>
              <a:rect l="l" t="t" r="r" b="b"/>
              <a:pathLst>
                <a:path w="1873885" h="920750">
                  <a:moveTo>
                    <a:pt x="1720075" y="0"/>
                  </a:moveTo>
                  <a:lnTo>
                    <a:pt x="153352" y="355"/>
                  </a:lnTo>
                  <a:lnTo>
                    <a:pt x="113753" y="5753"/>
                  </a:lnTo>
                  <a:lnTo>
                    <a:pt x="105841" y="7924"/>
                  </a:lnTo>
                  <a:lnTo>
                    <a:pt x="69837" y="25196"/>
                  </a:lnTo>
                  <a:lnTo>
                    <a:pt x="39230" y="51117"/>
                  </a:lnTo>
                  <a:lnTo>
                    <a:pt x="16560" y="84239"/>
                  </a:lnTo>
                  <a:lnTo>
                    <a:pt x="5397" y="114122"/>
                  </a:lnTo>
                  <a:lnTo>
                    <a:pt x="3238" y="121678"/>
                  </a:lnTo>
                  <a:lnTo>
                    <a:pt x="1790" y="129603"/>
                  </a:lnTo>
                  <a:lnTo>
                    <a:pt x="711" y="137515"/>
                  </a:lnTo>
                  <a:lnTo>
                    <a:pt x="15" y="153365"/>
                  </a:lnTo>
                  <a:lnTo>
                    <a:pt x="0" y="767156"/>
                  </a:lnTo>
                  <a:lnTo>
                    <a:pt x="711" y="783361"/>
                  </a:lnTo>
                  <a:lnTo>
                    <a:pt x="1790" y="791273"/>
                  </a:lnTo>
                  <a:lnTo>
                    <a:pt x="3238" y="799198"/>
                  </a:lnTo>
                  <a:lnTo>
                    <a:pt x="5397" y="806754"/>
                  </a:lnTo>
                  <a:lnTo>
                    <a:pt x="7556" y="814679"/>
                  </a:lnTo>
                  <a:lnTo>
                    <a:pt x="24841" y="850684"/>
                  </a:lnTo>
                  <a:lnTo>
                    <a:pt x="50761" y="881278"/>
                  </a:lnTo>
                  <a:lnTo>
                    <a:pt x="83870" y="903960"/>
                  </a:lnTo>
                  <a:lnTo>
                    <a:pt x="113753" y="915123"/>
                  </a:lnTo>
                  <a:lnTo>
                    <a:pt x="121310" y="917282"/>
                  </a:lnTo>
                  <a:lnTo>
                    <a:pt x="129235" y="918718"/>
                  </a:lnTo>
                  <a:lnTo>
                    <a:pt x="137160" y="919797"/>
                  </a:lnTo>
                  <a:lnTo>
                    <a:pt x="153352" y="920521"/>
                  </a:lnTo>
                  <a:lnTo>
                    <a:pt x="1720430" y="920521"/>
                  </a:lnTo>
                  <a:lnTo>
                    <a:pt x="1736636" y="919797"/>
                  </a:lnTo>
                  <a:lnTo>
                    <a:pt x="1744560" y="918718"/>
                  </a:lnTo>
                  <a:lnTo>
                    <a:pt x="1752473" y="917282"/>
                  </a:lnTo>
                  <a:lnTo>
                    <a:pt x="1760042" y="915123"/>
                  </a:lnTo>
                  <a:lnTo>
                    <a:pt x="1767954" y="912964"/>
                  </a:lnTo>
                  <a:lnTo>
                    <a:pt x="1803958" y="895680"/>
                  </a:lnTo>
                  <a:lnTo>
                    <a:pt x="1834553" y="869759"/>
                  </a:lnTo>
                  <a:lnTo>
                    <a:pt x="1857235" y="836637"/>
                  </a:lnTo>
                  <a:lnTo>
                    <a:pt x="1868398" y="806754"/>
                  </a:lnTo>
                  <a:lnTo>
                    <a:pt x="1870557" y="799198"/>
                  </a:lnTo>
                  <a:lnTo>
                    <a:pt x="1871992" y="791273"/>
                  </a:lnTo>
                  <a:lnTo>
                    <a:pt x="1873072" y="783361"/>
                  </a:lnTo>
                  <a:lnTo>
                    <a:pt x="1873796" y="767156"/>
                  </a:lnTo>
                  <a:lnTo>
                    <a:pt x="1873440" y="153365"/>
                  </a:lnTo>
                  <a:lnTo>
                    <a:pt x="1873072" y="145440"/>
                  </a:lnTo>
                  <a:lnTo>
                    <a:pt x="1872716" y="137160"/>
                  </a:lnTo>
                  <a:lnTo>
                    <a:pt x="1871637" y="129235"/>
                  </a:lnTo>
                  <a:lnTo>
                    <a:pt x="1870202" y="121323"/>
                  </a:lnTo>
                  <a:lnTo>
                    <a:pt x="1868030" y="113753"/>
                  </a:lnTo>
                  <a:lnTo>
                    <a:pt x="1865871" y="105841"/>
                  </a:lnTo>
                  <a:lnTo>
                    <a:pt x="1848599" y="69837"/>
                  </a:lnTo>
                  <a:lnTo>
                    <a:pt x="1822678" y="39243"/>
                  </a:lnTo>
                  <a:lnTo>
                    <a:pt x="1789557" y="16560"/>
                  </a:lnTo>
                  <a:lnTo>
                    <a:pt x="1759673" y="5397"/>
                  </a:lnTo>
                  <a:lnTo>
                    <a:pt x="1752117" y="3238"/>
                  </a:lnTo>
                  <a:lnTo>
                    <a:pt x="1744192" y="1803"/>
                  </a:lnTo>
                  <a:lnTo>
                    <a:pt x="1736280" y="723"/>
                  </a:lnTo>
                  <a:lnTo>
                    <a:pt x="1720075" y="0"/>
                  </a:lnTo>
                  <a:close/>
                </a:path>
              </a:pathLst>
            </a:custGeom>
            <a:solidFill>
              <a:srgbClr val="1579B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564443" y="71640"/>
              <a:ext cx="1873885" cy="920750"/>
            </a:xfrm>
            <a:custGeom>
              <a:avLst/>
              <a:gdLst/>
              <a:ahLst/>
              <a:cxnLst/>
              <a:rect l="l" t="t" r="r" b="b"/>
              <a:pathLst>
                <a:path w="1873885" h="920750">
                  <a:moveTo>
                    <a:pt x="153352" y="920521"/>
                  </a:moveTo>
                  <a:lnTo>
                    <a:pt x="145440" y="920153"/>
                  </a:lnTo>
                  <a:lnTo>
                    <a:pt x="137160" y="919797"/>
                  </a:lnTo>
                  <a:lnTo>
                    <a:pt x="129235" y="918718"/>
                  </a:lnTo>
                  <a:lnTo>
                    <a:pt x="121310" y="917282"/>
                  </a:lnTo>
                  <a:lnTo>
                    <a:pt x="113753" y="915123"/>
                  </a:lnTo>
                  <a:lnTo>
                    <a:pt x="105841" y="912964"/>
                  </a:lnTo>
                  <a:lnTo>
                    <a:pt x="98272" y="910437"/>
                  </a:lnTo>
                  <a:lnTo>
                    <a:pt x="91071" y="907199"/>
                  </a:lnTo>
                  <a:lnTo>
                    <a:pt x="83870" y="903960"/>
                  </a:lnTo>
                  <a:lnTo>
                    <a:pt x="50761" y="881278"/>
                  </a:lnTo>
                  <a:lnTo>
                    <a:pt x="24841" y="850684"/>
                  </a:lnTo>
                  <a:lnTo>
                    <a:pt x="13322" y="829437"/>
                  </a:lnTo>
                  <a:lnTo>
                    <a:pt x="10071" y="822236"/>
                  </a:lnTo>
                  <a:lnTo>
                    <a:pt x="7556" y="814679"/>
                  </a:lnTo>
                  <a:lnTo>
                    <a:pt x="5397" y="806754"/>
                  </a:lnTo>
                  <a:lnTo>
                    <a:pt x="3238" y="799198"/>
                  </a:lnTo>
                  <a:lnTo>
                    <a:pt x="1790" y="791273"/>
                  </a:lnTo>
                  <a:lnTo>
                    <a:pt x="711" y="783361"/>
                  </a:lnTo>
                  <a:lnTo>
                    <a:pt x="355" y="775081"/>
                  </a:lnTo>
                  <a:lnTo>
                    <a:pt x="0" y="767156"/>
                  </a:lnTo>
                  <a:lnTo>
                    <a:pt x="0" y="153720"/>
                  </a:lnTo>
                  <a:lnTo>
                    <a:pt x="355" y="145796"/>
                  </a:lnTo>
                  <a:lnTo>
                    <a:pt x="711" y="137515"/>
                  </a:lnTo>
                  <a:lnTo>
                    <a:pt x="1790" y="129603"/>
                  </a:lnTo>
                  <a:lnTo>
                    <a:pt x="3238" y="121678"/>
                  </a:lnTo>
                  <a:lnTo>
                    <a:pt x="5397" y="114122"/>
                  </a:lnTo>
                  <a:lnTo>
                    <a:pt x="7556" y="106197"/>
                  </a:lnTo>
                  <a:lnTo>
                    <a:pt x="10071" y="98640"/>
                  </a:lnTo>
                  <a:lnTo>
                    <a:pt x="13322" y="91440"/>
                  </a:lnTo>
                  <a:lnTo>
                    <a:pt x="16560" y="84239"/>
                  </a:lnTo>
                  <a:lnTo>
                    <a:pt x="39230" y="51117"/>
                  </a:lnTo>
                  <a:lnTo>
                    <a:pt x="44996" y="45364"/>
                  </a:lnTo>
                  <a:lnTo>
                    <a:pt x="50761" y="39598"/>
                  </a:lnTo>
                  <a:lnTo>
                    <a:pt x="83870" y="16916"/>
                  </a:lnTo>
                  <a:lnTo>
                    <a:pt x="91071" y="13677"/>
                  </a:lnTo>
                  <a:lnTo>
                    <a:pt x="98272" y="10439"/>
                  </a:lnTo>
                  <a:lnTo>
                    <a:pt x="105841" y="7924"/>
                  </a:lnTo>
                  <a:lnTo>
                    <a:pt x="113753" y="5753"/>
                  </a:lnTo>
                  <a:lnTo>
                    <a:pt x="121310" y="3594"/>
                  </a:lnTo>
                  <a:lnTo>
                    <a:pt x="129235" y="2159"/>
                  </a:lnTo>
                  <a:lnTo>
                    <a:pt x="137160" y="1079"/>
                  </a:lnTo>
                  <a:lnTo>
                    <a:pt x="145440" y="723"/>
                  </a:lnTo>
                  <a:lnTo>
                    <a:pt x="153352" y="355"/>
                  </a:lnTo>
                  <a:lnTo>
                    <a:pt x="1720075" y="0"/>
                  </a:lnTo>
                  <a:lnTo>
                    <a:pt x="1728000" y="355"/>
                  </a:lnTo>
                  <a:lnTo>
                    <a:pt x="1736280" y="723"/>
                  </a:lnTo>
                  <a:lnTo>
                    <a:pt x="1744192" y="1803"/>
                  </a:lnTo>
                  <a:lnTo>
                    <a:pt x="1752117" y="3238"/>
                  </a:lnTo>
                  <a:lnTo>
                    <a:pt x="1759673" y="5397"/>
                  </a:lnTo>
                  <a:lnTo>
                    <a:pt x="1767598" y="7556"/>
                  </a:lnTo>
                  <a:lnTo>
                    <a:pt x="1775155" y="10083"/>
                  </a:lnTo>
                  <a:lnTo>
                    <a:pt x="1782356" y="13322"/>
                  </a:lnTo>
                  <a:lnTo>
                    <a:pt x="1789557" y="16560"/>
                  </a:lnTo>
                  <a:lnTo>
                    <a:pt x="1822678" y="39243"/>
                  </a:lnTo>
                  <a:lnTo>
                    <a:pt x="1848599" y="69837"/>
                  </a:lnTo>
                  <a:lnTo>
                    <a:pt x="1860118" y="91084"/>
                  </a:lnTo>
                  <a:lnTo>
                    <a:pt x="1863356" y="98285"/>
                  </a:lnTo>
                  <a:lnTo>
                    <a:pt x="1865871" y="105841"/>
                  </a:lnTo>
                  <a:lnTo>
                    <a:pt x="1868030" y="113753"/>
                  </a:lnTo>
                  <a:lnTo>
                    <a:pt x="1870202" y="121323"/>
                  </a:lnTo>
                  <a:lnTo>
                    <a:pt x="1871637" y="129235"/>
                  </a:lnTo>
                  <a:lnTo>
                    <a:pt x="1872716" y="137160"/>
                  </a:lnTo>
                  <a:lnTo>
                    <a:pt x="1873072" y="145440"/>
                  </a:lnTo>
                  <a:lnTo>
                    <a:pt x="1873440" y="153365"/>
                  </a:lnTo>
                  <a:lnTo>
                    <a:pt x="1873796" y="767156"/>
                  </a:lnTo>
                  <a:lnTo>
                    <a:pt x="1873440" y="775081"/>
                  </a:lnTo>
                  <a:lnTo>
                    <a:pt x="1873072" y="783361"/>
                  </a:lnTo>
                  <a:lnTo>
                    <a:pt x="1871992" y="791273"/>
                  </a:lnTo>
                  <a:lnTo>
                    <a:pt x="1870557" y="799198"/>
                  </a:lnTo>
                  <a:lnTo>
                    <a:pt x="1868398" y="806754"/>
                  </a:lnTo>
                  <a:lnTo>
                    <a:pt x="1866239" y="814679"/>
                  </a:lnTo>
                  <a:lnTo>
                    <a:pt x="1848954" y="850684"/>
                  </a:lnTo>
                  <a:lnTo>
                    <a:pt x="1823034" y="881278"/>
                  </a:lnTo>
                  <a:lnTo>
                    <a:pt x="1789912" y="903960"/>
                  </a:lnTo>
                  <a:lnTo>
                    <a:pt x="1782711" y="907199"/>
                  </a:lnTo>
                  <a:lnTo>
                    <a:pt x="1775510" y="910437"/>
                  </a:lnTo>
                  <a:lnTo>
                    <a:pt x="1767954" y="912964"/>
                  </a:lnTo>
                  <a:lnTo>
                    <a:pt x="1760042" y="915123"/>
                  </a:lnTo>
                  <a:lnTo>
                    <a:pt x="1752473" y="917282"/>
                  </a:lnTo>
                  <a:lnTo>
                    <a:pt x="1744560" y="918718"/>
                  </a:lnTo>
                  <a:lnTo>
                    <a:pt x="1736636" y="919797"/>
                  </a:lnTo>
                  <a:lnTo>
                    <a:pt x="1728355" y="920153"/>
                  </a:lnTo>
                  <a:lnTo>
                    <a:pt x="1720430" y="920521"/>
                  </a:lnTo>
                  <a:lnTo>
                    <a:pt x="153352" y="920521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4730661" y="245059"/>
            <a:ext cx="154241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0" b="1">
                <a:solidFill>
                  <a:srgbClr val="FFFFFF"/>
                </a:solidFill>
                <a:latin typeface="Times New Roman"/>
                <a:cs typeface="Times New Roman"/>
              </a:rPr>
              <a:t>STAGE</a:t>
            </a:r>
            <a:endParaRPr sz="3600">
              <a:latin typeface="Times New Roman"/>
              <a:cs typeface="Times New Roman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2968180" y="6183338"/>
            <a:ext cx="1812925" cy="571500"/>
            <a:chOff x="2968180" y="6183338"/>
            <a:chExt cx="1812925" cy="571500"/>
          </a:xfrm>
        </p:grpSpPr>
        <p:sp>
          <p:nvSpPr>
            <p:cNvPr id="8" name="object 8" descr=""/>
            <p:cNvSpPr/>
            <p:nvPr/>
          </p:nvSpPr>
          <p:spPr>
            <a:xfrm>
              <a:off x="2976117" y="6191275"/>
              <a:ext cx="1797050" cy="555625"/>
            </a:xfrm>
            <a:custGeom>
              <a:avLst/>
              <a:gdLst/>
              <a:ahLst/>
              <a:cxnLst/>
              <a:rect l="l" t="t" r="r" b="b"/>
              <a:pathLst>
                <a:path w="1797050" h="555625">
                  <a:moveTo>
                    <a:pt x="1796757" y="0"/>
                  </a:moveTo>
                  <a:lnTo>
                    <a:pt x="0" y="0"/>
                  </a:lnTo>
                  <a:lnTo>
                    <a:pt x="0" y="555485"/>
                  </a:lnTo>
                  <a:lnTo>
                    <a:pt x="898563" y="555485"/>
                  </a:lnTo>
                  <a:lnTo>
                    <a:pt x="1796757" y="555485"/>
                  </a:lnTo>
                  <a:lnTo>
                    <a:pt x="1796757" y="0"/>
                  </a:lnTo>
                  <a:close/>
                </a:path>
              </a:pathLst>
            </a:custGeom>
            <a:solidFill>
              <a:srgbClr val="ADD8F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2976117" y="6191275"/>
              <a:ext cx="1797050" cy="555625"/>
            </a:xfrm>
            <a:custGeom>
              <a:avLst/>
              <a:gdLst/>
              <a:ahLst/>
              <a:cxnLst/>
              <a:rect l="l" t="t" r="r" b="b"/>
              <a:pathLst>
                <a:path w="1797050" h="555625">
                  <a:moveTo>
                    <a:pt x="898563" y="555485"/>
                  </a:moveTo>
                  <a:lnTo>
                    <a:pt x="0" y="555485"/>
                  </a:lnTo>
                  <a:lnTo>
                    <a:pt x="0" y="0"/>
                  </a:lnTo>
                  <a:lnTo>
                    <a:pt x="1796757" y="0"/>
                  </a:lnTo>
                  <a:lnTo>
                    <a:pt x="1796757" y="555485"/>
                  </a:lnTo>
                  <a:lnTo>
                    <a:pt x="898563" y="555485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"/>
          <p:cNvSpPr txBox="1"/>
          <p:nvPr/>
        </p:nvSpPr>
        <p:spPr>
          <a:xfrm>
            <a:off x="3252495" y="6319697"/>
            <a:ext cx="12433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ENTRANCE</a:t>
            </a:r>
            <a:endParaRPr sz="1800">
              <a:latin typeface="Times New Roman"/>
              <a:cs typeface="Times New Roman"/>
            </a:endParaRPr>
          </a:p>
        </p:txBody>
      </p:sp>
      <p:grpSp>
        <p:nvGrpSpPr>
          <p:cNvPr id="11" name="object 11" descr=""/>
          <p:cNvGrpSpPr/>
          <p:nvPr/>
        </p:nvGrpSpPr>
        <p:grpSpPr>
          <a:xfrm>
            <a:off x="4733637" y="6167518"/>
            <a:ext cx="1991360" cy="502284"/>
            <a:chOff x="4733637" y="6167518"/>
            <a:chExt cx="1991360" cy="502284"/>
          </a:xfrm>
        </p:grpSpPr>
        <p:sp>
          <p:nvSpPr>
            <p:cNvPr id="12" name="object 12" descr=""/>
            <p:cNvSpPr/>
            <p:nvPr/>
          </p:nvSpPr>
          <p:spPr>
            <a:xfrm>
              <a:off x="4741557" y="6175438"/>
              <a:ext cx="1975485" cy="486409"/>
            </a:xfrm>
            <a:custGeom>
              <a:avLst/>
              <a:gdLst/>
              <a:ahLst/>
              <a:cxnLst/>
              <a:rect l="l" t="t" r="r" b="b"/>
              <a:pathLst>
                <a:path w="1975484" h="486409">
                  <a:moveTo>
                    <a:pt x="987488" y="0"/>
                  </a:moveTo>
                  <a:lnTo>
                    <a:pt x="935647" y="355"/>
                  </a:lnTo>
                  <a:lnTo>
                    <a:pt x="833043" y="2882"/>
                  </a:lnTo>
                  <a:lnTo>
                    <a:pt x="731888" y="8280"/>
                  </a:lnTo>
                  <a:lnTo>
                    <a:pt x="682205" y="11887"/>
                  </a:lnTo>
                  <a:lnTo>
                    <a:pt x="585724" y="20878"/>
                  </a:lnTo>
                  <a:lnTo>
                    <a:pt x="493928" y="32397"/>
                  </a:lnTo>
                  <a:lnTo>
                    <a:pt x="449643" y="39243"/>
                  </a:lnTo>
                  <a:lnTo>
                    <a:pt x="407162" y="46443"/>
                  </a:lnTo>
                  <a:lnTo>
                    <a:pt x="366128" y="54000"/>
                  </a:lnTo>
                  <a:lnTo>
                    <a:pt x="326885" y="62280"/>
                  </a:lnTo>
                  <a:lnTo>
                    <a:pt x="289077" y="71285"/>
                  </a:lnTo>
                  <a:lnTo>
                    <a:pt x="219963" y="90004"/>
                  </a:lnTo>
                  <a:lnTo>
                    <a:pt x="159486" y="110515"/>
                  </a:lnTo>
                  <a:lnTo>
                    <a:pt x="107645" y="132842"/>
                  </a:lnTo>
                  <a:lnTo>
                    <a:pt x="65519" y="155879"/>
                  </a:lnTo>
                  <a:lnTo>
                    <a:pt x="33477" y="179997"/>
                  </a:lnTo>
                  <a:lnTo>
                    <a:pt x="5397" y="217436"/>
                  </a:lnTo>
                  <a:lnTo>
                    <a:pt x="0" y="243001"/>
                  </a:lnTo>
                  <a:lnTo>
                    <a:pt x="1447" y="255600"/>
                  </a:lnTo>
                  <a:lnTo>
                    <a:pt x="21958" y="293395"/>
                  </a:lnTo>
                  <a:lnTo>
                    <a:pt x="65887" y="330123"/>
                  </a:lnTo>
                  <a:lnTo>
                    <a:pt x="108000" y="353161"/>
                  </a:lnTo>
                  <a:lnTo>
                    <a:pt x="159842" y="375119"/>
                  </a:lnTo>
                  <a:lnTo>
                    <a:pt x="220687" y="395643"/>
                  </a:lnTo>
                  <a:lnTo>
                    <a:pt x="289801" y="414718"/>
                  </a:lnTo>
                  <a:lnTo>
                    <a:pt x="327240" y="423367"/>
                  </a:lnTo>
                  <a:lnTo>
                    <a:pt x="366483" y="431647"/>
                  </a:lnTo>
                  <a:lnTo>
                    <a:pt x="407517" y="439204"/>
                  </a:lnTo>
                  <a:lnTo>
                    <a:pt x="449999" y="446405"/>
                  </a:lnTo>
                  <a:lnTo>
                    <a:pt x="494284" y="453237"/>
                  </a:lnTo>
                  <a:lnTo>
                    <a:pt x="539648" y="459359"/>
                  </a:lnTo>
                  <a:lnTo>
                    <a:pt x="586079" y="464756"/>
                  </a:lnTo>
                  <a:lnTo>
                    <a:pt x="682561" y="473760"/>
                  </a:lnTo>
                  <a:lnTo>
                    <a:pt x="732243" y="477367"/>
                  </a:lnTo>
                  <a:lnTo>
                    <a:pt x="833043" y="482765"/>
                  </a:lnTo>
                  <a:lnTo>
                    <a:pt x="936002" y="485279"/>
                  </a:lnTo>
                  <a:lnTo>
                    <a:pt x="987488" y="485635"/>
                  </a:lnTo>
                  <a:lnTo>
                    <a:pt x="987488" y="486003"/>
                  </a:lnTo>
                  <a:lnTo>
                    <a:pt x="1039317" y="485635"/>
                  </a:lnTo>
                  <a:lnTo>
                    <a:pt x="1141920" y="483120"/>
                  </a:lnTo>
                  <a:lnTo>
                    <a:pt x="1243076" y="477723"/>
                  </a:lnTo>
                  <a:lnTo>
                    <a:pt x="1292402" y="474116"/>
                  </a:lnTo>
                  <a:lnTo>
                    <a:pt x="1341361" y="469798"/>
                  </a:lnTo>
                  <a:lnTo>
                    <a:pt x="1388884" y="465124"/>
                  </a:lnTo>
                  <a:lnTo>
                    <a:pt x="1435684" y="459359"/>
                  </a:lnTo>
                  <a:lnTo>
                    <a:pt x="1481048" y="453237"/>
                  </a:lnTo>
                  <a:lnTo>
                    <a:pt x="1524965" y="446760"/>
                  </a:lnTo>
                  <a:lnTo>
                    <a:pt x="1567802" y="439559"/>
                  </a:lnTo>
                  <a:lnTo>
                    <a:pt x="1648078" y="423722"/>
                  </a:lnTo>
                  <a:lnTo>
                    <a:pt x="1685518" y="414718"/>
                  </a:lnTo>
                  <a:lnTo>
                    <a:pt x="1754644" y="395998"/>
                  </a:lnTo>
                  <a:lnTo>
                    <a:pt x="1815477" y="375475"/>
                  </a:lnTo>
                  <a:lnTo>
                    <a:pt x="1866963" y="353161"/>
                  </a:lnTo>
                  <a:lnTo>
                    <a:pt x="1909076" y="330123"/>
                  </a:lnTo>
                  <a:lnTo>
                    <a:pt x="1941118" y="306006"/>
                  </a:lnTo>
                  <a:lnTo>
                    <a:pt x="1969198" y="268566"/>
                  </a:lnTo>
                  <a:lnTo>
                    <a:pt x="1974596" y="243001"/>
                  </a:lnTo>
                  <a:lnTo>
                    <a:pt x="1974964" y="243001"/>
                  </a:lnTo>
                  <a:lnTo>
                    <a:pt x="1962721" y="204838"/>
                  </a:lnTo>
                  <a:lnTo>
                    <a:pt x="1926717" y="167767"/>
                  </a:lnTo>
                  <a:lnTo>
                    <a:pt x="1889645" y="144005"/>
                  </a:lnTo>
                  <a:lnTo>
                    <a:pt x="1842846" y="121678"/>
                  </a:lnTo>
                  <a:lnTo>
                    <a:pt x="1786318" y="100076"/>
                  </a:lnTo>
                  <a:lnTo>
                    <a:pt x="1721167" y="80276"/>
                  </a:lnTo>
                  <a:lnTo>
                    <a:pt x="1648078" y="62280"/>
                  </a:lnTo>
                  <a:lnTo>
                    <a:pt x="1608836" y="54000"/>
                  </a:lnTo>
                  <a:lnTo>
                    <a:pt x="1567802" y="46443"/>
                  </a:lnTo>
                  <a:lnTo>
                    <a:pt x="1525320" y="39243"/>
                  </a:lnTo>
                  <a:lnTo>
                    <a:pt x="1481404" y="32397"/>
                  </a:lnTo>
                  <a:lnTo>
                    <a:pt x="1389240" y="20878"/>
                  </a:lnTo>
                  <a:lnTo>
                    <a:pt x="1292758" y="11887"/>
                  </a:lnTo>
                  <a:lnTo>
                    <a:pt x="1243076" y="8280"/>
                  </a:lnTo>
                  <a:lnTo>
                    <a:pt x="1141920" y="2882"/>
                  </a:lnTo>
                  <a:lnTo>
                    <a:pt x="1039317" y="355"/>
                  </a:lnTo>
                  <a:lnTo>
                    <a:pt x="987488" y="0"/>
                  </a:lnTo>
                  <a:close/>
                </a:path>
              </a:pathLst>
            </a:custGeom>
            <a:solidFill>
              <a:srgbClr val="20252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4741557" y="6175438"/>
              <a:ext cx="1975485" cy="486409"/>
            </a:xfrm>
            <a:custGeom>
              <a:avLst/>
              <a:gdLst/>
              <a:ahLst/>
              <a:cxnLst/>
              <a:rect l="l" t="t" r="r" b="b"/>
              <a:pathLst>
                <a:path w="1975484" h="486409">
                  <a:moveTo>
                    <a:pt x="0" y="243001"/>
                  </a:moveTo>
                  <a:lnTo>
                    <a:pt x="1447" y="230403"/>
                  </a:lnTo>
                  <a:lnTo>
                    <a:pt x="5397" y="217436"/>
                  </a:lnTo>
                  <a:lnTo>
                    <a:pt x="33477" y="179997"/>
                  </a:lnTo>
                  <a:lnTo>
                    <a:pt x="65519" y="155879"/>
                  </a:lnTo>
                  <a:lnTo>
                    <a:pt x="107645" y="132842"/>
                  </a:lnTo>
                  <a:lnTo>
                    <a:pt x="159486" y="110515"/>
                  </a:lnTo>
                  <a:lnTo>
                    <a:pt x="219963" y="90004"/>
                  </a:lnTo>
                  <a:lnTo>
                    <a:pt x="289077" y="71285"/>
                  </a:lnTo>
                  <a:lnTo>
                    <a:pt x="326885" y="62280"/>
                  </a:lnTo>
                  <a:lnTo>
                    <a:pt x="366128" y="54000"/>
                  </a:lnTo>
                  <a:lnTo>
                    <a:pt x="407162" y="46443"/>
                  </a:lnTo>
                  <a:lnTo>
                    <a:pt x="449643" y="39243"/>
                  </a:lnTo>
                  <a:lnTo>
                    <a:pt x="493928" y="32397"/>
                  </a:lnTo>
                  <a:lnTo>
                    <a:pt x="539280" y="26644"/>
                  </a:lnTo>
                  <a:lnTo>
                    <a:pt x="585724" y="20878"/>
                  </a:lnTo>
                  <a:lnTo>
                    <a:pt x="633602" y="16205"/>
                  </a:lnTo>
                  <a:lnTo>
                    <a:pt x="682205" y="11887"/>
                  </a:lnTo>
                  <a:lnTo>
                    <a:pt x="731888" y="8280"/>
                  </a:lnTo>
                  <a:lnTo>
                    <a:pt x="782281" y="5397"/>
                  </a:lnTo>
                  <a:lnTo>
                    <a:pt x="833043" y="2882"/>
                  </a:lnTo>
                  <a:lnTo>
                    <a:pt x="884161" y="1447"/>
                  </a:lnTo>
                  <a:lnTo>
                    <a:pt x="935647" y="355"/>
                  </a:lnTo>
                  <a:lnTo>
                    <a:pt x="987488" y="0"/>
                  </a:lnTo>
                  <a:lnTo>
                    <a:pt x="1039317" y="355"/>
                  </a:lnTo>
                  <a:lnTo>
                    <a:pt x="1090802" y="1447"/>
                  </a:lnTo>
                  <a:lnTo>
                    <a:pt x="1141920" y="2882"/>
                  </a:lnTo>
                  <a:lnTo>
                    <a:pt x="1192682" y="5397"/>
                  </a:lnTo>
                  <a:lnTo>
                    <a:pt x="1243076" y="8280"/>
                  </a:lnTo>
                  <a:lnTo>
                    <a:pt x="1292758" y="11887"/>
                  </a:lnTo>
                  <a:lnTo>
                    <a:pt x="1341361" y="16205"/>
                  </a:lnTo>
                  <a:lnTo>
                    <a:pt x="1389240" y="20878"/>
                  </a:lnTo>
                  <a:lnTo>
                    <a:pt x="1435684" y="26644"/>
                  </a:lnTo>
                  <a:lnTo>
                    <a:pt x="1481404" y="32397"/>
                  </a:lnTo>
                  <a:lnTo>
                    <a:pt x="1525320" y="39243"/>
                  </a:lnTo>
                  <a:lnTo>
                    <a:pt x="1567802" y="46443"/>
                  </a:lnTo>
                  <a:lnTo>
                    <a:pt x="1608836" y="54000"/>
                  </a:lnTo>
                  <a:lnTo>
                    <a:pt x="1648078" y="62280"/>
                  </a:lnTo>
                  <a:lnTo>
                    <a:pt x="1685886" y="71285"/>
                  </a:lnTo>
                  <a:lnTo>
                    <a:pt x="1755000" y="90004"/>
                  </a:lnTo>
                  <a:lnTo>
                    <a:pt x="1815477" y="110515"/>
                  </a:lnTo>
                  <a:lnTo>
                    <a:pt x="1867319" y="132842"/>
                  </a:lnTo>
                  <a:lnTo>
                    <a:pt x="1909445" y="155879"/>
                  </a:lnTo>
                  <a:lnTo>
                    <a:pt x="1941487" y="179997"/>
                  </a:lnTo>
                  <a:lnTo>
                    <a:pt x="1969566" y="217436"/>
                  </a:lnTo>
                  <a:lnTo>
                    <a:pt x="1974964" y="243001"/>
                  </a:lnTo>
                  <a:lnTo>
                    <a:pt x="1974596" y="243001"/>
                  </a:lnTo>
                  <a:lnTo>
                    <a:pt x="1973160" y="255600"/>
                  </a:lnTo>
                  <a:lnTo>
                    <a:pt x="1953005" y="293395"/>
                  </a:lnTo>
                  <a:lnTo>
                    <a:pt x="1909076" y="330123"/>
                  </a:lnTo>
                  <a:lnTo>
                    <a:pt x="1866963" y="353161"/>
                  </a:lnTo>
                  <a:lnTo>
                    <a:pt x="1815477" y="375475"/>
                  </a:lnTo>
                  <a:lnTo>
                    <a:pt x="1754644" y="395998"/>
                  </a:lnTo>
                  <a:lnTo>
                    <a:pt x="1685518" y="414718"/>
                  </a:lnTo>
                  <a:lnTo>
                    <a:pt x="1648078" y="423722"/>
                  </a:lnTo>
                  <a:lnTo>
                    <a:pt x="1608836" y="431647"/>
                  </a:lnTo>
                  <a:lnTo>
                    <a:pt x="1567802" y="439559"/>
                  </a:lnTo>
                  <a:lnTo>
                    <a:pt x="1524965" y="446760"/>
                  </a:lnTo>
                  <a:lnTo>
                    <a:pt x="1481048" y="453237"/>
                  </a:lnTo>
                  <a:lnTo>
                    <a:pt x="1435684" y="459359"/>
                  </a:lnTo>
                  <a:lnTo>
                    <a:pt x="1388884" y="465124"/>
                  </a:lnTo>
                  <a:lnTo>
                    <a:pt x="1341361" y="469798"/>
                  </a:lnTo>
                  <a:lnTo>
                    <a:pt x="1292402" y="474116"/>
                  </a:lnTo>
                  <a:lnTo>
                    <a:pt x="1243076" y="477723"/>
                  </a:lnTo>
                  <a:lnTo>
                    <a:pt x="1192682" y="480606"/>
                  </a:lnTo>
                  <a:lnTo>
                    <a:pt x="1141920" y="483120"/>
                  </a:lnTo>
                  <a:lnTo>
                    <a:pt x="1090802" y="484555"/>
                  </a:lnTo>
                  <a:lnTo>
                    <a:pt x="1039317" y="485635"/>
                  </a:lnTo>
                  <a:lnTo>
                    <a:pt x="987488" y="486003"/>
                  </a:lnTo>
                  <a:lnTo>
                    <a:pt x="987488" y="485635"/>
                  </a:lnTo>
                  <a:lnTo>
                    <a:pt x="936002" y="485279"/>
                  </a:lnTo>
                  <a:lnTo>
                    <a:pt x="884516" y="484200"/>
                  </a:lnTo>
                  <a:lnTo>
                    <a:pt x="833043" y="482765"/>
                  </a:lnTo>
                  <a:lnTo>
                    <a:pt x="782281" y="480237"/>
                  </a:lnTo>
                  <a:lnTo>
                    <a:pt x="732243" y="477367"/>
                  </a:lnTo>
                  <a:lnTo>
                    <a:pt x="682561" y="473760"/>
                  </a:lnTo>
                  <a:lnTo>
                    <a:pt x="633958" y="469442"/>
                  </a:lnTo>
                  <a:lnTo>
                    <a:pt x="586079" y="464756"/>
                  </a:lnTo>
                  <a:lnTo>
                    <a:pt x="539648" y="459359"/>
                  </a:lnTo>
                  <a:lnTo>
                    <a:pt x="494284" y="453237"/>
                  </a:lnTo>
                  <a:lnTo>
                    <a:pt x="449999" y="446405"/>
                  </a:lnTo>
                  <a:lnTo>
                    <a:pt x="407517" y="439204"/>
                  </a:lnTo>
                  <a:lnTo>
                    <a:pt x="366483" y="431647"/>
                  </a:lnTo>
                  <a:lnTo>
                    <a:pt x="327240" y="423367"/>
                  </a:lnTo>
                  <a:lnTo>
                    <a:pt x="289801" y="414718"/>
                  </a:lnTo>
                  <a:lnTo>
                    <a:pt x="220687" y="395643"/>
                  </a:lnTo>
                  <a:lnTo>
                    <a:pt x="159842" y="375119"/>
                  </a:lnTo>
                  <a:lnTo>
                    <a:pt x="108000" y="353161"/>
                  </a:lnTo>
                  <a:lnTo>
                    <a:pt x="65887" y="330123"/>
                  </a:lnTo>
                  <a:lnTo>
                    <a:pt x="33845" y="306006"/>
                  </a:lnTo>
                  <a:lnTo>
                    <a:pt x="5397" y="268198"/>
                  </a:lnTo>
                  <a:lnTo>
                    <a:pt x="0" y="243001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"/>
          <p:cNvSpPr txBox="1"/>
          <p:nvPr/>
        </p:nvSpPr>
        <p:spPr>
          <a:xfrm>
            <a:off x="5242585" y="6192621"/>
            <a:ext cx="972819" cy="4521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140970">
              <a:lnSpc>
                <a:spcPct val="100000"/>
              </a:lnSpc>
              <a:spcBef>
                <a:spcPts val="100"/>
              </a:spcBef>
            </a:pP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SAFETY MEASURES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5" name="object 15" descr=""/>
          <p:cNvSpPr/>
          <p:nvPr/>
        </p:nvSpPr>
        <p:spPr>
          <a:xfrm>
            <a:off x="9915118" y="110159"/>
            <a:ext cx="633095" cy="781685"/>
          </a:xfrm>
          <a:custGeom>
            <a:avLst/>
            <a:gdLst/>
            <a:ahLst/>
            <a:cxnLst/>
            <a:rect l="l" t="t" r="r" b="b"/>
            <a:pathLst>
              <a:path w="633095" h="781685">
                <a:moveTo>
                  <a:pt x="632879" y="0"/>
                </a:moveTo>
                <a:lnTo>
                  <a:pt x="0" y="0"/>
                </a:lnTo>
                <a:lnTo>
                  <a:pt x="0" y="781202"/>
                </a:lnTo>
                <a:lnTo>
                  <a:pt x="316445" y="781202"/>
                </a:lnTo>
                <a:lnTo>
                  <a:pt x="632879" y="781202"/>
                </a:lnTo>
                <a:lnTo>
                  <a:pt x="632879" y="0"/>
                </a:lnTo>
                <a:close/>
              </a:path>
            </a:pathLst>
          </a:custGeom>
          <a:solidFill>
            <a:srgbClr val="F167C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 descr=""/>
          <p:cNvSpPr txBox="1"/>
          <p:nvPr/>
        </p:nvSpPr>
        <p:spPr>
          <a:xfrm>
            <a:off x="9915118" y="110159"/>
            <a:ext cx="633095" cy="781685"/>
          </a:xfrm>
          <a:prstGeom prst="rect">
            <a:avLst/>
          </a:prstGeom>
          <a:ln w="15839">
            <a:solidFill>
              <a:srgbClr val="A323A3"/>
            </a:solidFill>
          </a:ln>
        </p:spPr>
        <p:txBody>
          <a:bodyPr wrap="square" lIns="0" tIns="56515" rIns="0" bIns="0" rtlCol="0" vert="horz">
            <a:spAutoFit/>
          </a:bodyPr>
          <a:lstStyle/>
          <a:p>
            <a:pPr algn="ctr" marL="98425" marR="91440" indent="1270">
              <a:lnSpc>
                <a:spcPct val="99800"/>
              </a:lnSpc>
              <a:spcBef>
                <a:spcPts val="445"/>
              </a:spcBef>
            </a:pPr>
            <a:r>
              <a:rPr dirty="0" sz="1100" spc="-10">
                <a:solidFill>
                  <a:srgbClr val="FFFFFF"/>
                </a:solidFill>
                <a:latin typeface="Times New Roman"/>
                <a:cs typeface="Times New Roman"/>
              </a:rPr>
              <a:t>DESSE </a:t>
            </a:r>
            <a:r>
              <a:rPr dirty="0" sz="1100" spc="-25">
                <a:solidFill>
                  <a:srgbClr val="FFFFFF"/>
                </a:solidFill>
                <a:latin typeface="Times New Roman"/>
                <a:cs typeface="Times New Roman"/>
              </a:rPr>
              <a:t>RT </a:t>
            </a:r>
            <a:r>
              <a:rPr dirty="0" sz="1100" spc="-10">
                <a:solidFill>
                  <a:srgbClr val="FFFFFF"/>
                </a:solidFill>
                <a:latin typeface="Times New Roman"/>
                <a:cs typeface="Times New Roman"/>
              </a:rPr>
              <a:t>BUFFE </a:t>
            </a:r>
            <a:r>
              <a:rPr dirty="0" sz="1100" spc="-50">
                <a:solidFill>
                  <a:srgbClr val="FFFFFF"/>
                </a:solidFill>
                <a:latin typeface="Times New Roman"/>
                <a:cs typeface="Times New Roman"/>
              </a:rPr>
              <a:t>T</a:t>
            </a:r>
            <a:endParaRPr sz="1100">
              <a:latin typeface="Times New Roman"/>
              <a:cs typeface="Times New Roman"/>
            </a:endParaRPr>
          </a:p>
        </p:txBody>
      </p:sp>
      <p:pic>
        <p:nvPicPr>
          <p:cNvPr id="17" name="object 1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37964" y="21247"/>
            <a:ext cx="914387" cy="517677"/>
          </a:xfrm>
          <a:prstGeom prst="rect">
            <a:avLst/>
          </a:prstGeom>
        </p:spPr>
      </p:pic>
      <p:sp>
        <p:nvSpPr>
          <p:cNvPr id="18" name="object 18" descr=""/>
          <p:cNvSpPr txBox="1"/>
          <p:nvPr/>
        </p:nvSpPr>
        <p:spPr>
          <a:xfrm>
            <a:off x="11221821" y="0"/>
            <a:ext cx="54546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12065">
              <a:lnSpc>
                <a:spcPct val="100000"/>
              </a:lnSpc>
              <a:spcBef>
                <a:spcPts val="100"/>
              </a:spcBef>
            </a:pPr>
            <a:r>
              <a:rPr dirty="0" sz="1800" spc="-20">
                <a:solidFill>
                  <a:srgbClr val="FFFFFF"/>
                </a:solidFill>
                <a:latin typeface="Times New Roman"/>
                <a:cs typeface="Times New Roman"/>
              </a:rPr>
              <a:t>FIRE</a:t>
            </a:r>
            <a:r>
              <a:rPr dirty="0" sz="1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Times New Roman"/>
                <a:cs typeface="Times New Roman"/>
              </a:rPr>
              <a:t>EXIT</a:t>
            </a:r>
            <a:endParaRPr sz="1800">
              <a:latin typeface="Times New Roman"/>
              <a:cs typeface="Times New Roman"/>
            </a:endParaRPr>
          </a:p>
        </p:txBody>
      </p:sp>
      <p:grpSp>
        <p:nvGrpSpPr>
          <p:cNvPr id="19" name="object 19" descr=""/>
          <p:cNvGrpSpPr/>
          <p:nvPr/>
        </p:nvGrpSpPr>
        <p:grpSpPr>
          <a:xfrm>
            <a:off x="11223363" y="1816193"/>
            <a:ext cx="822960" cy="579120"/>
            <a:chOff x="11223363" y="1816193"/>
            <a:chExt cx="822960" cy="579120"/>
          </a:xfrm>
        </p:grpSpPr>
        <p:sp>
          <p:nvSpPr>
            <p:cNvPr id="20" name="object 20" descr=""/>
            <p:cNvSpPr/>
            <p:nvPr/>
          </p:nvSpPr>
          <p:spPr>
            <a:xfrm>
              <a:off x="11231282" y="1824113"/>
              <a:ext cx="807085" cy="70485"/>
            </a:xfrm>
            <a:custGeom>
              <a:avLst/>
              <a:gdLst/>
              <a:ahLst/>
              <a:cxnLst/>
              <a:rect l="l" t="t" r="r" b="b"/>
              <a:pathLst>
                <a:path w="807084" h="70485">
                  <a:moveTo>
                    <a:pt x="806754" y="0"/>
                  </a:moveTo>
                  <a:lnTo>
                    <a:pt x="0" y="0"/>
                  </a:lnTo>
                  <a:lnTo>
                    <a:pt x="70192" y="70205"/>
                  </a:lnTo>
                  <a:lnTo>
                    <a:pt x="736193" y="70205"/>
                  </a:lnTo>
                  <a:lnTo>
                    <a:pt x="806754" y="0"/>
                  </a:lnTo>
                  <a:close/>
                </a:path>
              </a:pathLst>
            </a:custGeom>
            <a:solidFill>
              <a:srgbClr val="6666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11231282" y="2316238"/>
              <a:ext cx="807085" cy="71120"/>
            </a:xfrm>
            <a:custGeom>
              <a:avLst/>
              <a:gdLst/>
              <a:ahLst/>
              <a:cxnLst/>
              <a:rect l="l" t="t" r="r" b="b"/>
              <a:pathLst>
                <a:path w="807084" h="71119">
                  <a:moveTo>
                    <a:pt x="736193" y="0"/>
                  </a:moveTo>
                  <a:lnTo>
                    <a:pt x="70192" y="0"/>
                  </a:lnTo>
                  <a:lnTo>
                    <a:pt x="0" y="70561"/>
                  </a:lnTo>
                  <a:lnTo>
                    <a:pt x="806754" y="70561"/>
                  </a:lnTo>
                  <a:lnTo>
                    <a:pt x="736193" y="0"/>
                  </a:lnTo>
                  <a:close/>
                </a:path>
              </a:pathLst>
            </a:custGeom>
            <a:solidFill>
              <a:srgbClr val="33333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11231282" y="1824113"/>
              <a:ext cx="70485" cy="563245"/>
            </a:xfrm>
            <a:custGeom>
              <a:avLst/>
              <a:gdLst/>
              <a:ahLst/>
              <a:cxnLst/>
              <a:rect l="l" t="t" r="r" b="b"/>
              <a:pathLst>
                <a:path w="70484" h="563244">
                  <a:moveTo>
                    <a:pt x="0" y="0"/>
                  </a:moveTo>
                  <a:lnTo>
                    <a:pt x="0" y="562686"/>
                  </a:lnTo>
                  <a:lnTo>
                    <a:pt x="70192" y="492125"/>
                  </a:lnTo>
                  <a:lnTo>
                    <a:pt x="70192" y="7020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B8B8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11967476" y="1824113"/>
              <a:ext cx="71120" cy="563245"/>
            </a:xfrm>
            <a:custGeom>
              <a:avLst/>
              <a:gdLst/>
              <a:ahLst/>
              <a:cxnLst/>
              <a:rect l="l" t="t" r="r" b="b"/>
              <a:pathLst>
                <a:path w="71120" h="563244">
                  <a:moveTo>
                    <a:pt x="70561" y="0"/>
                  </a:moveTo>
                  <a:lnTo>
                    <a:pt x="0" y="70205"/>
                  </a:lnTo>
                  <a:lnTo>
                    <a:pt x="0" y="492125"/>
                  </a:lnTo>
                  <a:lnTo>
                    <a:pt x="70561" y="562686"/>
                  </a:lnTo>
                  <a:lnTo>
                    <a:pt x="70561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11231282" y="1824113"/>
              <a:ext cx="807085" cy="563245"/>
            </a:xfrm>
            <a:custGeom>
              <a:avLst/>
              <a:gdLst/>
              <a:ahLst/>
              <a:cxnLst/>
              <a:rect l="l" t="t" r="r" b="b"/>
              <a:pathLst>
                <a:path w="807084" h="563244">
                  <a:moveTo>
                    <a:pt x="0" y="0"/>
                  </a:moveTo>
                  <a:lnTo>
                    <a:pt x="806754" y="0"/>
                  </a:lnTo>
                  <a:lnTo>
                    <a:pt x="806754" y="562686"/>
                  </a:lnTo>
                  <a:lnTo>
                    <a:pt x="0" y="562686"/>
                  </a:lnTo>
                  <a:lnTo>
                    <a:pt x="0" y="0"/>
                  </a:lnTo>
                  <a:close/>
                </a:path>
                <a:path w="807084" h="563244">
                  <a:moveTo>
                    <a:pt x="0" y="0"/>
                  </a:moveTo>
                  <a:lnTo>
                    <a:pt x="70192" y="70205"/>
                  </a:lnTo>
                </a:path>
                <a:path w="807084" h="563244">
                  <a:moveTo>
                    <a:pt x="0" y="562686"/>
                  </a:moveTo>
                  <a:lnTo>
                    <a:pt x="70192" y="492125"/>
                  </a:lnTo>
                </a:path>
                <a:path w="807084" h="563244">
                  <a:moveTo>
                    <a:pt x="806754" y="0"/>
                  </a:moveTo>
                  <a:lnTo>
                    <a:pt x="736193" y="70205"/>
                  </a:lnTo>
                </a:path>
                <a:path w="807084" h="563244">
                  <a:moveTo>
                    <a:pt x="806754" y="562686"/>
                  </a:moveTo>
                  <a:lnTo>
                    <a:pt x="736193" y="492125"/>
                  </a:lnTo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5" name="object 25" descr=""/>
          <p:cNvSpPr txBox="1"/>
          <p:nvPr/>
        </p:nvSpPr>
        <p:spPr>
          <a:xfrm>
            <a:off x="11301476" y="1894319"/>
            <a:ext cx="666115" cy="422275"/>
          </a:xfrm>
          <a:prstGeom prst="rect">
            <a:avLst/>
          </a:prstGeom>
          <a:solidFill>
            <a:srgbClr val="3F3F3F"/>
          </a:solidFill>
          <a:ln w="15839">
            <a:solidFill>
              <a:srgbClr val="A323A3"/>
            </a:solidFill>
          </a:ln>
        </p:spPr>
        <p:txBody>
          <a:bodyPr wrap="square" lIns="0" tIns="59055" rIns="0" bIns="0" rtlCol="0" vert="horz">
            <a:spAutoFit/>
          </a:bodyPr>
          <a:lstStyle/>
          <a:p>
            <a:pPr marL="100330" marR="93345" indent="3810">
              <a:lnSpc>
                <a:spcPct val="100000"/>
              </a:lnSpc>
              <a:spcBef>
                <a:spcPts val="465"/>
              </a:spcBef>
            </a:pPr>
            <a:r>
              <a:rPr dirty="0" sz="1000" spc="-10" b="1">
                <a:solidFill>
                  <a:srgbClr val="FFFFFF"/>
                </a:solidFill>
                <a:latin typeface="Times New Roman"/>
                <a:cs typeface="Times New Roman"/>
              </a:rPr>
              <a:t>PHOTO BOOTH</a:t>
            </a:r>
            <a:endParaRPr sz="1000">
              <a:latin typeface="Times New Roman"/>
              <a:cs typeface="Times New Roman"/>
            </a:endParaRPr>
          </a:p>
        </p:txBody>
      </p:sp>
      <p:grpSp>
        <p:nvGrpSpPr>
          <p:cNvPr id="26" name="object 26" descr=""/>
          <p:cNvGrpSpPr/>
          <p:nvPr/>
        </p:nvGrpSpPr>
        <p:grpSpPr>
          <a:xfrm>
            <a:off x="11030399" y="2532245"/>
            <a:ext cx="1109980" cy="449580"/>
            <a:chOff x="11030399" y="2532245"/>
            <a:chExt cx="1109980" cy="449580"/>
          </a:xfrm>
        </p:grpSpPr>
        <p:sp>
          <p:nvSpPr>
            <p:cNvPr id="27" name="object 27" descr=""/>
            <p:cNvSpPr/>
            <p:nvPr/>
          </p:nvSpPr>
          <p:spPr>
            <a:xfrm>
              <a:off x="11038319" y="2540165"/>
              <a:ext cx="1094105" cy="433705"/>
            </a:xfrm>
            <a:custGeom>
              <a:avLst/>
              <a:gdLst/>
              <a:ahLst/>
              <a:cxnLst/>
              <a:rect l="l" t="t" r="r" b="b"/>
              <a:pathLst>
                <a:path w="1094104" h="433705">
                  <a:moveTo>
                    <a:pt x="546836" y="0"/>
                  </a:moveTo>
                  <a:lnTo>
                    <a:pt x="0" y="433438"/>
                  </a:lnTo>
                  <a:lnTo>
                    <a:pt x="1094041" y="433438"/>
                  </a:lnTo>
                  <a:lnTo>
                    <a:pt x="546836" y="0"/>
                  </a:lnTo>
                  <a:close/>
                </a:path>
              </a:pathLst>
            </a:custGeom>
            <a:solidFill>
              <a:srgbClr val="866AE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 descr=""/>
            <p:cNvSpPr/>
            <p:nvPr/>
          </p:nvSpPr>
          <p:spPr>
            <a:xfrm>
              <a:off x="11038319" y="2540165"/>
              <a:ext cx="1094105" cy="433705"/>
            </a:xfrm>
            <a:custGeom>
              <a:avLst/>
              <a:gdLst/>
              <a:ahLst/>
              <a:cxnLst/>
              <a:rect l="l" t="t" r="r" b="b"/>
              <a:pathLst>
                <a:path w="1094104" h="433705">
                  <a:moveTo>
                    <a:pt x="0" y="433438"/>
                  </a:moveTo>
                  <a:lnTo>
                    <a:pt x="546836" y="0"/>
                  </a:lnTo>
                  <a:lnTo>
                    <a:pt x="1094041" y="433438"/>
                  </a:lnTo>
                  <a:lnTo>
                    <a:pt x="0" y="433438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9" name="object 29" descr=""/>
          <p:cNvSpPr txBox="1"/>
          <p:nvPr/>
        </p:nvSpPr>
        <p:spPr>
          <a:xfrm>
            <a:off x="11390655" y="2646616"/>
            <a:ext cx="390525" cy="4375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900" spc="-20">
                <a:solidFill>
                  <a:srgbClr val="FFFFFF"/>
                </a:solidFill>
                <a:latin typeface="Times New Roman"/>
                <a:cs typeface="Times New Roman"/>
              </a:rPr>
              <a:t>FACE </a:t>
            </a:r>
            <a:r>
              <a:rPr dirty="0" sz="900" spc="-25">
                <a:solidFill>
                  <a:srgbClr val="FFFFFF"/>
                </a:solidFill>
                <a:latin typeface="Times New Roman"/>
                <a:cs typeface="Times New Roman"/>
              </a:rPr>
              <a:t>PAINTI</a:t>
            </a:r>
            <a:r>
              <a:rPr dirty="0" sz="9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900" spc="-25">
                <a:solidFill>
                  <a:srgbClr val="FFFFFF"/>
                </a:solidFill>
                <a:latin typeface="Times New Roman"/>
                <a:cs typeface="Times New Roman"/>
              </a:rPr>
              <a:t>NG</a:t>
            </a:r>
            <a:endParaRPr sz="900">
              <a:latin typeface="Times New Roman"/>
              <a:cs typeface="Times New Roman"/>
            </a:endParaRPr>
          </a:p>
        </p:txBody>
      </p:sp>
      <p:grpSp>
        <p:nvGrpSpPr>
          <p:cNvPr id="30" name="object 30" descr=""/>
          <p:cNvGrpSpPr/>
          <p:nvPr/>
        </p:nvGrpSpPr>
        <p:grpSpPr>
          <a:xfrm>
            <a:off x="775440" y="1357925"/>
            <a:ext cx="422275" cy="368300"/>
            <a:chOff x="775440" y="1357925"/>
            <a:chExt cx="422275" cy="368300"/>
          </a:xfrm>
        </p:grpSpPr>
        <p:sp>
          <p:nvSpPr>
            <p:cNvPr id="31" name="object 31" descr=""/>
            <p:cNvSpPr/>
            <p:nvPr/>
          </p:nvSpPr>
          <p:spPr>
            <a:xfrm>
              <a:off x="786599" y="1369085"/>
              <a:ext cx="400050" cy="346075"/>
            </a:xfrm>
            <a:custGeom>
              <a:avLst/>
              <a:gdLst/>
              <a:ahLst/>
              <a:cxnLst/>
              <a:rect l="l" t="t" r="r" b="b"/>
              <a:pathLst>
                <a:path w="400050" h="346075">
                  <a:moveTo>
                    <a:pt x="199796" y="0"/>
                  </a:moveTo>
                  <a:lnTo>
                    <a:pt x="0" y="345960"/>
                  </a:lnTo>
                  <a:lnTo>
                    <a:pt x="399961" y="345960"/>
                  </a:lnTo>
                  <a:lnTo>
                    <a:pt x="199796" y="0"/>
                  </a:lnTo>
                  <a:close/>
                </a:path>
              </a:pathLst>
            </a:custGeom>
            <a:solidFill>
              <a:srgbClr val="339EE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 descr=""/>
            <p:cNvSpPr/>
            <p:nvPr/>
          </p:nvSpPr>
          <p:spPr>
            <a:xfrm>
              <a:off x="786599" y="1369085"/>
              <a:ext cx="400050" cy="346075"/>
            </a:xfrm>
            <a:custGeom>
              <a:avLst/>
              <a:gdLst/>
              <a:ahLst/>
              <a:cxnLst/>
              <a:rect l="l" t="t" r="r" b="b"/>
              <a:pathLst>
                <a:path w="400050" h="346075">
                  <a:moveTo>
                    <a:pt x="0" y="345960"/>
                  </a:moveTo>
                  <a:lnTo>
                    <a:pt x="199796" y="0"/>
                  </a:lnTo>
                  <a:lnTo>
                    <a:pt x="399961" y="345960"/>
                  </a:lnTo>
                  <a:lnTo>
                    <a:pt x="0" y="345960"/>
                  </a:lnTo>
                  <a:close/>
                </a:path>
              </a:pathLst>
            </a:custGeom>
            <a:ln w="2231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3" name="object 33" descr=""/>
          <p:cNvGrpSpPr/>
          <p:nvPr/>
        </p:nvGrpSpPr>
        <p:grpSpPr>
          <a:xfrm>
            <a:off x="7922145" y="5358942"/>
            <a:ext cx="958850" cy="1089660"/>
            <a:chOff x="7922145" y="5358942"/>
            <a:chExt cx="958850" cy="1089660"/>
          </a:xfrm>
        </p:grpSpPr>
        <p:sp>
          <p:nvSpPr>
            <p:cNvPr id="34" name="object 34" descr=""/>
            <p:cNvSpPr/>
            <p:nvPr/>
          </p:nvSpPr>
          <p:spPr>
            <a:xfrm>
              <a:off x="7930083" y="5366880"/>
              <a:ext cx="942975" cy="502284"/>
            </a:xfrm>
            <a:custGeom>
              <a:avLst/>
              <a:gdLst/>
              <a:ahLst/>
              <a:cxnLst/>
              <a:rect l="l" t="t" r="r" b="b"/>
              <a:pathLst>
                <a:path w="942975" h="502285">
                  <a:moveTo>
                    <a:pt x="471233" y="0"/>
                  </a:moveTo>
                  <a:lnTo>
                    <a:pt x="0" y="501840"/>
                  </a:lnTo>
                  <a:lnTo>
                    <a:pt x="942835" y="501840"/>
                  </a:lnTo>
                  <a:lnTo>
                    <a:pt x="471233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 descr=""/>
            <p:cNvSpPr/>
            <p:nvPr/>
          </p:nvSpPr>
          <p:spPr>
            <a:xfrm>
              <a:off x="7930083" y="5366880"/>
              <a:ext cx="942975" cy="502284"/>
            </a:xfrm>
            <a:custGeom>
              <a:avLst/>
              <a:gdLst/>
              <a:ahLst/>
              <a:cxnLst/>
              <a:rect l="l" t="t" r="r" b="b"/>
              <a:pathLst>
                <a:path w="942975" h="502285">
                  <a:moveTo>
                    <a:pt x="0" y="501840"/>
                  </a:moveTo>
                  <a:lnTo>
                    <a:pt x="471233" y="0"/>
                  </a:lnTo>
                  <a:lnTo>
                    <a:pt x="942835" y="501840"/>
                  </a:lnTo>
                  <a:lnTo>
                    <a:pt x="0" y="501840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 descr=""/>
            <p:cNvSpPr/>
            <p:nvPr/>
          </p:nvSpPr>
          <p:spPr>
            <a:xfrm>
              <a:off x="8125917" y="5883833"/>
              <a:ext cx="551180" cy="564515"/>
            </a:xfrm>
            <a:custGeom>
              <a:avLst/>
              <a:gdLst/>
              <a:ahLst/>
              <a:cxnLst/>
              <a:rect l="l" t="t" r="r" b="b"/>
              <a:pathLst>
                <a:path w="551179" h="564514">
                  <a:moveTo>
                    <a:pt x="550799" y="0"/>
                  </a:moveTo>
                  <a:lnTo>
                    <a:pt x="0" y="0"/>
                  </a:lnTo>
                  <a:lnTo>
                    <a:pt x="0" y="564489"/>
                  </a:lnTo>
                  <a:lnTo>
                    <a:pt x="275399" y="564489"/>
                  </a:lnTo>
                  <a:lnTo>
                    <a:pt x="550799" y="564489"/>
                  </a:lnTo>
                  <a:lnTo>
                    <a:pt x="550799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7" name="object 37" descr=""/>
          <p:cNvSpPr txBox="1"/>
          <p:nvPr/>
        </p:nvSpPr>
        <p:spPr>
          <a:xfrm>
            <a:off x="8125917" y="5883833"/>
            <a:ext cx="551180" cy="564515"/>
          </a:xfrm>
          <a:prstGeom prst="rect">
            <a:avLst/>
          </a:prstGeom>
          <a:ln w="15839">
            <a:solidFill>
              <a:srgbClr val="A323A3"/>
            </a:solidFill>
          </a:ln>
        </p:spPr>
        <p:txBody>
          <a:bodyPr wrap="square" lIns="0" tIns="68580" rIns="0" bIns="0" rtlCol="0" vert="horz">
            <a:spAutoFit/>
          </a:bodyPr>
          <a:lstStyle/>
          <a:p>
            <a:pPr marL="109855">
              <a:lnSpc>
                <a:spcPct val="100000"/>
              </a:lnSpc>
              <a:spcBef>
                <a:spcPts val="540"/>
              </a:spcBef>
            </a:pPr>
            <a:r>
              <a:rPr dirty="0" sz="1000" spc="-10">
                <a:solidFill>
                  <a:srgbClr val="FFFFFF"/>
                </a:solidFill>
                <a:latin typeface="Times New Roman"/>
                <a:cs typeface="Times New Roman"/>
              </a:rPr>
              <a:t>Inflata</a:t>
            </a:r>
            <a:endParaRPr sz="1000">
              <a:latin typeface="Times New Roman"/>
              <a:cs typeface="Times New Roman"/>
            </a:endParaRPr>
          </a:p>
          <a:p>
            <a:pPr marL="168275">
              <a:lnSpc>
                <a:spcPct val="100000"/>
              </a:lnSpc>
              <a:spcBef>
                <a:spcPts val="800"/>
              </a:spcBef>
            </a:pPr>
            <a:r>
              <a:rPr dirty="0" sz="1000" spc="-25">
                <a:solidFill>
                  <a:srgbClr val="FFFFFF"/>
                </a:solidFill>
                <a:latin typeface="Times New Roman"/>
                <a:cs typeface="Times New Roman"/>
              </a:rPr>
              <a:t>ble</a:t>
            </a:r>
            <a:endParaRPr sz="1000">
              <a:latin typeface="Times New Roman"/>
              <a:cs typeface="Times New Roman"/>
            </a:endParaRPr>
          </a:p>
        </p:txBody>
      </p:sp>
      <p:grpSp>
        <p:nvGrpSpPr>
          <p:cNvPr id="38" name="object 38" descr=""/>
          <p:cNvGrpSpPr/>
          <p:nvPr/>
        </p:nvGrpSpPr>
        <p:grpSpPr>
          <a:xfrm>
            <a:off x="7515356" y="6279481"/>
            <a:ext cx="612140" cy="412115"/>
            <a:chOff x="7515356" y="6279481"/>
            <a:chExt cx="612140" cy="412115"/>
          </a:xfrm>
        </p:grpSpPr>
        <p:sp>
          <p:nvSpPr>
            <p:cNvPr id="39" name="object 39" descr=""/>
            <p:cNvSpPr/>
            <p:nvPr/>
          </p:nvSpPr>
          <p:spPr>
            <a:xfrm>
              <a:off x="7523276" y="6287401"/>
              <a:ext cx="596265" cy="396240"/>
            </a:xfrm>
            <a:custGeom>
              <a:avLst/>
              <a:gdLst/>
              <a:ahLst/>
              <a:cxnLst/>
              <a:rect l="l" t="t" r="r" b="b"/>
              <a:pathLst>
                <a:path w="596265" h="396240">
                  <a:moveTo>
                    <a:pt x="596163" y="0"/>
                  </a:moveTo>
                  <a:lnTo>
                    <a:pt x="298081" y="0"/>
                  </a:lnTo>
                  <a:lnTo>
                    <a:pt x="0" y="197992"/>
                  </a:lnTo>
                  <a:lnTo>
                    <a:pt x="0" y="395998"/>
                  </a:lnTo>
                  <a:lnTo>
                    <a:pt x="596163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 descr=""/>
            <p:cNvSpPr/>
            <p:nvPr/>
          </p:nvSpPr>
          <p:spPr>
            <a:xfrm>
              <a:off x="7523276" y="6287401"/>
              <a:ext cx="596265" cy="396240"/>
            </a:xfrm>
            <a:custGeom>
              <a:avLst/>
              <a:gdLst/>
              <a:ahLst/>
              <a:cxnLst/>
              <a:rect l="l" t="t" r="r" b="b"/>
              <a:pathLst>
                <a:path w="596265" h="396240">
                  <a:moveTo>
                    <a:pt x="0" y="197992"/>
                  </a:moveTo>
                  <a:lnTo>
                    <a:pt x="298081" y="0"/>
                  </a:lnTo>
                  <a:lnTo>
                    <a:pt x="596163" y="0"/>
                  </a:lnTo>
                  <a:lnTo>
                    <a:pt x="0" y="395998"/>
                  </a:lnTo>
                  <a:lnTo>
                    <a:pt x="0" y="197992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41" name="object 41" descr=""/>
          <p:cNvGrpSpPr/>
          <p:nvPr/>
        </p:nvGrpSpPr>
        <p:grpSpPr>
          <a:xfrm>
            <a:off x="2873519" y="313199"/>
            <a:ext cx="403860" cy="382270"/>
            <a:chOff x="2873519" y="313199"/>
            <a:chExt cx="403860" cy="382270"/>
          </a:xfrm>
        </p:grpSpPr>
        <p:sp>
          <p:nvSpPr>
            <p:cNvPr id="42" name="object 42" descr=""/>
            <p:cNvSpPr/>
            <p:nvPr/>
          </p:nvSpPr>
          <p:spPr>
            <a:xfrm>
              <a:off x="2881439" y="321119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5">
                  <a:moveTo>
                    <a:pt x="194043" y="0"/>
                  </a:moveTo>
                  <a:lnTo>
                    <a:pt x="145440" y="5765"/>
                  </a:lnTo>
                  <a:lnTo>
                    <a:pt x="108724" y="18719"/>
                  </a:lnTo>
                  <a:lnTo>
                    <a:pt x="75234" y="38519"/>
                  </a:lnTo>
                  <a:lnTo>
                    <a:pt x="46799" y="64084"/>
                  </a:lnTo>
                  <a:lnTo>
                    <a:pt x="20154" y="102603"/>
                  </a:lnTo>
                  <a:lnTo>
                    <a:pt x="4318" y="146519"/>
                  </a:lnTo>
                  <a:lnTo>
                    <a:pt x="355" y="183235"/>
                  </a:lnTo>
                  <a:lnTo>
                    <a:pt x="0" y="183235"/>
                  </a:lnTo>
                  <a:lnTo>
                    <a:pt x="4318" y="221399"/>
                  </a:lnTo>
                  <a:lnTo>
                    <a:pt x="16916" y="257759"/>
                  </a:lnTo>
                  <a:lnTo>
                    <a:pt x="37084" y="290880"/>
                  </a:lnTo>
                  <a:lnTo>
                    <a:pt x="64439" y="319316"/>
                  </a:lnTo>
                  <a:lnTo>
                    <a:pt x="97205" y="341642"/>
                  </a:lnTo>
                  <a:lnTo>
                    <a:pt x="134277" y="357124"/>
                  </a:lnTo>
                  <a:lnTo>
                    <a:pt x="173875" y="365036"/>
                  </a:lnTo>
                  <a:lnTo>
                    <a:pt x="194043" y="366115"/>
                  </a:lnTo>
                  <a:lnTo>
                    <a:pt x="204114" y="365760"/>
                  </a:lnTo>
                  <a:lnTo>
                    <a:pt x="253796" y="357124"/>
                  </a:lnTo>
                  <a:lnTo>
                    <a:pt x="290880" y="341274"/>
                  </a:lnTo>
                  <a:lnTo>
                    <a:pt x="323646" y="318960"/>
                  </a:lnTo>
                  <a:lnTo>
                    <a:pt x="350634" y="290525"/>
                  </a:lnTo>
                  <a:lnTo>
                    <a:pt x="371157" y="257403"/>
                  </a:lnTo>
                  <a:lnTo>
                    <a:pt x="383400" y="221043"/>
                  </a:lnTo>
                  <a:lnTo>
                    <a:pt x="387718" y="182880"/>
                  </a:lnTo>
                  <a:lnTo>
                    <a:pt x="387362" y="173164"/>
                  </a:lnTo>
                  <a:lnTo>
                    <a:pt x="380885" y="135356"/>
                  </a:lnTo>
                  <a:lnTo>
                    <a:pt x="366483" y="99720"/>
                  </a:lnTo>
                  <a:lnTo>
                    <a:pt x="344525" y="67678"/>
                  </a:lnTo>
                  <a:lnTo>
                    <a:pt x="315722" y="40678"/>
                  </a:lnTo>
                  <a:lnTo>
                    <a:pt x="281876" y="19799"/>
                  </a:lnTo>
                  <a:lnTo>
                    <a:pt x="244081" y="6121"/>
                  </a:lnTo>
                  <a:lnTo>
                    <a:pt x="204114" y="355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 descr=""/>
            <p:cNvSpPr/>
            <p:nvPr/>
          </p:nvSpPr>
          <p:spPr>
            <a:xfrm>
              <a:off x="2881439" y="321119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5">
                  <a:moveTo>
                    <a:pt x="355" y="183235"/>
                  </a:moveTo>
                  <a:lnTo>
                    <a:pt x="723" y="173875"/>
                  </a:lnTo>
                  <a:lnTo>
                    <a:pt x="1435" y="164884"/>
                  </a:lnTo>
                  <a:lnTo>
                    <a:pt x="12242" y="119519"/>
                  </a:lnTo>
                  <a:lnTo>
                    <a:pt x="34925" y="78841"/>
                  </a:lnTo>
                  <a:lnTo>
                    <a:pt x="60477" y="50406"/>
                  </a:lnTo>
                  <a:lnTo>
                    <a:pt x="91440" y="27724"/>
                  </a:lnTo>
                  <a:lnTo>
                    <a:pt x="117716" y="15125"/>
                  </a:lnTo>
                  <a:lnTo>
                    <a:pt x="126720" y="11518"/>
                  </a:lnTo>
                  <a:lnTo>
                    <a:pt x="136080" y="8636"/>
                  </a:lnTo>
                  <a:lnTo>
                    <a:pt x="145440" y="5765"/>
                  </a:lnTo>
                  <a:lnTo>
                    <a:pt x="155155" y="3962"/>
                  </a:lnTo>
                  <a:lnTo>
                    <a:pt x="164515" y="2159"/>
                  </a:lnTo>
                  <a:lnTo>
                    <a:pt x="174244" y="1079"/>
                  </a:lnTo>
                  <a:lnTo>
                    <a:pt x="184315" y="355"/>
                  </a:lnTo>
                  <a:lnTo>
                    <a:pt x="194043" y="0"/>
                  </a:lnTo>
                  <a:lnTo>
                    <a:pt x="234365" y="3962"/>
                  </a:lnTo>
                  <a:lnTo>
                    <a:pt x="272884" y="15836"/>
                  </a:lnTo>
                  <a:lnTo>
                    <a:pt x="307797" y="34925"/>
                  </a:lnTo>
                  <a:lnTo>
                    <a:pt x="337680" y="60477"/>
                  </a:lnTo>
                  <a:lnTo>
                    <a:pt x="361797" y="91440"/>
                  </a:lnTo>
                  <a:lnTo>
                    <a:pt x="378002" y="126365"/>
                  </a:lnTo>
                  <a:lnTo>
                    <a:pt x="386638" y="163804"/>
                  </a:lnTo>
                  <a:lnTo>
                    <a:pt x="387718" y="182880"/>
                  </a:lnTo>
                  <a:lnTo>
                    <a:pt x="383400" y="221043"/>
                  </a:lnTo>
                  <a:lnTo>
                    <a:pt x="371157" y="257403"/>
                  </a:lnTo>
                  <a:lnTo>
                    <a:pt x="350634" y="290525"/>
                  </a:lnTo>
                  <a:lnTo>
                    <a:pt x="323646" y="318960"/>
                  </a:lnTo>
                  <a:lnTo>
                    <a:pt x="307797" y="330835"/>
                  </a:lnTo>
                  <a:lnTo>
                    <a:pt x="299516" y="336600"/>
                  </a:lnTo>
                  <a:lnTo>
                    <a:pt x="263525" y="353885"/>
                  </a:lnTo>
                  <a:lnTo>
                    <a:pt x="244081" y="359638"/>
                  </a:lnTo>
                  <a:lnTo>
                    <a:pt x="234365" y="362165"/>
                  </a:lnTo>
                  <a:lnTo>
                    <a:pt x="224281" y="363956"/>
                  </a:lnTo>
                  <a:lnTo>
                    <a:pt x="214198" y="365036"/>
                  </a:lnTo>
                  <a:lnTo>
                    <a:pt x="204114" y="365760"/>
                  </a:lnTo>
                  <a:lnTo>
                    <a:pt x="194043" y="366115"/>
                  </a:lnTo>
                  <a:lnTo>
                    <a:pt x="153720" y="362165"/>
                  </a:lnTo>
                  <a:lnTo>
                    <a:pt x="115201" y="350278"/>
                  </a:lnTo>
                  <a:lnTo>
                    <a:pt x="80276" y="331203"/>
                  </a:lnTo>
                  <a:lnTo>
                    <a:pt x="50037" y="305638"/>
                  </a:lnTo>
                  <a:lnTo>
                    <a:pt x="26276" y="274675"/>
                  </a:lnTo>
                  <a:lnTo>
                    <a:pt x="21234" y="266395"/>
                  </a:lnTo>
                  <a:lnTo>
                    <a:pt x="6845" y="230759"/>
                  </a:lnTo>
                  <a:lnTo>
                    <a:pt x="355" y="192963"/>
                  </a:lnTo>
                  <a:lnTo>
                    <a:pt x="0" y="183235"/>
                  </a:lnTo>
                  <a:lnTo>
                    <a:pt x="355" y="183235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44" name="object 44" descr=""/>
          <p:cNvGrpSpPr/>
          <p:nvPr/>
        </p:nvGrpSpPr>
        <p:grpSpPr>
          <a:xfrm>
            <a:off x="1666435" y="5297759"/>
            <a:ext cx="1236345" cy="350520"/>
            <a:chOff x="1666435" y="5297759"/>
            <a:chExt cx="1236345" cy="350520"/>
          </a:xfrm>
        </p:grpSpPr>
        <p:sp>
          <p:nvSpPr>
            <p:cNvPr id="45" name="object 45" descr=""/>
            <p:cNvSpPr/>
            <p:nvPr/>
          </p:nvSpPr>
          <p:spPr>
            <a:xfrm>
              <a:off x="1674355" y="5305679"/>
              <a:ext cx="1220470" cy="334645"/>
            </a:xfrm>
            <a:custGeom>
              <a:avLst/>
              <a:gdLst/>
              <a:ahLst/>
              <a:cxnLst/>
              <a:rect l="l" t="t" r="r" b="b"/>
              <a:pathLst>
                <a:path w="1220470" h="334645">
                  <a:moveTo>
                    <a:pt x="167043" y="0"/>
                  </a:moveTo>
                  <a:lnTo>
                    <a:pt x="0" y="167043"/>
                  </a:lnTo>
                  <a:lnTo>
                    <a:pt x="167043" y="334441"/>
                  </a:lnTo>
                  <a:lnTo>
                    <a:pt x="167043" y="250558"/>
                  </a:lnTo>
                  <a:lnTo>
                    <a:pt x="1220050" y="250558"/>
                  </a:lnTo>
                  <a:lnTo>
                    <a:pt x="1220050" y="83515"/>
                  </a:lnTo>
                  <a:lnTo>
                    <a:pt x="167043" y="83515"/>
                  </a:lnTo>
                  <a:lnTo>
                    <a:pt x="167043" y="0"/>
                  </a:lnTo>
                  <a:close/>
                </a:path>
              </a:pathLst>
            </a:custGeom>
            <a:solidFill>
              <a:srgbClr val="A5A5A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 descr=""/>
            <p:cNvSpPr/>
            <p:nvPr/>
          </p:nvSpPr>
          <p:spPr>
            <a:xfrm>
              <a:off x="1674355" y="5305679"/>
              <a:ext cx="1220470" cy="334645"/>
            </a:xfrm>
            <a:custGeom>
              <a:avLst/>
              <a:gdLst/>
              <a:ahLst/>
              <a:cxnLst/>
              <a:rect l="l" t="t" r="r" b="b"/>
              <a:pathLst>
                <a:path w="1220470" h="334645">
                  <a:moveTo>
                    <a:pt x="0" y="167043"/>
                  </a:moveTo>
                  <a:lnTo>
                    <a:pt x="167043" y="0"/>
                  </a:lnTo>
                  <a:lnTo>
                    <a:pt x="167043" y="83515"/>
                  </a:lnTo>
                  <a:lnTo>
                    <a:pt x="1220050" y="83515"/>
                  </a:lnTo>
                  <a:lnTo>
                    <a:pt x="1220050" y="250558"/>
                  </a:lnTo>
                  <a:lnTo>
                    <a:pt x="167043" y="250558"/>
                  </a:lnTo>
                  <a:lnTo>
                    <a:pt x="167043" y="334441"/>
                  </a:lnTo>
                  <a:lnTo>
                    <a:pt x="0" y="167043"/>
                  </a:lnTo>
                  <a:close/>
                </a:path>
              </a:pathLst>
            </a:custGeom>
            <a:ln w="15839">
              <a:solidFill>
                <a:srgbClr val="A5A5A5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7" name="object 47" descr=""/>
          <p:cNvSpPr txBox="1"/>
          <p:nvPr/>
        </p:nvSpPr>
        <p:spPr>
          <a:xfrm>
            <a:off x="1959736" y="5392343"/>
            <a:ext cx="735330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FFFFFF"/>
                </a:solidFill>
                <a:latin typeface="Times New Roman"/>
                <a:cs typeface="Times New Roman"/>
              </a:rPr>
              <a:t>PICNIC</a:t>
            </a:r>
            <a:r>
              <a:rPr dirty="0" sz="900" spc="-20">
                <a:solidFill>
                  <a:srgbClr val="FFFFFF"/>
                </a:solidFill>
                <a:latin typeface="Times New Roman"/>
                <a:cs typeface="Times New Roman"/>
              </a:rPr>
              <a:t> AREA</a:t>
            </a:r>
            <a:endParaRPr sz="900">
              <a:latin typeface="Times New Roman"/>
              <a:cs typeface="Times New Roman"/>
            </a:endParaRPr>
          </a:p>
        </p:txBody>
      </p:sp>
      <p:grpSp>
        <p:nvGrpSpPr>
          <p:cNvPr id="48" name="object 48" descr=""/>
          <p:cNvGrpSpPr/>
          <p:nvPr/>
        </p:nvGrpSpPr>
        <p:grpSpPr>
          <a:xfrm>
            <a:off x="1554116" y="5911918"/>
            <a:ext cx="1134110" cy="851535"/>
            <a:chOff x="1554116" y="5911918"/>
            <a:chExt cx="1134110" cy="851535"/>
          </a:xfrm>
        </p:grpSpPr>
        <p:sp>
          <p:nvSpPr>
            <p:cNvPr id="49" name="object 49" descr=""/>
            <p:cNvSpPr/>
            <p:nvPr/>
          </p:nvSpPr>
          <p:spPr>
            <a:xfrm>
              <a:off x="1562036" y="5919838"/>
              <a:ext cx="1118235" cy="835660"/>
            </a:xfrm>
            <a:custGeom>
              <a:avLst/>
              <a:gdLst/>
              <a:ahLst/>
              <a:cxnLst/>
              <a:rect l="l" t="t" r="r" b="b"/>
              <a:pathLst>
                <a:path w="1118235" h="835659">
                  <a:moveTo>
                    <a:pt x="559079" y="0"/>
                  </a:moveTo>
                  <a:lnTo>
                    <a:pt x="500761" y="2158"/>
                  </a:lnTo>
                  <a:lnTo>
                    <a:pt x="442798" y="9004"/>
                  </a:lnTo>
                  <a:lnTo>
                    <a:pt x="386283" y="20523"/>
                  </a:lnTo>
                  <a:lnTo>
                    <a:pt x="331558" y="36004"/>
                  </a:lnTo>
                  <a:lnTo>
                    <a:pt x="279717" y="55803"/>
                  </a:lnTo>
                  <a:lnTo>
                    <a:pt x="230403" y="79921"/>
                  </a:lnTo>
                  <a:lnTo>
                    <a:pt x="185038" y="107276"/>
                  </a:lnTo>
                  <a:lnTo>
                    <a:pt x="143649" y="138239"/>
                  </a:lnTo>
                  <a:lnTo>
                    <a:pt x="106921" y="172084"/>
                  </a:lnTo>
                  <a:lnTo>
                    <a:pt x="74879" y="208800"/>
                  </a:lnTo>
                  <a:lnTo>
                    <a:pt x="48247" y="247675"/>
                  </a:lnTo>
                  <a:lnTo>
                    <a:pt x="27368" y="288721"/>
                  </a:lnTo>
                  <a:lnTo>
                    <a:pt x="12242" y="330847"/>
                  </a:lnTo>
                  <a:lnTo>
                    <a:pt x="3238" y="374040"/>
                  </a:lnTo>
                  <a:lnTo>
                    <a:pt x="0" y="417601"/>
                  </a:lnTo>
                  <a:lnTo>
                    <a:pt x="723" y="439559"/>
                  </a:lnTo>
                  <a:lnTo>
                    <a:pt x="6845" y="482765"/>
                  </a:lnTo>
                  <a:lnTo>
                    <a:pt x="19088" y="525602"/>
                  </a:lnTo>
                  <a:lnTo>
                    <a:pt x="37439" y="567004"/>
                  </a:lnTo>
                  <a:lnTo>
                    <a:pt x="61201" y="606958"/>
                  </a:lnTo>
                  <a:lnTo>
                    <a:pt x="90360" y="644766"/>
                  </a:lnTo>
                  <a:lnTo>
                    <a:pt x="124917" y="680046"/>
                  </a:lnTo>
                  <a:lnTo>
                    <a:pt x="163804" y="712800"/>
                  </a:lnTo>
                  <a:lnTo>
                    <a:pt x="207365" y="741959"/>
                  </a:lnTo>
                  <a:lnTo>
                    <a:pt x="254888" y="767524"/>
                  </a:lnTo>
                  <a:lnTo>
                    <a:pt x="305282" y="789482"/>
                  </a:lnTo>
                  <a:lnTo>
                    <a:pt x="358927" y="807123"/>
                  </a:lnTo>
                  <a:lnTo>
                    <a:pt x="414362" y="820800"/>
                  </a:lnTo>
                  <a:lnTo>
                    <a:pt x="471601" y="829805"/>
                  </a:lnTo>
                  <a:lnTo>
                    <a:pt x="529920" y="834123"/>
                  </a:lnTo>
                  <a:lnTo>
                    <a:pt x="559079" y="834847"/>
                  </a:lnTo>
                  <a:lnTo>
                    <a:pt x="559079" y="835202"/>
                  </a:lnTo>
                  <a:lnTo>
                    <a:pt x="617397" y="833043"/>
                  </a:lnTo>
                  <a:lnTo>
                    <a:pt x="675360" y="826198"/>
                  </a:lnTo>
                  <a:lnTo>
                    <a:pt x="731888" y="814679"/>
                  </a:lnTo>
                  <a:lnTo>
                    <a:pt x="786244" y="798842"/>
                  </a:lnTo>
                  <a:lnTo>
                    <a:pt x="838441" y="779043"/>
                  </a:lnTo>
                  <a:lnTo>
                    <a:pt x="887399" y="755281"/>
                  </a:lnTo>
                  <a:lnTo>
                    <a:pt x="933119" y="727925"/>
                  </a:lnTo>
                  <a:lnTo>
                    <a:pt x="974166" y="696963"/>
                  </a:lnTo>
                  <a:lnTo>
                    <a:pt x="1011237" y="663117"/>
                  </a:lnTo>
                  <a:lnTo>
                    <a:pt x="1042924" y="626402"/>
                  </a:lnTo>
                  <a:lnTo>
                    <a:pt x="559079" y="626402"/>
                  </a:lnTo>
                  <a:lnTo>
                    <a:pt x="540727" y="626046"/>
                  </a:lnTo>
                  <a:lnTo>
                    <a:pt x="486359" y="621715"/>
                  </a:lnTo>
                  <a:lnTo>
                    <a:pt x="416521" y="608406"/>
                  </a:lnTo>
                  <a:lnTo>
                    <a:pt x="368287" y="592556"/>
                  </a:lnTo>
                  <a:lnTo>
                    <a:pt x="324726" y="572757"/>
                  </a:lnTo>
                  <a:lnTo>
                    <a:pt x="286918" y="548995"/>
                  </a:lnTo>
                  <a:lnTo>
                    <a:pt x="255600" y="521995"/>
                  </a:lnTo>
                  <a:lnTo>
                    <a:pt x="226085" y="482041"/>
                  </a:lnTo>
                  <a:lnTo>
                    <a:pt x="210604" y="439559"/>
                  </a:lnTo>
                  <a:lnTo>
                    <a:pt x="208800" y="417601"/>
                  </a:lnTo>
                  <a:lnTo>
                    <a:pt x="209169" y="406806"/>
                  </a:lnTo>
                  <a:lnTo>
                    <a:pt x="220687" y="363600"/>
                  </a:lnTo>
                  <a:lnTo>
                    <a:pt x="246964" y="322922"/>
                  </a:lnTo>
                  <a:lnTo>
                    <a:pt x="275767" y="294843"/>
                  </a:lnTo>
                  <a:lnTo>
                    <a:pt x="311403" y="270001"/>
                  </a:lnTo>
                  <a:lnTo>
                    <a:pt x="353161" y="248767"/>
                  </a:lnTo>
                  <a:lnTo>
                    <a:pt x="399961" y="231482"/>
                  </a:lnTo>
                  <a:lnTo>
                    <a:pt x="450723" y="218884"/>
                  </a:lnTo>
                  <a:lnTo>
                    <a:pt x="504367" y="211327"/>
                  </a:lnTo>
                  <a:lnTo>
                    <a:pt x="559079" y="208800"/>
                  </a:lnTo>
                  <a:lnTo>
                    <a:pt x="1043279" y="208800"/>
                  </a:lnTo>
                  <a:lnTo>
                    <a:pt x="1027798" y="190080"/>
                  </a:lnTo>
                  <a:lnTo>
                    <a:pt x="993597" y="154800"/>
                  </a:lnTo>
                  <a:lnTo>
                    <a:pt x="954366" y="122402"/>
                  </a:lnTo>
                  <a:lnTo>
                    <a:pt x="910805" y="93243"/>
                  </a:lnTo>
                  <a:lnTo>
                    <a:pt x="863638" y="67322"/>
                  </a:lnTo>
                  <a:lnTo>
                    <a:pt x="812888" y="45364"/>
                  </a:lnTo>
                  <a:lnTo>
                    <a:pt x="759599" y="27724"/>
                  </a:lnTo>
                  <a:lnTo>
                    <a:pt x="703808" y="14401"/>
                  </a:lnTo>
                  <a:lnTo>
                    <a:pt x="646569" y="5041"/>
                  </a:lnTo>
                  <a:lnTo>
                    <a:pt x="588238" y="723"/>
                  </a:lnTo>
                  <a:lnTo>
                    <a:pt x="559079" y="0"/>
                  </a:lnTo>
                  <a:close/>
                </a:path>
                <a:path w="1118235" h="835659">
                  <a:moveTo>
                    <a:pt x="1043279" y="208800"/>
                  </a:moveTo>
                  <a:lnTo>
                    <a:pt x="559079" y="208800"/>
                  </a:lnTo>
                  <a:lnTo>
                    <a:pt x="577443" y="209156"/>
                  </a:lnTo>
                  <a:lnTo>
                    <a:pt x="595807" y="209880"/>
                  </a:lnTo>
                  <a:lnTo>
                    <a:pt x="649808" y="216001"/>
                  </a:lnTo>
                  <a:lnTo>
                    <a:pt x="701649" y="226796"/>
                  </a:lnTo>
                  <a:lnTo>
                    <a:pt x="749884" y="242646"/>
                  </a:lnTo>
                  <a:lnTo>
                    <a:pt x="793445" y="262445"/>
                  </a:lnTo>
                  <a:lnTo>
                    <a:pt x="831240" y="286207"/>
                  </a:lnTo>
                  <a:lnTo>
                    <a:pt x="862558" y="313207"/>
                  </a:lnTo>
                  <a:lnTo>
                    <a:pt x="892086" y="353161"/>
                  </a:lnTo>
                  <a:lnTo>
                    <a:pt x="907567" y="395643"/>
                  </a:lnTo>
                  <a:lnTo>
                    <a:pt x="909358" y="417601"/>
                  </a:lnTo>
                  <a:lnTo>
                    <a:pt x="909002" y="428396"/>
                  </a:lnTo>
                  <a:lnTo>
                    <a:pt x="897483" y="471601"/>
                  </a:lnTo>
                  <a:lnTo>
                    <a:pt x="871207" y="512279"/>
                  </a:lnTo>
                  <a:lnTo>
                    <a:pt x="842403" y="540359"/>
                  </a:lnTo>
                  <a:lnTo>
                    <a:pt x="806767" y="565200"/>
                  </a:lnTo>
                  <a:lnTo>
                    <a:pt x="764997" y="586447"/>
                  </a:lnTo>
                  <a:lnTo>
                    <a:pt x="718197" y="603719"/>
                  </a:lnTo>
                  <a:lnTo>
                    <a:pt x="667448" y="616318"/>
                  </a:lnTo>
                  <a:lnTo>
                    <a:pt x="613803" y="623887"/>
                  </a:lnTo>
                  <a:lnTo>
                    <a:pt x="559079" y="626402"/>
                  </a:lnTo>
                  <a:lnTo>
                    <a:pt x="1042924" y="626402"/>
                  </a:lnTo>
                  <a:lnTo>
                    <a:pt x="1069568" y="587527"/>
                  </a:lnTo>
                  <a:lnTo>
                    <a:pt x="1090447" y="546480"/>
                  </a:lnTo>
                  <a:lnTo>
                    <a:pt x="1105560" y="504367"/>
                  </a:lnTo>
                  <a:lnTo>
                    <a:pt x="1114564" y="461162"/>
                  </a:lnTo>
                  <a:lnTo>
                    <a:pt x="1117803" y="417601"/>
                  </a:lnTo>
                  <a:lnTo>
                    <a:pt x="1118158" y="417601"/>
                  </a:lnTo>
                  <a:lnTo>
                    <a:pt x="1114920" y="374040"/>
                  </a:lnTo>
                  <a:lnTo>
                    <a:pt x="1105928" y="330847"/>
                  </a:lnTo>
                  <a:lnTo>
                    <a:pt x="1090802" y="288721"/>
                  </a:lnTo>
                  <a:lnTo>
                    <a:pt x="1069924" y="247675"/>
                  </a:lnTo>
                  <a:lnTo>
                    <a:pt x="1057325" y="227876"/>
                  </a:lnTo>
                  <a:lnTo>
                    <a:pt x="1043279" y="208800"/>
                  </a:lnTo>
                  <a:close/>
                </a:path>
              </a:pathLst>
            </a:custGeom>
            <a:solidFill>
              <a:srgbClr val="0916F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 descr=""/>
            <p:cNvSpPr/>
            <p:nvPr/>
          </p:nvSpPr>
          <p:spPr>
            <a:xfrm>
              <a:off x="1562036" y="5919838"/>
              <a:ext cx="1118235" cy="835660"/>
            </a:xfrm>
            <a:custGeom>
              <a:avLst/>
              <a:gdLst/>
              <a:ahLst/>
              <a:cxnLst/>
              <a:rect l="l" t="t" r="r" b="b"/>
              <a:pathLst>
                <a:path w="1118235" h="835659">
                  <a:moveTo>
                    <a:pt x="0" y="417601"/>
                  </a:moveTo>
                  <a:lnTo>
                    <a:pt x="723" y="395643"/>
                  </a:lnTo>
                  <a:lnTo>
                    <a:pt x="3238" y="374040"/>
                  </a:lnTo>
                  <a:lnTo>
                    <a:pt x="12242" y="330847"/>
                  </a:lnTo>
                  <a:lnTo>
                    <a:pt x="27368" y="288721"/>
                  </a:lnTo>
                  <a:lnTo>
                    <a:pt x="48247" y="247675"/>
                  </a:lnTo>
                  <a:lnTo>
                    <a:pt x="74879" y="208800"/>
                  </a:lnTo>
                  <a:lnTo>
                    <a:pt x="106921" y="172084"/>
                  </a:lnTo>
                  <a:lnTo>
                    <a:pt x="143649" y="138239"/>
                  </a:lnTo>
                  <a:lnTo>
                    <a:pt x="185038" y="107276"/>
                  </a:lnTo>
                  <a:lnTo>
                    <a:pt x="230403" y="79921"/>
                  </a:lnTo>
                  <a:lnTo>
                    <a:pt x="279717" y="55803"/>
                  </a:lnTo>
                  <a:lnTo>
                    <a:pt x="331558" y="36004"/>
                  </a:lnTo>
                  <a:lnTo>
                    <a:pt x="386283" y="20523"/>
                  </a:lnTo>
                  <a:lnTo>
                    <a:pt x="442798" y="9004"/>
                  </a:lnTo>
                  <a:lnTo>
                    <a:pt x="500761" y="2158"/>
                  </a:lnTo>
                  <a:lnTo>
                    <a:pt x="559079" y="0"/>
                  </a:lnTo>
                  <a:lnTo>
                    <a:pt x="617397" y="2158"/>
                  </a:lnTo>
                  <a:lnTo>
                    <a:pt x="675360" y="9004"/>
                  </a:lnTo>
                  <a:lnTo>
                    <a:pt x="731888" y="20523"/>
                  </a:lnTo>
                  <a:lnTo>
                    <a:pt x="786599" y="36004"/>
                  </a:lnTo>
                  <a:lnTo>
                    <a:pt x="838809" y="55803"/>
                  </a:lnTo>
                  <a:lnTo>
                    <a:pt x="887768" y="79921"/>
                  </a:lnTo>
                  <a:lnTo>
                    <a:pt x="933119" y="107276"/>
                  </a:lnTo>
                  <a:lnTo>
                    <a:pt x="974521" y="138239"/>
                  </a:lnTo>
                  <a:lnTo>
                    <a:pt x="1011237" y="172084"/>
                  </a:lnTo>
                  <a:lnTo>
                    <a:pt x="1043279" y="208800"/>
                  </a:lnTo>
                  <a:lnTo>
                    <a:pt x="1069924" y="247675"/>
                  </a:lnTo>
                  <a:lnTo>
                    <a:pt x="1090802" y="288721"/>
                  </a:lnTo>
                  <a:lnTo>
                    <a:pt x="1105928" y="330847"/>
                  </a:lnTo>
                  <a:lnTo>
                    <a:pt x="1114920" y="374040"/>
                  </a:lnTo>
                  <a:lnTo>
                    <a:pt x="1118158" y="417601"/>
                  </a:lnTo>
                  <a:lnTo>
                    <a:pt x="1117803" y="417601"/>
                  </a:lnTo>
                  <a:lnTo>
                    <a:pt x="1117079" y="439559"/>
                  </a:lnTo>
                  <a:lnTo>
                    <a:pt x="1110957" y="482765"/>
                  </a:lnTo>
                  <a:lnTo>
                    <a:pt x="1098727" y="525602"/>
                  </a:lnTo>
                  <a:lnTo>
                    <a:pt x="1080719" y="567359"/>
                  </a:lnTo>
                  <a:lnTo>
                    <a:pt x="1056957" y="606958"/>
                  </a:lnTo>
                  <a:lnTo>
                    <a:pt x="1027798" y="645121"/>
                  </a:lnTo>
                  <a:lnTo>
                    <a:pt x="993241" y="680402"/>
                  </a:lnTo>
                  <a:lnTo>
                    <a:pt x="953998" y="712800"/>
                  </a:lnTo>
                  <a:lnTo>
                    <a:pt x="910805" y="741959"/>
                  </a:lnTo>
                  <a:lnTo>
                    <a:pt x="863282" y="767880"/>
                  </a:lnTo>
                  <a:lnTo>
                    <a:pt x="812888" y="789482"/>
                  </a:lnTo>
                  <a:lnTo>
                    <a:pt x="759244" y="807478"/>
                  </a:lnTo>
                  <a:lnTo>
                    <a:pt x="703808" y="820800"/>
                  </a:lnTo>
                  <a:lnTo>
                    <a:pt x="646569" y="830160"/>
                  </a:lnTo>
                  <a:lnTo>
                    <a:pt x="588238" y="834478"/>
                  </a:lnTo>
                  <a:lnTo>
                    <a:pt x="559079" y="835202"/>
                  </a:lnTo>
                  <a:lnTo>
                    <a:pt x="559079" y="834847"/>
                  </a:lnTo>
                  <a:lnTo>
                    <a:pt x="529920" y="834123"/>
                  </a:lnTo>
                  <a:lnTo>
                    <a:pt x="471601" y="829805"/>
                  </a:lnTo>
                  <a:lnTo>
                    <a:pt x="414362" y="820800"/>
                  </a:lnTo>
                  <a:lnTo>
                    <a:pt x="358927" y="807123"/>
                  </a:lnTo>
                  <a:lnTo>
                    <a:pt x="305282" y="789482"/>
                  </a:lnTo>
                  <a:lnTo>
                    <a:pt x="254888" y="767524"/>
                  </a:lnTo>
                  <a:lnTo>
                    <a:pt x="207365" y="741959"/>
                  </a:lnTo>
                  <a:lnTo>
                    <a:pt x="163804" y="712800"/>
                  </a:lnTo>
                  <a:lnTo>
                    <a:pt x="124917" y="680046"/>
                  </a:lnTo>
                  <a:lnTo>
                    <a:pt x="90360" y="644766"/>
                  </a:lnTo>
                  <a:lnTo>
                    <a:pt x="61201" y="606958"/>
                  </a:lnTo>
                  <a:lnTo>
                    <a:pt x="37439" y="567004"/>
                  </a:lnTo>
                  <a:lnTo>
                    <a:pt x="19088" y="525602"/>
                  </a:lnTo>
                  <a:lnTo>
                    <a:pt x="6845" y="482765"/>
                  </a:lnTo>
                  <a:lnTo>
                    <a:pt x="723" y="439559"/>
                  </a:lnTo>
                  <a:lnTo>
                    <a:pt x="0" y="417601"/>
                  </a:lnTo>
                  <a:close/>
                </a:path>
                <a:path w="1118235" h="835659">
                  <a:moveTo>
                    <a:pt x="208800" y="417601"/>
                  </a:moveTo>
                  <a:lnTo>
                    <a:pt x="209169" y="428396"/>
                  </a:lnTo>
                  <a:lnTo>
                    <a:pt x="210604" y="439559"/>
                  </a:lnTo>
                  <a:lnTo>
                    <a:pt x="226085" y="482041"/>
                  </a:lnTo>
                  <a:lnTo>
                    <a:pt x="255600" y="521995"/>
                  </a:lnTo>
                  <a:lnTo>
                    <a:pt x="286918" y="548995"/>
                  </a:lnTo>
                  <a:lnTo>
                    <a:pt x="324726" y="572757"/>
                  </a:lnTo>
                  <a:lnTo>
                    <a:pt x="368287" y="592556"/>
                  </a:lnTo>
                  <a:lnTo>
                    <a:pt x="416521" y="608406"/>
                  </a:lnTo>
                  <a:lnTo>
                    <a:pt x="468363" y="619201"/>
                  </a:lnTo>
                  <a:lnTo>
                    <a:pt x="522363" y="625322"/>
                  </a:lnTo>
                  <a:lnTo>
                    <a:pt x="559079" y="626402"/>
                  </a:lnTo>
                  <a:lnTo>
                    <a:pt x="613803" y="623887"/>
                  </a:lnTo>
                  <a:lnTo>
                    <a:pt x="667448" y="616318"/>
                  </a:lnTo>
                  <a:lnTo>
                    <a:pt x="718197" y="603719"/>
                  </a:lnTo>
                  <a:lnTo>
                    <a:pt x="764997" y="586447"/>
                  </a:lnTo>
                  <a:lnTo>
                    <a:pt x="806767" y="565200"/>
                  </a:lnTo>
                  <a:lnTo>
                    <a:pt x="842403" y="540359"/>
                  </a:lnTo>
                  <a:lnTo>
                    <a:pt x="871207" y="512279"/>
                  </a:lnTo>
                  <a:lnTo>
                    <a:pt x="897483" y="471601"/>
                  </a:lnTo>
                  <a:lnTo>
                    <a:pt x="909002" y="428396"/>
                  </a:lnTo>
                  <a:lnTo>
                    <a:pt x="909358" y="417601"/>
                  </a:lnTo>
                  <a:lnTo>
                    <a:pt x="901801" y="374040"/>
                  </a:lnTo>
                  <a:lnTo>
                    <a:pt x="879119" y="332638"/>
                  </a:lnTo>
                  <a:lnTo>
                    <a:pt x="852843" y="303847"/>
                  </a:lnTo>
                  <a:lnTo>
                    <a:pt x="819365" y="277926"/>
                  </a:lnTo>
                  <a:lnTo>
                    <a:pt x="779399" y="255244"/>
                  </a:lnTo>
                  <a:lnTo>
                    <a:pt x="734402" y="236880"/>
                  </a:lnTo>
                  <a:lnTo>
                    <a:pt x="684720" y="222846"/>
                  </a:lnTo>
                  <a:lnTo>
                    <a:pt x="631799" y="213486"/>
                  </a:lnTo>
                  <a:lnTo>
                    <a:pt x="577443" y="209156"/>
                  </a:lnTo>
                  <a:lnTo>
                    <a:pt x="559079" y="208800"/>
                  </a:lnTo>
                  <a:lnTo>
                    <a:pt x="504367" y="211327"/>
                  </a:lnTo>
                  <a:lnTo>
                    <a:pt x="450723" y="218884"/>
                  </a:lnTo>
                  <a:lnTo>
                    <a:pt x="399961" y="231482"/>
                  </a:lnTo>
                  <a:lnTo>
                    <a:pt x="353161" y="248767"/>
                  </a:lnTo>
                  <a:lnTo>
                    <a:pt x="311403" y="270001"/>
                  </a:lnTo>
                  <a:lnTo>
                    <a:pt x="275767" y="294843"/>
                  </a:lnTo>
                  <a:lnTo>
                    <a:pt x="246964" y="322922"/>
                  </a:lnTo>
                  <a:lnTo>
                    <a:pt x="220687" y="363600"/>
                  </a:lnTo>
                  <a:lnTo>
                    <a:pt x="209169" y="406806"/>
                  </a:lnTo>
                  <a:lnTo>
                    <a:pt x="208800" y="417601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1" name="object 51" descr=""/>
          <p:cNvSpPr txBox="1"/>
          <p:nvPr/>
        </p:nvSpPr>
        <p:spPr>
          <a:xfrm>
            <a:off x="1857857" y="6172098"/>
            <a:ext cx="52705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3810">
              <a:lnSpc>
                <a:spcPct val="100000"/>
              </a:lnSpc>
              <a:spcBef>
                <a:spcPts val="100"/>
              </a:spcBef>
            </a:pPr>
            <a:r>
              <a:rPr dirty="0" sz="1000" spc="-25">
                <a:solidFill>
                  <a:srgbClr val="FFFFFF"/>
                </a:solidFill>
                <a:latin typeface="Times New Roman"/>
                <a:cs typeface="Times New Roman"/>
              </a:rPr>
              <a:t>DIY</a:t>
            </a:r>
            <a:endParaRPr sz="1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000" spc="-10">
                <a:solidFill>
                  <a:srgbClr val="FFFFFF"/>
                </a:solidFill>
                <a:latin typeface="Times New Roman"/>
                <a:cs typeface="Times New Roman"/>
              </a:rPr>
              <a:t>Costumes</a:t>
            </a:r>
            <a:endParaRPr sz="1000">
              <a:latin typeface="Times New Roman"/>
              <a:cs typeface="Times New Roman"/>
            </a:endParaRPr>
          </a:p>
        </p:txBody>
      </p:sp>
      <p:grpSp>
        <p:nvGrpSpPr>
          <p:cNvPr id="52" name="object 52" descr=""/>
          <p:cNvGrpSpPr/>
          <p:nvPr/>
        </p:nvGrpSpPr>
        <p:grpSpPr>
          <a:xfrm>
            <a:off x="1439281" y="1531077"/>
            <a:ext cx="422275" cy="368300"/>
            <a:chOff x="1439281" y="1531077"/>
            <a:chExt cx="422275" cy="368300"/>
          </a:xfrm>
        </p:grpSpPr>
        <p:sp>
          <p:nvSpPr>
            <p:cNvPr id="53" name="object 53" descr=""/>
            <p:cNvSpPr/>
            <p:nvPr/>
          </p:nvSpPr>
          <p:spPr>
            <a:xfrm>
              <a:off x="1450441" y="1542237"/>
              <a:ext cx="400050" cy="346075"/>
            </a:xfrm>
            <a:custGeom>
              <a:avLst/>
              <a:gdLst/>
              <a:ahLst/>
              <a:cxnLst/>
              <a:rect l="l" t="t" r="r" b="b"/>
              <a:pathLst>
                <a:path w="400050" h="346075">
                  <a:moveTo>
                    <a:pt x="199796" y="0"/>
                  </a:moveTo>
                  <a:lnTo>
                    <a:pt x="0" y="345960"/>
                  </a:lnTo>
                  <a:lnTo>
                    <a:pt x="399961" y="345960"/>
                  </a:lnTo>
                  <a:lnTo>
                    <a:pt x="199796" y="0"/>
                  </a:lnTo>
                  <a:close/>
                </a:path>
              </a:pathLst>
            </a:custGeom>
            <a:solidFill>
              <a:srgbClr val="339EE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 descr=""/>
            <p:cNvSpPr/>
            <p:nvPr/>
          </p:nvSpPr>
          <p:spPr>
            <a:xfrm>
              <a:off x="1450441" y="1542237"/>
              <a:ext cx="400050" cy="346075"/>
            </a:xfrm>
            <a:custGeom>
              <a:avLst/>
              <a:gdLst/>
              <a:ahLst/>
              <a:cxnLst/>
              <a:rect l="l" t="t" r="r" b="b"/>
              <a:pathLst>
                <a:path w="400050" h="346075">
                  <a:moveTo>
                    <a:pt x="0" y="345960"/>
                  </a:moveTo>
                  <a:lnTo>
                    <a:pt x="199796" y="0"/>
                  </a:lnTo>
                  <a:lnTo>
                    <a:pt x="399961" y="345960"/>
                  </a:lnTo>
                  <a:lnTo>
                    <a:pt x="0" y="345960"/>
                  </a:lnTo>
                  <a:close/>
                </a:path>
              </a:pathLst>
            </a:custGeom>
            <a:ln w="2231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5" name="object 55" descr=""/>
          <p:cNvGrpSpPr/>
          <p:nvPr/>
        </p:nvGrpSpPr>
        <p:grpSpPr>
          <a:xfrm>
            <a:off x="775440" y="2029323"/>
            <a:ext cx="422275" cy="368300"/>
            <a:chOff x="775440" y="2029323"/>
            <a:chExt cx="422275" cy="368300"/>
          </a:xfrm>
        </p:grpSpPr>
        <p:sp>
          <p:nvSpPr>
            <p:cNvPr id="56" name="object 56" descr=""/>
            <p:cNvSpPr/>
            <p:nvPr/>
          </p:nvSpPr>
          <p:spPr>
            <a:xfrm>
              <a:off x="786599" y="2040483"/>
              <a:ext cx="400050" cy="346075"/>
            </a:xfrm>
            <a:custGeom>
              <a:avLst/>
              <a:gdLst/>
              <a:ahLst/>
              <a:cxnLst/>
              <a:rect l="l" t="t" r="r" b="b"/>
              <a:pathLst>
                <a:path w="400050" h="346075">
                  <a:moveTo>
                    <a:pt x="199796" y="0"/>
                  </a:moveTo>
                  <a:lnTo>
                    <a:pt x="0" y="345960"/>
                  </a:lnTo>
                  <a:lnTo>
                    <a:pt x="399961" y="345960"/>
                  </a:lnTo>
                  <a:lnTo>
                    <a:pt x="199796" y="0"/>
                  </a:lnTo>
                  <a:close/>
                </a:path>
              </a:pathLst>
            </a:custGeom>
            <a:solidFill>
              <a:srgbClr val="339EE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 descr=""/>
            <p:cNvSpPr/>
            <p:nvPr/>
          </p:nvSpPr>
          <p:spPr>
            <a:xfrm>
              <a:off x="786599" y="2040483"/>
              <a:ext cx="400050" cy="346075"/>
            </a:xfrm>
            <a:custGeom>
              <a:avLst/>
              <a:gdLst/>
              <a:ahLst/>
              <a:cxnLst/>
              <a:rect l="l" t="t" r="r" b="b"/>
              <a:pathLst>
                <a:path w="400050" h="346075">
                  <a:moveTo>
                    <a:pt x="0" y="345960"/>
                  </a:moveTo>
                  <a:lnTo>
                    <a:pt x="199796" y="0"/>
                  </a:lnTo>
                  <a:lnTo>
                    <a:pt x="399961" y="345960"/>
                  </a:lnTo>
                  <a:lnTo>
                    <a:pt x="0" y="345960"/>
                  </a:lnTo>
                  <a:close/>
                </a:path>
              </a:pathLst>
            </a:custGeom>
            <a:ln w="2231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8" name="object 58" descr=""/>
          <p:cNvGrpSpPr/>
          <p:nvPr/>
        </p:nvGrpSpPr>
        <p:grpSpPr>
          <a:xfrm>
            <a:off x="1439281" y="2100596"/>
            <a:ext cx="422275" cy="368300"/>
            <a:chOff x="1439281" y="2100596"/>
            <a:chExt cx="422275" cy="368300"/>
          </a:xfrm>
        </p:grpSpPr>
        <p:sp>
          <p:nvSpPr>
            <p:cNvPr id="59" name="object 59" descr=""/>
            <p:cNvSpPr/>
            <p:nvPr/>
          </p:nvSpPr>
          <p:spPr>
            <a:xfrm>
              <a:off x="1450441" y="2111756"/>
              <a:ext cx="400050" cy="346075"/>
            </a:xfrm>
            <a:custGeom>
              <a:avLst/>
              <a:gdLst/>
              <a:ahLst/>
              <a:cxnLst/>
              <a:rect l="l" t="t" r="r" b="b"/>
              <a:pathLst>
                <a:path w="400050" h="346075">
                  <a:moveTo>
                    <a:pt x="199796" y="0"/>
                  </a:moveTo>
                  <a:lnTo>
                    <a:pt x="0" y="345960"/>
                  </a:lnTo>
                  <a:lnTo>
                    <a:pt x="399961" y="345960"/>
                  </a:lnTo>
                  <a:lnTo>
                    <a:pt x="199796" y="0"/>
                  </a:lnTo>
                  <a:close/>
                </a:path>
              </a:pathLst>
            </a:custGeom>
            <a:solidFill>
              <a:srgbClr val="339EE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 descr=""/>
            <p:cNvSpPr/>
            <p:nvPr/>
          </p:nvSpPr>
          <p:spPr>
            <a:xfrm>
              <a:off x="1450441" y="2111756"/>
              <a:ext cx="400050" cy="346075"/>
            </a:xfrm>
            <a:custGeom>
              <a:avLst/>
              <a:gdLst/>
              <a:ahLst/>
              <a:cxnLst/>
              <a:rect l="l" t="t" r="r" b="b"/>
              <a:pathLst>
                <a:path w="400050" h="346075">
                  <a:moveTo>
                    <a:pt x="0" y="345960"/>
                  </a:moveTo>
                  <a:lnTo>
                    <a:pt x="199796" y="0"/>
                  </a:lnTo>
                  <a:lnTo>
                    <a:pt x="399961" y="345960"/>
                  </a:lnTo>
                  <a:lnTo>
                    <a:pt x="0" y="345960"/>
                  </a:lnTo>
                  <a:close/>
                </a:path>
              </a:pathLst>
            </a:custGeom>
            <a:ln w="2231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61" name="object 61" descr=""/>
          <p:cNvGrpSpPr/>
          <p:nvPr/>
        </p:nvGrpSpPr>
        <p:grpSpPr>
          <a:xfrm>
            <a:off x="757799" y="2643483"/>
            <a:ext cx="422275" cy="368300"/>
            <a:chOff x="757799" y="2643483"/>
            <a:chExt cx="422275" cy="368300"/>
          </a:xfrm>
        </p:grpSpPr>
        <p:sp>
          <p:nvSpPr>
            <p:cNvPr id="62" name="object 62" descr=""/>
            <p:cNvSpPr/>
            <p:nvPr/>
          </p:nvSpPr>
          <p:spPr>
            <a:xfrm>
              <a:off x="768959" y="2654642"/>
              <a:ext cx="400050" cy="346075"/>
            </a:xfrm>
            <a:custGeom>
              <a:avLst/>
              <a:gdLst/>
              <a:ahLst/>
              <a:cxnLst/>
              <a:rect l="l" t="t" r="r" b="b"/>
              <a:pathLst>
                <a:path w="400050" h="346075">
                  <a:moveTo>
                    <a:pt x="199796" y="0"/>
                  </a:moveTo>
                  <a:lnTo>
                    <a:pt x="0" y="345960"/>
                  </a:lnTo>
                  <a:lnTo>
                    <a:pt x="399961" y="345960"/>
                  </a:lnTo>
                  <a:lnTo>
                    <a:pt x="199796" y="0"/>
                  </a:lnTo>
                  <a:close/>
                </a:path>
              </a:pathLst>
            </a:custGeom>
            <a:solidFill>
              <a:srgbClr val="339EE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3" name="object 63" descr=""/>
            <p:cNvSpPr/>
            <p:nvPr/>
          </p:nvSpPr>
          <p:spPr>
            <a:xfrm>
              <a:off x="768959" y="2654642"/>
              <a:ext cx="400050" cy="346075"/>
            </a:xfrm>
            <a:custGeom>
              <a:avLst/>
              <a:gdLst/>
              <a:ahLst/>
              <a:cxnLst/>
              <a:rect l="l" t="t" r="r" b="b"/>
              <a:pathLst>
                <a:path w="400050" h="346075">
                  <a:moveTo>
                    <a:pt x="0" y="345960"/>
                  </a:moveTo>
                  <a:lnTo>
                    <a:pt x="199796" y="0"/>
                  </a:lnTo>
                  <a:lnTo>
                    <a:pt x="399961" y="345960"/>
                  </a:lnTo>
                  <a:lnTo>
                    <a:pt x="0" y="345960"/>
                  </a:lnTo>
                  <a:close/>
                </a:path>
              </a:pathLst>
            </a:custGeom>
            <a:ln w="2231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64" name="object 64" descr=""/>
          <p:cNvGrpSpPr/>
          <p:nvPr/>
        </p:nvGrpSpPr>
        <p:grpSpPr>
          <a:xfrm>
            <a:off x="1443244" y="2746086"/>
            <a:ext cx="422275" cy="368300"/>
            <a:chOff x="1443244" y="2746086"/>
            <a:chExt cx="422275" cy="368300"/>
          </a:xfrm>
        </p:grpSpPr>
        <p:sp>
          <p:nvSpPr>
            <p:cNvPr id="65" name="object 65" descr=""/>
            <p:cNvSpPr/>
            <p:nvPr/>
          </p:nvSpPr>
          <p:spPr>
            <a:xfrm>
              <a:off x="1454403" y="2757246"/>
              <a:ext cx="400050" cy="346075"/>
            </a:xfrm>
            <a:custGeom>
              <a:avLst/>
              <a:gdLst/>
              <a:ahLst/>
              <a:cxnLst/>
              <a:rect l="l" t="t" r="r" b="b"/>
              <a:pathLst>
                <a:path w="400050" h="346075">
                  <a:moveTo>
                    <a:pt x="199796" y="0"/>
                  </a:moveTo>
                  <a:lnTo>
                    <a:pt x="0" y="345948"/>
                  </a:lnTo>
                  <a:lnTo>
                    <a:pt x="399961" y="345948"/>
                  </a:lnTo>
                  <a:lnTo>
                    <a:pt x="199796" y="0"/>
                  </a:lnTo>
                  <a:close/>
                </a:path>
              </a:pathLst>
            </a:custGeom>
            <a:solidFill>
              <a:srgbClr val="339EE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6" name="object 66" descr=""/>
            <p:cNvSpPr/>
            <p:nvPr/>
          </p:nvSpPr>
          <p:spPr>
            <a:xfrm>
              <a:off x="1454403" y="2757246"/>
              <a:ext cx="400050" cy="346075"/>
            </a:xfrm>
            <a:custGeom>
              <a:avLst/>
              <a:gdLst/>
              <a:ahLst/>
              <a:cxnLst/>
              <a:rect l="l" t="t" r="r" b="b"/>
              <a:pathLst>
                <a:path w="400050" h="346075">
                  <a:moveTo>
                    <a:pt x="0" y="345948"/>
                  </a:moveTo>
                  <a:lnTo>
                    <a:pt x="199796" y="0"/>
                  </a:lnTo>
                  <a:lnTo>
                    <a:pt x="399961" y="345948"/>
                  </a:lnTo>
                  <a:lnTo>
                    <a:pt x="0" y="345948"/>
                  </a:lnTo>
                  <a:close/>
                </a:path>
              </a:pathLst>
            </a:custGeom>
            <a:ln w="2231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67" name="object 67" descr=""/>
          <p:cNvGrpSpPr/>
          <p:nvPr/>
        </p:nvGrpSpPr>
        <p:grpSpPr>
          <a:xfrm>
            <a:off x="775440" y="3385797"/>
            <a:ext cx="422275" cy="368300"/>
            <a:chOff x="775440" y="3385797"/>
            <a:chExt cx="422275" cy="368300"/>
          </a:xfrm>
        </p:grpSpPr>
        <p:sp>
          <p:nvSpPr>
            <p:cNvPr id="68" name="object 68" descr=""/>
            <p:cNvSpPr/>
            <p:nvPr/>
          </p:nvSpPr>
          <p:spPr>
            <a:xfrm>
              <a:off x="786599" y="3396957"/>
              <a:ext cx="400050" cy="346075"/>
            </a:xfrm>
            <a:custGeom>
              <a:avLst/>
              <a:gdLst/>
              <a:ahLst/>
              <a:cxnLst/>
              <a:rect l="l" t="t" r="r" b="b"/>
              <a:pathLst>
                <a:path w="400050" h="346075">
                  <a:moveTo>
                    <a:pt x="199796" y="0"/>
                  </a:moveTo>
                  <a:lnTo>
                    <a:pt x="0" y="345960"/>
                  </a:lnTo>
                  <a:lnTo>
                    <a:pt x="399961" y="345960"/>
                  </a:lnTo>
                  <a:lnTo>
                    <a:pt x="199796" y="0"/>
                  </a:lnTo>
                  <a:close/>
                </a:path>
              </a:pathLst>
            </a:custGeom>
            <a:solidFill>
              <a:srgbClr val="339EE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9" name="object 69" descr=""/>
            <p:cNvSpPr/>
            <p:nvPr/>
          </p:nvSpPr>
          <p:spPr>
            <a:xfrm>
              <a:off x="786599" y="3396957"/>
              <a:ext cx="400050" cy="346075"/>
            </a:xfrm>
            <a:custGeom>
              <a:avLst/>
              <a:gdLst/>
              <a:ahLst/>
              <a:cxnLst/>
              <a:rect l="l" t="t" r="r" b="b"/>
              <a:pathLst>
                <a:path w="400050" h="346075">
                  <a:moveTo>
                    <a:pt x="0" y="345960"/>
                  </a:moveTo>
                  <a:lnTo>
                    <a:pt x="199796" y="0"/>
                  </a:lnTo>
                  <a:lnTo>
                    <a:pt x="399961" y="345960"/>
                  </a:lnTo>
                  <a:lnTo>
                    <a:pt x="0" y="345960"/>
                  </a:lnTo>
                  <a:close/>
                </a:path>
              </a:pathLst>
            </a:custGeom>
            <a:ln w="2231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70" name="object 70" descr=""/>
          <p:cNvGrpSpPr/>
          <p:nvPr/>
        </p:nvGrpSpPr>
        <p:grpSpPr>
          <a:xfrm>
            <a:off x="1401118" y="3518995"/>
            <a:ext cx="422275" cy="368300"/>
            <a:chOff x="1401118" y="3518995"/>
            <a:chExt cx="422275" cy="368300"/>
          </a:xfrm>
        </p:grpSpPr>
        <p:sp>
          <p:nvSpPr>
            <p:cNvPr id="71" name="object 71" descr=""/>
            <p:cNvSpPr/>
            <p:nvPr/>
          </p:nvSpPr>
          <p:spPr>
            <a:xfrm>
              <a:off x="1412278" y="3530155"/>
              <a:ext cx="400050" cy="346075"/>
            </a:xfrm>
            <a:custGeom>
              <a:avLst/>
              <a:gdLst/>
              <a:ahLst/>
              <a:cxnLst/>
              <a:rect l="l" t="t" r="r" b="b"/>
              <a:pathLst>
                <a:path w="400050" h="346075">
                  <a:moveTo>
                    <a:pt x="199796" y="0"/>
                  </a:moveTo>
                  <a:lnTo>
                    <a:pt x="0" y="345960"/>
                  </a:lnTo>
                  <a:lnTo>
                    <a:pt x="399961" y="345960"/>
                  </a:lnTo>
                  <a:lnTo>
                    <a:pt x="199796" y="0"/>
                  </a:lnTo>
                  <a:close/>
                </a:path>
              </a:pathLst>
            </a:custGeom>
            <a:solidFill>
              <a:srgbClr val="339EE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2" name="object 72" descr=""/>
            <p:cNvSpPr/>
            <p:nvPr/>
          </p:nvSpPr>
          <p:spPr>
            <a:xfrm>
              <a:off x="1412278" y="3530155"/>
              <a:ext cx="400050" cy="346075"/>
            </a:xfrm>
            <a:custGeom>
              <a:avLst/>
              <a:gdLst/>
              <a:ahLst/>
              <a:cxnLst/>
              <a:rect l="l" t="t" r="r" b="b"/>
              <a:pathLst>
                <a:path w="400050" h="346075">
                  <a:moveTo>
                    <a:pt x="0" y="345960"/>
                  </a:moveTo>
                  <a:lnTo>
                    <a:pt x="199796" y="0"/>
                  </a:lnTo>
                  <a:lnTo>
                    <a:pt x="399961" y="345960"/>
                  </a:lnTo>
                  <a:lnTo>
                    <a:pt x="0" y="345960"/>
                  </a:lnTo>
                  <a:close/>
                </a:path>
              </a:pathLst>
            </a:custGeom>
            <a:ln w="2231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73" name="object 73" descr=""/>
          <p:cNvGrpSpPr/>
          <p:nvPr/>
        </p:nvGrpSpPr>
        <p:grpSpPr>
          <a:xfrm>
            <a:off x="740515" y="4021915"/>
            <a:ext cx="422275" cy="368300"/>
            <a:chOff x="740515" y="4021915"/>
            <a:chExt cx="422275" cy="368300"/>
          </a:xfrm>
        </p:grpSpPr>
        <p:sp>
          <p:nvSpPr>
            <p:cNvPr id="74" name="object 74" descr=""/>
            <p:cNvSpPr/>
            <p:nvPr/>
          </p:nvSpPr>
          <p:spPr>
            <a:xfrm>
              <a:off x="751674" y="4033075"/>
              <a:ext cx="400050" cy="346075"/>
            </a:xfrm>
            <a:custGeom>
              <a:avLst/>
              <a:gdLst/>
              <a:ahLst/>
              <a:cxnLst/>
              <a:rect l="l" t="t" r="r" b="b"/>
              <a:pathLst>
                <a:path w="400050" h="346075">
                  <a:moveTo>
                    <a:pt x="199809" y="0"/>
                  </a:moveTo>
                  <a:lnTo>
                    <a:pt x="0" y="345960"/>
                  </a:lnTo>
                  <a:lnTo>
                    <a:pt x="399961" y="345960"/>
                  </a:lnTo>
                  <a:lnTo>
                    <a:pt x="199809" y="0"/>
                  </a:lnTo>
                  <a:close/>
                </a:path>
              </a:pathLst>
            </a:custGeom>
            <a:solidFill>
              <a:srgbClr val="339EE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5" name="object 75" descr=""/>
            <p:cNvSpPr/>
            <p:nvPr/>
          </p:nvSpPr>
          <p:spPr>
            <a:xfrm>
              <a:off x="751674" y="4033075"/>
              <a:ext cx="400050" cy="346075"/>
            </a:xfrm>
            <a:custGeom>
              <a:avLst/>
              <a:gdLst/>
              <a:ahLst/>
              <a:cxnLst/>
              <a:rect l="l" t="t" r="r" b="b"/>
              <a:pathLst>
                <a:path w="400050" h="346075">
                  <a:moveTo>
                    <a:pt x="0" y="345960"/>
                  </a:moveTo>
                  <a:lnTo>
                    <a:pt x="199809" y="0"/>
                  </a:lnTo>
                  <a:lnTo>
                    <a:pt x="399961" y="345960"/>
                  </a:lnTo>
                  <a:lnTo>
                    <a:pt x="0" y="345960"/>
                  </a:lnTo>
                  <a:close/>
                </a:path>
              </a:pathLst>
            </a:custGeom>
            <a:ln w="2231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76" name="object 76" descr=""/>
          <p:cNvGrpSpPr/>
          <p:nvPr/>
        </p:nvGrpSpPr>
        <p:grpSpPr>
          <a:xfrm>
            <a:off x="1403645" y="4069794"/>
            <a:ext cx="422275" cy="368300"/>
            <a:chOff x="1403645" y="4069794"/>
            <a:chExt cx="422275" cy="368300"/>
          </a:xfrm>
        </p:grpSpPr>
        <p:sp>
          <p:nvSpPr>
            <p:cNvPr id="77" name="object 77" descr=""/>
            <p:cNvSpPr/>
            <p:nvPr/>
          </p:nvSpPr>
          <p:spPr>
            <a:xfrm>
              <a:off x="1414805" y="4080954"/>
              <a:ext cx="400050" cy="346075"/>
            </a:xfrm>
            <a:custGeom>
              <a:avLst/>
              <a:gdLst/>
              <a:ahLst/>
              <a:cxnLst/>
              <a:rect l="l" t="t" r="r" b="b"/>
              <a:pathLst>
                <a:path w="400050" h="346075">
                  <a:moveTo>
                    <a:pt x="199796" y="0"/>
                  </a:moveTo>
                  <a:lnTo>
                    <a:pt x="0" y="345960"/>
                  </a:lnTo>
                  <a:lnTo>
                    <a:pt x="399948" y="345960"/>
                  </a:lnTo>
                  <a:lnTo>
                    <a:pt x="199796" y="0"/>
                  </a:lnTo>
                  <a:close/>
                </a:path>
              </a:pathLst>
            </a:custGeom>
            <a:solidFill>
              <a:srgbClr val="339EE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8" name="object 78" descr=""/>
            <p:cNvSpPr/>
            <p:nvPr/>
          </p:nvSpPr>
          <p:spPr>
            <a:xfrm>
              <a:off x="1414805" y="4080954"/>
              <a:ext cx="400050" cy="346075"/>
            </a:xfrm>
            <a:custGeom>
              <a:avLst/>
              <a:gdLst/>
              <a:ahLst/>
              <a:cxnLst/>
              <a:rect l="l" t="t" r="r" b="b"/>
              <a:pathLst>
                <a:path w="400050" h="346075">
                  <a:moveTo>
                    <a:pt x="0" y="345960"/>
                  </a:moveTo>
                  <a:lnTo>
                    <a:pt x="199796" y="0"/>
                  </a:lnTo>
                  <a:lnTo>
                    <a:pt x="399948" y="345960"/>
                  </a:lnTo>
                  <a:lnTo>
                    <a:pt x="0" y="345960"/>
                  </a:lnTo>
                  <a:close/>
                </a:path>
              </a:pathLst>
            </a:custGeom>
            <a:ln w="2231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79" name="object 79" descr=""/>
          <p:cNvGrpSpPr/>
          <p:nvPr/>
        </p:nvGrpSpPr>
        <p:grpSpPr>
          <a:xfrm>
            <a:off x="2873519" y="874438"/>
            <a:ext cx="403860" cy="382270"/>
            <a:chOff x="2873519" y="874438"/>
            <a:chExt cx="403860" cy="382270"/>
          </a:xfrm>
        </p:grpSpPr>
        <p:sp>
          <p:nvSpPr>
            <p:cNvPr id="80" name="object 80" descr=""/>
            <p:cNvSpPr/>
            <p:nvPr/>
          </p:nvSpPr>
          <p:spPr>
            <a:xfrm>
              <a:off x="2881439" y="882357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4">
                  <a:moveTo>
                    <a:pt x="194043" y="0"/>
                  </a:moveTo>
                  <a:lnTo>
                    <a:pt x="145440" y="5765"/>
                  </a:lnTo>
                  <a:lnTo>
                    <a:pt x="108724" y="18719"/>
                  </a:lnTo>
                  <a:lnTo>
                    <a:pt x="75234" y="38519"/>
                  </a:lnTo>
                  <a:lnTo>
                    <a:pt x="46799" y="64084"/>
                  </a:lnTo>
                  <a:lnTo>
                    <a:pt x="20154" y="102603"/>
                  </a:lnTo>
                  <a:lnTo>
                    <a:pt x="4318" y="146519"/>
                  </a:lnTo>
                  <a:lnTo>
                    <a:pt x="355" y="183248"/>
                  </a:lnTo>
                  <a:lnTo>
                    <a:pt x="0" y="183248"/>
                  </a:lnTo>
                  <a:lnTo>
                    <a:pt x="4318" y="221399"/>
                  </a:lnTo>
                  <a:lnTo>
                    <a:pt x="16916" y="257759"/>
                  </a:lnTo>
                  <a:lnTo>
                    <a:pt x="37084" y="290880"/>
                  </a:lnTo>
                  <a:lnTo>
                    <a:pt x="64439" y="319316"/>
                  </a:lnTo>
                  <a:lnTo>
                    <a:pt x="97205" y="341642"/>
                  </a:lnTo>
                  <a:lnTo>
                    <a:pt x="134277" y="357124"/>
                  </a:lnTo>
                  <a:lnTo>
                    <a:pt x="173875" y="365036"/>
                  </a:lnTo>
                  <a:lnTo>
                    <a:pt x="194043" y="366128"/>
                  </a:lnTo>
                  <a:lnTo>
                    <a:pt x="204114" y="365760"/>
                  </a:lnTo>
                  <a:lnTo>
                    <a:pt x="253796" y="357124"/>
                  </a:lnTo>
                  <a:lnTo>
                    <a:pt x="290880" y="341287"/>
                  </a:lnTo>
                  <a:lnTo>
                    <a:pt x="323646" y="318960"/>
                  </a:lnTo>
                  <a:lnTo>
                    <a:pt x="350634" y="290525"/>
                  </a:lnTo>
                  <a:lnTo>
                    <a:pt x="371157" y="257403"/>
                  </a:lnTo>
                  <a:lnTo>
                    <a:pt x="383400" y="221043"/>
                  </a:lnTo>
                  <a:lnTo>
                    <a:pt x="387718" y="182880"/>
                  </a:lnTo>
                  <a:lnTo>
                    <a:pt x="387362" y="173164"/>
                  </a:lnTo>
                  <a:lnTo>
                    <a:pt x="380885" y="135356"/>
                  </a:lnTo>
                  <a:lnTo>
                    <a:pt x="366483" y="99720"/>
                  </a:lnTo>
                  <a:lnTo>
                    <a:pt x="344525" y="67678"/>
                  </a:lnTo>
                  <a:lnTo>
                    <a:pt x="315722" y="40678"/>
                  </a:lnTo>
                  <a:lnTo>
                    <a:pt x="281876" y="19799"/>
                  </a:lnTo>
                  <a:lnTo>
                    <a:pt x="244081" y="6121"/>
                  </a:lnTo>
                  <a:lnTo>
                    <a:pt x="204114" y="368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1" name="object 81" descr=""/>
            <p:cNvSpPr/>
            <p:nvPr/>
          </p:nvSpPr>
          <p:spPr>
            <a:xfrm>
              <a:off x="2881439" y="882357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4">
                  <a:moveTo>
                    <a:pt x="355" y="183248"/>
                  </a:moveTo>
                  <a:lnTo>
                    <a:pt x="723" y="173888"/>
                  </a:lnTo>
                  <a:lnTo>
                    <a:pt x="1435" y="164884"/>
                  </a:lnTo>
                  <a:lnTo>
                    <a:pt x="12242" y="119519"/>
                  </a:lnTo>
                  <a:lnTo>
                    <a:pt x="34925" y="78841"/>
                  </a:lnTo>
                  <a:lnTo>
                    <a:pt x="60477" y="50406"/>
                  </a:lnTo>
                  <a:lnTo>
                    <a:pt x="91440" y="27724"/>
                  </a:lnTo>
                  <a:lnTo>
                    <a:pt x="117716" y="15125"/>
                  </a:lnTo>
                  <a:lnTo>
                    <a:pt x="126720" y="11518"/>
                  </a:lnTo>
                  <a:lnTo>
                    <a:pt x="136080" y="8636"/>
                  </a:lnTo>
                  <a:lnTo>
                    <a:pt x="145440" y="5765"/>
                  </a:lnTo>
                  <a:lnTo>
                    <a:pt x="155155" y="3962"/>
                  </a:lnTo>
                  <a:lnTo>
                    <a:pt x="164515" y="2159"/>
                  </a:lnTo>
                  <a:lnTo>
                    <a:pt x="174244" y="1079"/>
                  </a:lnTo>
                  <a:lnTo>
                    <a:pt x="184315" y="368"/>
                  </a:lnTo>
                  <a:lnTo>
                    <a:pt x="194043" y="0"/>
                  </a:lnTo>
                  <a:lnTo>
                    <a:pt x="234365" y="3962"/>
                  </a:lnTo>
                  <a:lnTo>
                    <a:pt x="272884" y="15836"/>
                  </a:lnTo>
                  <a:lnTo>
                    <a:pt x="307797" y="34925"/>
                  </a:lnTo>
                  <a:lnTo>
                    <a:pt x="337680" y="60477"/>
                  </a:lnTo>
                  <a:lnTo>
                    <a:pt x="361797" y="91440"/>
                  </a:lnTo>
                  <a:lnTo>
                    <a:pt x="378002" y="126365"/>
                  </a:lnTo>
                  <a:lnTo>
                    <a:pt x="386638" y="163804"/>
                  </a:lnTo>
                  <a:lnTo>
                    <a:pt x="387718" y="182880"/>
                  </a:lnTo>
                  <a:lnTo>
                    <a:pt x="383400" y="221043"/>
                  </a:lnTo>
                  <a:lnTo>
                    <a:pt x="371157" y="257403"/>
                  </a:lnTo>
                  <a:lnTo>
                    <a:pt x="350634" y="290525"/>
                  </a:lnTo>
                  <a:lnTo>
                    <a:pt x="323646" y="318960"/>
                  </a:lnTo>
                  <a:lnTo>
                    <a:pt x="290880" y="341287"/>
                  </a:lnTo>
                  <a:lnTo>
                    <a:pt x="253796" y="357124"/>
                  </a:lnTo>
                  <a:lnTo>
                    <a:pt x="244081" y="359638"/>
                  </a:lnTo>
                  <a:lnTo>
                    <a:pt x="234365" y="362165"/>
                  </a:lnTo>
                  <a:lnTo>
                    <a:pt x="224281" y="363956"/>
                  </a:lnTo>
                  <a:lnTo>
                    <a:pt x="214198" y="365036"/>
                  </a:lnTo>
                  <a:lnTo>
                    <a:pt x="204114" y="365760"/>
                  </a:lnTo>
                  <a:lnTo>
                    <a:pt x="194043" y="366128"/>
                  </a:lnTo>
                  <a:lnTo>
                    <a:pt x="153720" y="362165"/>
                  </a:lnTo>
                  <a:lnTo>
                    <a:pt x="115201" y="350278"/>
                  </a:lnTo>
                  <a:lnTo>
                    <a:pt x="80276" y="331203"/>
                  </a:lnTo>
                  <a:lnTo>
                    <a:pt x="50037" y="305638"/>
                  </a:lnTo>
                  <a:lnTo>
                    <a:pt x="26276" y="274688"/>
                  </a:lnTo>
                  <a:lnTo>
                    <a:pt x="9715" y="239763"/>
                  </a:lnTo>
                  <a:lnTo>
                    <a:pt x="1079" y="202323"/>
                  </a:lnTo>
                  <a:lnTo>
                    <a:pt x="0" y="183248"/>
                  </a:lnTo>
                  <a:lnTo>
                    <a:pt x="355" y="183248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82" name="object 82" descr=""/>
          <p:cNvGrpSpPr/>
          <p:nvPr/>
        </p:nvGrpSpPr>
        <p:grpSpPr>
          <a:xfrm>
            <a:off x="2885762" y="1455475"/>
            <a:ext cx="403860" cy="382270"/>
            <a:chOff x="2885762" y="1455475"/>
            <a:chExt cx="403860" cy="382270"/>
          </a:xfrm>
        </p:grpSpPr>
        <p:sp>
          <p:nvSpPr>
            <p:cNvPr id="83" name="object 83" descr=""/>
            <p:cNvSpPr/>
            <p:nvPr/>
          </p:nvSpPr>
          <p:spPr>
            <a:xfrm>
              <a:off x="2893682" y="1463395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4">
                  <a:moveTo>
                    <a:pt x="194043" y="0"/>
                  </a:moveTo>
                  <a:lnTo>
                    <a:pt x="145440" y="5765"/>
                  </a:lnTo>
                  <a:lnTo>
                    <a:pt x="108712" y="18719"/>
                  </a:lnTo>
                  <a:lnTo>
                    <a:pt x="75234" y="38519"/>
                  </a:lnTo>
                  <a:lnTo>
                    <a:pt x="46799" y="64084"/>
                  </a:lnTo>
                  <a:lnTo>
                    <a:pt x="20154" y="102603"/>
                  </a:lnTo>
                  <a:lnTo>
                    <a:pt x="4318" y="146519"/>
                  </a:lnTo>
                  <a:lnTo>
                    <a:pt x="355" y="183248"/>
                  </a:lnTo>
                  <a:lnTo>
                    <a:pt x="0" y="183248"/>
                  </a:lnTo>
                  <a:lnTo>
                    <a:pt x="4318" y="221399"/>
                  </a:lnTo>
                  <a:lnTo>
                    <a:pt x="16916" y="257759"/>
                  </a:lnTo>
                  <a:lnTo>
                    <a:pt x="37084" y="290880"/>
                  </a:lnTo>
                  <a:lnTo>
                    <a:pt x="64439" y="319328"/>
                  </a:lnTo>
                  <a:lnTo>
                    <a:pt x="97193" y="341642"/>
                  </a:lnTo>
                  <a:lnTo>
                    <a:pt x="134277" y="357124"/>
                  </a:lnTo>
                  <a:lnTo>
                    <a:pt x="173875" y="365048"/>
                  </a:lnTo>
                  <a:lnTo>
                    <a:pt x="194043" y="366128"/>
                  </a:lnTo>
                  <a:lnTo>
                    <a:pt x="204114" y="365760"/>
                  </a:lnTo>
                  <a:lnTo>
                    <a:pt x="253796" y="357124"/>
                  </a:lnTo>
                  <a:lnTo>
                    <a:pt x="290880" y="341287"/>
                  </a:lnTo>
                  <a:lnTo>
                    <a:pt x="323634" y="318960"/>
                  </a:lnTo>
                  <a:lnTo>
                    <a:pt x="350634" y="290525"/>
                  </a:lnTo>
                  <a:lnTo>
                    <a:pt x="371157" y="257403"/>
                  </a:lnTo>
                  <a:lnTo>
                    <a:pt x="383400" y="221043"/>
                  </a:lnTo>
                  <a:lnTo>
                    <a:pt x="387718" y="182879"/>
                  </a:lnTo>
                  <a:lnTo>
                    <a:pt x="387362" y="173164"/>
                  </a:lnTo>
                  <a:lnTo>
                    <a:pt x="380873" y="135369"/>
                  </a:lnTo>
                  <a:lnTo>
                    <a:pt x="366483" y="99720"/>
                  </a:lnTo>
                  <a:lnTo>
                    <a:pt x="344512" y="67678"/>
                  </a:lnTo>
                  <a:lnTo>
                    <a:pt x="315722" y="40678"/>
                  </a:lnTo>
                  <a:lnTo>
                    <a:pt x="281876" y="19799"/>
                  </a:lnTo>
                  <a:lnTo>
                    <a:pt x="244081" y="6121"/>
                  </a:lnTo>
                  <a:lnTo>
                    <a:pt x="204114" y="368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4" name="object 84" descr=""/>
            <p:cNvSpPr/>
            <p:nvPr/>
          </p:nvSpPr>
          <p:spPr>
            <a:xfrm>
              <a:off x="2893682" y="1463395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4">
                  <a:moveTo>
                    <a:pt x="355" y="183248"/>
                  </a:moveTo>
                  <a:lnTo>
                    <a:pt x="723" y="173888"/>
                  </a:lnTo>
                  <a:lnTo>
                    <a:pt x="1435" y="164884"/>
                  </a:lnTo>
                  <a:lnTo>
                    <a:pt x="12242" y="119519"/>
                  </a:lnTo>
                  <a:lnTo>
                    <a:pt x="34912" y="78841"/>
                  </a:lnTo>
                  <a:lnTo>
                    <a:pt x="60477" y="50406"/>
                  </a:lnTo>
                  <a:lnTo>
                    <a:pt x="91440" y="27724"/>
                  </a:lnTo>
                  <a:lnTo>
                    <a:pt x="117716" y="15125"/>
                  </a:lnTo>
                  <a:lnTo>
                    <a:pt x="126720" y="11518"/>
                  </a:lnTo>
                  <a:lnTo>
                    <a:pt x="136080" y="8648"/>
                  </a:lnTo>
                  <a:lnTo>
                    <a:pt x="145440" y="5765"/>
                  </a:lnTo>
                  <a:lnTo>
                    <a:pt x="155155" y="3962"/>
                  </a:lnTo>
                  <a:lnTo>
                    <a:pt x="164515" y="2159"/>
                  </a:lnTo>
                  <a:lnTo>
                    <a:pt x="174244" y="1079"/>
                  </a:lnTo>
                  <a:lnTo>
                    <a:pt x="184315" y="368"/>
                  </a:lnTo>
                  <a:lnTo>
                    <a:pt x="194043" y="0"/>
                  </a:lnTo>
                  <a:lnTo>
                    <a:pt x="234353" y="3962"/>
                  </a:lnTo>
                  <a:lnTo>
                    <a:pt x="272872" y="15849"/>
                  </a:lnTo>
                  <a:lnTo>
                    <a:pt x="307797" y="34925"/>
                  </a:lnTo>
                  <a:lnTo>
                    <a:pt x="337680" y="60490"/>
                  </a:lnTo>
                  <a:lnTo>
                    <a:pt x="361797" y="91439"/>
                  </a:lnTo>
                  <a:lnTo>
                    <a:pt x="378002" y="126364"/>
                  </a:lnTo>
                  <a:lnTo>
                    <a:pt x="386638" y="163804"/>
                  </a:lnTo>
                  <a:lnTo>
                    <a:pt x="387718" y="182879"/>
                  </a:lnTo>
                  <a:lnTo>
                    <a:pt x="383400" y="221043"/>
                  </a:lnTo>
                  <a:lnTo>
                    <a:pt x="374751" y="248399"/>
                  </a:lnTo>
                  <a:lnTo>
                    <a:pt x="371157" y="257403"/>
                  </a:lnTo>
                  <a:lnTo>
                    <a:pt x="350634" y="290525"/>
                  </a:lnTo>
                  <a:lnTo>
                    <a:pt x="323634" y="318960"/>
                  </a:lnTo>
                  <a:lnTo>
                    <a:pt x="290880" y="341287"/>
                  </a:lnTo>
                  <a:lnTo>
                    <a:pt x="253796" y="357124"/>
                  </a:lnTo>
                  <a:lnTo>
                    <a:pt x="244081" y="359638"/>
                  </a:lnTo>
                  <a:lnTo>
                    <a:pt x="234353" y="362165"/>
                  </a:lnTo>
                  <a:lnTo>
                    <a:pt x="224281" y="363969"/>
                  </a:lnTo>
                  <a:lnTo>
                    <a:pt x="214198" y="365048"/>
                  </a:lnTo>
                  <a:lnTo>
                    <a:pt x="204114" y="365760"/>
                  </a:lnTo>
                  <a:lnTo>
                    <a:pt x="194043" y="366128"/>
                  </a:lnTo>
                  <a:lnTo>
                    <a:pt x="153720" y="362165"/>
                  </a:lnTo>
                  <a:lnTo>
                    <a:pt x="115201" y="350278"/>
                  </a:lnTo>
                  <a:lnTo>
                    <a:pt x="80276" y="331203"/>
                  </a:lnTo>
                  <a:lnTo>
                    <a:pt x="50037" y="305638"/>
                  </a:lnTo>
                  <a:lnTo>
                    <a:pt x="26276" y="274688"/>
                  </a:lnTo>
                  <a:lnTo>
                    <a:pt x="9715" y="239763"/>
                  </a:lnTo>
                  <a:lnTo>
                    <a:pt x="1079" y="202323"/>
                  </a:lnTo>
                  <a:lnTo>
                    <a:pt x="0" y="183248"/>
                  </a:lnTo>
                  <a:lnTo>
                    <a:pt x="355" y="183248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85" name="object 85" descr=""/>
          <p:cNvGrpSpPr/>
          <p:nvPr/>
        </p:nvGrpSpPr>
        <p:grpSpPr>
          <a:xfrm>
            <a:off x="2885762" y="2000877"/>
            <a:ext cx="403860" cy="382270"/>
            <a:chOff x="2885762" y="2000877"/>
            <a:chExt cx="403860" cy="382270"/>
          </a:xfrm>
        </p:grpSpPr>
        <p:sp>
          <p:nvSpPr>
            <p:cNvPr id="86" name="object 86" descr=""/>
            <p:cNvSpPr/>
            <p:nvPr/>
          </p:nvSpPr>
          <p:spPr>
            <a:xfrm>
              <a:off x="2893682" y="2008797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4">
                  <a:moveTo>
                    <a:pt x="194043" y="0"/>
                  </a:moveTo>
                  <a:lnTo>
                    <a:pt x="145440" y="5765"/>
                  </a:lnTo>
                  <a:lnTo>
                    <a:pt x="108712" y="18719"/>
                  </a:lnTo>
                  <a:lnTo>
                    <a:pt x="75234" y="38519"/>
                  </a:lnTo>
                  <a:lnTo>
                    <a:pt x="46799" y="64084"/>
                  </a:lnTo>
                  <a:lnTo>
                    <a:pt x="20154" y="102603"/>
                  </a:lnTo>
                  <a:lnTo>
                    <a:pt x="4318" y="146519"/>
                  </a:lnTo>
                  <a:lnTo>
                    <a:pt x="355" y="183248"/>
                  </a:lnTo>
                  <a:lnTo>
                    <a:pt x="0" y="183248"/>
                  </a:lnTo>
                  <a:lnTo>
                    <a:pt x="4318" y="221399"/>
                  </a:lnTo>
                  <a:lnTo>
                    <a:pt x="16916" y="257759"/>
                  </a:lnTo>
                  <a:lnTo>
                    <a:pt x="37084" y="290880"/>
                  </a:lnTo>
                  <a:lnTo>
                    <a:pt x="64439" y="319328"/>
                  </a:lnTo>
                  <a:lnTo>
                    <a:pt x="97193" y="341642"/>
                  </a:lnTo>
                  <a:lnTo>
                    <a:pt x="134277" y="357124"/>
                  </a:lnTo>
                  <a:lnTo>
                    <a:pt x="173875" y="365048"/>
                  </a:lnTo>
                  <a:lnTo>
                    <a:pt x="194043" y="366128"/>
                  </a:lnTo>
                  <a:lnTo>
                    <a:pt x="204114" y="365760"/>
                  </a:lnTo>
                  <a:lnTo>
                    <a:pt x="253796" y="357124"/>
                  </a:lnTo>
                  <a:lnTo>
                    <a:pt x="290880" y="341287"/>
                  </a:lnTo>
                  <a:lnTo>
                    <a:pt x="323634" y="318960"/>
                  </a:lnTo>
                  <a:lnTo>
                    <a:pt x="350634" y="290525"/>
                  </a:lnTo>
                  <a:lnTo>
                    <a:pt x="371157" y="257403"/>
                  </a:lnTo>
                  <a:lnTo>
                    <a:pt x="383400" y="221043"/>
                  </a:lnTo>
                  <a:lnTo>
                    <a:pt x="387718" y="182879"/>
                  </a:lnTo>
                  <a:lnTo>
                    <a:pt x="387362" y="173164"/>
                  </a:lnTo>
                  <a:lnTo>
                    <a:pt x="380873" y="135356"/>
                  </a:lnTo>
                  <a:lnTo>
                    <a:pt x="366483" y="99720"/>
                  </a:lnTo>
                  <a:lnTo>
                    <a:pt x="344512" y="67678"/>
                  </a:lnTo>
                  <a:lnTo>
                    <a:pt x="315722" y="40678"/>
                  </a:lnTo>
                  <a:lnTo>
                    <a:pt x="281876" y="19799"/>
                  </a:lnTo>
                  <a:lnTo>
                    <a:pt x="244081" y="6121"/>
                  </a:lnTo>
                  <a:lnTo>
                    <a:pt x="204114" y="368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7" name="object 87" descr=""/>
            <p:cNvSpPr/>
            <p:nvPr/>
          </p:nvSpPr>
          <p:spPr>
            <a:xfrm>
              <a:off x="2893682" y="2008797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4">
                  <a:moveTo>
                    <a:pt x="355" y="183248"/>
                  </a:moveTo>
                  <a:lnTo>
                    <a:pt x="723" y="173888"/>
                  </a:lnTo>
                  <a:lnTo>
                    <a:pt x="1435" y="164884"/>
                  </a:lnTo>
                  <a:lnTo>
                    <a:pt x="12242" y="119519"/>
                  </a:lnTo>
                  <a:lnTo>
                    <a:pt x="34912" y="78841"/>
                  </a:lnTo>
                  <a:lnTo>
                    <a:pt x="60477" y="50406"/>
                  </a:lnTo>
                  <a:lnTo>
                    <a:pt x="91440" y="27724"/>
                  </a:lnTo>
                  <a:lnTo>
                    <a:pt x="117716" y="15125"/>
                  </a:lnTo>
                  <a:lnTo>
                    <a:pt x="126720" y="11518"/>
                  </a:lnTo>
                  <a:lnTo>
                    <a:pt x="136080" y="8648"/>
                  </a:lnTo>
                  <a:lnTo>
                    <a:pt x="145440" y="5765"/>
                  </a:lnTo>
                  <a:lnTo>
                    <a:pt x="155155" y="3962"/>
                  </a:lnTo>
                  <a:lnTo>
                    <a:pt x="164515" y="2159"/>
                  </a:lnTo>
                  <a:lnTo>
                    <a:pt x="174244" y="1079"/>
                  </a:lnTo>
                  <a:lnTo>
                    <a:pt x="184315" y="368"/>
                  </a:lnTo>
                  <a:lnTo>
                    <a:pt x="194043" y="0"/>
                  </a:lnTo>
                  <a:lnTo>
                    <a:pt x="234353" y="3962"/>
                  </a:lnTo>
                  <a:lnTo>
                    <a:pt x="272872" y="15836"/>
                  </a:lnTo>
                  <a:lnTo>
                    <a:pt x="307797" y="34925"/>
                  </a:lnTo>
                  <a:lnTo>
                    <a:pt x="337680" y="60477"/>
                  </a:lnTo>
                  <a:lnTo>
                    <a:pt x="361797" y="91439"/>
                  </a:lnTo>
                  <a:lnTo>
                    <a:pt x="378002" y="126364"/>
                  </a:lnTo>
                  <a:lnTo>
                    <a:pt x="386638" y="163804"/>
                  </a:lnTo>
                  <a:lnTo>
                    <a:pt x="387718" y="182879"/>
                  </a:lnTo>
                  <a:lnTo>
                    <a:pt x="383400" y="221043"/>
                  </a:lnTo>
                  <a:lnTo>
                    <a:pt x="374751" y="248399"/>
                  </a:lnTo>
                  <a:lnTo>
                    <a:pt x="371157" y="257403"/>
                  </a:lnTo>
                  <a:lnTo>
                    <a:pt x="350634" y="290525"/>
                  </a:lnTo>
                  <a:lnTo>
                    <a:pt x="323634" y="318960"/>
                  </a:lnTo>
                  <a:lnTo>
                    <a:pt x="290880" y="341287"/>
                  </a:lnTo>
                  <a:lnTo>
                    <a:pt x="253796" y="357124"/>
                  </a:lnTo>
                  <a:lnTo>
                    <a:pt x="244081" y="359638"/>
                  </a:lnTo>
                  <a:lnTo>
                    <a:pt x="234353" y="362165"/>
                  </a:lnTo>
                  <a:lnTo>
                    <a:pt x="224281" y="363956"/>
                  </a:lnTo>
                  <a:lnTo>
                    <a:pt x="214198" y="365048"/>
                  </a:lnTo>
                  <a:lnTo>
                    <a:pt x="204114" y="365760"/>
                  </a:lnTo>
                  <a:lnTo>
                    <a:pt x="194043" y="366128"/>
                  </a:lnTo>
                  <a:lnTo>
                    <a:pt x="153720" y="362165"/>
                  </a:lnTo>
                  <a:lnTo>
                    <a:pt x="115201" y="350278"/>
                  </a:lnTo>
                  <a:lnTo>
                    <a:pt x="80276" y="331203"/>
                  </a:lnTo>
                  <a:lnTo>
                    <a:pt x="50037" y="305638"/>
                  </a:lnTo>
                  <a:lnTo>
                    <a:pt x="26276" y="274688"/>
                  </a:lnTo>
                  <a:lnTo>
                    <a:pt x="9715" y="239763"/>
                  </a:lnTo>
                  <a:lnTo>
                    <a:pt x="1079" y="202323"/>
                  </a:lnTo>
                  <a:lnTo>
                    <a:pt x="0" y="183248"/>
                  </a:lnTo>
                  <a:lnTo>
                    <a:pt x="355" y="183248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88" name="object 88" descr=""/>
          <p:cNvGrpSpPr/>
          <p:nvPr/>
        </p:nvGrpSpPr>
        <p:grpSpPr>
          <a:xfrm>
            <a:off x="2907365" y="2576885"/>
            <a:ext cx="403860" cy="382270"/>
            <a:chOff x="2907365" y="2576885"/>
            <a:chExt cx="403860" cy="382270"/>
          </a:xfrm>
        </p:grpSpPr>
        <p:sp>
          <p:nvSpPr>
            <p:cNvPr id="89" name="object 89" descr=""/>
            <p:cNvSpPr/>
            <p:nvPr/>
          </p:nvSpPr>
          <p:spPr>
            <a:xfrm>
              <a:off x="2915285" y="2584805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4">
                  <a:moveTo>
                    <a:pt x="194030" y="0"/>
                  </a:moveTo>
                  <a:lnTo>
                    <a:pt x="145440" y="5753"/>
                  </a:lnTo>
                  <a:lnTo>
                    <a:pt x="108712" y="18719"/>
                  </a:lnTo>
                  <a:lnTo>
                    <a:pt x="75234" y="38519"/>
                  </a:lnTo>
                  <a:lnTo>
                    <a:pt x="46799" y="64071"/>
                  </a:lnTo>
                  <a:lnTo>
                    <a:pt x="20154" y="102590"/>
                  </a:lnTo>
                  <a:lnTo>
                    <a:pt x="4317" y="146519"/>
                  </a:lnTo>
                  <a:lnTo>
                    <a:pt x="355" y="183235"/>
                  </a:lnTo>
                  <a:lnTo>
                    <a:pt x="0" y="183235"/>
                  </a:lnTo>
                  <a:lnTo>
                    <a:pt x="4317" y="221399"/>
                  </a:lnTo>
                  <a:lnTo>
                    <a:pt x="16916" y="257759"/>
                  </a:lnTo>
                  <a:lnTo>
                    <a:pt x="37071" y="290868"/>
                  </a:lnTo>
                  <a:lnTo>
                    <a:pt x="64439" y="319316"/>
                  </a:lnTo>
                  <a:lnTo>
                    <a:pt x="97193" y="341629"/>
                  </a:lnTo>
                  <a:lnTo>
                    <a:pt x="134277" y="357111"/>
                  </a:lnTo>
                  <a:lnTo>
                    <a:pt x="173875" y="365036"/>
                  </a:lnTo>
                  <a:lnTo>
                    <a:pt x="194030" y="366115"/>
                  </a:lnTo>
                  <a:lnTo>
                    <a:pt x="204114" y="365759"/>
                  </a:lnTo>
                  <a:lnTo>
                    <a:pt x="253796" y="357111"/>
                  </a:lnTo>
                  <a:lnTo>
                    <a:pt x="290880" y="341274"/>
                  </a:lnTo>
                  <a:lnTo>
                    <a:pt x="323634" y="318960"/>
                  </a:lnTo>
                  <a:lnTo>
                    <a:pt x="350634" y="290512"/>
                  </a:lnTo>
                  <a:lnTo>
                    <a:pt x="371157" y="257390"/>
                  </a:lnTo>
                  <a:lnTo>
                    <a:pt x="383400" y="221030"/>
                  </a:lnTo>
                  <a:lnTo>
                    <a:pt x="387718" y="182879"/>
                  </a:lnTo>
                  <a:lnTo>
                    <a:pt x="387350" y="173151"/>
                  </a:lnTo>
                  <a:lnTo>
                    <a:pt x="380873" y="135356"/>
                  </a:lnTo>
                  <a:lnTo>
                    <a:pt x="366471" y="99720"/>
                  </a:lnTo>
                  <a:lnTo>
                    <a:pt x="344512" y="67678"/>
                  </a:lnTo>
                  <a:lnTo>
                    <a:pt x="315709" y="40678"/>
                  </a:lnTo>
                  <a:lnTo>
                    <a:pt x="281876" y="19799"/>
                  </a:lnTo>
                  <a:lnTo>
                    <a:pt x="244081" y="6108"/>
                  </a:lnTo>
                  <a:lnTo>
                    <a:pt x="204114" y="355"/>
                  </a:lnTo>
                  <a:lnTo>
                    <a:pt x="194030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0" name="object 90" descr=""/>
            <p:cNvSpPr/>
            <p:nvPr/>
          </p:nvSpPr>
          <p:spPr>
            <a:xfrm>
              <a:off x="2915285" y="2584805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4">
                  <a:moveTo>
                    <a:pt x="355" y="183235"/>
                  </a:moveTo>
                  <a:lnTo>
                    <a:pt x="711" y="173875"/>
                  </a:lnTo>
                  <a:lnTo>
                    <a:pt x="1435" y="164871"/>
                  </a:lnTo>
                  <a:lnTo>
                    <a:pt x="12230" y="119519"/>
                  </a:lnTo>
                  <a:lnTo>
                    <a:pt x="34912" y="78828"/>
                  </a:lnTo>
                  <a:lnTo>
                    <a:pt x="53632" y="57238"/>
                  </a:lnTo>
                  <a:lnTo>
                    <a:pt x="60477" y="50393"/>
                  </a:lnTo>
                  <a:lnTo>
                    <a:pt x="91439" y="27711"/>
                  </a:lnTo>
                  <a:lnTo>
                    <a:pt x="126720" y="11518"/>
                  </a:lnTo>
                  <a:lnTo>
                    <a:pt x="136080" y="8636"/>
                  </a:lnTo>
                  <a:lnTo>
                    <a:pt x="145440" y="5753"/>
                  </a:lnTo>
                  <a:lnTo>
                    <a:pt x="155155" y="3949"/>
                  </a:lnTo>
                  <a:lnTo>
                    <a:pt x="164515" y="2158"/>
                  </a:lnTo>
                  <a:lnTo>
                    <a:pt x="174231" y="1079"/>
                  </a:lnTo>
                  <a:lnTo>
                    <a:pt x="184315" y="355"/>
                  </a:lnTo>
                  <a:lnTo>
                    <a:pt x="194030" y="0"/>
                  </a:lnTo>
                  <a:lnTo>
                    <a:pt x="234353" y="3949"/>
                  </a:lnTo>
                  <a:lnTo>
                    <a:pt x="272872" y="15836"/>
                  </a:lnTo>
                  <a:lnTo>
                    <a:pt x="307797" y="34912"/>
                  </a:lnTo>
                  <a:lnTo>
                    <a:pt x="337680" y="60477"/>
                  </a:lnTo>
                  <a:lnTo>
                    <a:pt x="361797" y="91439"/>
                  </a:lnTo>
                  <a:lnTo>
                    <a:pt x="377990" y="126352"/>
                  </a:lnTo>
                  <a:lnTo>
                    <a:pt x="386638" y="163791"/>
                  </a:lnTo>
                  <a:lnTo>
                    <a:pt x="387718" y="182879"/>
                  </a:lnTo>
                  <a:lnTo>
                    <a:pt x="383400" y="221030"/>
                  </a:lnTo>
                  <a:lnTo>
                    <a:pt x="374751" y="248399"/>
                  </a:lnTo>
                  <a:lnTo>
                    <a:pt x="371157" y="257390"/>
                  </a:lnTo>
                  <a:lnTo>
                    <a:pt x="350634" y="290512"/>
                  </a:lnTo>
                  <a:lnTo>
                    <a:pt x="323634" y="318960"/>
                  </a:lnTo>
                  <a:lnTo>
                    <a:pt x="290880" y="341274"/>
                  </a:lnTo>
                  <a:lnTo>
                    <a:pt x="253796" y="357111"/>
                  </a:lnTo>
                  <a:lnTo>
                    <a:pt x="214198" y="365036"/>
                  </a:lnTo>
                  <a:lnTo>
                    <a:pt x="194030" y="366115"/>
                  </a:lnTo>
                  <a:lnTo>
                    <a:pt x="153720" y="362153"/>
                  </a:lnTo>
                  <a:lnTo>
                    <a:pt x="115188" y="350278"/>
                  </a:lnTo>
                  <a:lnTo>
                    <a:pt x="80276" y="331190"/>
                  </a:lnTo>
                  <a:lnTo>
                    <a:pt x="50037" y="305638"/>
                  </a:lnTo>
                  <a:lnTo>
                    <a:pt x="26276" y="274675"/>
                  </a:lnTo>
                  <a:lnTo>
                    <a:pt x="21234" y="266395"/>
                  </a:lnTo>
                  <a:lnTo>
                    <a:pt x="6832" y="230758"/>
                  </a:lnTo>
                  <a:lnTo>
                    <a:pt x="355" y="192951"/>
                  </a:lnTo>
                  <a:lnTo>
                    <a:pt x="0" y="183235"/>
                  </a:lnTo>
                  <a:lnTo>
                    <a:pt x="355" y="183235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91" name="object 91" descr=""/>
          <p:cNvGrpSpPr/>
          <p:nvPr/>
        </p:nvGrpSpPr>
        <p:grpSpPr>
          <a:xfrm>
            <a:off x="4815718" y="2901243"/>
            <a:ext cx="403860" cy="382270"/>
            <a:chOff x="4815718" y="2901243"/>
            <a:chExt cx="403860" cy="382270"/>
          </a:xfrm>
        </p:grpSpPr>
        <p:sp>
          <p:nvSpPr>
            <p:cNvPr id="92" name="object 92" descr=""/>
            <p:cNvSpPr/>
            <p:nvPr/>
          </p:nvSpPr>
          <p:spPr>
            <a:xfrm>
              <a:off x="4823637" y="2909163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5">
                  <a:moveTo>
                    <a:pt x="194043" y="0"/>
                  </a:moveTo>
                  <a:lnTo>
                    <a:pt x="145440" y="5753"/>
                  </a:lnTo>
                  <a:lnTo>
                    <a:pt x="108724" y="18719"/>
                  </a:lnTo>
                  <a:lnTo>
                    <a:pt x="75247" y="38519"/>
                  </a:lnTo>
                  <a:lnTo>
                    <a:pt x="46799" y="64071"/>
                  </a:lnTo>
                  <a:lnTo>
                    <a:pt x="20167" y="102590"/>
                  </a:lnTo>
                  <a:lnTo>
                    <a:pt x="4317" y="146519"/>
                  </a:lnTo>
                  <a:lnTo>
                    <a:pt x="368" y="183235"/>
                  </a:lnTo>
                  <a:lnTo>
                    <a:pt x="0" y="183235"/>
                  </a:lnTo>
                  <a:lnTo>
                    <a:pt x="4317" y="221399"/>
                  </a:lnTo>
                  <a:lnTo>
                    <a:pt x="16916" y="257759"/>
                  </a:lnTo>
                  <a:lnTo>
                    <a:pt x="37083" y="290880"/>
                  </a:lnTo>
                  <a:lnTo>
                    <a:pt x="64439" y="319316"/>
                  </a:lnTo>
                  <a:lnTo>
                    <a:pt x="97205" y="341642"/>
                  </a:lnTo>
                  <a:lnTo>
                    <a:pt x="134277" y="357111"/>
                  </a:lnTo>
                  <a:lnTo>
                    <a:pt x="173888" y="365036"/>
                  </a:lnTo>
                  <a:lnTo>
                    <a:pt x="194043" y="366115"/>
                  </a:lnTo>
                  <a:lnTo>
                    <a:pt x="204127" y="365760"/>
                  </a:lnTo>
                  <a:lnTo>
                    <a:pt x="253796" y="357111"/>
                  </a:lnTo>
                  <a:lnTo>
                    <a:pt x="290880" y="341274"/>
                  </a:lnTo>
                  <a:lnTo>
                    <a:pt x="323646" y="318960"/>
                  </a:lnTo>
                  <a:lnTo>
                    <a:pt x="350646" y="290512"/>
                  </a:lnTo>
                  <a:lnTo>
                    <a:pt x="371157" y="257390"/>
                  </a:lnTo>
                  <a:lnTo>
                    <a:pt x="383400" y="221030"/>
                  </a:lnTo>
                  <a:lnTo>
                    <a:pt x="387718" y="182880"/>
                  </a:lnTo>
                  <a:lnTo>
                    <a:pt x="387362" y="173151"/>
                  </a:lnTo>
                  <a:lnTo>
                    <a:pt x="380885" y="135356"/>
                  </a:lnTo>
                  <a:lnTo>
                    <a:pt x="366483" y="99720"/>
                  </a:lnTo>
                  <a:lnTo>
                    <a:pt x="344525" y="67678"/>
                  </a:lnTo>
                  <a:lnTo>
                    <a:pt x="315721" y="40678"/>
                  </a:lnTo>
                  <a:lnTo>
                    <a:pt x="281876" y="19799"/>
                  </a:lnTo>
                  <a:lnTo>
                    <a:pt x="244081" y="6121"/>
                  </a:lnTo>
                  <a:lnTo>
                    <a:pt x="204127" y="355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3" name="object 93" descr=""/>
            <p:cNvSpPr/>
            <p:nvPr/>
          </p:nvSpPr>
          <p:spPr>
            <a:xfrm>
              <a:off x="4823637" y="2909163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5">
                  <a:moveTo>
                    <a:pt x="368" y="183235"/>
                  </a:moveTo>
                  <a:lnTo>
                    <a:pt x="723" y="173875"/>
                  </a:lnTo>
                  <a:lnTo>
                    <a:pt x="1447" y="164871"/>
                  </a:lnTo>
                  <a:lnTo>
                    <a:pt x="12242" y="119519"/>
                  </a:lnTo>
                  <a:lnTo>
                    <a:pt x="34925" y="78841"/>
                  </a:lnTo>
                  <a:lnTo>
                    <a:pt x="53644" y="57238"/>
                  </a:lnTo>
                  <a:lnTo>
                    <a:pt x="60477" y="50393"/>
                  </a:lnTo>
                  <a:lnTo>
                    <a:pt x="91439" y="27711"/>
                  </a:lnTo>
                  <a:lnTo>
                    <a:pt x="126720" y="11518"/>
                  </a:lnTo>
                  <a:lnTo>
                    <a:pt x="155155" y="3962"/>
                  </a:lnTo>
                  <a:lnTo>
                    <a:pt x="164528" y="2159"/>
                  </a:lnTo>
                  <a:lnTo>
                    <a:pt x="174243" y="1079"/>
                  </a:lnTo>
                  <a:lnTo>
                    <a:pt x="184327" y="355"/>
                  </a:lnTo>
                  <a:lnTo>
                    <a:pt x="194043" y="0"/>
                  </a:lnTo>
                  <a:lnTo>
                    <a:pt x="234365" y="3962"/>
                  </a:lnTo>
                  <a:lnTo>
                    <a:pt x="272884" y="15836"/>
                  </a:lnTo>
                  <a:lnTo>
                    <a:pt x="307797" y="34912"/>
                  </a:lnTo>
                  <a:lnTo>
                    <a:pt x="337680" y="60477"/>
                  </a:lnTo>
                  <a:lnTo>
                    <a:pt x="361797" y="91439"/>
                  </a:lnTo>
                  <a:lnTo>
                    <a:pt x="378002" y="126352"/>
                  </a:lnTo>
                  <a:lnTo>
                    <a:pt x="386638" y="163791"/>
                  </a:lnTo>
                  <a:lnTo>
                    <a:pt x="387718" y="182880"/>
                  </a:lnTo>
                  <a:lnTo>
                    <a:pt x="383400" y="221030"/>
                  </a:lnTo>
                  <a:lnTo>
                    <a:pt x="371157" y="257390"/>
                  </a:lnTo>
                  <a:lnTo>
                    <a:pt x="350646" y="290512"/>
                  </a:lnTo>
                  <a:lnTo>
                    <a:pt x="323646" y="318960"/>
                  </a:lnTo>
                  <a:lnTo>
                    <a:pt x="307797" y="330835"/>
                  </a:lnTo>
                  <a:lnTo>
                    <a:pt x="299516" y="336600"/>
                  </a:lnTo>
                  <a:lnTo>
                    <a:pt x="263525" y="353872"/>
                  </a:lnTo>
                  <a:lnTo>
                    <a:pt x="224281" y="363956"/>
                  </a:lnTo>
                  <a:lnTo>
                    <a:pt x="194043" y="366115"/>
                  </a:lnTo>
                  <a:lnTo>
                    <a:pt x="153720" y="362153"/>
                  </a:lnTo>
                  <a:lnTo>
                    <a:pt x="115201" y="350278"/>
                  </a:lnTo>
                  <a:lnTo>
                    <a:pt x="80276" y="331190"/>
                  </a:lnTo>
                  <a:lnTo>
                    <a:pt x="50037" y="305638"/>
                  </a:lnTo>
                  <a:lnTo>
                    <a:pt x="26276" y="274675"/>
                  </a:lnTo>
                  <a:lnTo>
                    <a:pt x="9728" y="239750"/>
                  </a:lnTo>
                  <a:lnTo>
                    <a:pt x="1079" y="202311"/>
                  </a:lnTo>
                  <a:lnTo>
                    <a:pt x="0" y="183235"/>
                  </a:lnTo>
                  <a:lnTo>
                    <a:pt x="368" y="183235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94" name="object 94" descr=""/>
          <p:cNvGrpSpPr/>
          <p:nvPr/>
        </p:nvGrpSpPr>
        <p:grpSpPr>
          <a:xfrm>
            <a:off x="10964880" y="3561478"/>
            <a:ext cx="403860" cy="382270"/>
            <a:chOff x="10964880" y="3561478"/>
            <a:chExt cx="403860" cy="382270"/>
          </a:xfrm>
        </p:grpSpPr>
        <p:sp>
          <p:nvSpPr>
            <p:cNvPr id="95" name="object 95" descr=""/>
            <p:cNvSpPr/>
            <p:nvPr/>
          </p:nvSpPr>
          <p:spPr>
            <a:xfrm>
              <a:off x="10972800" y="3569398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194043" y="0"/>
                  </a:moveTo>
                  <a:lnTo>
                    <a:pt x="145440" y="5765"/>
                  </a:lnTo>
                  <a:lnTo>
                    <a:pt x="108724" y="18719"/>
                  </a:lnTo>
                  <a:lnTo>
                    <a:pt x="75234" y="38519"/>
                  </a:lnTo>
                  <a:lnTo>
                    <a:pt x="46799" y="64084"/>
                  </a:lnTo>
                  <a:lnTo>
                    <a:pt x="20154" y="102603"/>
                  </a:lnTo>
                  <a:lnTo>
                    <a:pt x="4318" y="146519"/>
                  </a:lnTo>
                  <a:lnTo>
                    <a:pt x="355" y="183235"/>
                  </a:lnTo>
                  <a:lnTo>
                    <a:pt x="0" y="183235"/>
                  </a:lnTo>
                  <a:lnTo>
                    <a:pt x="4318" y="221399"/>
                  </a:lnTo>
                  <a:lnTo>
                    <a:pt x="16916" y="257759"/>
                  </a:lnTo>
                  <a:lnTo>
                    <a:pt x="37083" y="290880"/>
                  </a:lnTo>
                  <a:lnTo>
                    <a:pt x="64439" y="319316"/>
                  </a:lnTo>
                  <a:lnTo>
                    <a:pt x="97205" y="341642"/>
                  </a:lnTo>
                  <a:lnTo>
                    <a:pt x="134277" y="357124"/>
                  </a:lnTo>
                  <a:lnTo>
                    <a:pt x="173875" y="365036"/>
                  </a:lnTo>
                  <a:lnTo>
                    <a:pt x="194043" y="366115"/>
                  </a:lnTo>
                  <a:lnTo>
                    <a:pt x="204114" y="365759"/>
                  </a:lnTo>
                  <a:lnTo>
                    <a:pt x="253796" y="357124"/>
                  </a:lnTo>
                  <a:lnTo>
                    <a:pt x="290880" y="341287"/>
                  </a:lnTo>
                  <a:lnTo>
                    <a:pt x="323634" y="318960"/>
                  </a:lnTo>
                  <a:lnTo>
                    <a:pt x="350634" y="290525"/>
                  </a:lnTo>
                  <a:lnTo>
                    <a:pt x="371157" y="257403"/>
                  </a:lnTo>
                  <a:lnTo>
                    <a:pt x="383400" y="221043"/>
                  </a:lnTo>
                  <a:lnTo>
                    <a:pt x="387718" y="182880"/>
                  </a:lnTo>
                  <a:lnTo>
                    <a:pt x="387362" y="173164"/>
                  </a:lnTo>
                  <a:lnTo>
                    <a:pt x="380885" y="135356"/>
                  </a:lnTo>
                  <a:lnTo>
                    <a:pt x="366483" y="99720"/>
                  </a:lnTo>
                  <a:lnTo>
                    <a:pt x="344525" y="67678"/>
                  </a:lnTo>
                  <a:lnTo>
                    <a:pt x="315722" y="40678"/>
                  </a:lnTo>
                  <a:lnTo>
                    <a:pt x="281876" y="19799"/>
                  </a:lnTo>
                  <a:lnTo>
                    <a:pt x="244081" y="6121"/>
                  </a:lnTo>
                  <a:lnTo>
                    <a:pt x="204114" y="355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6" name="object 96" descr=""/>
            <p:cNvSpPr/>
            <p:nvPr/>
          </p:nvSpPr>
          <p:spPr>
            <a:xfrm>
              <a:off x="10972800" y="3569398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355" y="183235"/>
                  </a:moveTo>
                  <a:lnTo>
                    <a:pt x="723" y="173875"/>
                  </a:lnTo>
                  <a:lnTo>
                    <a:pt x="1435" y="164884"/>
                  </a:lnTo>
                  <a:lnTo>
                    <a:pt x="12242" y="119519"/>
                  </a:lnTo>
                  <a:lnTo>
                    <a:pt x="34925" y="78841"/>
                  </a:lnTo>
                  <a:lnTo>
                    <a:pt x="53644" y="57238"/>
                  </a:lnTo>
                  <a:lnTo>
                    <a:pt x="60477" y="50406"/>
                  </a:lnTo>
                  <a:lnTo>
                    <a:pt x="91440" y="27724"/>
                  </a:lnTo>
                  <a:lnTo>
                    <a:pt x="117716" y="15125"/>
                  </a:lnTo>
                  <a:lnTo>
                    <a:pt x="126720" y="11518"/>
                  </a:lnTo>
                  <a:lnTo>
                    <a:pt x="136080" y="8636"/>
                  </a:lnTo>
                  <a:lnTo>
                    <a:pt x="145440" y="5765"/>
                  </a:lnTo>
                  <a:lnTo>
                    <a:pt x="155155" y="3962"/>
                  </a:lnTo>
                  <a:lnTo>
                    <a:pt x="164515" y="2159"/>
                  </a:lnTo>
                  <a:lnTo>
                    <a:pt x="174244" y="1079"/>
                  </a:lnTo>
                  <a:lnTo>
                    <a:pt x="184315" y="355"/>
                  </a:lnTo>
                  <a:lnTo>
                    <a:pt x="194043" y="0"/>
                  </a:lnTo>
                  <a:lnTo>
                    <a:pt x="234365" y="3962"/>
                  </a:lnTo>
                  <a:lnTo>
                    <a:pt x="272884" y="15836"/>
                  </a:lnTo>
                  <a:lnTo>
                    <a:pt x="307797" y="34925"/>
                  </a:lnTo>
                  <a:lnTo>
                    <a:pt x="337680" y="60477"/>
                  </a:lnTo>
                  <a:lnTo>
                    <a:pt x="361797" y="91439"/>
                  </a:lnTo>
                  <a:lnTo>
                    <a:pt x="378002" y="126364"/>
                  </a:lnTo>
                  <a:lnTo>
                    <a:pt x="386638" y="163804"/>
                  </a:lnTo>
                  <a:lnTo>
                    <a:pt x="387718" y="182880"/>
                  </a:lnTo>
                  <a:lnTo>
                    <a:pt x="383400" y="221043"/>
                  </a:lnTo>
                  <a:lnTo>
                    <a:pt x="371157" y="257403"/>
                  </a:lnTo>
                  <a:lnTo>
                    <a:pt x="350634" y="290525"/>
                  </a:lnTo>
                  <a:lnTo>
                    <a:pt x="323634" y="318960"/>
                  </a:lnTo>
                  <a:lnTo>
                    <a:pt x="290880" y="341287"/>
                  </a:lnTo>
                  <a:lnTo>
                    <a:pt x="253796" y="357124"/>
                  </a:lnTo>
                  <a:lnTo>
                    <a:pt x="244081" y="359638"/>
                  </a:lnTo>
                  <a:lnTo>
                    <a:pt x="234365" y="362165"/>
                  </a:lnTo>
                  <a:lnTo>
                    <a:pt x="224281" y="363956"/>
                  </a:lnTo>
                  <a:lnTo>
                    <a:pt x="214198" y="365036"/>
                  </a:lnTo>
                  <a:lnTo>
                    <a:pt x="204114" y="365759"/>
                  </a:lnTo>
                  <a:lnTo>
                    <a:pt x="194043" y="366115"/>
                  </a:lnTo>
                  <a:lnTo>
                    <a:pt x="153720" y="362165"/>
                  </a:lnTo>
                  <a:lnTo>
                    <a:pt x="115201" y="350278"/>
                  </a:lnTo>
                  <a:lnTo>
                    <a:pt x="80276" y="331203"/>
                  </a:lnTo>
                  <a:lnTo>
                    <a:pt x="50038" y="305638"/>
                  </a:lnTo>
                  <a:lnTo>
                    <a:pt x="26276" y="274675"/>
                  </a:lnTo>
                  <a:lnTo>
                    <a:pt x="9715" y="239763"/>
                  </a:lnTo>
                  <a:lnTo>
                    <a:pt x="1079" y="202323"/>
                  </a:lnTo>
                  <a:lnTo>
                    <a:pt x="0" y="183235"/>
                  </a:lnTo>
                  <a:lnTo>
                    <a:pt x="355" y="183235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97" name="object 97" descr=""/>
          <p:cNvGrpSpPr/>
          <p:nvPr/>
        </p:nvGrpSpPr>
        <p:grpSpPr>
          <a:xfrm>
            <a:off x="5444634" y="4223885"/>
            <a:ext cx="403860" cy="382270"/>
            <a:chOff x="5444634" y="4223885"/>
            <a:chExt cx="403860" cy="382270"/>
          </a:xfrm>
        </p:grpSpPr>
        <p:sp>
          <p:nvSpPr>
            <p:cNvPr id="98" name="object 98" descr=""/>
            <p:cNvSpPr/>
            <p:nvPr/>
          </p:nvSpPr>
          <p:spPr>
            <a:xfrm>
              <a:off x="5452554" y="4231805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5">
                  <a:moveTo>
                    <a:pt x="194043" y="0"/>
                  </a:moveTo>
                  <a:lnTo>
                    <a:pt x="145440" y="5753"/>
                  </a:lnTo>
                  <a:lnTo>
                    <a:pt x="108724" y="18719"/>
                  </a:lnTo>
                  <a:lnTo>
                    <a:pt x="75247" y="38519"/>
                  </a:lnTo>
                  <a:lnTo>
                    <a:pt x="46799" y="64071"/>
                  </a:lnTo>
                  <a:lnTo>
                    <a:pt x="20167" y="102590"/>
                  </a:lnTo>
                  <a:lnTo>
                    <a:pt x="4330" y="146519"/>
                  </a:lnTo>
                  <a:lnTo>
                    <a:pt x="368" y="183235"/>
                  </a:lnTo>
                  <a:lnTo>
                    <a:pt x="0" y="183235"/>
                  </a:lnTo>
                  <a:lnTo>
                    <a:pt x="4330" y="221399"/>
                  </a:lnTo>
                  <a:lnTo>
                    <a:pt x="16929" y="257759"/>
                  </a:lnTo>
                  <a:lnTo>
                    <a:pt x="37084" y="290880"/>
                  </a:lnTo>
                  <a:lnTo>
                    <a:pt x="64439" y="319316"/>
                  </a:lnTo>
                  <a:lnTo>
                    <a:pt x="97205" y="341630"/>
                  </a:lnTo>
                  <a:lnTo>
                    <a:pt x="134289" y="357111"/>
                  </a:lnTo>
                  <a:lnTo>
                    <a:pt x="173888" y="365036"/>
                  </a:lnTo>
                  <a:lnTo>
                    <a:pt x="194043" y="366115"/>
                  </a:lnTo>
                  <a:lnTo>
                    <a:pt x="204127" y="365760"/>
                  </a:lnTo>
                  <a:lnTo>
                    <a:pt x="253809" y="357111"/>
                  </a:lnTo>
                  <a:lnTo>
                    <a:pt x="290880" y="341274"/>
                  </a:lnTo>
                  <a:lnTo>
                    <a:pt x="323646" y="318960"/>
                  </a:lnTo>
                  <a:lnTo>
                    <a:pt x="350647" y="290512"/>
                  </a:lnTo>
                  <a:lnTo>
                    <a:pt x="371170" y="257390"/>
                  </a:lnTo>
                  <a:lnTo>
                    <a:pt x="383400" y="221030"/>
                  </a:lnTo>
                  <a:lnTo>
                    <a:pt x="387731" y="182880"/>
                  </a:lnTo>
                  <a:lnTo>
                    <a:pt x="387362" y="173151"/>
                  </a:lnTo>
                  <a:lnTo>
                    <a:pt x="380885" y="135356"/>
                  </a:lnTo>
                  <a:lnTo>
                    <a:pt x="366483" y="99720"/>
                  </a:lnTo>
                  <a:lnTo>
                    <a:pt x="344525" y="67678"/>
                  </a:lnTo>
                  <a:lnTo>
                    <a:pt x="315722" y="40678"/>
                  </a:lnTo>
                  <a:lnTo>
                    <a:pt x="281889" y="19799"/>
                  </a:lnTo>
                  <a:lnTo>
                    <a:pt x="244081" y="6108"/>
                  </a:lnTo>
                  <a:lnTo>
                    <a:pt x="204127" y="355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9" name="object 99" descr=""/>
            <p:cNvSpPr/>
            <p:nvPr/>
          </p:nvSpPr>
          <p:spPr>
            <a:xfrm>
              <a:off x="5452554" y="4231805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5">
                  <a:moveTo>
                    <a:pt x="368" y="183235"/>
                  </a:moveTo>
                  <a:lnTo>
                    <a:pt x="723" y="173875"/>
                  </a:lnTo>
                  <a:lnTo>
                    <a:pt x="1447" y="164871"/>
                  </a:lnTo>
                  <a:lnTo>
                    <a:pt x="12242" y="119519"/>
                  </a:lnTo>
                  <a:lnTo>
                    <a:pt x="34925" y="78828"/>
                  </a:lnTo>
                  <a:lnTo>
                    <a:pt x="53644" y="57238"/>
                  </a:lnTo>
                  <a:lnTo>
                    <a:pt x="60490" y="50393"/>
                  </a:lnTo>
                  <a:lnTo>
                    <a:pt x="91440" y="27711"/>
                  </a:lnTo>
                  <a:lnTo>
                    <a:pt x="126720" y="11518"/>
                  </a:lnTo>
                  <a:lnTo>
                    <a:pt x="136080" y="8636"/>
                  </a:lnTo>
                  <a:lnTo>
                    <a:pt x="145440" y="5753"/>
                  </a:lnTo>
                  <a:lnTo>
                    <a:pt x="155168" y="3949"/>
                  </a:lnTo>
                  <a:lnTo>
                    <a:pt x="164528" y="2159"/>
                  </a:lnTo>
                  <a:lnTo>
                    <a:pt x="174244" y="1079"/>
                  </a:lnTo>
                  <a:lnTo>
                    <a:pt x="184327" y="355"/>
                  </a:lnTo>
                  <a:lnTo>
                    <a:pt x="194043" y="0"/>
                  </a:lnTo>
                  <a:lnTo>
                    <a:pt x="234365" y="3949"/>
                  </a:lnTo>
                  <a:lnTo>
                    <a:pt x="272884" y="15836"/>
                  </a:lnTo>
                  <a:lnTo>
                    <a:pt x="307809" y="34912"/>
                  </a:lnTo>
                  <a:lnTo>
                    <a:pt x="337680" y="60477"/>
                  </a:lnTo>
                  <a:lnTo>
                    <a:pt x="361810" y="91440"/>
                  </a:lnTo>
                  <a:lnTo>
                    <a:pt x="378002" y="126352"/>
                  </a:lnTo>
                  <a:lnTo>
                    <a:pt x="386651" y="163791"/>
                  </a:lnTo>
                  <a:lnTo>
                    <a:pt x="387731" y="182880"/>
                  </a:lnTo>
                  <a:lnTo>
                    <a:pt x="383400" y="221030"/>
                  </a:lnTo>
                  <a:lnTo>
                    <a:pt x="374764" y="248399"/>
                  </a:lnTo>
                  <a:lnTo>
                    <a:pt x="371170" y="257390"/>
                  </a:lnTo>
                  <a:lnTo>
                    <a:pt x="350647" y="290512"/>
                  </a:lnTo>
                  <a:lnTo>
                    <a:pt x="323646" y="318960"/>
                  </a:lnTo>
                  <a:lnTo>
                    <a:pt x="307809" y="330835"/>
                  </a:lnTo>
                  <a:lnTo>
                    <a:pt x="299529" y="336600"/>
                  </a:lnTo>
                  <a:lnTo>
                    <a:pt x="263525" y="353872"/>
                  </a:lnTo>
                  <a:lnTo>
                    <a:pt x="224282" y="363956"/>
                  </a:lnTo>
                  <a:lnTo>
                    <a:pt x="194043" y="366115"/>
                  </a:lnTo>
                  <a:lnTo>
                    <a:pt x="153720" y="362153"/>
                  </a:lnTo>
                  <a:lnTo>
                    <a:pt x="115201" y="350278"/>
                  </a:lnTo>
                  <a:lnTo>
                    <a:pt x="80289" y="331190"/>
                  </a:lnTo>
                  <a:lnTo>
                    <a:pt x="50050" y="305638"/>
                  </a:lnTo>
                  <a:lnTo>
                    <a:pt x="26288" y="274675"/>
                  </a:lnTo>
                  <a:lnTo>
                    <a:pt x="9728" y="239750"/>
                  </a:lnTo>
                  <a:lnTo>
                    <a:pt x="1079" y="202311"/>
                  </a:lnTo>
                  <a:lnTo>
                    <a:pt x="0" y="183235"/>
                  </a:lnTo>
                  <a:lnTo>
                    <a:pt x="368" y="183235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00" name="object 100" descr=""/>
          <p:cNvGrpSpPr/>
          <p:nvPr/>
        </p:nvGrpSpPr>
        <p:grpSpPr>
          <a:xfrm>
            <a:off x="4180679" y="4223885"/>
            <a:ext cx="403860" cy="382270"/>
            <a:chOff x="4180679" y="4223885"/>
            <a:chExt cx="403860" cy="382270"/>
          </a:xfrm>
        </p:grpSpPr>
        <p:sp>
          <p:nvSpPr>
            <p:cNvPr id="101" name="object 101" descr=""/>
            <p:cNvSpPr/>
            <p:nvPr/>
          </p:nvSpPr>
          <p:spPr>
            <a:xfrm>
              <a:off x="4188599" y="4231805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5">
                  <a:moveTo>
                    <a:pt x="194043" y="0"/>
                  </a:moveTo>
                  <a:lnTo>
                    <a:pt x="145440" y="5753"/>
                  </a:lnTo>
                  <a:lnTo>
                    <a:pt x="108724" y="18719"/>
                  </a:lnTo>
                  <a:lnTo>
                    <a:pt x="75234" y="38519"/>
                  </a:lnTo>
                  <a:lnTo>
                    <a:pt x="46799" y="64071"/>
                  </a:lnTo>
                  <a:lnTo>
                    <a:pt x="20154" y="102590"/>
                  </a:lnTo>
                  <a:lnTo>
                    <a:pt x="4318" y="146519"/>
                  </a:lnTo>
                  <a:lnTo>
                    <a:pt x="355" y="183235"/>
                  </a:lnTo>
                  <a:lnTo>
                    <a:pt x="0" y="183235"/>
                  </a:lnTo>
                  <a:lnTo>
                    <a:pt x="4318" y="221399"/>
                  </a:lnTo>
                  <a:lnTo>
                    <a:pt x="16916" y="257759"/>
                  </a:lnTo>
                  <a:lnTo>
                    <a:pt x="37084" y="290880"/>
                  </a:lnTo>
                  <a:lnTo>
                    <a:pt x="64439" y="319316"/>
                  </a:lnTo>
                  <a:lnTo>
                    <a:pt x="97205" y="341630"/>
                  </a:lnTo>
                  <a:lnTo>
                    <a:pt x="134277" y="357111"/>
                  </a:lnTo>
                  <a:lnTo>
                    <a:pt x="173875" y="365036"/>
                  </a:lnTo>
                  <a:lnTo>
                    <a:pt x="194043" y="366115"/>
                  </a:lnTo>
                  <a:lnTo>
                    <a:pt x="204114" y="365760"/>
                  </a:lnTo>
                  <a:lnTo>
                    <a:pt x="253796" y="357111"/>
                  </a:lnTo>
                  <a:lnTo>
                    <a:pt x="290880" y="341274"/>
                  </a:lnTo>
                  <a:lnTo>
                    <a:pt x="323634" y="318960"/>
                  </a:lnTo>
                  <a:lnTo>
                    <a:pt x="350634" y="290512"/>
                  </a:lnTo>
                  <a:lnTo>
                    <a:pt x="371157" y="257390"/>
                  </a:lnTo>
                  <a:lnTo>
                    <a:pt x="383400" y="221030"/>
                  </a:lnTo>
                  <a:lnTo>
                    <a:pt x="387718" y="182880"/>
                  </a:lnTo>
                  <a:lnTo>
                    <a:pt x="387362" y="173151"/>
                  </a:lnTo>
                  <a:lnTo>
                    <a:pt x="380885" y="135356"/>
                  </a:lnTo>
                  <a:lnTo>
                    <a:pt x="366483" y="99720"/>
                  </a:lnTo>
                  <a:lnTo>
                    <a:pt x="344525" y="67678"/>
                  </a:lnTo>
                  <a:lnTo>
                    <a:pt x="315722" y="40678"/>
                  </a:lnTo>
                  <a:lnTo>
                    <a:pt x="281876" y="19799"/>
                  </a:lnTo>
                  <a:lnTo>
                    <a:pt x="244081" y="6108"/>
                  </a:lnTo>
                  <a:lnTo>
                    <a:pt x="204114" y="355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2" name="object 102" descr=""/>
            <p:cNvSpPr/>
            <p:nvPr/>
          </p:nvSpPr>
          <p:spPr>
            <a:xfrm>
              <a:off x="4188599" y="4231805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5">
                  <a:moveTo>
                    <a:pt x="355" y="183235"/>
                  </a:moveTo>
                  <a:lnTo>
                    <a:pt x="723" y="173875"/>
                  </a:lnTo>
                  <a:lnTo>
                    <a:pt x="1435" y="164871"/>
                  </a:lnTo>
                  <a:lnTo>
                    <a:pt x="12242" y="119519"/>
                  </a:lnTo>
                  <a:lnTo>
                    <a:pt x="34925" y="78828"/>
                  </a:lnTo>
                  <a:lnTo>
                    <a:pt x="53644" y="57238"/>
                  </a:lnTo>
                  <a:lnTo>
                    <a:pt x="60477" y="50393"/>
                  </a:lnTo>
                  <a:lnTo>
                    <a:pt x="91440" y="27711"/>
                  </a:lnTo>
                  <a:lnTo>
                    <a:pt x="126720" y="11518"/>
                  </a:lnTo>
                  <a:lnTo>
                    <a:pt x="136080" y="8636"/>
                  </a:lnTo>
                  <a:lnTo>
                    <a:pt x="145440" y="5753"/>
                  </a:lnTo>
                  <a:lnTo>
                    <a:pt x="155155" y="3949"/>
                  </a:lnTo>
                  <a:lnTo>
                    <a:pt x="164515" y="2159"/>
                  </a:lnTo>
                  <a:lnTo>
                    <a:pt x="174244" y="1079"/>
                  </a:lnTo>
                  <a:lnTo>
                    <a:pt x="184315" y="355"/>
                  </a:lnTo>
                  <a:lnTo>
                    <a:pt x="194043" y="0"/>
                  </a:lnTo>
                  <a:lnTo>
                    <a:pt x="234365" y="3949"/>
                  </a:lnTo>
                  <a:lnTo>
                    <a:pt x="272884" y="15836"/>
                  </a:lnTo>
                  <a:lnTo>
                    <a:pt x="307797" y="34912"/>
                  </a:lnTo>
                  <a:lnTo>
                    <a:pt x="337680" y="60477"/>
                  </a:lnTo>
                  <a:lnTo>
                    <a:pt x="361797" y="91440"/>
                  </a:lnTo>
                  <a:lnTo>
                    <a:pt x="378002" y="126352"/>
                  </a:lnTo>
                  <a:lnTo>
                    <a:pt x="386638" y="163791"/>
                  </a:lnTo>
                  <a:lnTo>
                    <a:pt x="387718" y="182880"/>
                  </a:lnTo>
                  <a:lnTo>
                    <a:pt x="383400" y="221030"/>
                  </a:lnTo>
                  <a:lnTo>
                    <a:pt x="371157" y="257390"/>
                  </a:lnTo>
                  <a:lnTo>
                    <a:pt x="350634" y="290512"/>
                  </a:lnTo>
                  <a:lnTo>
                    <a:pt x="323634" y="318960"/>
                  </a:lnTo>
                  <a:lnTo>
                    <a:pt x="290880" y="341274"/>
                  </a:lnTo>
                  <a:lnTo>
                    <a:pt x="253796" y="357111"/>
                  </a:lnTo>
                  <a:lnTo>
                    <a:pt x="214198" y="365036"/>
                  </a:lnTo>
                  <a:lnTo>
                    <a:pt x="194043" y="366115"/>
                  </a:lnTo>
                  <a:lnTo>
                    <a:pt x="153720" y="362153"/>
                  </a:lnTo>
                  <a:lnTo>
                    <a:pt x="115201" y="350278"/>
                  </a:lnTo>
                  <a:lnTo>
                    <a:pt x="80276" y="331190"/>
                  </a:lnTo>
                  <a:lnTo>
                    <a:pt x="50037" y="305638"/>
                  </a:lnTo>
                  <a:lnTo>
                    <a:pt x="26276" y="274675"/>
                  </a:lnTo>
                  <a:lnTo>
                    <a:pt x="9715" y="239750"/>
                  </a:lnTo>
                  <a:lnTo>
                    <a:pt x="1079" y="202311"/>
                  </a:lnTo>
                  <a:lnTo>
                    <a:pt x="0" y="183235"/>
                  </a:lnTo>
                  <a:lnTo>
                    <a:pt x="355" y="183235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03" name="object 103" descr=""/>
          <p:cNvGrpSpPr/>
          <p:nvPr/>
        </p:nvGrpSpPr>
        <p:grpSpPr>
          <a:xfrm>
            <a:off x="6073564" y="2896925"/>
            <a:ext cx="403860" cy="382270"/>
            <a:chOff x="6073564" y="2896925"/>
            <a:chExt cx="403860" cy="382270"/>
          </a:xfrm>
        </p:grpSpPr>
        <p:sp>
          <p:nvSpPr>
            <p:cNvPr id="104" name="object 104" descr=""/>
            <p:cNvSpPr/>
            <p:nvPr/>
          </p:nvSpPr>
          <p:spPr>
            <a:xfrm>
              <a:off x="6081484" y="2904845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5">
                  <a:moveTo>
                    <a:pt x="194030" y="0"/>
                  </a:moveTo>
                  <a:lnTo>
                    <a:pt x="145440" y="5753"/>
                  </a:lnTo>
                  <a:lnTo>
                    <a:pt x="108711" y="18719"/>
                  </a:lnTo>
                  <a:lnTo>
                    <a:pt x="75234" y="38519"/>
                  </a:lnTo>
                  <a:lnTo>
                    <a:pt x="46799" y="64071"/>
                  </a:lnTo>
                  <a:lnTo>
                    <a:pt x="20154" y="102590"/>
                  </a:lnTo>
                  <a:lnTo>
                    <a:pt x="4317" y="146519"/>
                  </a:lnTo>
                  <a:lnTo>
                    <a:pt x="355" y="183235"/>
                  </a:lnTo>
                  <a:lnTo>
                    <a:pt x="0" y="183235"/>
                  </a:lnTo>
                  <a:lnTo>
                    <a:pt x="4317" y="221399"/>
                  </a:lnTo>
                  <a:lnTo>
                    <a:pt x="16916" y="257759"/>
                  </a:lnTo>
                  <a:lnTo>
                    <a:pt x="37071" y="290868"/>
                  </a:lnTo>
                  <a:lnTo>
                    <a:pt x="64439" y="319316"/>
                  </a:lnTo>
                  <a:lnTo>
                    <a:pt x="97193" y="341629"/>
                  </a:lnTo>
                  <a:lnTo>
                    <a:pt x="134277" y="357111"/>
                  </a:lnTo>
                  <a:lnTo>
                    <a:pt x="173875" y="365036"/>
                  </a:lnTo>
                  <a:lnTo>
                    <a:pt x="194030" y="366115"/>
                  </a:lnTo>
                  <a:lnTo>
                    <a:pt x="204114" y="365760"/>
                  </a:lnTo>
                  <a:lnTo>
                    <a:pt x="253796" y="357111"/>
                  </a:lnTo>
                  <a:lnTo>
                    <a:pt x="290880" y="341274"/>
                  </a:lnTo>
                  <a:lnTo>
                    <a:pt x="323634" y="318960"/>
                  </a:lnTo>
                  <a:lnTo>
                    <a:pt x="350634" y="290512"/>
                  </a:lnTo>
                  <a:lnTo>
                    <a:pt x="371157" y="257390"/>
                  </a:lnTo>
                  <a:lnTo>
                    <a:pt x="383400" y="221030"/>
                  </a:lnTo>
                  <a:lnTo>
                    <a:pt x="387718" y="182879"/>
                  </a:lnTo>
                  <a:lnTo>
                    <a:pt x="387350" y="173151"/>
                  </a:lnTo>
                  <a:lnTo>
                    <a:pt x="380872" y="135356"/>
                  </a:lnTo>
                  <a:lnTo>
                    <a:pt x="366471" y="99720"/>
                  </a:lnTo>
                  <a:lnTo>
                    <a:pt x="344512" y="67678"/>
                  </a:lnTo>
                  <a:lnTo>
                    <a:pt x="315721" y="40678"/>
                  </a:lnTo>
                  <a:lnTo>
                    <a:pt x="281876" y="19799"/>
                  </a:lnTo>
                  <a:lnTo>
                    <a:pt x="244081" y="6108"/>
                  </a:lnTo>
                  <a:lnTo>
                    <a:pt x="204114" y="355"/>
                  </a:lnTo>
                  <a:lnTo>
                    <a:pt x="194030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5" name="object 105" descr=""/>
            <p:cNvSpPr/>
            <p:nvPr/>
          </p:nvSpPr>
          <p:spPr>
            <a:xfrm>
              <a:off x="6081484" y="2904845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5">
                  <a:moveTo>
                    <a:pt x="355" y="183235"/>
                  </a:moveTo>
                  <a:lnTo>
                    <a:pt x="711" y="173875"/>
                  </a:lnTo>
                  <a:lnTo>
                    <a:pt x="1435" y="164871"/>
                  </a:lnTo>
                  <a:lnTo>
                    <a:pt x="12230" y="119519"/>
                  </a:lnTo>
                  <a:lnTo>
                    <a:pt x="34912" y="78828"/>
                  </a:lnTo>
                  <a:lnTo>
                    <a:pt x="60477" y="50393"/>
                  </a:lnTo>
                  <a:lnTo>
                    <a:pt x="91439" y="27711"/>
                  </a:lnTo>
                  <a:lnTo>
                    <a:pt x="126720" y="11518"/>
                  </a:lnTo>
                  <a:lnTo>
                    <a:pt x="136080" y="8636"/>
                  </a:lnTo>
                  <a:lnTo>
                    <a:pt x="145440" y="5753"/>
                  </a:lnTo>
                  <a:lnTo>
                    <a:pt x="155155" y="3949"/>
                  </a:lnTo>
                  <a:lnTo>
                    <a:pt x="164515" y="2159"/>
                  </a:lnTo>
                  <a:lnTo>
                    <a:pt x="174231" y="1079"/>
                  </a:lnTo>
                  <a:lnTo>
                    <a:pt x="184315" y="355"/>
                  </a:lnTo>
                  <a:lnTo>
                    <a:pt x="194030" y="0"/>
                  </a:lnTo>
                  <a:lnTo>
                    <a:pt x="234353" y="3949"/>
                  </a:lnTo>
                  <a:lnTo>
                    <a:pt x="272872" y="15836"/>
                  </a:lnTo>
                  <a:lnTo>
                    <a:pt x="307797" y="34912"/>
                  </a:lnTo>
                  <a:lnTo>
                    <a:pt x="337680" y="60477"/>
                  </a:lnTo>
                  <a:lnTo>
                    <a:pt x="361797" y="91439"/>
                  </a:lnTo>
                  <a:lnTo>
                    <a:pt x="377990" y="126352"/>
                  </a:lnTo>
                  <a:lnTo>
                    <a:pt x="386638" y="163791"/>
                  </a:lnTo>
                  <a:lnTo>
                    <a:pt x="387718" y="182879"/>
                  </a:lnTo>
                  <a:lnTo>
                    <a:pt x="383400" y="221030"/>
                  </a:lnTo>
                  <a:lnTo>
                    <a:pt x="374751" y="248399"/>
                  </a:lnTo>
                  <a:lnTo>
                    <a:pt x="371157" y="257390"/>
                  </a:lnTo>
                  <a:lnTo>
                    <a:pt x="350634" y="290512"/>
                  </a:lnTo>
                  <a:lnTo>
                    <a:pt x="323634" y="318960"/>
                  </a:lnTo>
                  <a:lnTo>
                    <a:pt x="290880" y="341274"/>
                  </a:lnTo>
                  <a:lnTo>
                    <a:pt x="253796" y="357111"/>
                  </a:lnTo>
                  <a:lnTo>
                    <a:pt x="214198" y="365036"/>
                  </a:lnTo>
                  <a:lnTo>
                    <a:pt x="194030" y="366115"/>
                  </a:lnTo>
                  <a:lnTo>
                    <a:pt x="153720" y="362153"/>
                  </a:lnTo>
                  <a:lnTo>
                    <a:pt x="115201" y="350278"/>
                  </a:lnTo>
                  <a:lnTo>
                    <a:pt x="80276" y="331190"/>
                  </a:lnTo>
                  <a:lnTo>
                    <a:pt x="50037" y="305638"/>
                  </a:lnTo>
                  <a:lnTo>
                    <a:pt x="26276" y="274675"/>
                  </a:lnTo>
                  <a:lnTo>
                    <a:pt x="21234" y="266395"/>
                  </a:lnTo>
                  <a:lnTo>
                    <a:pt x="6832" y="230759"/>
                  </a:lnTo>
                  <a:lnTo>
                    <a:pt x="355" y="192951"/>
                  </a:lnTo>
                  <a:lnTo>
                    <a:pt x="0" y="183235"/>
                  </a:lnTo>
                  <a:lnTo>
                    <a:pt x="355" y="183235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06" name="object 106" descr=""/>
          <p:cNvGrpSpPr/>
          <p:nvPr/>
        </p:nvGrpSpPr>
        <p:grpSpPr>
          <a:xfrm>
            <a:off x="5444634" y="3521879"/>
            <a:ext cx="403860" cy="382270"/>
            <a:chOff x="5444634" y="3521879"/>
            <a:chExt cx="403860" cy="382270"/>
          </a:xfrm>
        </p:grpSpPr>
        <p:sp>
          <p:nvSpPr>
            <p:cNvPr id="107" name="object 107" descr=""/>
            <p:cNvSpPr/>
            <p:nvPr/>
          </p:nvSpPr>
          <p:spPr>
            <a:xfrm>
              <a:off x="5452554" y="3529799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5">
                  <a:moveTo>
                    <a:pt x="194043" y="0"/>
                  </a:moveTo>
                  <a:lnTo>
                    <a:pt x="145440" y="5765"/>
                  </a:lnTo>
                  <a:lnTo>
                    <a:pt x="108724" y="18719"/>
                  </a:lnTo>
                  <a:lnTo>
                    <a:pt x="75247" y="38519"/>
                  </a:lnTo>
                  <a:lnTo>
                    <a:pt x="46799" y="64084"/>
                  </a:lnTo>
                  <a:lnTo>
                    <a:pt x="20167" y="102603"/>
                  </a:lnTo>
                  <a:lnTo>
                    <a:pt x="4330" y="146519"/>
                  </a:lnTo>
                  <a:lnTo>
                    <a:pt x="368" y="183235"/>
                  </a:lnTo>
                  <a:lnTo>
                    <a:pt x="0" y="183235"/>
                  </a:lnTo>
                  <a:lnTo>
                    <a:pt x="4330" y="221399"/>
                  </a:lnTo>
                  <a:lnTo>
                    <a:pt x="16929" y="257759"/>
                  </a:lnTo>
                  <a:lnTo>
                    <a:pt x="37084" y="290880"/>
                  </a:lnTo>
                  <a:lnTo>
                    <a:pt x="64439" y="319316"/>
                  </a:lnTo>
                  <a:lnTo>
                    <a:pt x="97205" y="341642"/>
                  </a:lnTo>
                  <a:lnTo>
                    <a:pt x="134289" y="357123"/>
                  </a:lnTo>
                  <a:lnTo>
                    <a:pt x="173888" y="365036"/>
                  </a:lnTo>
                  <a:lnTo>
                    <a:pt x="194043" y="366115"/>
                  </a:lnTo>
                  <a:lnTo>
                    <a:pt x="204127" y="365759"/>
                  </a:lnTo>
                  <a:lnTo>
                    <a:pt x="253809" y="357123"/>
                  </a:lnTo>
                  <a:lnTo>
                    <a:pt x="290880" y="341274"/>
                  </a:lnTo>
                  <a:lnTo>
                    <a:pt x="323646" y="318960"/>
                  </a:lnTo>
                  <a:lnTo>
                    <a:pt x="350647" y="290525"/>
                  </a:lnTo>
                  <a:lnTo>
                    <a:pt x="371170" y="257403"/>
                  </a:lnTo>
                  <a:lnTo>
                    <a:pt x="383400" y="221043"/>
                  </a:lnTo>
                  <a:lnTo>
                    <a:pt x="387731" y="182879"/>
                  </a:lnTo>
                  <a:lnTo>
                    <a:pt x="387362" y="173164"/>
                  </a:lnTo>
                  <a:lnTo>
                    <a:pt x="380885" y="135356"/>
                  </a:lnTo>
                  <a:lnTo>
                    <a:pt x="366483" y="99720"/>
                  </a:lnTo>
                  <a:lnTo>
                    <a:pt x="344525" y="67678"/>
                  </a:lnTo>
                  <a:lnTo>
                    <a:pt x="315722" y="40678"/>
                  </a:lnTo>
                  <a:lnTo>
                    <a:pt x="281889" y="19799"/>
                  </a:lnTo>
                  <a:lnTo>
                    <a:pt x="244081" y="6121"/>
                  </a:lnTo>
                  <a:lnTo>
                    <a:pt x="204127" y="355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8" name="object 108" descr=""/>
            <p:cNvSpPr/>
            <p:nvPr/>
          </p:nvSpPr>
          <p:spPr>
            <a:xfrm>
              <a:off x="5452554" y="3529799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5">
                  <a:moveTo>
                    <a:pt x="368" y="183235"/>
                  </a:moveTo>
                  <a:lnTo>
                    <a:pt x="723" y="173875"/>
                  </a:lnTo>
                  <a:lnTo>
                    <a:pt x="1447" y="164884"/>
                  </a:lnTo>
                  <a:lnTo>
                    <a:pt x="12242" y="119519"/>
                  </a:lnTo>
                  <a:lnTo>
                    <a:pt x="34925" y="78841"/>
                  </a:lnTo>
                  <a:lnTo>
                    <a:pt x="60490" y="50406"/>
                  </a:lnTo>
                  <a:lnTo>
                    <a:pt x="91440" y="27724"/>
                  </a:lnTo>
                  <a:lnTo>
                    <a:pt x="117729" y="15125"/>
                  </a:lnTo>
                  <a:lnTo>
                    <a:pt x="126720" y="11518"/>
                  </a:lnTo>
                  <a:lnTo>
                    <a:pt x="136080" y="8636"/>
                  </a:lnTo>
                  <a:lnTo>
                    <a:pt x="145440" y="5765"/>
                  </a:lnTo>
                  <a:lnTo>
                    <a:pt x="155168" y="3962"/>
                  </a:lnTo>
                  <a:lnTo>
                    <a:pt x="164528" y="2159"/>
                  </a:lnTo>
                  <a:lnTo>
                    <a:pt x="174244" y="1079"/>
                  </a:lnTo>
                  <a:lnTo>
                    <a:pt x="184327" y="355"/>
                  </a:lnTo>
                  <a:lnTo>
                    <a:pt x="194043" y="0"/>
                  </a:lnTo>
                  <a:lnTo>
                    <a:pt x="234365" y="3962"/>
                  </a:lnTo>
                  <a:lnTo>
                    <a:pt x="272884" y="15836"/>
                  </a:lnTo>
                  <a:lnTo>
                    <a:pt x="307809" y="34925"/>
                  </a:lnTo>
                  <a:lnTo>
                    <a:pt x="337680" y="60477"/>
                  </a:lnTo>
                  <a:lnTo>
                    <a:pt x="361810" y="91439"/>
                  </a:lnTo>
                  <a:lnTo>
                    <a:pt x="378002" y="126364"/>
                  </a:lnTo>
                  <a:lnTo>
                    <a:pt x="386651" y="163804"/>
                  </a:lnTo>
                  <a:lnTo>
                    <a:pt x="387731" y="182879"/>
                  </a:lnTo>
                  <a:lnTo>
                    <a:pt x="383400" y="221043"/>
                  </a:lnTo>
                  <a:lnTo>
                    <a:pt x="374764" y="248399"/>
                  </a:lnTo>
                  <a:lnTo>
                    <a:pt x="371170" y="257403"/>
                  </a:lnTo>
                  <a:lnTo>
                    <a:pt x="350647" y="290525"/>
                  </a:lnTo>
                  <a:lnTo>
                    <a:pt x="323646" y="318960"/>
                  </a:lnTo>
                  <a:lnTo>
                    <a:pt x="307809" y="330834"/>
                  </a:lnTo>
                  <a:lnTo>
                    <a:pt x="299529" y="336600"/>
                  </a:lnTo>
                  <a:lnTo>
                    <a:pt x="263525" y="353885"/>
                  </a:lnTo>
                  <a:lnTo>
                    <a:pt x="244081" y="359638"/>
                  </a:lnTo>
                  <a:lnTo>
                    <a:pt x="234365" y="362165"/>
                  </a:lnTo>
                  <a:lnTo>
                    <a:pt x="224282" y="363956"/>
                  </a:lnTo>
                  <a:lnTo>
                    <a:pt x="214210" y="365036"/>
                  </a:lnTo>
                  <a:lnTo>
                    <a:pt x="204127" y="365759"/>
                  </a:lnTo>
                  <a:lnTo>
                    <a:pt x="194043" y="366115"/>
                  </a:lnTo>
                  <a:lnTo>
                    <a:pt x="153720" y="362165"/>
                  </a:lnTo>
                  <a:lnTo>
                    <a:pt x="115201" y="350278"/>
                  </a:lnTo>
                  <a:lnTo>
                    <a:pt x="80289" y="331203"/>
                  </a:lnTo>
                  <a:lnTo>
                    <a:pt x="50050" y="305638"/>
                  </a:lnTo>
                  <a:lnTo>
                    <a:pt x="26288" y="274675"/>
                  </a:lnTo>
                  <a:lnTo>
                    <a:pt x="9728" y="239763"/>
                  </a:lnTo>
                  <a:lnTo>
                    <a:pt x="1079" y="202323"/>
                  </a:lnTo>
                  <a:lnTo>
                    <a:pt x="0" y="183235"/>
                  </a:lnTo>
                  <a:lnTo>
                    <a:pt x="368" y="183235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09" name="object 109" descr=""/>
          <p:cNvGrpSpPr/>
          <p:nvPr/>
        </p:nvGrpSpPr>
        <p:grpSpPr>
          <a:xfrm>
            <a:off x="10028877" y="4207679"/>
            <a:ext cx="403860" cy="382270"/>
            <a:chOff x="10028877" y="4207679"/>
            <a:chExt cx="403860" cy="382270"/>
          </a:xfrm>
        </p:grpSpPr>
        <p:sp>
          <p:nvSpPr>
            <p:cNvPr id="110" name="object 110" descr=""/>
            <p:cNvSpPr/>
            <p:nvPr/>
          </p:nvSpPr>
          <p:spPr>
            <a:xfrm>
              <a:off x="10036797" y="4215599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194043" y="0"/>
                  </a:moveTo>
                  <a:lnTo>
                    <a:pt x="145440" y="5765"/>
                  </a:lnTo>
                  <a:lnTo>
                    <a:pt x="108724" y="18719"/>
                  </a:lnTo>
                  <a:lnTo>
                    <a:pt x="75247" y="38519"/>
                  </a:lnTo>
                  <a:lnTo>
                    <a:pt x="46799" y="64084"/>
                  </a:lnTo>
                  <a:lnTo>
                    <a:pt x="20167" y="102603"/>
                  </a:lnTo>
                  <a:lnTo>
                    <a:pt x="4318" y="146519"/>
                  </a:lnTo>
                  <a:lnTo>
                    <a:pt x="368" y="183235"/>
                  </a:lnTo>
                  <a:lnTo>
                    <a:pt x="0" y="183235"/>
                  </a:lnTo>
                  <a:lnTo>
                    <a:pt x="4318" y="221399"/>
                  </a:lnTo>
                  <a:lnTo>
                    <a:pt x="16916" y="257759"/>
                  </a:lnTo>
                  <a:lnTo>
                    <a:pt x="37084" y="290880"/>
                  </a:lnTo>
                  <a:lnTo>
                    <a:pt x="64439" y="319316"/>
                  </a:lnTo>
                  <a:lnTo>
                    <a:pt x="97205" y="341642"/>
                  </a:lnTo>
                  <a:lnTo>
                    <a:pt x="134277" y="357123"/>
                  </a:lnTo>
                  <a:lnTo>
                    <a:pt x="173888" y="365036"/>
                  </a:lnTo>
                  <a:lnTo>
                    <a:pt x="194043" y="366115"/>
                  </a:lnTo>
                  <a:lnTo>
                    <a:pt x="204127" y="365759"/>
                  </a:lnTo>
                  <a:lnTo>
                    <a:pt x="253796" y="357123"/>
                  </a:lnTo>
                  <a:lnTo>
                    <a:pt x="290880" y="341274"/>
                  </a:lnTo>
                  <a:lnTo>
                    <a:pt x="323646" y="318960"/>
                  </a:lnTo>
                  <a:lnTo>
                    <a:pt x="350647" y="290525"/>
                  </a:lnTo>
                  <a:lnTo>
                    <a:pt x="371157" y="257403"/>
                  </a:lnTo>
                  <a:lnTo>
                    <a:pt x="383400" y="221043"/>
                  </a:lnTo>
                  <a:lnTo>
                    <a:pt x="387718" y="182879"/>
                  </a:lnTo>
                  <a:lnTo>
                    <a:pt x="387362" y="173164"/>
                  </a:lnTo>
                  <a:lnTo>
                    <a:pt x="380885" y="135356"/>
                  </a:lnTo>
                  <a:lnTo>
                    <a:pt x="366483" y="99720"/>
                  </a:lnTo>
                  <a:lnTo>
                    <a:pt x="344525" y="67678"/>
                  </a:lnTo>
                  <a:lnTo>
                    <a:pt x="315722" y="40678"/>
                  </a:lnTo>
                  <a:lnTo>
                    <a:pt x="281876" y="19799"/>
                  </a:lnTo>
                  <a:lnTo>
                    <a:pt x="244081" y="6121"/>
                  </a:lnTo>
                  <a:lnTo>
                    <a:pt x="204127" y="355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1" name="object 111" descr=""/>
            <p:cNvSpPr/>
            <p:nvPr/>
          </p:nvSpPr>
          <p:spPr>
            <a:xfrm>
              <a:off x="10036797" y="4215599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368" y="183235"/>
                  </a:moveTo>
                  <a:lnTo>
                    <a:pt x="723" y="173875"/>
                  </a:lnTo>
                  <a:lnTo>
                    <a:pt x="1447" y="164884"/>
                  </a:lnTo>
                  <a:lnTo>
                    <a:pt x="12242" y="119519"/>
                  </a:lnTo>
                  <a:lnTo>
                    <a:pt x="34925" y="78841"/>
                  </a:lnTo>
                  <a:lnTo>
                    <a:pt x="60477" y="50406"/>
                  </a:lnTo>
                  <a:lnTo>
                    <a:pt x="91440" y="27724"/>
                  </a:lnTo>
                  <a:lnTo>
                    <a:pt x="117728" y="15125"/>
                  </a:lnTo>
                  <a:lnTo>
                    <a:pt x="126720" y="11518"/>
                  </a:lnTo>
                  <a:lnTo>
                    <a:pt x="136080" y="8635"/>
                  </a:lnTo>
                  <a:lnTo>
                    <a:pt x="145440" y="5765"/>
                  </a:lnTo>
                  <a:lnTo>
                    <a:pt x="155168" y="3962"/>
                  </a:lnTo>
                  <a:lnTo>
                    <a:pt x="164528" y="2158"/>
                  </a:lnTo>
                  <a:lnTo>
                    <a:pt x="174244" y="1079"/>
                  </a:lnTo>
                  <a:lnTo>
                    <a:pt x="184327" y="355"/>
                  </a:lnTo>
                  <a:lnTo>
                    <a:pt x="194043" y="0"/>
                  </a:lnTo>
                  <a:lnTo>
                    <a:pt x="234365" y="3962"/>
                  </a:lnTo>
                  <a:lnTo>
                    <a:pt x="272884" y="15836"/>
                  </a:lnTo>
                  <a:lnTo>
                    <a:pt x="307797" y="34925"/>
                  </a:lnTo>
                  <a:lnTo>
                    <a:pt x="337680" y="60477"/>
                  </a:lnTo>
                  <a:lnTo>
                    <a:pt x="361797" y="91439"/>
                  </a:lnTo>
                  <a:lnTo>
                    <a:pt x="378002" y="126364"/>
                  </a:lnTo>
                  <a:lnTo>
                    <a:pt x="386638" y="163804"/>
                  </a:lnTo>
                  <a:lnTo>
                    <a:pt x="387718" y="182879"/>
                  </a:lnTo>
                  <a:lnTo>
                    <a:pt x="383400" y="221043"/>
                  </a:lnTo>
                  <a:lnTo>
                    <a:pt x="371157" y="257403"/>
                  </a:lnTo>
                  <a:lnTo>
                    <a:pt x="350647" y="290525"/>
                  </a:lnTo>
                  <a:lnTo>
                    <a:pt x="323646" y="318960"/>
                  </a:lnTo>
                  <a:lnTo>
                    <a:pt x="307797" y="330834"/>
                  </a:lnTo>
                  <a:lnTo>
                    <a:pt x="299516" y="336600"/>
                  </a:lnTo>
                  <a:lnTo>
                    <a:pt x="263525" y="353885"/>
                  </a:lnTo>
                  <a:lnTo>
                    <a:pt x="244081" y="359638"/>
                  </a:lnTo>
                  <a:lnTo>
                    <a:pt x="234365" y="362165"/>
                  </a:lnTo>
                  <a:lnTo>
                    <a:pt x="224281" y="363956"/>
                  </a:lnTo>
                  <a:lnTo>
                    <a:pt x="214198" y="365036"/>
                  </a:lnTo>
                  <a:lnTo>
                    <a:pt x="204127" y="365759"/>
                  </a:lnTo>
                  <a:lnTo>
                    <a:pt x="194043" y="366115"/>
                  </a:lnTo>
                  <a:lnTo>
                    <a:pt x="153720" y="362165"/>
                  </a:lnTo>
                  <a:lnTo>
                    <a:pt x="115201" y="350278"/>
                  </a:lnTo>
                  <a:lnTo>
                    <a:pt x="80276" y="331203"/>
                  </a:lnTo>
                  <a:lnTo>
                    <a:pt x="50038" y="305638"/>
                  </a:lnTo>
                  <a:lnTo>
                    <a:pt x="26289" y="274675"/>
                  </a:lnTo>
                  <a:lnTo>
                    <a:pt x="21247" y="266395"/>
                  </a:lnTo>
                  <a:lnTo>
                    <a:pt x="6845" y="230758"/>
                  </a:lnTo>
                  <a:lnTo>
                    <a:pt x="368" y="192963"/>
                  </a:lnTo>
                  <a:lnTo>
                    <a:pt x="0" y="183235"/>
                  </a:lnTo>
                  <a:lnTo>
                    <a:pt x="368" y="183235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12" name="object 112" descr=""/>
          <p:cNvGrpSpPr/>
          <p:nvPr/>
        </p:nvGrpSpPr>
        <p:grpSpPr>
          <a:xfrm>
            <a:off x="6708233" y="4207679"/>
            <a:ext cx="403860" cy="382270"/>
            <a:chOff x="6708233" y="4207679"/>
            <a:chExt cx="403860" cy="382270"/>
          </a:xfrm>
        </p:grpSpPr>
        <p:sp>
          <p:nvSpPr>
            <p:cNvPr id="113" name="object 113" descr=""/>
            <p:cNvSpPr/>
            <p:nvPr/>
          </p:nvSpPr>
          <p:spPr>
            <a:xfrm>
              <a:off x="6716153" y="4215599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194043" y="0"/>
                  </a:moveTo>
                  <a:lnTo>
                    <a:pt x="145440" y="5765"/>
                  </a:lnTo>
                  <a:lnTo>
                    <a:pt x="108724" y="18719"/>
                  </a:lnTo>
                  <a:lnTo>
                    <a:pt x="75247" y="38519"/>
                  </a:lnTo>
                  <a:lnTo>
                    <a:pt x="46812" y="64084"/>
                  </a:lnTo>
                  <a:lnTo>
                    <a:pt x="20167" y="102603"/>
                  </a:lnTo>
                  <a:lnTo>
                    <a:pt x="4330" y="146519"/>
                  </a:lnTo>
                  <a:lnTo>
                    <a:pt x="368" y="183235"/>
                  </a:lnTo>
                  <a:lnTo>
                    <a:pt x="0" y="183235"/>
                  </a:lnTo>
                  <a:lnTo>
                    <a:pt x="4330" y="221399"/>
                  </a:lnTo>
                  <a:lnTo>
                    <a:pt x="16929" y="257759"/>
                  </a:lnTo>
                  <a:lnTo>
                    <a:pt x="37083" y="290880"/>
                  </a:lnTo>
                  <a:lnTo>
                    <a:pt x="64452" y="319316"/>
                  </a:lnTo>
                  <a:lnTo>
                    <a:pt x="97205" y="341642"/>
                  </a:lnTo>
                  <a:lnTo>
                    <a:pt x="134289" y="357123"/>
                  </a:lnTo>
                  <a:lnTo>
                    <a:pt x="173888" y="365036"/>
                  </a:lnTo>
                  <a:lnTo>
                    <a:pt x="194043" y="366115"/>
                  </a:lnTo>
                  <a:lnTo>
                    <a:pt x="204127" y="365759"/>
                  </a:lnTo>
                  <a:lnTo>
                    <a:pt x="253809" y="357123"/>
                  </a:lnTo>
                  <a:lnTo>
                    <a:pt x="290880" y="341274"/>
                  </a:lnTo>
                  <a:lnTo>
                    <a:pt x="323646" y="318960"/>
                  </a:lnTo>
                  <a:lnTo>
                    <a:pt x="350647" y="290525"/>
                  </a:lnTo>
                  <a:lnTo>
                    <a:pt x="371170" y="257403"/>
                  </a:lnTo>
                  <a:lnTo>
                    <a:pt x="383400" y="221043"/>
                  </a:lnTo>
                  <a:lnTo>
                    <a:pt x="387730" y="182879"/>
                  </a:lnTo>
                  <a:lnTo>
                    <a:pt x="387362" y="173164"/>
                  </a:lnTo>
                  <a:lnTo>
                    <a:pt x="380885" y="135356"/>
                  </a:lnTo>
                  <a:lnTo>
                    <a:pt x="366483" y="99720"/>
                  </a:lnTo>
                  <a:lnTo>
                    <a:pt x="344525" y="67678"/>
                  </a:lnTo>
                  <a:lnTo>
                    <a:pt x="315722" y="40678"/>
                  </a:lnTo>
                  <a:lnTo>
                    <a:pt x="281889" y="19799"/>
                  </a:lnTo>
                  <a:lnTo>
                    <a:pt x="244081" y="6121"/>
                  </a:lnTo>
                  <a:lnTo>
                    <a:pt x="204127" y="355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4" name="object 114" descr=""/>
            <p:cNvSpPr/>
            <p:nvPr/>
          </p:nvSpPr>
          <p:spPr>
            <a:xfrm>
              <a:off x="6716153" y="4215599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368" y="183235"/>
                  </a:moveTo>
                  <a:lnTo>
                    <a:pt x="723" y="173875"/>
                  </a:lnTo>
                  <a:lnTo>
                    <a:pt x="1447" y="164884"/>
                  </a:lnTo>
                  <a:lnTo>
                    <a:pt x="12242" y="119519"/>
                  </a:lnTo>
                  <a:lnTo>
                    <a:pt x="34925" y="78841"/>
                  </a:lnTo>
                  <a:lnTo>
                    <a:pt x="60490" y="50406"/>
                  </a:lnTo>
                  <a:lnTo>
                    <a:pt x="91439" y="27724"/>
                  </a:lnTo>
                  <a:lnTo>
                    <a:pt x="117728" y="15125"/>
                  </a:lnTo>
                  <a:lnTo>
                    <a:pt x="126720" y="11518"/>
                  </a:lnTo>
                  <a:lnTo>
                    <a:pt x="136080" y="8635"/>
                  </a:lnTo>
                  <a:lnTo>
                    <a:pt x="145440" y="5765"/>
                  </a:lnTo>
                  <a:lnTo>
                    <a:pt x="155168" y="3962"/>
                  </a:lnTo>
                  <a:lnTo>
                    <a:pt x="164528" y="2158"/>
                  </a:lnTo>
                  <a:lnTo>
                    <a:pt x="174244" y="1079"/>
                  </a:lnTo>
                  <a:lnTo>
                    <a:pt x="184327" y="355"/>
                  </a:lnTo>
                  <a:lnTo>
                    <a:pt x="194043" y="0"/>
                  </a:lnTo>
                  <a:lnTo>
                    <a:pt x="234365" y="3962"/>
                  </a:lnTo>
                  <a:lnTo>
                    <a:pt x="272884" y="15836"/>
                  </a:lnTo>
                  <a:lnTo>
                    <a:pt x="307809" y="34925"/>
                  </a:lnTo>
                  <a:lnTo>
                    <a:pt x="337680" y="60477"/>
                  </a:lnTo>
                  <a:lnTo>
                    <a:pt x="361810" y="91439"/>
                  </a:lnTo>
                  <a:lnTo>
                    <a:pt x="378002" y="126364"/>
                  </a:lnTo>
                  <a:lnTo>
                    <a:pt x="386651" y="163804"/>
                  </a:lnTo>
                  <a:lnTo>
                    <a:pt x="387730" y="182879"/>
                  </a:lnTo>
                  <a:lnTo>
                    <a:pt x="383400" y="221043"/>
                  </a:lnTo>
                  <a:lnTo>
                    <a:pt x="374764" y="248399"/>
                  </a:lnTo>
                  <a:lnTo>
                    <a:pt x="371170" y="257403"/>
                  </a:lnTo>
                  <a:lnTo>
                    <a:pt x="350647" y="290525"/>
                  </a:lnTo>
                  <a:lnTo>
                    <a:pt x="323646" y="318960"/>
                  </a:lnTo>
                  <a:lnTo>
                    <a:pt x="307809" y="330834"/>
                  </a:lnTo>
                  <a:lnTo>
                    <a:pt x="299529" y="336600"/>
                  </a:lnTo>
                  <a:lnTo>
                    <a:pt x="263525" y="353885"/>
                  </a:lnTo>
                  <a:lnTo>
                    <a:pt x="244081" y="359638"/>
                  </a:lnTo>
                  <a:lnTo>
                    <a:pt x="234365" y="362165"/>
                  </a:lnTo>
                  <a:lnTo>
                    <a:pt x="224281" y="363956"/>
                  </a:lnTo>
                  <a:lnTo>
                    <a:pt x="214210" y="365036"/>
                  </a:lnTo>
                  <a:lnTo>
                    <a:pt x="204127" y="365759"/>
                  </a:lnTo>
                  <a:lnTo>
                    <a:pt x="194043" y="366115"/>
                  </a:lnTo>
                  <a:lnTo>
                    <a:pt x="153720" y="362165"/>
                  </a:lnTo>
                  <a:lnTo>
                    <a:pt x="115201" y="350278"/>
                  </a:lnTo>
                  <a:lnTo>
                    <a:pt x="80289" y="331203"/>
                  </a:lnTo>
                  <a:lnTo>
                    <a:pt x="50050" y="305638"/>
                  </a:lnTo>
                  <a:lnTo>
                    <a:pt x="26288" y="274675"/>
                  </a:lnTo>
                  <a:lnTo>
                    <a:pt x="9728" y="239763"/>
                  </a:lnTo>
                  <a:lnTo>
                    <a:pt x="1092" y="202323"/>
                  </a:lnTo>
                  <a:lnTo>
                    <a:pt x="0" y="183235"/>
                  </a:lnTo>
                  <a:lnTo>
                    <a:pt x="368" y="183235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15" name="object 115" descr=""/>
          <p:cNvGrpSpPr/>
          <p:nvPr/>
        </p:nvGrpSpPr>
        <p:grpSpPr>
          <a:xfrm>
            <a:off x="7342916" y="2901243"/>
            <a:ext cx="403860" cy="382270"/>
            <a:chOff x="7342916" y="2901243"/>
            <a:chExt cx="403860" cy="382270"/>
          </a:xfrm>
        </p:grpSpPr>
        <p:sp>
          <p:nvSpPr>
            <p:cNvPr id="116" name="object 116" descr=""/>
            <p:cNvSpPr/>
            <p:nvPr/>
          </p:nvSpPr>
          <p:spPr>
            <a:xfrm>
              <a:off x="7350835" y="2909163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194043" y="0"/>
                  </a:moveTo>
                  <a:lnTo>
                    <a:pt x="145440" y="5753"/>
                  </a:lnTo>
                  <a:lnTo>
                    <a:pt x="108724" y="18719"/>
                  </a:lnTo>
                  <a:lnTo>
                    <a:pt x="75247" y="38519"/>
                  </a:lnTo>
                  <a:lnTo>
                    <a:pt x="46799" y="64071"/>
                  </a:lnTo>
                  <a:lnTo>
                    <a:pt x="20167" y="102590"/>
                  </a:lnTo>
                  <a:lnTo>
                    <a:pt x="4317" y="146519"/>
                  </a:lnTo>
                  <a:lnTo>
                    <a:pt x="368" y="183235"/>
                  </a:lnTo>
                  <a:lnTo>
                    <a:pt x="0" y="183235"/>
                  </a:lnTo>
                  <a:lnTo>
                    <a:pt x="4317" y="221399"/>
                  </a:lnTo>
                  <a:lnTo>
                    <a:pt x="16929" y="257759"/>
                  </a:lnTo>
                  <a:lnTo>
                    <a:pt x="37083" y="290880"/>
                  </a:lnTo>
                  <a:lnTo>
                    <a:pt x="64439" y="319316"/>
                  </a:lnTo>
                  <a:lnTo>
                    <a:pt x="97205" y="341642"/>
                  </a:lnTo>
                  <a:lnTo>
                    <a:pt x="134289" y="357111"/>
                  </a:lnTo>
                  <a:lnTo>
                    <a:pt x="173888" y="365036"/>
                  </a:lnTo>
                  <a:lnTo>
                    <a:pt x="194043" y="366115"/>
                  </a:lnTo>
                  <a:lnTo>
                    <a:pt x="204127" y="365760"/>
                  </a:lnTo>
                  <a:lnTo>
                    <a:pt x="253809" y="357111"/>
                  </a:lnTo>
                  <a:lnTo>
                    <a:pt x="290880" y="341274"/>
                  </a:lnTo>
                  <a:lnTo>
                    <a:pt x="323646" y="318960"/>
                  </a:lnTo>
                  <a:lnTo>
                    <a:pt x="350647" y="290512"/>
                  </a:lnTo>
                  <a:lnTo>
                    <a:pt x="371157" y="257390"/>
                  </a:lnTo>
                  <a:lnTo>
                    <a:pt x="383400" y="221030"/>
                  </a:lnTo>
                  <a:lnTo>
                    <a:pt x="387718" y="182880"/>
                  </a:lnTo>
                  <a:lnTo>
                    <a:pt x="387362" y="173151"/>
                  </a:lnTo>
                  <a:lnTo>
                    <a:pt x="380885" y="135356"/>
                  </a:lnTo>
                  <a:lnTo>
                    <a:pt x="366483" y="99720"/>
                  </a:lnTo>
                  <a:lnTo>
                    <a:pt x="344525" y="67678"/>
                  </a:lnTo>
                  <a:lnTo>
                    <a:pt x="315722" y="40678"/>
                  </a:lnTo>
                  <a:lnTo>
                    <a:pt x="281889" y="19799"/>
                  </a:lnTo>
                  <a:lnTo>
                    <a:pt x="244081" y="6121"/>
                  </a:lnTo>
                  <a:lnTo>
                    <a:pt x="204127" y="355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7" name="object 117" descr=""/>
            <p:cNvSpPr/>
            <p:nvPr/>
          </p:nvSpPr>
          <p:spPr>
            <a:xfrm>
              <a:off x="7350835" y="2909163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368" y="183235"/>
                  </a:moveTo>
                  <a:lnTo>
                    <a:pt x="723" y="173875"/>
                  </a:lnTo>
                  <a:lnTo>
                    <a:pt x="1447" y="164871"/>
                  </a:lnTo>
                  <a:lnTo>
                    <a:pt x="12242" y="119519"/>
                  </a:lnTo>
                  <a:lnTo>
                    <a:pt x="34925" y="78841"/>
                  </a:lnTo>
                  <a:lnTo>
                    <a:pt x="53644" y="57238"/>
                  </a:lnTo>
                  <a:lnTo>
                    <a:pt x="60490" y="50393"/>
                  </a:lnTo>
                  <a:lnTo>
                    <a:pt x="91439" y="27711"/>
                  </a:lnTo>
                  <a:lnTo>
                    <a:pt x="126720" y="11518"/>
                  </a:lnTo>
                  <a:lnTo>
                    <a:pt x="155168" y="3962"/>
                  </a:lnTo>
                  <a:lnTo>
                    <a:pt x="164528" y="2159"/>
                  </a:lnTo>
                  <a:lnTo>
                    <a:pt x="174243" y="1079"/>
                  </a:lnTo>
                  <a:lnTo>
                    <a:pt x="184327" y="355"/>
                  </a:lnTo>
                  <a:lnTo>
                    <a:pt x="194043" y="0"/>
                  </a:lnTo>
                  <a:lnTo>
                    <a:pt x="234365" y="3962"/>
                  </a:lnTo>
                  <a:lnTo>
                    <a:pt x="272884" y="15836"/>
                  </a:lnTo>
                  <a:lnTo>
                    <a:pt x="307809" y="34912"/>
                  </a:lnTo>
                  <a:lnTo>
                    <a:pt x="337680" y="60477"/>
                  </a:lnTo>
                  <a:lnTo>
                    <a:pt x="361797" y="91439"/>
                  </a:lnTo>
                  <a:lnTo>
                    <a:pt x="378002" y="126352"/>
                  </a:lnTo>
                  <a:lnTo>
                    <a:pt x="386638" y="163791"/>
                  </a:lnTo>
                  <a:lnTo>
                    <a:pt x="387718" y="182880"/>
                  </a:lnTo>
                  <a:lnTo>
                    <a:pt x="383400" y="221030"/>
                  </a:lnTo>
                  <a:lnTo>
                    <a:pt x="371157" y="257390"/>
                  </a:lnTo>
                  <a:lnTo>
                    <a:pt x="350647" y="290512"/>
                  </a:lnTo>
                  <a:lnTo>
                    <a:pt x="323646" y="318960"/>
                  </a:lnTo>
                  <a:lnTo>
                    <a:pt x="307809" y="330835"/>
                  </a:lnTo>
                  <a:lnTo>
                    <a:pt x="299529" y="336600"/>
                  </a:lnTo>
                  <a:lnTo>
                    <a:pt x="263525" y="353872"/>
                  </a:lnTo>
                  <a:lnTo>
                    <a:pt x="224281" y="363956"/>
                  </a:lnTo>
                  <a:lnTo>
                    <a:pt x="194043" y="366115"/>
                  </a:lnTo>
                  <a:lnTo>
                    <a:pt x="153720" y="362153"/>
                  </a:lnTo>
                  <a:lnTo>
                    <a:pt x="115201" y="350278"/>
                  </a:lnTo>
                  <a:lnTo>
                    <a:pt x="80289" y="331190"/>
                  </a:lnTo>
                  <a:lnTo>
                    <a:pt x="50037" y="305638"/>
                  </a:lnTo>
                  <a:lnTo>
                    <a:pt x="26288" y="274675"/>
                  </a:lnTo>
                  <a:lnTo>
                    <a:pt x="21247" y="266395"/>
                  </a:lnTo>
                  <a:lnTo>
                    <a:pt x="6845" y="230759"/>
                  </a:lnTo>
                  <a:lnTo>
                    <a:pt x="368" y="192951"/>
                  </a:lnTo>
                  <a:lnTo>
                    <a:pt x="0" y="183235"/>
                  </a:lnTo>
                  <a:lnTo>
                    <a:pt x="368" y="183235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18" name="object 118" descr=""/>
          <p:cNvGrpSpPr/>
          <p:nvPr/>
        </p:nvGrpSpPr>
        <p:grpSpPr>
          <a:xfrm>
            <a:off x="7333924" y="3495959"/>
            <a:ext cx="403860" cy="382270"/>
            <a:chOff x="7333924" y="3495959"/>
            <a:chExt cx="403860" cy="382270"/>
          </a:xfrm>
        </p:grpSpPr>
        <p:sp>
          <p:nvSpPr>
            <p:cNvPr id="119" name="object 119" descr=""/>
            <p:cNvSpPr/>
            <p:nvPr/>
          </p:nvSpPr>
          <p:spPr>
            <a:xfrm>
              <a:off x="7341844" y="3503879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194030" y="0"/>
                  </a:moveTo>
                  <a:lnTo>
                    <a:pt x="145440" y="5765"/>
                  </a:lnTo>
                  <a:lnTo>
                    <a:pt x="108712" y="18719"/>
                  </a:lnTo>
                  <a:lnTo>
                    <a:pt x="75234" y="38519"/>
                  </a:lnTo>
                  <a:lnTo>
                    <a:pt x="46799" y="64084"/>
                  </a:lnTo>
                  <a:lnTo>
                    <a:pt x="20154" y="102603"/>
                  </a:lnTo>
                  <a:lnTo>
                    <a:pt x="4318" y="146519"/>
                  </a:lnTo>
                  <a:lnTo>
                    <a:pt x="355" y="183235"/>
                  </a:lnTo>
                  <a:lnTo>
                    <a:pt x="0" y="183235"/>
                  </a:lnTo>
                  <a:lnTo>
                    <a:pt x="4318" y="221399"/>
                  </a:lnTo>
                  <a:lnTo>
                    <a:pt x="16916" y="257759"/>
                  </a:lnTo>
                  <a:lnTo>
                    <a:pt x="37071" y="290880"/>
                  </a:lnTo>
                  <a:lnTo>
                    <a:pt x="64439" y="319316"/>
                  </a:lnTo>
                  <a:lnTo>
                    <a:pt x="97193" y="341642"/>
                  </a:lnTo>
                  <a:lnTo>
                    <a:pt x="134277" y="357123"/>
                  </a:lnTo>
                  <a:lnTo>
                    <a:pt x="173875" y="365036"/>
                  </a:lnTo>
                  <a:lnTo>
                    <a:pt x="194030" y="366115"/>
                  </a:lnTo>
                  <a:lnTo>
                    <a:pt x="204114" y="365759"/>
                  </a:lnTo>
                  <a:lnTo>
                    <a:pt x="253796" y="357123"/>
                  </a:lnTo>
                  <a:lnTo>
                    <a:pt x="290880" y="341287"/>
                  </a:lnTo>
                  <a:lnTo>
                    <a:pt x="323634" y="318960"/>
                  </a:lnTo>
                  <a:lnTo>
                    <a:pt x="350634" y="290525"/>
                  </a:lnTo>
                  <a:lnTo>
                    <a:pt x="371157" y="257403"/>
                  </a:lnTo>
                  <a:lnTo>
                    <a:pt x="383400" y="221043"/>
                  </a:lnTo>
                  <a:lnTo>
                    <a:pt x="387718" y="182879"/>
                  </a:lnTo>
                  <a:lnTo>
                    <a:pt x="387350" y="173164"/>
                  </a:lnTo>
                  <a:lnTo>
                    <a:pt x="380873" y="135356"/>
                  </a:lnTo>
                  <a:lnTo>
                    <a:pt x="366471" y="99720"/>
                  </a:lnTo>
                  <a:lnTo>
                    <a:pt x="344512" y="67678"/>
                  </a:lnTo>
                  <a:lnTo>
                    <a:pt x="315709" y="40678"/>
                  </a:lnTo>
                  <a:lnTo>
                    <a:pt x="281876" y="19799"/>
                  </a:lnTo>
                  <a:lnTo>
                    <a:pt x="244081" y="6121"/>
                  </a:lnTo>
                  <a:lnTo>
                    <a:pt x="204114" y="355"/>
                  </a:lnTo>
                  <a:lnTo>
                    <a:pt x="194030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0" name="object 120" descr=""/>
            <p:cNvSpPr/>
            <p:nvPr/>
          </p:nvSpPr>
          <p:spPr>
            <a:xfrm>
              <a:off x="7341844" y="3503879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355" y="183235"/>
                  </a:moveTo>
                  <a:lnTo>
                    <a:pt x="711" y="173875"/>
                  </a:lnTo>
                  <a:lnTo>
                    <a:pt x="1435" y="164884"/>
                  </a:lnTo>
                  <a:lnTo>
                    <a:pt x="12230" y="119519"/>
                  </a:lnTo>
                  <a:lnTo>
                    <a:pt x="34912" y="78841"/>
                  </a:lnTo>
                  <a:lnTo>
                    <a:pt x="60477" y="50406"/>
                  </a:lnTo>
                  <a:lnTo>
                    <a:pt x="91440" y="27724"/>
                  </a:lnTo>
                  <a:lnTo>
                    <a:pt x="117716" y="15125"/>
                  </a:lnTo>
                  <a:lnTo>
                    <a:pt x="126720" y="11518"/>
                  </a:lnTo>
                  <a:lnTo>
                    <a:pt x="136080" y="8636"/>
                  </a:lnTo>
                  <a:lnTo>
                    <a:pt x="145440" y="5765"/>
                  </a:lnTo>
                  <a:lnTo>
                    <a:pt x="155155" y="3962"/>
                  </a:lnTo>
                  <a:lnTo>
                    <a:pt x="164515" y="2158"/>
                  </a:lnTo>
                  <a:lnTo>
                    <a:pt x="174231" y="1079"/>
                  </a:lnTo>
                  <a:lnTo>
                    <a:pt x="184315" y="355"/>
                  </a:lnTo>
                  <a:lnTo>
                    <a:pt x="194030" y="0"/>
                  </a:lnTo>
                  <a:lnTo>
                    <a:pt x="234353" y="3962"/>
                  </a:lnTo>
                  <a:lnTo>
                    <a:pt x="272872" y="15836"/>
                  </a:lnTo>
                  <a:lnTo>
                    <a:pt x="307797" y="34925"/>
                  </a:lnTo>
                  <a:lnTo>
                    <a:pt x="337680" y="60477"/>
                  </a:lnTo>
                  <a:lnTo>
                    <a:pt x="361797" y="91439"/>
                  </a:lnTo>
                  <a:lnTo>
                    <a:pt x="377990" y="126364"/>
                  </a:lnTo>
                  <a:lnTo>
                    <a:pt x="386638" y="163804"/>
                  </a:lnTo>
                  <a:lnTo>
                    <a:pt x="387718" y="182879"/>
                  </a:lnTo>
                  <a:lnTo>
                    <a:pt x="383400" y="221043"/>
                  </a:lnTo>
                  <a:lnTo>
                    <a:pt x="374751" y="248399"/>
                  </a:lnTo>
                  <a:lnTo>
                    <a:pt x="371157" y="257403"/>
                  </a:lnTo>
                  <a:lnTo>
                    <a:pt x="350634" y="290525"/>
                  </a:lnTo>
                  <a:lnTo>
                    <a:pt x="323634" y="318960"/>
                  </a:lnTo>
                  <a:lnTo>
                    <a:pt x="307797" y="330834"/>
                  </a:lnTo>
                  <a:lnTo>
                    <a:pt x="299516" y="336600"/>
                  </a:lnTo>
                  <a:lnTo>
                    <a:pt x="263512" y="353885"/>
                  </a:lnTo>
                  <a:lnTo>
                    <a:pt x="244081" y="359638"/>
                  </a:lnTo>
                  <a:lnTo>
                    <a:pt x="234353" y="362165"/>
                  </a:lnTo>
                  <a:lnTo>
                    <a:pt x="224269" y="363956"/>
                  </a:lnTo>
                  <a:lnTo>
                    <a:pt x="214198" y="365036"/>
                  </a:lnTo>
                  <a:lnTo>
                    <a:pt x="204114" y="365759"/>
                  </a:lnTo>
                  <a:lnTo>
                    <a:pt x="194030" y="366115"/>
                  </a:lnTo>
                  <a:lnTo>
                    <a:pt x="153720" y="362165"/>
                  </a:lnTo>
                  <a:lnTo>
                    <a:pt x="115201" y="350278"/>
                  </a:lnTo>
                  <a:lnTo>
                    <a:pt x="80276" y="331203"/>
                  </a:lnTo>
                  <a:lnTo>
                    <a:pt x="50038" y="305638"/>
                  </a:lnTo>
                  <a:lnTo>
                    <a:pt x="26276" y="274675"/>
                  </a:lnTo>
                  <a:lnTo>
                    <a:pt x="21234" y="266395"/>
                  </a:lnTo>
                  <a:lnTo>
                    <a:pt x="6832" y="230758"/>
                  </a:lnTo>
                  <a:lnTo>
                    <a:pt x="355" y="192963"/>
                  </a:lnTo>
                  <a:lnTo>
                    <a:pt x="0" y="183235"/>
                  </a:lnTo>
                  <a:lnTo>
                    <a:pt x="355" y="183235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21" name="object 121" descr=""/>
          <p:cNvGrpSpPr/>
          <p:nvPr/>
        </p:nvGrpSpPr>
        <p:grpSpPr>
          <a:xfrm>
            <a:off x="9052920" y="2883959"/>
            <a:ext cx="403860" cy="382270"/>
            <a:chOff x="9052920" y="2883959"/>
            <a:chExt cx="403860" cy="382270"/>
          </a:xfrm>
        </p:grpSpPr>
        <p:sp>
          <p:nvSpPr>
            <p:cNvPr id="122" name="object 122" descr=""/>
            <p:cNvSpPr/>
            <p:nvPr/>
          </p:nvSpPr>
          <p:spPr>
            <a:xfrm>
              <a:off x="9060840" y="2891878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194043" y="0"/>
                  </a:moveTo>
                  <a:lnTo>
                    <a:pt x="145440" y="5765"/>
                  </a:lnTo>
                  <a:lnTo>
                    <a:pt x="108724" y="18719"/>
                  </a:lnTo>
                  <a:lnTo>
                    <a:pt x="75234" y="38519"/>
                  </a:lnTo>
                  <a:lnTo>
                    <a:pt x="46799" y="64084"/>
                  </a:lnTo>
                  <a:lnTo>
                    <a:pt x="20154" y="102603"/>
                  </a:lnTo>
                  <a:lnTo>
                    <a:pt x="4318" y="146519"/>
                  </a:lnTo>
                  <a:lnTo>
                    <a:pt x="355" y="183235"/>
                  </a:lnTo>
                  <a:lnTo>
                    <a:pt x="0" y="183235"/>
                  </a:lnTo>
                  <a:lnTo>
                    <a:pt x="4318" y="221399"/>
                  </a:lnTo>
                  <a:lnTo>
                    <a:pt x="16916" y="257759"/>
                  </a:lnTo>
                  <a:lnTo>
                    <a:pt x="37083" y="290880"/>
                  </a:lnTo>
                  <a:lnTo>
                    <a:pt x="64439" y="319316"/>
                  </a:lnTo>
                  <a:lnTo>
                    <a:pt x="97205" y="341642"/>
                  </a:lnTo>
                  <a:lnTo>
                    <a:pt x="134277" y="357124"/>
                  </a:lnTo>
                  <a:lnTo>
                    <a:pt x="173875" y="365036"/>
                  </a:lnTo>
                  <a:lnTo>
                    <a:pt x="194043" y="366115"/>
                  </a:lnTo>
                  <a:lnTo>
                    <a:pt x="204114" y="365760"/>
                  </a:lnTo>
                  <a:lnTo>
                    <a:pt x="253796" y="357124"/>
                  </a:lnTo>
                  <a:lnTo>
                    <a:pt x="290880" y="341287"/>
                  </a:lnTo>
                  <a:lnTo>
                    <a:pt x="323634" y="318960"/>
                  </a:lnTo>
                  <a:lnTo>
                    <a:pt x="350634" y="290525"/>
                  </a:lnTo>
                  <a:lnTo>
                    <a:pt x="371157" y="257403"/>
                  </a:lnTo>
                  <a:lnTo>
                    <a:pt x="383400" y="221043"/>
                  </a:lnTo>
                  <a:lnTo>
                    <a:pt x="387718" y="182880"/>
                  </a:lnTo>
                  <a:lnTo>
                    <a:pt x="387362" y="173164"/>
                  </a:lnTo>
                  <a:lnTo>
                    <a:pt x="380885" y="135356"/>
                  </a:lnTo>
                  <a:lnTo>
                    <a:pt x="366483" y="99720"/>
                  </a:lnTo>
                  <a:lnTo>
                    <a:pt x="344525" y="67678"/>
                  </a:lnTo>
                  <a:lnTo>
                    <a:pt x="315722" y="40678"/>
                  </a:lnTo>
                  <a:lnTo>
                    <a:pt x="281876" y="19799"/>
                  </a:lnTo>
                  <a:lnTo>
                    <a:pt x="244081" y="6121"/>
                  </a:lnTo>
                  <a:lnTo>
                    <a:pt x="204114" y="355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3" name="object 123" descr=""/>
            <p:cNvSpPr/>
            <p:nvPr/>
          </p:nvSpPr>
          <p:spPr>
            <a:xfrm>
              <a:off x="9060840" y="2891878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355" y="183235"/>
                  </a:moveTo>
                  <a:lnTo>
                    <a:pt x="723" y="173875"/>
                  </a:lnTo>
                  <a:lnTo>
                    <a:pt x="1435" y="164884"/>
                  </a:lnTo>
                  <a:lnTo>
                    <a:pt x="12242" y="119519"/>
                  </a:lnTo>
                  <a:lnTo>
                    <a:pt x="34925" y="78841"/>
                  </a:lnTo>
                  <a:lnTo>
                    <a:pt x="53644" y="57238"/>
                  </a:lnTo>
                  <a:lnTo>
                    <a:pt x="60477" y="50406"/>
                  </a:lnTo>
                  <a:lnTo>
                    <a:pt x="91440" y="27724"/>
                  </a:lnTo>
                  <a:lnTo>
                    <a:pt x="117716" y="15125"/>
                  </a:lnTo>
                  <a:lnTo>
                    <a:pt x="126720" y="11518"/>
                  </a:lnTo>
                  <a:lnTo>
                    <a:pt x="136080" y="8636"/>
                  </a:lnTo>
                  <a:lnTo>
                    <a:pt x="145440" y="5765"/>
                  </a:lnTo>
                  <a:lnTo>
                    <a:pt x="155155" y="3962"/>
                  </a:lnTo>
                  <a:lnTo>
                    <a:pt x="164515" y="2159"/>
                  </a:lnTo>
                  <a:lnTo>
                    <a:pt x="174244" y="1079"/>
                  </a:lnTo>
                  <a:lnTo>
                    <a:pt x="184315" y="355"/>
                  </a:lnTo>
                  <a:lnTo>
                    <a:pt x="194043" y="0"/>
                  </a:lnTo>
                  <a:lnTo>
                    <a:pt x="234365" y="3962"/>
                  </a:lnTo>
                  <a:lnTo>
                    <a:pt x="272884" y="15836"/>
                  </a:lnTo>
                  <a:lnTo>
                    <a:pt x="307797" y="34925"/>
                  </a:lnTo>
                  <a:lnTo>
                    <a:pt x="337680" y="60477"/>
                  </a:lnTo>
                  <a:lnTo>
                    <a:pt x="361797" y="91439"/>
                  </a:lnTo>
                  <a:lnTo>
                    <a:pt x="378002" y="126364"/>
                  </a:lnTo>
                  <a:lnTo>
                    <a:pt x="386638" y="163804"/>
                  </a:lnTo>
                  <a:lnTo>
                    <a:pt x="387718" y="182880"/>
                  </a:lnTo>
                  <a:lnTo>
                    <a:pt x="383400" y="221043"/>
                  </a:lnTo>
                  <a:lnTo>
                    <a:pt x="371157" y="257403"/>
                  </a:lnTo>
                  <a:lnTo>
                    <a:pt x="350634" y="290525"/>
                  </a:lnTo>
                  <a:lnTo>
                    <a:pt x="323634" y="318960"/>
                  </a:lnTo>
                  <a:lnTo>
                    <a:pt x="307797" y="330835"/>
                  </a:lnTo>
                  <a:lnTo>
                    <a:pt x="299516" y="336600"/>
                  </a:lnTo>
                  <a:lnTo>
                    <a:pt x="263525" y="353885"/>
                  </a:lnTo>
                  <a:lnTo>
                    <a:pt x="244081" y="359638"/>
                  </a:lnTo>
                  <a:lnTo>
                    <a:pt x="234365" y="362165"/>
                  </a:lnTo>
                  <a:lnTo>
                    <a:pt x="224281" y="363956"/>
                  </a:lnTo>
                  <a:lnTo>
                    <a:pt x="214198" y="365036"/>
                  </a:lnTo>
                  <a:lnTo>
                    <a:pt x="204114" y="365760"/>
                  </a:lnTo>
                  <a:lnTo>
                    <a:pt x="194043" y="366115"/>
                  </a:lnTo>
                  <a:lnTo>
                    <a:pt x="153720" y="362165"/>
                  </a:lnTo>
                  <a:lnTo>
                    <a:pt x="115201" y="350278"/>
                  </a:lnTo>
                  <a:lnTo>
                    <a:pt x="80276" y="331203"/>
                  </a:lnTo>
                  <a:lnTo>
                    <a:pt x="50038" y="305638"/>
                  </a:lnTo>
                  <a:lnTo>
                    <a:pt x="26276" y="274675"/>
                  </a:lnTo>
                  <a:lnTo>
                    <a:pt x="9715" y="239763"/>
                  </a:lnTo>
                  <a:lnTo>
                    <a:pt x="1079" y="202323"/>
                  </a:lnTo>
                  <a:lnTo>
                    <a:pt x="0" y="183235"/>
                  </a:lnTo>
                  <a:lnTo>
                    <a:pt x="355" y="183235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24" name="object 124" descr=""/>
          <p:cNvGrpSpPr/>
          <p:nvPr/>
        </p:nvGrpSpPr>
        <p:grpSpPr>
          <a:xfrm>
            <a:off x="10028877" y="2883959"/>
            <a:ext cx="403860" cy="382270"/>
            <a:chOff x="10028877" y="2883959"/>
            <a:chExt cx="403860" cy="382270"/>
          </a:xfrm>
        </p:grpSpPr>
        <p:sp>
          <p:nvSpPr>
            <p:cNvPr id="125" name="object 125" descr=""/>
            <p:cNvSpPr/>
            <p:nvPr/>
          </p:nvSpPr>
          <p:spPr>
            <a:xfrm>
              <a:off x="10036797" y="2891878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194043" y="0"/>
                  </a:moveTo>
                  <a:lnTo>
                    <a:pt x="145440" y="5765"/>
                  </a:lnTo>
                  <a:lnTo>
                    <a:pt x="108724" y="18719"/>
                  </a:lnTo>
                  <a:lnTo>
                    <a:pt x="75247" y="38519"/>
                  </a:lnTo>
                  <a:lnTo>
                    <a:pt x="46799" y="64084"/>
                  </a:lnTo>
                  <a:lnTo>
                    <a:pt x="20167" y="102603"/>
                  </a:lnTo>
                  <a:lnTo>
                    <a:pt x="4318" y="146519"/>
                  </a:lnTo>
                  <a:lnTo>
                    <a:pt x="368" y="183235"/>
                  </a:lnTo>
                  <a:lnTo>
                    <a:pt x="0" y="183235"/>
                  </a:lnTo>
                  <a:lnTo>
                    <a:pt x="4318" y="221399"/>
                  </a:lnTo>
                  <a:lnTo>
                    <a:pt x="16916" y="257759"/>
                  </a:lnTo>
                  <a:lnTo>
                    <a:pt x="37084" y="290880"/>
                  </a:lnTo>
                  <a:lnTo>
                    <a:pt x="64439" y="319316"/>
                  </a:lnTo>
                  <a:lnTo>
                    <a:pt x="97205" y="341642"/>
                  </a:lnTo>
                  <a:lnTo>
                    <a:pt x="134277" y="357124"/>
                  </a:lnTo>
                  <a:lnTo>
                    <a:pt x="173888" y="365036"/>
                  </a:lnTo>
                  <a:lnTo>
                    <a:pt x="194043" y="366115"/>
                  </a:lnTo>
                  <a:lnTo>
                    <a:pt x="204127" y="365760"/>
                  </a:lnTo>
                  <a:lnTo>
                    <a:pt x="253796" y="357124"/>
                  </a:lnTo>
                  <a:lnTo>
                    <a:pt x="290880" y="341287"/>
                  </a:lnTo>
                  <a:lnTo>
                    <a:pt x="323646" y="318960"/>
                  </a:lnTo>
                  <a:lnTo>
                    <a:pt x="350647" y="290525"/>
                  </a:lnTo>
                  <a:lnTo>
                    <a:pt x="371157" y="257403"/>
                  </a:lnTo>
                  <a:lnTo>
                    <a:pt x="383400" y="221043"/>
                  </a:lnTo>
                  <a:lnTo>
                    <a:pt x="387718" y="182880"/>
                  </a:lnTo>
                  <a:lnTo>
                    <a:pt x="387362" y="173164"/>
                  </a:lnTo>
                  <a:lnTo>
                    <a:pt x="380885" y="135356"/>
                  </a:lnTo>
                  <a:lnTo>
                    <a:pt x="366483" y="99720"/>
                  </a:lnTo>
                  <a:lnTo>
                    <a:pt x="344525" y="67678"/>
                  </a:lnTo>
                  <a:lnTo>
                    <a:pt x="315722" y="40678"/>
                  </a:lnTo>
                  <a:lnTo>
                    <a:pt x="281876" y="19799"/>
                  </a:lnTo>
                  <a:lnTo>
                    <a:pt x="244081" y="6121"/>
                  </a:lnTo>
                  <a:lnTo>
                    <a:pt x="204127" y="355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6" name="object 126" descr=""/>
            <p:cNvSpPr/>
            <p:nvPr/>
          </p:nvSpPr>
          <p:spPr>
            <a:xfrm>
              <a:off x="10036797" y="2891878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368" y="183235"/>
                  </a:moveTo>
                  <a:lnTo>
                    <a:pt x="723" y="173875"/>
                  </a:lnTo>
                  <a:lnTo>
                    <a:pt x="1447" y="164884"/>
                  </a:lnTo>
                  <a:lnTo>
                    <a:pt x="12242" y="119519"/>
                  </a:lnTo>
                  <a:lnTo>
                    <a:pt x="34925" y="78841"/>
                  </a:lnTo>
                  <a:lnTo>
                    <a:pt x="53644" y="57238"/>
                  </a:lnTo>
                  <a:lnTo>
                    <a:pt x="60477" y="50406"/>
                  </a:lnTo>
                  <a:lnTo>
                    <a:pt x="91440" y="27724"/>
                  </a:lnTo>
                  <a:lnTo>
                    <a:pt x="117728" y="15125"/>
                  </a:lnTo>
                  <a:lnTo>
                    <a:pt x="126720" y="11518"/>
                  </a:lnTo>
                  <a:lnTo>
                    <a:pt x="136080" y="8636"/>
                  </a:lnTo>
                  <a:lnTo>
                    <a:pt x="145440" y="5765"/>
                  </a:lnTo>
                  <a:lnTo>
                    <a:pt x="155168" y="3962"/>
                  </a:lnTo>
                  <a:lnTo>
                    <a:pt x="164528" y="2159"/>
                  </a:lnTo>
                  <a:lnTo>
                    <a:pt x="174244" y="1079"/>
                  </a:lnTo>
                  <a:lnTo>
                    <a:pt x="184327" y="355"/>
                  </a:lnTo>
                  <a:lnTo>
                    <a:pt x="194043" y="0"/>
                  </a:lnTo>
                  <a:lnTo>
                    <a:pt x="234365" y="3962"/>
                  </a:lnTo>
                  <a:lnTo>
                    <a:pt x="272884" y="15836"/>
                  </a:lnTo>
                  <a:lnTo>
                    <a:pt x="307797" y="34925"/>
                  </a:lnTo>
                  <a:lnTo>
                    <a:pt x="337680" y="60477"/>
                  </a:lnTo>
                  <a:lnTo>
                    <a:pt x="361797" y="91439"/>
                  </a:lnTo>
                  <a:lnTo>
                    <a:pt x="378002" y="126364"/>
                  </a:lnTo>
                  <a:lnTo>
                    <a:pt x="386638" y="163804"/>
                  </a:lnTo>
                  <a:lnTo>
                    <a:pt x="387718" y="182880"/>
                  </a:lnTo>
                  <a:lnTo>
                    <a:pt x="383400" y="221043"/>
                  </a:lnTo>
                  <a:lnTo>
                    <a:pt x="371157" y="257403"/>
                  </a:lnTo>
                  <a:lnTo>
                    <a:pt x="350647" y="290525"/>
                  </a:lnTo>
                  <a:lnTo>
                    <a:pt x="323646" y="318960"/>
                  </a:lnTo>
                  <a:lnTo>
                    <a:pt x="307797" y="330835"/>
                  </a:lnTo>
                  <a:lnTo>
                    <a:pt x="299516" y="336600"/>
                  </a:lnTo>
                  <a:lnTo>
                    <a:pt x="263525" y="353885"/>
                  </a:lnTo>
                  <a:lnTo>
                    <a:pt x="244081" y="359638"/>
                  </a:lnTo>
                  <a:lnTo>
                    <a:pt x="234365" y="362165"/>
                  </a:lnTo>
                  <a:lnTo>
                    <a:pt x="224281" y="363956"/>
                  </a:lnTo>
                  <a:lnTo>
                    <a:pt x="214198" y="365036"/>
                  </a:lnTo>
                  <a:lnTo>
                    <a:pt x="204127" y="365760"/>
                  </a:lnTo>
                  <a:lnTo>
                    <a:pt x="194043" y="366115"/>
                  </a:lnTo>
                  <a:lnTo>
                    <a:pt x="153720" y="362165"/>
                  </a:lnTo>
                  <a:lnTo>
                    <a:pt x="115201" y="350278"/>
                  </a:lnTo>
                  <a:lnTo>
                    <a:pt x="80276" y="331203"/>
                  </a:lnTo>
                  <a:lnTo>
                    <a:pt x="50038" y="305638"/>
                  </a:lnTo>
                  <a:lnTo>
                    <a:pt x="26289" y="274675"/>
                  </a:lnTo>
                  <a:lnTo>
                    <a:pt x="21247" y="266395"/>
                  </a:lnTo>
                  <a:lnTo>
                    <a:pt x="6845" y="230759"/>
                  </a:lnTo>
                  <a:lnTo>
                    <a:pt x="368" y="192963"/>
                  </a:lnTo>
                  <a:lnTo>
                    <a:pt x="0" y="183235"/>
                  </a:lnTo>
                  <a:lnTo>
                    <a:pt x="368" y="183235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27" name="object 127" descr=""/>
          <p:cNvGrpSpPr/>
          <p:nvPr/>
        </p:nvGrpSpPr>
        <p:grpSpPr>
          <a:xfrm>
            <a:off x="8497079" y="3521879"/>
            <a:ext cx="403860" cy="382270"/>
            <a:chOff x="8497079" y="3521879"/>
            <a:chExt cx="403860" cy="382270"/>
          </a:xfrm>
        </p:grpSpPr>
        <p:sp>
          <p:nvSpPr>
            <p:cNvPr id="128" name="object 128" descr=""/>
            <p:cNvSpPr/>
            <p:nvPr/>
          </p:nvSpPr>
          <p:spPr>
            <a:xfrm>
              <a:off x="8504999" y="3529799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194043" y="0"/>
                  </a:moveTo>
                  <a:lnTo>
                    <a:pt x="145440" y="5765"/>
                  </a:lnTo>
                  <a:lnTo>
                    <a:pt x="108724" y="18719"/>
                  </a:lnTo>
                  <a:lnTo>
                    <a:pt x="75234" y="38519"/>
                  </a:lnTo>
                  <a:lnTo>
                    <a:pt x="46799" y="64084"/>
                  </a:lnTo>
                  <a:lnTo>
                    <a:pt x="20154" y="102603"/>
                  </a:lnTo>
                  <a:lnTo>
                    <a:pt x="4318" y="146519"/>
                  </a:lnTo>
                  <a:lnTo>
                    <a:pt x="355" y="183235"/>
                  </a:lnTo>
                  <a:lnTo>
                    <a:pt x="0" y="183235"/>
                  </a:lnTo>
                  <a:lnTo>
                    <a:pt x="4318" y="221399"/>
                  </a:lnTo>
                  <a:lnTo>
                    <a:pt x="16916" y="257759"/>
                  </a:lnTo>
                  <a:lnTo>
                    <a:pt x="37084" y="290880"/>
                  </a:lnTo>
                  <a:lnTo>
                    <a:pt x="64439" y="319316"/>
                  </a:lnTo>
                  <a:lnTo>
                    <a:pt x="97205" y="341642"/>
                  </a:lnTo>
                  <a:lnTo>
                    <a:pt x="134277" y="357123"/>
                  </a:lnTo>
                  <a:lnTo>
                    <a:pt x="173875" y="365036"/>
                  </a:lnTo>
                  <a:lnTo>
                    <a:pt x="194043" y="366115"/>
                  </a:lnTo>
                  <a:lnTo>
                    <a:pt x="204114" y="365759"/>
                  </a:lnTo>
                  <a:lnTo>
                    <a:pt x="253796" y="357123"/>
                  </a:lnTo>
                  <a:lnTo>
                    <a:pt x="290880" y="341274"/>
                  </a:lnTo>
                  <a:lnTo>
                    <a:pt x="323646" y="318960"/>
                  </a:lnTo>
                  <a:lnTo>
                    <a:pt x="350634" y="290525"/>
                  </a:lnTo>
                  <a:lnTo>
                    <a:pt x="371157" y="257403"/>
                  </a:lnTo>
                  <a:lnTo>
                    <a:pt x="383400" y="221043"/>
                  </a:lnTo>
                  <a:lnTo>
                    <a:pt x="387718" y="182879"/>
                  </a:lnTo>
                  <a:lnTo>
                    <a:pt x="387362" y="173164"/>
                  </a:lnTo>
                  <a:lnTo>
                    <a:pt x="380885" y="135356"/>
                  </a:lnTo>
                  <a:lnTo>
                    <a:pt x="366483" y="99720"/>
                  </a:lnTo>
                  <a:lnTo>
                    <a:pt x="344525" y="67678"/>
                  </a:lnTo>
                  <a:lnTo>
                    <a:pt x="315722" y="40678"/>
                  </a:lnTo>
                  <a:lnTo>
                    <a:pt x="281876" y="19799"/>
                  </a:lnTo>
                  <a:lnTo>
                    <a:pt x="244081" y="6121"/>
                  </a:lnTo>
                  <a:lnTo>
                    <a:pt x="204114" y="355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9" name="object 129" descr=""/>
            <p:cNvSpPr/>
            <p:nvPr/>
          </p:nvSpPr>
          <p:spPr>
            <a:xfrm>
              <a:off x="8504999" y="3529799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355" y="183235"/>
                  </a:moveTo>
                  <a:lnTo>
                    <a:pt x="723" y="173875"/>
                  </a:lnTo>
                  <a:lnTo>
                    <a:pt x="1435" y="164884"/>
                  </a:lnTo>
                  <a:lnTo>
                    <a:pt x="12242" y="119519"/>
                  </a:lnTo>
                  <a:lnTo>
                    <a:pt x="34925" y="78841"/>
                  </a:lnTo>
                  <a:lnTo>
                    <a:pt x="53644" y="57238"/>
                  </a:lnTo>
                  <a:lnTo>
                    <a:pt x="60477" y="50406"/>
                  </a:lnTo>
                  <a:lnTo>
                    <a:pt x="91440" y="27724"/>
                  </a:lnTo>
                  <a:lnTo>
                    <a:pt x="117716" y="15125"/>
                  </a:lnTo>
                  <a:lnTo>
                    <a:pt x="126720" y="11518"/>
                  </a:lnTo>
                  <a:lnTo>
                    <a:pt x="136080" y="8636"/>
                  </a:lnTo>
                  <a:lnTo>
                    <a:pt x="145440" y="5765"/>
                  </a:lnTo>
                  <a:lnTo>
                    <a:pt x="155155" y="3962"/>
                  </a:lnTo>
                  <a:lnTo>
                    <a:pt x="164515" y="2159"/>
                  </a:lnTo>
                  <a:lnTo>
                    <a:pt x="174244" y="1079"/>
                  </a:lnTo>
                  <a:lnTo>
                    <a:pt x="184315" y="355"/>
                  </a:lnTo>
                  <a:lnTo>
                    <a:pt x="194043" y="0"/>
                  </a:lnTo>
                  <a:lnTo>
                    <a:pt x="234365" y="3962"/>
                  </a:lnTo>
                  <a:lnTo>
                    <a:pt x="272884" y="15836"/>
                  </a:lnTo>
                  <a:lnTo>
                    <a:pt x="307797" y="34925"/>
                  </a:lnTo>
                  <a:lnTo>
                    <a:pt x="337680" y="60477"/>
                  </a:lnTo>
                  <a:lnTo>
                    <a:pt x="361797" y="91439"/>
                  </a:lnTo>
                  <a:lnTo>
                    <a:pt x="378002" y="126364"/>
                  </a:lnTo>
                  <a:lnTo>
                    <a:pt x="386638" y="163804"/>
                  </a:lnTo>
                  <a:lnTo>
                    <a:pt x="387718" y="182879"/>
                  </a:lnTo>
                  <a:lnTo>
                    <a:pt x="383400" y="221043"/>
                  </a:lnTo>
                  <a:lnTo>
                    <a:pt x="371157" y="257403"/>
                  </a:lnTo>
                  <a:lnTo>
                    <a:pt x="350634" y="290525"/>
                  </a:lnTo>
                  <a:lnTo>
                    <a:pt x="323646" y="318960"/>
                  </a:lnTo>
                  <a:lnTo>
                    <a:pt x="307797" y="330834"/>
                  </a:lnTo>
                  <a:lnTo>
                    <a:pt x="299516" y="336600"/>
                  </a:lnTo>
                  <a:lnTo>
                    <a:pt x="263525" y="353885"/>
                  </a:lnTo>
                  <a:lnTo>
                    <a:pt x="244081" y="359638"/>
                  </a:lnTo>
                  <a:lnTo>
                    <a:pt x="234365" y="362165"/>
                  </a:lnTo>
                  <a:lnTo>
                    <a:pt x="224282" y="363956"/>
                  </a:lnTo>
                  <a:lnTo>
                    <a:pt x="214198" y="365036"/>
                  </a:lnTo>
                  <a:lnTo>
                    <a:pt x="204114" y="365759"/>
                  </a:lnTo>
                  <a:lnTo>
                    <a:pt x="194043" y="366115"/>
                  </a:lnTo>
                  <a:lnTo>
                    <a:pt x="153720" y="362165"/>
                  </a:lnTo>
                  <a:lnTo>
                    <a:pt x="115201" y="350278"/>
                  </a:lnTo>
                  <a:lnTo>
                    <a:pt x="80276" y="331203"/>
                  </a:lnTo>
                  <a:lnTo>
                    <a:pt x="50038" y="305638"/>
                  </a:lnTo>
                  <a:lnTo>
                    <a:pt x="26276" y="274675"/>
                  </a:lnTo>
                  <a:lnTo>
                    <a:pt x="21234" y="266395"/>
                  </a:lnTo>
                  <a:lnTo>
                    <a:pt x="6845" y="230758"/>
                  </a:lnTo>
                  <a:lnTo>
                    <a:pt x="355" y="192963"/>
                  </a:lnTo>
                  <a:lnTo>
                    <a:pt x="0" y="183235"/>
                  </a:lnTo>
                  <a:lnTo>
                    <a:pt x="355" y="183235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30" name="object 130" descr=""/>
          <p:cNvGrpSpPr/>
          <p:nvPr/>
        </p:nvGrpSpPr>
        <p:grpSpPr>
          <a:xfrm>
            <a:off x="9660234" y="3561478"/>
            <a:ext cx="403860" cy="382270"/>
            <a:chOff x="9660234" y="3561478"/>
            <a:chExt cx="403860" cy="382270"/>
          </a:xfrm>
        </p:grpSpPr>
        <p:sp>
          <p:nvSpPr>
            <p:cNvPr id="131" name="object 131" descr=""/>
            <p:cNvSpPr/>
            <p:nvPr/>
          </p:nvSpPr>
          <p:spPr>
            <a:xfrm>
              <a:off x="9668154" y="3569398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194043" y="0"/>
                  </a:moveTo>
                  <a:lnTo>
                    <a:pt x="145440" y="5765"/>
                  </a:lnTo>
                  <a:lnTo>
                    <a:pt x="108724" y="18719"/>
                  </a:lnTo>
                  <a:lnTo>
                    <a:pt x="75247" y="38519"/>
                  </a:lnTo>
                  <a:lnTo>
                    <a:pt x="46799" y="64084"/>
                  </a:lnTo>
                  <a:lnTo>
                    <a:pt x="20167" y="102603"/>
                  </a:lnTo>
                  <a:lnTo>
                    <a:pt x="4330" y="146519"/>
                  </a:lnTo>
                  <a:lnTo>
                    <a:pt x="368" y="183235"/>
                  </a:lnTo>
                  <a:lnTo>
                    <a:pt x="0" y="183235"/>
                  </a:lnTo>
                  <a:lnTo>
                    <a:pt x="4330" y="221399"/>
                  </a:lnTo>
                  <a:lnTo>
                    <a:pt x="16929" y="257759"/>
                  </a:lnTo>
                  <a:lnTo>
                    <a:pt x="37083" y="290880"/>
                  </a:lnTo>
                  <a:lnTo>
                    <a:pt x="64439" y="319316"/>
                  </a:lnTo>
                  <a:lnTo>
                    <a:pt x="97205" y="341642"/>
                  </a:lnTo>
                  <a:lnTo>
                    <a:pt x="134289" y="357124"/>
                  </a:lnTo>
                  <a:lnTo>
                    <a:pt x="173888" y="365036"/>
                  </a:lnTo>
                  <a:lnTo>
                    <a:pt x="194043" y="366115"/>
                  </a:lnTo>
                  <a:lnTo>
                    <a:pt x="204127" y="365759"/>
                  </a:lnTo>
                  <a:lnTo>
                    <a:pt x="253809" y="357124"/>
                  </a:lnTo>
                  <a:lnTo>
                    <a:pt x="290880" y="341287"/>
                  </a:lnTo>
                  <a:lnTo>
                    <a:pt x="323646" y="318960"/>
                  </a:lnTo>
                  <a:lnTo>
                    <a:pt x="350646" y="290525"/>
                  </a:lnTo>
                  <a:lnTo>
                    <a:pt x="371170" y="257403"/>
                  </a:lnTo>
                  <a:lnTo>
                    <a:pt x="383400" y="221043"/>
                  </a:lnTo>
                  <a:lnTo>
                    <a:pt x="387730" y="182880"/>
                  </a:lnTo>
                  <a:lnTo>
                    <a:pt x="387362" y="173164"/>
                  </a:lnTo>
                  <a:lnTo>
                    <a:pt x="380885" y="135356"/>
                  </a:lnTo>
                  <a:lnTo>
                    <a:pt x="366483" y="99720"/>
                  </a:lnTo>
                  <a:lnTo>
                    <a:pt x="344525" y="67678"/>
                  </a:lnTo>
                  <a:lnTo>
                    <a:pt x="315721" y="40678"/>
                  </a:lnTo>
                  <a:lnTo>
                    <a:pt x="281889" y="19799"/>
                  </a:lnTo>
                  <a:lnTo>
                    <a:pt x="244081" y="6121"/>
                  </a:lnTo>
                  <a:lnTo>
                    <a:pt x="204127" y="355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2" name="object 132" descr=""/>
            <p:cNvSpPr/>
            <p:nvPr/>
          </p:nvSpPr>
          <p:spPr>
            <a:xfrm>
              <a:off x="9668154" y="3569398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368" y="183235"/>
                  </a:moveTo>
                  <a:lnTo>
                    <a:pt x="723" y="173875"/>
                  </a:lnTo>
                  <a:lnTo>
                    <a:pt x="1447" y="164884"/>
                  </a:lnTo>
                  <a:lnTo>
                    <a:pt x="12242" y="119519"/>
                  </a:lnTo>
                  <a:lnTo>
                    <a:pt x="34925" y="78841"/>
                  </a:lnTo>
                  <a:lnTo>
                    <a:pt x="60490" y="50406"/>
                  </a:lnTo>
                  <a:lnTo>
                    <a:pt x="91439" y="27724"/>
                  </a:lnTo>
                  <a:lnTo>
                    <a:pt x="117728" y="15125"/>
                  </a:lnTo>
                  <a:lnTo>
                    <a:pt x="126720" y="11518"/>
                  </a:lnTo>
                  <a:lnTo>
                    <a:pt x="136080" y="8636"/>
                  </a:lnTo>
                  <a:lnTo>
                    <a:pt x="145440" y="5765"/>
                  </a:lnTo>
                  <a:lnTo>
                    <a:pt x="155168" y="3962"/>
                  </a:lnTo>
                  <a:lnTo>
                    <a:pt x="164528" y="2159"/>
                  </a:lnTo>
                  <a:lnTo>
                    <a:pt x="174243" y="1079"/>
                  </a:lnTo>
                  <a:lnTo>
                    <a:pt x="184327" y="355"/>
                  </a:lnTo>
                  <a:lnTo>
                    <a:pt x="194043" y="0"/>
                  </a:lnTo>
                  <a:lnTo>
                    <a:pt x="234365" y="3962"/>
                  </a:lnTo>
                  <a:lnTo>
                    <a:pt x="272884" y="15836"/>
                  </a:lnTo>
                  <a:lnTo>
                    <a:pt x="307809" y="34925"/>
                  </a:lnTo>
                  <a:lnTo>
                    <a:pt x="337680" y="60477"/>
                  </a:lnTo>
                  <a:lnTo>
                    <a:pt x="361810" y="91439"/>
                  </a:lnTo>
                  <a:lnTo>
                    <a:pt x="378002" y="126364"/>
                  </a:lnTo>
                  <a:lnTo>
                    <a:pt x="386651" y="163804"/>
                  </a:lnTo>
                  <a:lnTo>
                    <a:pt x="387730" y="182880"/>
                  </a:lnTo>
                  <a:lnTo>
                    <a:pt x="383400" y="221043"/>
                  </a:lnTo>
                  <a:lnTo>
                    <a:pt x="374764" y="248399"/>
                  </a:lnTo>
                  <a:lnTo>
                    <a:pt x="371170" y="257403"/>
                  </a:lnTo>
                  <a:lnTo>
                    <a:pt x="350646" y="290525"/>
                  </a:lnTo>
                  <a:lnTo>
                    <a:pt x="323646" y="318960"/>
                  </a:lnTo>
                  <a:lnTo>
                    <a:pt x="290880" y="341287"/>
                  </a:lnTo>
                  <a:lnTo>
                    <a:pt x="253809" y="357124"/>
                  </a:lnTo>
                  <a:lnTo>
                    <a:pt x="244081" y="359638"/>
                  </a:lnTo>
                  <a:lnTo>
                    <a:pt x="234365" y="362165"/>
                  </a:lnTo>
                  <a:lnTo>
                    <a:pt x="224281" y="363956"/>
                  </a:lnTo>
                  <a:lnTo>
                    <a:pt x="214210" y="365036"/>
                  </a:lnTo>
                  <a:lnTo>
                    <a:pt x="204127" y="365759"/>
                  </a:lnTo>
                  <a:lnTo>
                    <a:pt x="194043" y="366115"/>
                  </a:lnTo>
                  <a:lnTo>
                    <a:pt x="153720" y="362165"/>
                  </a:lnTo>
                  <a:lnTo>
                    <a:pt x="115201" y="350278"/>
                  </a:lnTo>
                  <a:lnTo>
                    <a:pt x="80289" y="331203"/>
                  </a:lnTo>
                  <a:lnTo>
                    <a:pt x="50050" y="305638"/>
                  </a:lnTo>
                  <a:lnTo>
                    <a:pt x="26288" y="274675"/>
                  </a:lnTo>
                  <a:lnTo>
                    <a:pt x="9728" y="239763"/>
                  </a:lnTo>
                  <a:lnTo>
                    <a:pt x="1079" y="202323"/>
                  </a:lnTo>
                  <a:lnTo>
                    <a:pt x="0" y="183235"/>
                  </a:lnTo>
                  <a:lnTo>
                    <a:pt x="368" y="183235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3" name="object 133" descr=""/>
          <p:cNvSpPr/>
          <p:nvPr/>
        </p:nvSpPr>
        <p:spPr>
          <a:xfrm>
            <a:off x="9359277" y="5163477"/>
            <a:ext cx="2593975" cy="1694180"/>
          </a:xfrm>
          <a:custGeom>
            <a:avLst/>
            <a:gdLst/>
            <a:ahLst/>
            <a:cxnLst/>
            <a:rect l="l" t="t" r="r" b="b"/>
            <a:pathLst>
              <a:path w="2593975" h="1694179">
                <a:moveTo>
                  <a:pt x="0" y="1694167"/>
                </a:moveTo>
                <a:lnTo>
                  <a:pt x="0" y="0"/>
                </a:lnTo>
                <a:lnTo>
                  <a:pt x="2593441" y="0"/>
                </a:lnTo>
                <a:lnTo>
                  <a:pt x="2593441" y="1694167"/>
                </a:lnTo>
              </a:path>
            </a:pathLst>
          </a:custGeom>
          <a:ln w="3175">
            <a:solidFill>
              <a:srgbClr val="87C7C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" name="object 134" descr=""/>
          <p:cNvSpPr txBox="1"/>
          <p:nvPr/>
        </p:nvSpPr>
        <p:spPr>
          <a:xfrm>
            <a:off x="9944175" y="5846224"/>
            <a:ext cx="1500505" cy="553720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50800">
              <a:lnSpc>
                <a:spcPct val="100000"/>
              </a:lnSpc>
              <a:spcBef>
                <a:spcPts val="495"/>
              </a:spcBef>
            </a:pPr>
            <a:r>
              <a:rPr dirty="0" sz="140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FFFFFF"/>
                </a:solidFill>
                <a:latin typeface="Times New Roman"/>
                <a:cs typeface="Times New Roman"/>
              </a:rPr>
              <a:t>Seats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 Table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dirty="0" sz="1400" spc="-10">
                <a:solidFill>
                  <a:srgbClr val="FFFFFF"/>
                </a:solidFill>
                <a:latin typeface="Times New Roman"/>
                <a:cs typeface="Times New Roman"/>
              </a:rPr>
              <a:t>Tent</a:t>
            </a:r>
            <a:r>
              <a:rPr dirty="0" sz="14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FFFFFF"/>
                </a:solidFill>
                <a:latin typeface="Times New Roman"/>
                <a:cs typeface="Times New Roman"/>
              </a:rPr>
              <a:t>(</a:t>
            </a:r>
            <a:r>
              <a:rPr dirty="0" sz="100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dirty="0" sz="10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FFFFFF"/>
                </a:solidFill>
                <a:latin typeface="Times New Roman"/>
                <a:cs typeface="Times New Roman"/>
              </a:rPr>
              <a:t>one</a:t>
            </a:r>
            <a:r>
              <a:rPr dirty="0" sz="10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000">
                <a:solidFill>
                  <a:srgbClr val="FFFFFF"/>
                </a:solidFill>
                <a:latin typeface="Times New Roman"/>
                <a:cs typeface="Times New Roman"/>
              </a:rPr>
              <a:t>person</a:t>
            </a:r>
            <a:r>
              <a:rPr dirty="0" sz="10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000" spc="-20">
                <a:solidFill>
                  <a:srgbClr val="FFFFFF"/>
                </a:solidFill>
                <a:latin typeface="Times New Roman"/>
                <a:cs typeface="Times New Roman"/>
              </a:rPr>
              <a:t>only</a:t>
            </a:r>
            <a:r>
              <a:rPr dirty="0" sz="1400" spc="-20">
                <a:solidFill>
                  <a:srgbClr val="FFFFFF"/>
                </a:solidFill>
                <a:latin typeface="Times New Roman"/>
                <a:cs typeface="Times New Roman"/>
              </a:rPr>
              <a:t>)</a:t>
            </a:r>
            <a:endParaRPr sz="1400">
              <a:latin typeface="Times New Roman"/>
              <a:cs typeface="Times New Roman"/>
            </a:endParaRPr>
          </a:p>
        </p:txBody>
      </p:sp>
      <p:grpSp>
        <p:nvGrpSpPr>
          <p:cNvPr id="135" name="object 135" descr=""/>
          <p:cNvGrpSpPr/>
          <p:nvPr/>
        </p:nvGrpSpPr>
        <p:grpSpPr>
          <a:xfrm>
            <a:off x="9567357" y="5831997"/>
            <a:ext cx="410845" cy="607695"/>
            <a:chOff x="9567357" y="5831997"/>
            <a:chExt cx="410845" cy="607695"/>
          </a:xfrm>
        </p:grpSpPr>
        <p:sp>
          <p:nvSpPr>
            <p:cNvPr id="136" name="object 136" descr=""/>
            <p:cNvSpPr/>
            <p:nvPr/>
          </p:nvSpPr>
          <p:spPr>
            <a:xfrm>
              <a:off x="9630003" y="5839917"/>
              <a:ext cx="284480" cy="283845"/>
            </a:xfrm>
            <a:custGeom>
              <a:avLst/>
              <a:gdLst/>
              <a:ahLst/>
              <a:cxnLst/>
              <a:rect l="l" t="t" r="r" b="b"/>
              <a:pathLst>
                <a:path w="284479" h="283845">
                  <a:moveTo>
                    <a:pt x="142201" y="0"/>
                  </a:moveTo>
                  <a:lnTo>
                    <a:pt x="98272" y="7200"/>
                  </a:lnTo>
                  <a:lnTo>
                    <a:pt x="58674" y="27368"/>
                  </a:lnTo>
                  <a:lnTo>
                    <a:pt x="27355" y="58686"/>
                  </a:lnTo>
                  <a:lnTo>
                    <a:pt x="7200" y="97916"/>
                  </a:lnTo>
                  <a:lnTo>
                    <a:pt x="355" y="141846"/>
                  </a:lnTo>
                  <a:lnTo>
                    <a:pt x="0" y="141846"/>
                  </a:lnTo>
                  <a:lnTo>
                    <a:pt x="7200" y="185762"/>
                  </a:lnTo>
                  <a:lnTo>
                    <a:pt x="27355" y="225005"/>
                  </a:lnTo>
                  <a:lnTo>
                    <a:pt x="58674" y="256324"/>
                  </a:lnTo>
                  <a:lnTo>
                    <a:pt x="98272" y="276478"/>
                  </a:lnTo>
                  <a:lnTo>
                    <a:pt x="142201" y="283324"/>
                  </a:lnTo>
                  <a:lnTo>
                    <a:pt x="142201" y="283679"/>
                  </a:lnTo>
                  <a:lnTo>
                    <a:pt x="186118" y="276478"/>
                  </a:lnTo>
                  <a:lnTo>
                    <a:pt x="225717" y="256324"/>
                  </a:lnTo>
                  <a:lnTo>
                    <a:pt x="257035" y="225005"/>
                  </a:lnTo>
                  <a:lnTo>
                    <a:pt x="277190" y="185762"/>
                  </a:lnTo>
                  <a:lnTo>
                    <a:pt x="284035" y="141846"/>
                  </a:lnTo>
                  <a:lnTo>
                    <a:pt x="283679" y="134277"/>
                  </a:lnTo>
                  <a:lnTo>
                    <a:pt x="274675" y="91084"/>
                  </a:lnTo>
                  <a:lnTo>
                    <a:pt x="247675" y="46799"/>
                  </a:lnTo>
                  <a:lnTo>
                    <a:pt x="213118" y="19088"/>
                  </a:lnTo>
                  <a:lnTo>
                    <a:pt x="164515" y="1803"/>
                  </a:lnTo>
                  <a:lnTo>
                    <a:pt x="156959" y="723"/>
                  </a:lnTo>
                  <a:lnTo>
                    <a:pt x="142201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7" name="object 137" descr=""/>
            <p:cNvSpPr/>
            <p:nvPr/>
          </p:nvSpPr>
          <p:spPr>
            <a:xfrm>
              <a:off x="9630003" y="5839917"/>
              <a:ext cx="284480" cy="283845"/>
            </a:xfrm>
            <a:custGeom>
              <a:avLst/>
              <a:gdLst/>
              <a:ahLst/>
              <a:cxnLst/>
              <a:rect l="l" t="t" r="r" b="b"/>
              <a:pathLst>
                <a:path w="284479" h="283845">
                  <a:moveTo>
                    <a:pt x="355" y="141846"/>
                  </a:moveTo>
                  <a:lnTo>
                    <a:pt x="711" y="134277"/>
                  </a:lnTo>
                  <a:lnTo>
                    <a:pt x="1079" y="127088"/>
                  </a:lnTo>
                  <a:lnTo>
                    <a:pt x="12598" y="84239"/>
                  </a:lnTo>
                  <a:lnTo>
                    <a:pt x="23393" y="64808"/>
                  </a:lnTo>
                  <a:lnTo>
                    <a:pt x="27355" y="58686"/>
                  </a:lnTo>
                  <a:lnTo>
                    <a:pt x="58674" y="27368"/>
                  </a:lnTo>
                  <a:lnTo>
                    <a:pt x="98272" y="7200"/>
                  </a:lnTo>
                  <a:lnTo>
                    <a:pt x="142201" y="0"/>
                  </a:lnTo>
                  <a:lnTo>
                    <a:pt x="186118" y="6845"/>
                  </a:lnTo>
                  <a:lnTo>
                    <a:pt x="225717" y="27000"/>
                  </a:lnTo>
                  <a:lnTo>
                    <a:pt x="231470" y="31686"/>
                  </a:lnTo>
                  <a:lnTo>
                    <a:pt x="237235" y="36360"/>
                  </a:lnTo>
                  <a:lnTo>
                    <a:pt x="264960" y="70916"/>
                  </a:lnTo>
                  <a:lnTo>
                    <a:pt x="280797" y="112318"/>
                  </a:lnTo>
                  <a:lnTo>
                    <a:pt x="284035" y="141846"/>
                  </a:lnTo>
                  <a:lnTo>
                    <a:pt x="277190" y="185762"/>
                  </a:lnTo>
                  <a:lnTo>
                    <a:pt x="260997" y="218884"/>
                  </a:lnTo>
                  <a:lnTo>
                    <a:pt x="257035" y="225005"/>
                  </a:lnTo>
                  <a:lnTo>
                    <a:pt x="225717" y="256324"/>
                  </a:lnTo>
                  <a:lnTo>
                    <a:pt x="186118" y="276478"/>
                  </a:lnTo>
                  <a:lnTo>
                    <a:pt x="142201" y="283679"/>
                  </a:lnTo>
                  <a:lnTo>
                    <a:pt x="142201" y="283324"/>
                  </a:lnTo>
                  <a:lnTo>
                    <a:pt x="134632" y="282968"/>
                  </a:lnTo>
                  <a:lnTo>
                    <a:pt x="91439" y="273964"/>
                  </a:lnTo>
                  <a:lnTo>
                    <a:pt x="52920" y="251637"/>
                  </a:lnTo>
                  <a:lnTo>
                    <a:pt x="47155" y="246964"/>
                  </a:lnTo>
                  <a:lnTo>
                    <a:pt x="19075" y="212763"/>
                  </a:lnTo>
                  <a:lnTo>
                    <a:pt x="3238" y="171361"/>
                  </a:lnTo>
                  <a:lnTo>
                    <a:pt x="0" y="141846"/>
                  </a:lnTo>
                  <a:lnTo>
                    <a:pt x="355" y="141846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8" name="object 138" descr=""/>
            <p:cNvSpPr/>
            <p:nvPr/>
          </p:nvSpPr>
          <p:spPr>
            <a:xfrm>
              <a:off x="9578517" y="6204242"/>
              <a:ext cx="388620" cy="224154"/>
            </a:xfrm>
            <a:custGeom>
              <a:avLst/>
              <a:gdLst/>
              <a:ahLst/>
              <a:cxnLst/>
              <a:rect l="l" t="t" r="r" b="b"/>
              <a:pathLst>
                <a:path w="388620" h="224154">
                  <a:moveTo>
                    <a:pt x="194043" y="0"/>
                  </a:moveTo>
                  <a:lnTo>
                    <a:pt x="0" y="223913"/>
                  </a:lnTo>
                  <a:lnTo>
                    <a:pt x="388086" y="223913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339EE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9" name="object 139" descr=""/>
            <p:cNvSpPr/>
            <p:nvPr/>
          </p:nvSpPr>
          <p:spPr>
            <a:xfrm>
              <a:off x="9578517" y="6204242"/>
              <a:ext cx="388620" cy="224154"/>
            </a:xfrm>
            <a:custGeom>
              <a:avLst/>
              <a:gdLst/>
              <a:ahLst/>
              <a:cxnLst/>
              <a:rect l="l" t="t" r="r" b="b"/>
              <a:pathLst>
                <a:path w="388620" h="224154">
                  <a:moveTo>
                    <a:pt x="0" y="223913"/>
                  </a:moveTo>
                  <a:lnTo>
                    <a:pt x="194043" y="0"/>
                  </a:lnTo>
                  <a:lnTo>
                    <a:pt x="388086" y="223913"/>
                  </a:lnTo>
                  <a:lnTo>
                    <a:pt x="0" y="223913"/>
                  </a:lnTo>
                  <a:close/>
                </a:path>
              </a:pathLst>
            </a:custGeom>
            <a:ln w="2231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40" name="object 140" descr=""/>
          <p:cNvGrpSpPr/>
          <p:nvPr/>
        </p:nvGrpSpPr>
        <p:grpSpPr>
          <a:xfrm>
            <a:off x="1155958" y="4764244"/>
            <a:ext cx="350520" cy="717550"/>
            <a:chOff x="1155958" y="4764244"/>
            <a:chExt cx="350520" cy="717550"/>
          </a:xfrm>
        </p:grpSpPr>
        <p:sp>
          <p:nvSpPr>
            <p:cNvPr id="141" name="object 141" descr=""/>
            <p:cNvSpPr/>
            <p:nvPr/>
          </p:nvSpPr>
          <p:spPr>
            <a:xfrm>
              <a:off x="1163878" y="4772164"/>
              <a:ext cx="334645" cy="701675"/>
            </a:xfrm>
            <a:custGeom>
              <a:avLst/>
              <a:gdLst/>
              <a:ahLst/>
              <a:cxnLst/>
              <a:rect l="l" t="t" r="r" b="b"/>
              <a:pathLst>
                <a:path w="334644" h="701675">
                  <a:moveTo>
                    <a:pt x="175679" y="0"/>
                  </a:moveTo>
                  <a:lnTo>
                    <a:pt x="0" y="158394"/>
                  </a:lnTo>
                  <a:lnTo>
                    <a:pt x="83883" y="162712"/>
                  </a:lnTo>
                  <a:lnTo>
                    <a:pt x="56883" y="692632"/>
                  </a:lnTo>
                  <a:lnTo>
                    <a:pt x="223558" y="701281"/>
                  </a:lnTo>
                  <a:lnTo>
                    <a:pt x="250558" y="170992"/>
                  </a:lnTo>
                  <a:lnTo>
                    <a:pt x="334086" y="175310"/>
                  </a:lnTo>
                  <a:lnTo>
                    <a:pt x="175679" y="0"/>
                  </a:lnTo>
                  <a:close/>
                </a:path>
              </a:pathLst>
            </a:custGeom>
            <a:solidFill>
              <a:srgbClr val="7F7F7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2" name="object 142" descr=""/>
            <p:cNvSpPr/>
            <p:nvPr/>
          </p:nvSpPr>
          <p:spPr>
            <a:xfrm>
              <a:off x="1163878" y="4772164"/>
              <a:ext cx="334645" cy="701675"/>
            </a:xfrm>
            <a:custGeom>
              <a:avLst/>
              <a:gdLst/>
              <a:ahLst/>
              <a:cxnLst/>
              <a:rect l="l" t="t" r="r" b="b"/>
              <a:pathLst>
                <a:path w="334644" h="701675">
                  <a:moveTo>
                    <a:pt x="175679" y="0"/>
                  </a:moveTo>
                  <a:lnTo>
                    <a:pt x="334086" y="175310"/>
                  </a:lnTo>
                  <a:lnTo>
                    <a:pt x="250558" y="170992"/>
                  </a:lnTo>
                  <a:lnTo>
                    <a:pt x="223558" y="701281"/>
                  </a:lnTo>
                  <a:lnTo>
                    <a:pt x="56883" y="692632"/>
                  </a:lnTo>
                  <a:lnTo>
                    <a:pt x="83883" y="162712"/>
                  </a:lnTo>
                  <a:lnTo>
                    <a:pt x="0" y="158394"/>
                  </a:lnTo>
                  <a:lnTo>
                    <a:pt x="175679" y="0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3" name="object 143" descr=""/>
          <p:cNvSpPr txBox="1"/>
          <p:nvPr/>
        </p:nvSpPr>
        <p:spPr>
          <a:xfrm rot="5520000">
            <a:off x="1181539" y="5107343"/>
            <a:ext cx="393097" cy="114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900"/>
              </a:lnSpc>
            </a:pPr>
            <a:r>
              <a:rPr dirty="0" baseline="3086" sz="1350" spc="-569">
                <a:solidFill>
                  <a:srgbClr val="FFFFFF"/>
                </a:solidFill>
                <a:latin typeface="Times New Roman"/>
                <a:cs typeface="Times New Roman"/>
              </a:rPr>
              <a:t>PI</a:t>
            </a:r>
            <a:r>
              <a:rPr dirty="0" sz="900" spc="-380">
                <a:solidFill>
                  <a:srgbClr val="FFFFFF"/>
                </a:solidFill>
                <a:latin typeface="Times New Roman"/>
                <a:cs typeface="Times New Roman"/>
              </a:rPr>
              <a:t>CNIC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44" name="object 144" descr=""/>
          <p:cNvSpPr txBox="1"/>
          <p:nvPr/>
        </p:nvSpPr>
        <p:spPr>
          <a:xfrm rot="5520000">
            <a:off x="1074210" y="5101126"/>
            <a:ext cx="333486" cy="114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900"/>
              </a:lnSpc>
            </a:pPr>
            <a:r>
              <a:rPr dirty="0" baseline="3086" sz="1350" spc="-607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dirty="0" sz="900" spc="-405">
                <a:solidFill>
                  <a:srgbClr val="FFFFFF"/>
                </a:solidFill>
                <a:latin typeface="Times New Roman"/>
                <a:cs typeface="Times New Roman"/>
              </a:rPr>
              <a:t>REA</a:t>
            </a:r>
            <a:endParaRPr sz="900">
              <a:latin typeface="Times New Roman"/>
              <a:cs typeface="Times New Roman"/>
            </a:endParaRPr>
          </a:p>
        </p:txBody>
      </p:sp>
      <p:grpSp>
        <p:nvGrpSpPr>
          <p:cNvPr id="145" name="object 145" descr=""/>
          <p:cNvGrpSpPr/>
          <p:nvPr/>
        </p:nvGrpSpPr>
        <p:grpSpPr>
          <a:xfrm>
            <a:off x="3478319" y="309605"/>
            <a:ext cx="403860" cy="382270"/>
            <a:chOff x="3478319" y="309605"/>
            <a:chExt cx="403860" cy="382270"/>
          </a:xfrm>
        </p:grpSpPr>
        <p:sp>
          <p:nvSpPr>
            <p:cNvPr id="146" name="object 146" descr=""/>
            <p:cNvSpPr/>
            <p:nvPr/>
          </p:nvSpPr>
          <p:spPr>
            <a:xfrm>
              <a:off x="3486238" y="317525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5">
                  <a:moveTo>
                    <a:pt x="194043" y="0"/>
                  </a:moveTo>
                  <a:lnTo>
                    <a:pt x="145440" y="5753"/>
                  </a:lnTo>
                  <a:lnTo>
                    <a:pt x="108724" y="18719"/>
                  </a:lnTo>
                  <a:lnTo>
                    <a:pt x="75234" y="38519"/>
                  </a:lnTo>
                  <a:lnTo>
                    <a:pt x="46799" y="64071"/>
                  </a:lnTo>
                  <a:lnTo>
                    <a:pt x="20154" y="102590"/>
                  </a:lnTo>
                  <a:lnTo>
                    <a:pt x="4317" y="146519"/>
                  </a:lnTo>
                  <a:lnTo>
                    <a:pt x="355" y="183235"/>
                  </a:lnTo>
                  <a:lnTo>
                    <a:pt x="0" y="183235"/>
                  </a:lnTo>
                  <a:lnTo>
                    <a:pt x="4317" y="221399"/>
                  </a:lnTo>
                  <a:lnTo>
                    <a:pt x="16916" y="257759"/>
                  </a:lnTo>
                  <a:lnTo>
                    <a:pt x="37084" y="290880"/>
                  </a:lnTo>
                  <a:lnTo>
                    <a:pt x="64439" y="319316"/>
                  </a:lnTo>
                  <a:lnTo>
                    <a:pt x="97205" y="341630"/>
                  </a:lnTo>
                  <a:lnTo>
                    <a:pt x="134277" y="357111"/>
                  </a:lnTo>
                  <a:lnTo>
                    <a:pt x="173875" y="365036"/>
                  </a:lnTo>
                  <a:lnTo>
                    <a:pt x="194043" y="366115"/>
                  </a:lnTo>
                  <a:lnTo>
                    <a:pt x="204127" y="365760"/>
                  </a:lnTo>
                  <a:lnTo>
                    <a:pt x="253796" y="357111"/>
                  </a:lnTo>
                  <a:lnTo>
                    <a:pt x="290880" y="341274"/>
                  </a:lnTo>
                  <a:lnTo>
                    <a:pt x="323646" y="318960"/>
                  </a:lnTo>
                  <a:lnTo>
                    <a:pt x="350647" y="290512"/>
                  </a:lnTo>
                  <a:lnTo>
                    <a:pt x="371157" y="257390"/>
                  </a:lnTo>
                  <a:lnTo>
                    <a:pt x="383400" y="221030"/>
                  </a:lnTo>
                  <a:lnTo>
                    <a:pt x="387718" y="182880"/>
                  </a:lnTo>
                  <a:lnTo>
                    <a:pt x="387362" y="173151"/>
                  </a:lnTo>
                  <a:lnTo>
                    <a:pt x="380885" y="135356"/>
                  </a:lnTo>
                  <a:lnTo>
                    <a:pt x="366483" y="99720"/>
                  </a:lnTo>
                  <a:lnTo>
                    <a:pt x="344525" y="67678"/>
                  </a:lnTo>
                  <a:lnTo>
                    <a:pt x="315722" y="40678"/>
                  </a:lnTo>
                  <a:lnTo>
                    <a:pt x="281876" y="19799"/>
                  </a:lnTo>
                  <a:lnTo>
                    <a:pt x="244081" y="6108"/>
                  </a:lnTo>
                  <a:lnTo>
                    <a:pt x="204127" y="355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7" name="object 147" descr=""/>
            <p:cNvSpPr/>
            <p:nvPr/>
          </p:nvSpPr>
          <p:spPr>
            <a:xfrm>
              <a:off x="3486238" y="317525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5">
                  <a:moveTo>
                    <a:pt x="355" y="183235"/>
                  </a:moveTo>
                  <a:lnTo>
                    <a:pt x="723" y="173875"/>
                  </a:lnTo>
                  <a:lnTo>
                    <a:pt x="1435" y="164871"/>
                  </a:lnTo>
                  <a:lnTo>
                    <a:pt x="12242" y="119519"/>
                  </a:lnTo>
                  <a:lnTo>
                    <a:pt x="34925" y="78828"/>
                  </a:lnTo>
                  <a:lnTo>
                    <a:pt x="53644" y="57238"/>
                  </a:lnTo>
                  <a:lnTo>
                    <a:pt x="60477" y="50393"/>
                  </a:lnTo>
                  <a:lnTo>
                    <a:pt x="91439" y="27711"/>
                  </a:lnTo>
                  <a:lnTo>
                    <a:pt x="126720" y="11518"/>
                  </a:lnTo>
                  <a:lnTo>
                    <a:pt x="155155" y="3949"/>
                  </a:lnTo>
                  <a:lnTo>
                    <a:pt x="164515" y="2159"/>
                  </a:lnTo>
                  <a:lnTo>
                    <a:pt x="174243" y="1079"/>
                  </a:lnTo>
                  <a:lnTo>
                    <a:pt x="184315" y="355"/>
                  </a:lnTo>
                  <a:lnTo>
                    <a:pt x="194043" y="0"/>
                  </a:lnTo>
                  <a:lnTo>
                    <a:pt x="234365" y="3949"/>
                  </a:lnTo>
                  <a:lnTo>
                    <a:pt x="272884" y="15836"/>
                  </a:lnTo>
                  <a:lnTo>
                    <a:pt x="307797" y="34912"/>
                  </a:lnTo>
                  <a:lnTo>
                    <a:pt x="337680" y="60477"/>
                  </a:lnTo>
                  <a:lnTo>
                    <a:pt x="361797" y="91440"/>
                  </a:lnTo>
                  <a:lnTo>
                    <a:pt x="378002" y="126352"/>
                  </a:lnTo>
                  <a:lnTo>
                    <a:pt x="386638" y="163791"/>
                  </a:lnTo>
                  <a:lnTo>
                    <a:pt x="387718" y="182880"/>
                  </a:lnTo>
                  <a:lnTo>
                    <a:pt x="383400" y="221030"/>
                  </a:lnTo>
                  <a:lnTo>
                    <a:pt x="371157" y="257390"/>
                  </a:lnTo>
                  <a:lnTo>
                    <a:pt x="350647" y="290512"/>
                  </a:lnTo>
                  <a:lnTo>
                    <a:pt x="323646" y="318960"/>
                  </a:lnTo>
                  <a:lnTo>
                    <a:pt x="290880" y="341274"/>
                  </a:lnTo>
                  <a:lnTo>
                    <a:pt x="253796" y="357111"/>
                  </a:lnTo>
                  <a:lnTo>
                    <a:pt x="214198" y="365036"/>
                  </a:lnTo>
                  <a:lnTo>
                    <a:pt x="194043" y="366115"/>
                  </a:lnTo>
                  <a:lnTo>
                    <a:pt x="153720" y="362153"/>
                  </a:lnTo>
                  <a:lnTo>
                    <a:pt x="115201" y="350278"/>
                  </a:lnTo>
                  <a:lnTo>
                    <a:pt x="80276" y="331190"/>
                  </a:lnTo>
                  <a:lnTo>
                    <a:pt x="50037" y="305638"/>
                  </a:lnTo>
                  <a:lnTo>
                    <a:pt x="26276" y="274675"/>
                  </a:lnTo>
                  <a:lnTo>
                    <a:pt x="9715" y="239750"/>
                  </a:lnTo>
                  <a:lnTo>
                    <a:pt x="1079" y="202311"/>
                  </a:lnTo>
                  <a:lnTo>
                    <a:pt x="0" y="183235"/>
                  </a:lnTo>
                  <a:lnTo>
                    <a:pt x="355" y="183235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48" name="object 148" descr=""/>
          <p:cNvGrpSpPr/>
          <p:nvPr/>
        </p:nvGrpSpPr>
        <p:grpSpPr>
          <a:xfrm>
            <a:off x="3478319" y="874438"/>
            <a:ext cx="403860" cy="382270"/>
            <a:chOff x="3478319" y="874438"/>
            <a:chExt cx="403860" cy="382270"/>
          </a:xfrm>
        </p:grpSpPr>
        <p:sp>
          <p:nvSpPr>
            <p:cNvPr id="149" name="object 149" descr=""/>
            <p:cNvSpPr/>
            <p:nvPr/>
          </p:nvSpPr>
          <p:spPr>
            <a:xfrm>
              <a:off x="3486238" y="882357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4">
                  <a:moveTo>
                    <a:pt x="194043" y="0"/>
                  </a:moveTo>
                  <a:lnTo>
                    <a:pt x="145440" y="5765"/>
                  </a:lnTo>
                  <a:lnTo>
                    <a:pt x="108724" y="18719"/>
                  </a:lnTo>
                  <a:lnTo>
                    <a:pt x="75234" y="38519"/>
                  </a:lnTo>
                  <a:lnTo>
                    <a:pt x="46799" y="64084"/>
                  </a:lnTo>
                  <a:lnTo>
                    <a:pt x="20154" y="102603"/>
                  </a:lnTo>
                  <a:lnTo>
                    <a:pt x="4317" y="146519"/>
                  </a:lnTo>
                  <a:lnTo>
                    <a:pt x="355" y="183248"/>
                  </a:lnTo>
                  <a:lnTo>
                    <a:pt x="0" y="183248"/>
                  </a:lnTo>
                  <a:lnTo>
                    <a:pt x="4317" y="221399"/>
                  </a:lnTo>
                  <a:lnTo>
                    <a:pt x="16916" y="257759"/>
                  </a:lnTo>
                  <a:lnTo>
                    <a:pt x="37084" y="290880"/>
                  </a:lnTo>
                  <a:lnTo>
                    <a:pt x="64439" y="319316"/>
                  </a:lnTo>
                  <a:lnTo>
                    <a:pt x="97205" y="341642"/>
                  </a:lnTo>
                  <a:lnTo>
                    <a:pt x="134277" y="357124"/>
                  </a:lnTo>
                  <a:lnTo>
                    <a:pt x="173875" y="365036"/>
                  </a:lnTo>
                  <a:lnTo>
                    <a:pt x="194043" y="366128"/>
                  </a:lnTo>
                  <a:lnTo>
                    <a:pt x="204127" y="365760"/>
                  </a:lnTo>
                  <a:lnTo>
                    <a:pt x="253796" y="357124"/>
                  </a:lnTo>
                  <a:lnTo>
                    <a:pt x="290880" y="341287"/>
                  </a:lnTo>
                  <a:lnTo>
                    <a:pt x="323646" y="318960"/>
                  </a:lnTo>
                  <a:lnTo>
                    <a:pt x="350647" y="290525"/>
                  </a:lnTo>
                  <a:lnTo>
                    <a:pt x="371157" y="257403"/>
                  </a:lnTo>
                  <a:lnTo>
                    <a:pt x="383400" y="221043"/>
                  </a:lnTo>
                  <a:lnTo>
                    <a:pt x="387718" y="182880"/>
                  </a:lnTo>
                  <a:lnTo>
                    <a:pt x="387362" y="173164"/>
                  </a:lnTo>
                  <a:lnTo>
                    <a:pt x="380885" y="135356"/>
                  </a:lnTo>
                  <a:lnTo>
                    <a:pt x="366483" y="99720"/>
                  </a:lnTo>
                  <a:lnTo>
                    <a:pt x="344525" y="67678"/>
                  </a:lnTo>
                  <a:lnTo>
                    <a:pt x="315722" y="40678"/>
                  </a:lnTo>
                  <a:lnTo>
                    <a:pt x="281876" y="19799"/>
                  </a:lnTo>
                  <a:lnTo>
                    <a:pt x="244081" y="6121"/>
                  </a:lnTo>
                  <a:lnTo>
                    <a:pt x="204127" y="368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0" name="object 150" descr=""/>
            <p:cNvSpPr/>
            <p:nvPr/>
          </p:nvSpPr>
          <p:spPr>
            <a:xfrm>
              <a:off x="3486238" y="882357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4">
                  <a:moveTo>
                    <a:pt x="355" y="183248"/>
                  </a:moveTo>
                  <a:lnTo>
                    <a:pt x="723" y="173888"/>
                  </a:lnTo>
                  <a:lnTo>
                    <a:pt x="1435" y="164884"/>
                  </a:lnTo>
                  <a:lnTo>
                    <a:pt x="12242" y="119519"/>
                  </a:lnTo>
                  <a:lnTo>
                    <a:pt x="34925" y="78841"/>
                  </a:lnTo>
                  <a:lnTo>
                    <a:pt x="60477" y="50406"/>
                  </a:lnTo>
                  <a:lnTo>
                    <a:pt x="91439" y="27724"/>
                  </a:lnTo>
                  <a:lnTo>
                    <a:pt x="117716" y="15125"/>
                  </a:lnTo>
                  <a:lnTo>
                    <a:pt x="126720" y="11518"/>
                  </a:lnTo>
                  <a:lnTo>
                    <a:pt x="136080" y="8636"/>
                  </a:lnTo>
                  <a:lnTo>
                    <a:pt x="145440" y="5765"/>
                  </a:lnTo>
                  <a:lnTo>
                    <a:pt x="155155" y="3962"/>
                  </a:lnTo>
                  <a:lnTo>
                    <a:pt x="164515" y="2159"/>
                  </a:lnTo>
                  <a:lnTo>
                    <a:pt x="174243" y="1079"/>
                  </a:lnTo>
                  <a:lnTo>
                    <a:pt x="184315" y="368"/>
                  </a:lnTo>
                  <a:lnTo>
                    <a:pt x="194043" y="0"/>
                  </a:lnTo>
                  <a:lnTo>
                    <a:pt x="234365" y="3962"/>
                  </a:lnTo>
                  <a:lnTo>
                    <a:pt x="272884" y="15836"/>
                  </a:lnTo>
                  <a:lnTo>
                    <a:pt x="307797" y="34925"/>
                  </a:lnTo>
                  <a:lnTo>
                    <a:pt x="337680" y="60477"/>
                  </a:lnTo>
                  <a:lnTo>
                    <a:pt x="361797" y="91440"/>
                  </a:lnTo>
                  <a:lnTo>
                    <a:pt x="378002" y="126365"/>
                  </a:lnTo>
                  <a:lnTo>
                    <a:pt x="386638" y="163804"/>
                  </a:lnTo>
                  <a:lnTo>
                    <a:pt x="387718" y="182880"/>
                  </a:lnTo>
                  <a:lnTo>
                    <a:pt x="383400" y="221043"/>
                  </a:lnTo>
                  <a:lnTo>
                    <a:pt x="371157" y="257403"/>
                  </a:lnTo>
                  <a:lnTo>
                    <a:pt x="350647" y="290525"/>
                  </a:lnTo>
                  <a:lnTo>
                    <a:pt x="323646" y="318960"/>
                  </a:lnTo>
                  <a:lnTo>
                    <a:pt x="290880" y="341287"/>
                  </a:lnTo>
                  <a:lnTo>
                    <a:pt x="253796" y="357124"/>
                  </a:lnTo>
                  <a:lnTo>
                    <a:pt x="244081" y="359638"/>
                  </a:lnTo>
                  <a:lnTo>
                    <a:pt x="234365" y="362165"/>
                  </a:lnTo>
                  <a:lnTo>
                    <a:pt x="224281" y="363956"/>
                  </a:lnTo>
                  <a:lnTo>
                    <a:pt x="214198" y="365036"/>
                  </a:lnTo>
                  <a:lnTo>
                    <a:pt x="204127" y="365760"/>
                  </a:lnTo>
                  <a:lnTo>
                    <a:pt x="194043" y="366128"/>
                  </a:lnTo>
                  <a:lnTo>
                    <a:pt x="153720" y="362165"/>
                  </a:lnTo>
                  <a:lnTo>
                    <a:pt x="115201" y="350278"/>
                  </a:lnTo>
                  <a:lnTo>
                    <a:pt x="80276" y="331203"/>
                  </a:lnTo>
                  <a:lnTo>
                    <a:pt x="50037" y="305638"/>
                  </a:lnTo>
                  <a:lnTo>
                    <a:pt x="26276" y="274688"/>
                  </a:lnTo>
                  <a:lnTo>
                    <a:pt x="9715" y="239763"/>
                  </a:lnTo>
                  <a:lnTo>
                    <a:pt x="1079" y="202323"/>
                  </a:lnTo>
                  <a:lnTo>
                    <a:pt x="0" y="183248"/>
                  </a:lnTo>
                  <a:lnTo>
                    <a:pt x="355" y="183248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51" name="object 151" descr=""/>
          <p:cNvGrpSpPr/>
          <p:nvPr/>
        </p:nvGrpSpPr>
        <p:grpSpPr>
          <a:xfrm>
            <a:off x="3478319" y="1449354"/>
            <a:ext cx="403860" cy="382270"/>
            <a:chOff x="3478319" y="1449354"/>
            <a:chExt cx="403860" cy="382270"/>
          </a:xfrm>
        </p:grpSpPr>
        <p:sp>
          <p:nvSpPr>
            <p:cNvPr id="152" name="object 152" descr=""/>
            <p:cNvSpPr/>
            <p:nvPr/>
          </p:nvSpPr>
          <p:spPr>
            <a:xfrm>
              <a:off x="3486238" y="1457274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4">
                  <a:moveTo>
                    <a:pt x="194043" y="0"/>
                  </a:moveTo>
                  <a:lnTo>
                    <a:pt x="145440" y="5765"/>
                  </a:lnTo>
                  <a:lnTo>
                    <a:pt x="108724" y="18719"/>
                  </a:lnTo>
                  <a:lnTo>
                    <a:pt x="75234" y="38531"/>
                  </a:lnTo>
                  <a:lnTo>
                    <a:pt x="46799" y="64084"/>
                  </a:lnTo>
                  <a:lnTo>
                    <a:pt x="20154" y="102603"/>
                  </a:lnTo>
                  <a:lnTo>
                    <a:pt x="4317" y="146519"/>
                  </a:lnTo>
                  <a:lnTo>
                    <a:pt x="355" y="183248"/>
                  </a:lnTo>
                  <a:lnTo>
                    <a:pt x="0" y="183248"/>
                  </a:lnTo>
                  <a:lnTo>
                    <a:pt x="4317" y="221411"/>
                  </a:lnTo>
                  <a:lnTo>
                    <a:pt x="16916" y="257771"/>
                  </a:lnTo>
                  <a:lnTo>
                    <a:pt x="37084" y="290880"/>
                  </a:lnTo>
                  <a:lnTo>
                    <a:pt x="64439" y="319328"/>
                  </a:lnTo>
                  <a:lnTo>
                    <a:pt x="97205" y="341642"/>
                  </a:lnTo>
                  <a:lnTo>
                    <a:pt x="134277" y="357124"/>
                  </a:lnTo>
                  <a:lnTo>
                    <a:pt x="173875" y="365048"/>
                  </a:lnTo>
                  <a:lnTo>
                    <a:pt x="194043" y="366128"/>
                  </a:lnTo>
                  <a:lnTo>
                    <a:pt x="204127" y="365760"/>
                  </a:lnTo>
                  <a:lnTo>
                    <a:pt x="253796" y="357124"/>
                  </a:lnTo>
                  <a:lnTo>
                    <a:pt x="290880" y="341287"/>
                  </a:lnTo>
                  <a:lnTo>
                    <a:pt x="323646" y="318960"/>
                  </a:lnTo>
                  <a:lnTo>
                    <a:pt x="350647" y="290525"/>
                  </a:lnTo>
                  <a:lnTo>
                    <a:pt x="371157" y="257403"/>
                  </a:lnTo>
                  <a:lnTo>
                    <a:pt x="383400" y="221043"/>
                  </a:lnTo>
                  <a:lnTo>
                    <a:pt x="387718" y="182880"/>
                  </a:lnTo>
                  <a:lnTo>
                    <a:pt x="387362" y="173164"/>
                  </a:lnTo>
                  <a:lnTo>
                    <a:pt x="380885" y="135369"/>
                  </a:lnTo>
                  <a:lnTo>
                    <a:pt x="366483" y="99720"/>
                  </a:lnTo>
                  <a:lnTo>
                    <a:pt x="344525" y="67691"/>
                  </a:lnTo>
                  <a:lnTo>
                    <a:pt x="315722" y="40690"/>
                  </a:lnTo>
                  <a:lnTo>
                    <a:pt x="281876" y="19812"/>
                  </a:lnTo>
                  <a:lnTo>
                    <a:pt x="244081" y="6121"/>
                  </a:lnTo>
                  <a:lnTo>
                    <a:pt x="204127" y="368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3" name="object 153" descr=""/>
            <p:cNvSpPr/>
            <p:nvPr/>
          </p:nvSpPr>
          <p:spPr>
            <a:xfrm>
              <a:off x="3486238" y="1457274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4">
                  <a:moveTo>
                    <a:pt x="355" y="183248"/>
                  </a:moveTo>
                  <a:lnTo>
                    <a:pt x="723" y="173888"/>
                  </a:lnTo>
                  <a:lnTo>
                    <a:pt x="1435" y="164884"/>
                  </a:lnTo>
                  <a:lnTo>
                    <a:pt x="12242" y="119519"/>
                  </a:lnTo>
                  <a:lnTo>
                    <a:pt x="34925" y="78841"/>
                  </a:lnTo>
                  <a:lnTo>
                    <a:pt x="53644" y="57251"/>
                  </a:lnTo>
                  <a:lnTo>
                    <a:pt x="60477" y="50406"/>
                  </a:lnTo>
                  <a:lnTo>
                    <a:pt x="91439" y="27724"/>
                  </a:lnTo>
                  <a:lnTo>
                    <a:pt x="126720" y="11531"/>
                  </a:lnTo>
                  <a:lnTo>
                    <a:pt x="136080" y="8648"/>
                  </a:lnTo>
                  <a:lnTo>
                    <a:pt x="145440" y="5765"/>
                  </a:lnTo>
                  <a:lnTo>
                    <a:pt x="155155" y="3962"/>
                  </a:lnTo>
                  <a:lnTo>
                    <a:pt x="164515" y="2171"/>
                  </a:lnTo>
                  <a:lnTo>
                    <a:pt x="174243" y="1079"/>
                  </a:lnTo>
                  <a:lnTo>
                    <a:pt x="184315" y="368"/>
                  </a:lnTo>
                  <a:lnTo>
                    <a:pt x="194043" y="0"/>
                  </a:lnTo>
                  <a:lnTo>
                    <a:pt x="234365" y="3962"/>
                  </a:lnTo>
                  <a:lnTo>
                    <a:pt x="272884" y="15849"/>
                  </a:lnTo>
                  <a:lnTo>
                    <a:pt x="307797" y="34925"/>
                  </a:lnTo>
                  <a:lnTo>
                    <a:pt x="337680" y="60490"/>
                  </a:lnTo>
                  <a:lnTo>
                    <a:pt x="361797" y="91440"/>
                  </a:lnTo>
                  <a:lnTo>
                    <a:pt x="378002" y="126365"/>
                  </a:lnTo>
                  <a:lnTo>
                    <a:pt x="386638" y="163804"/>
                  </a:lnTo>
                  <a:lnTo>
                    <a:pt x="387718" y="182880"/>
                  </a:lnTo>
                  <a:lnTo>
                    <a:pt x="383400" y="221043"/>
                  </a:lnTo>
                  <a:lnTo>
                    <a:pt x="371157" y="257403"/>
                  </a:lnTo>
                  <a:lnTo>
                    <a:pt x="350647" y="290525"/>
                  </a:lnTo>
                  <a:lnTo>
                    <a:pt x="323646" y="318960"/>
                  </a:lnTo>
                  <a:lnTo>
                    <a:pt x="290880" y="341287"/>
                  </a:lnTo>
                  <a:lnTo>
                    <a:pt x="253796" y="357124"/>
                  </a:lnTo>
                  <a:lnTo>
                    <a:pt x="214198" y="365048"/>
                  </a:lnTo>
                  <a:lnTo>
                    <a:pt x="194043" y="366128"/>
                  </a:lnTo>
                  <a:lnTo>
                    <a:pt x="153720" y="362165"/>
                  </a:lnTo>
                  <a:lnTo>
                    <a:pt x="115201" y="350291"/>
                  </a:lnTo>
                  <a:lnTo>
                    <a:pt x="80276" y="331203"/>
                  </a:lnTo>
                  <a:lnTo>
                    <a:pt x="50037" y="305650"/>
                  </a:lnTo>
                  <a:lnTo>
                    <a:pt x="26276" y="274688"/>
                  </a:lnTo>
                  <a:lnTo>
                    <a:pt x="9715" y="239763"/>
                  </a:lnTo>
                  <a:lnTo>
                    <a:pt x="1079" y="202323"/>
                  </a:lnTo>
                  <a:lnTo>
                    <a:pt x="0" y="183248"/>
                  </a:lnTo>
                  <a:lnTo>
                    <a:pt x="355" y="183248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54" name="object 154" descr=""/>
          <p:cNvGrpSpPr/>
          <p:nvPr/>
        </p:nvGrpSpPr>
        <p:grpSpPr>
          <a:xfrm>
            <a:off x="3478319" y="2000877"/>
            <a:ext cx="403860" cy="382270"/>
            <a:chOff x="3478319" y="2000877"/>
            <a:chExt cx="403860" cy="382270"/>
          </a:xfrm>
        </p:grpSpPr>
        <p:sp>
          <p:nvSpPr>
            <p:cNvPr id="155" name="object 155" descr=""/>
            <p:cNvSpPr/>
            <p:nvPr/>
          </p:nvSpPr>
          <p:spPr>
            <a:xfrm>
              <a:off x="3486238" y="2008797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4">
                  <a:moveTo>
                    <a:pt x="194043" y="0"/>
                  </a:moveTo>
                  <a:lnTo>
                    <a:pt x="145440" y="5765"/>
                  </a:lnTo>
                  <a:lnTo>
                    <a:pt x="108724" y="18719"/>
                  </a:lnTo>
                  <a:lnTo>
                    <a:pt x="75234" y="38519"/>
                  </a:lnTo>
                  <a:lnTo>
                    <a:pt x="46799" y="64084"/>
                  </a:lnTo>
                  <a:lnTo>
                    <a:pt x="20154" y="102603"/>
                  </a:lnTo>
                  <a:lnTo>
                    <a:pt x="4317" y="146519"/>
                  </a:lnTo>
                  <a:lnTo>
                    <a:pt x="355" y="183248"/>
                  </a:lnTo>
                  <a:lnTo>
                    <a:pt x="0" y="183248"/>
                  </a:lnTo>
                  <a:lnTo>
                    <a:pt x="4317" y="221399"/>
                  </a:lnTo>
                  <a:lnTo>
                    <a:pt x="16916" y="257759"/>
                  </a:lnTo>
                  <a:lnTo>
                    <a:pt x="37084" y="290880"/>
                  </a:lnTo>
                  <a:lnTo>
                    <a:pt x="64439" y="319328"/>
                  </a:lnTo>
                  <a:lnTo>
                    <a:pt x="97205" y="341642"/>
                  </a:lnTo>
                  <a:lnTo>
                    <a:pt x="134277" y="357124"/>
                  </a:lnTo>
                  <a:lnTo>
                    <a:pt x="173875" y="365048"/>
                  </a:lnTo>
                  <a:lnTo>
                    <a:pt x="194043" y="366128"/>
                  </a:lnTo>
                  <a:lnTo>
                    <a:pt x="204127" y="365760"/>
                  </a:lnTo>
                  <a:lnTo>
                    <a:pt x="253796" y="357124"/>
                  </a:lnTo>
                  <a:lnTo>
                    <a:pt x="290880" y="341287"/>
                  </a:lnTo>
                  <a:lnTo>
                    <a:pt x="323646" y="318960"/>
                  </a:lnTo>
                  <a:lnTo>
                    <a:pt x="350647" y="290525"/>
                  </a:lnTo>
                  <a:lnTo>
                    <a:pt x="371157" y="257403"/>
                  </a:lnTo>
                  <a:lnTo>
                    <a:pt x="383400" y="221043"/>
                  </a:lnTo>
                  <a:lnTo>
                    <a:pt x="387718" y="182879"/>
                  </a:lnTo>
                  <a:lnTo>
                    <a:pt x="387362" y="173164"/>
                  </a:lnTo>
                  <a:lnTo>
                    <a:pt x="380885" y="135356"/>
                  </a:lnTo>
                  <a:lnTo>
                    <a:pt x="366483" y="99720"/>
                  </a:lnTo>
                  <a:lnTo>
                    <a:pt x="344525" y="67678"/>
                  </a:lnTo>
                  <a:lnTo>
                    <a:pt x="315722" y="40678"/>
                  </a:lnTo>
                  <a:lnTo>
                    <a:pt x="281876" y="19799"/>
                  </a:lnTo>
                  <a:lnTo>
                    <a:pt x="244081" y="6121"/>
                  </a:lnTo>
                  <a:lnTo>
                    <a:pt x="204127" y="368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6" name="object 156" descr=""/>
            <p:cNvSpPr/>
            <p:nvPr/>
          </p:nvSpPr>
          <p:spPr>
            <a:xfrm>
              <a:off x="3486238" y="2008797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4">
                  <a:moveTo>
                    <a:pt x="355" y="183248"/>
                  </a:moveTo>
                  <a:lnTo>
                    <a:pt x="723" y="173888"/>
                  </a:lnTo>
                  <a:lnTo>
                    <a:pt x="1435" y="164884"/>
                  </a:lnTo>
                  <a:lnTo>
                    <a:pt x="12242" y="119519"/>
                  </a:lnTo>
                  <a:lnTo>
                    <a:pt x="34925" y="78841"/>
                  </a:lnTo>
                  <a:lnTo>
                    <a:pt x="53644" y="57238"/>
                  </a:lnTo>
                  <a:lnTo>
                    <a:pt x="60477" y="50406"/>
                  </a:lnTo>
                  <a:lnTo>
                    <a:pt x="91439" y="27724"/>
                  </a:lnTo>
                  <a:lnTo>
                    <a:pt x="117716" y="15125"/>
                  </a:lnTo>
                  <a:lnTo>
                    <a:pt x="126720" y="11518"/>
                  </a:lnTo>
                  <a:lnTo>
                    <a:pt x="136080" y="8648"/>
                  </a:lnTo>
                  <a:lnTo>
                    <a:pt x="145440" y="5765"/>
                  </a:lnTo>
                  <a:lnTo>
                    <a:pt x="155155" y="3962"/>
                  </a:lnTo>
                  <a:lnTo>
                    <a:pt x="164515" y="2159"/>
                  </a:lnTo>
                  <a:lnTo>
                    <a:pt x="174243" y="1079"/>
                  </a:lnTo>
                  <a:lnTo>
                    <a:pt x="184315" y="368"/>
                  </a:lnTo>
                  <a:lnTo>
                    <a:pt x="194043" y="0"/>
                  </a:lnTo>
                  <a:lnTo>
                    <a:pt x="234365" y="3962"/>
                  </a:lnTo>
                  <a:lnTo>
                    <a:pt x="272884" y="15836"/>
                  </a:lnTo>
                  <a:lnTo>
                    <a:pt x="307797" y="34925"/>
                  </a:lnTo>
                  <a:lnTo>
                    <a:pt x="337680" y="60477"/>
                  </a:lnTo>
                  <a:lnTo>
                    <a:pt x="361797" y="91439"/>
                  </a:lnTo>
                  <a:lnTo>
                    <a:pt x="378002" y="126364"/>
                  </a:lnTo>
                  <a:lnTo>
                    <a:pt x="386638" y="163804"/>
                  </a:lnTo>
                  <a:lnTo>
                    <a:pt x="387718" y="182879"/>
                  </a:lnTo>
                  <a:lnTo>
                    <a:pt x="383400" y="221043"/>
                  </a:lnTo>
                  <a:lnTo>
                    <a:pt x="371157" y="257403"/>
                  </a:lnTo>
                  <a:lnTo>
                    <a:pt x="350647" y="290525"/>
                  </a:lnTo>
                  <a:lnTo>
                    <a:pt x="323646" y="318960"/>
                  </a:lnTo>
                  <a:lnTo>
                    <a:pt x="290880" y="341287"/>
                  </a:lnTo>
                  <a:lnTo>
                    <a:pt x="253796" y="357124"/>
                  </a:lnTo>
                  <a:lnTo>
                    <a:pt x="244081" y="359638"/>
                  </a:lnTo>
                  <a:lnTo>
                    <a:pt x="234365" y="362165"/>
                  </a:lnTo>
                  <a:lnTo>
                    <a:pt x="224281" y="363956"/>
                  </a:lnTo>
                  <a:lnTo>
                    <a:pt x="214198" y="365048"/>
                  </a:lnTo>
                  <a:lnTo>
                    <a:pt x="204127" y="365760"/>
                  </a:lnTo>
                  <a:lnTo>
                    <a:pt x="194043" y="366128"/>
                  </a:lnTo>
                  <a:lnTo>
                    <a:pt x="153720" y="362165"/>
                  </a:lnTo>
                  <a:lnTo>
                    <a:pt x="115201" y="350278"/>
                  </a:lnTo>
                  <a:lnTo>
                    <a:pt x="80276" y="331203"/>
                  </a:lnTo>
                  <a:lnTo>
                    <a:pt x="50037" y="305638"/>
                  </a:lnTo>
                  <a:lnTo>
                    <a:pt x="26276" y="274688"/>
                  </a:lnTo>
                  <a:lnTo>
                    <a:pt x="9715" y="239763"/>
                  </a:lnTo>
                  <a:lnTo>
                    <a:pt x="1079" y="202323"/>
                  </a:lnTo>
                  <a:lnTo>
                    <a:pt x="0" y="183248"/>
                  </a:lnTo>
                  <a:lnTo>
                    <a:pt x="355" y="183248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57" name="object 157" descr=""/>
          <p:cNvGrpSpPr/>
          <p:nvPr/>
        </p:nvGrpSpPr>
        <p:grpSpPr>
          <a:xfrm>
            <a:off x="3450594" y="2576885"/>
            <a:ext cx="403860" cy="382270"/>
            <a:chOff x="3450594" y="2576885"/>
            <a:chExt cx="403860" cy="382270"/>
          </a:xfrm>
        </p:grpSpPr>
        <p:sp>
          <p:nvSpPr>
            <p:cNvPr id="158" name="object 158" descr=""/>
            <p:cNvSpPr/>
            <p:nvPr/>
          </p:nvSpPr>
          <p:spPr>
            <a:xfrm>
              <a:off x="3458514" y="2584805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4">
                  <a:moveTo>
                    <a:pt x="194043" y="0"/>
                  </a:moveTo>
                  <a:lnTo>
                    <a:pt x="145440" y="5753"/>
                  </a:lnTo>
                  <a:lnTo>
                    <a:pt x="108724" y="18719"/>
                  </a:lnTo>
                  <a:lnTo>
                    <a:pt x="75247" y="38519"/>
                  </a:lnTo>
                  <a:lnTo>
                    <a:pt x="46799" y="64071"/>
                  </a:lnTo>
                  <a:lnTo>
                    <a:pt x="20167" y="102590"/>
                  </a:lnTo>
                  <a:lnTo>
                    <a:pt x="4330" y="146519"/>
                  </a:lnTo>
                  <a:lnTo>
                    <a:pt x="368" y="183235"/>
                  </a:lnTo>
                  <a:lnTo>
                    <a:pt x="0" y="183235"/>
                  </a:lnTo>
                  <a:lnTo>
                    <a:pt x="4330" y="221399"/>
                  </a:lnTo>
                  <a:lnTo>
                    <a:pt x="16929" y="257759"/>
                  </a:lnTo>
                  <a:lnTo>
                    <a:pt x="37084" y="290868"/>
                  </a:lnTo>
                  <a:lnTo>
                    <a:pt x="64439" y="319316"/>
                  </a:lnTo>
                  <a:lnTo>
                    <a:pt x="97205" y="341629"/>
                  </a:lnTo>
                  <a:lnTo>
                    <a:pt x="134289" y="357111"/>
                  </a:lnTo>
                  <a:lnTo>
                    <a:pt x="173888" y="365036"/>
                  </a:lnTo>
                  <a:lnTo>
                    <a:pt x="194043" y="366115"/>
                  </a:lnTo>
                  <a:lnTo>
                    <a:pt x="204127" y="365759"/>
                  </a:lnTo>
                  <a:lnTo>
                    <a:pt x="253809" y="357111"/>
                  </a:lnTo>
                  <a:lnTo>
                    <a:pt x="290880" y="341274"/>
                  </a:lnTo>
                  <a:lnTo>
                    <a:pt x="323646" y="318960"/>
                  </a:lnTo>
                  <a:lnTo>
                    <a:pt x="350647" y="290512"/>
                  </a:lnTo>
                  <a:lnTo>
                    <a:pt x="371170" y="257390"/>
                  </a:lnTo>
                  <a:lnTo>
                    <a:pt x="383400" y="221030"/>
                  </a:lnTo>
                  <a:lnTo>
                    <a:pt x="387730" y="182879"/>
                  </a:lnTo>
                  <a:lnTo>
                    <a:pt x="387362" y="173151"/>
                  </a:lnTo>
                  <a:lnTo>
                    <a:pt x="380885" y="135356"/>
                  </a:lnTo>
                  <a:lnTo>
                    <a:pt x="366483" y="99720"/>
                  </a:lnTo>
                  <a:lnTo>
                    <a:pt x="344525" y="67678"/>
                  </a:lnTo>
                  <a:lnTo>
                    <a:pt x="315722" y="40678"/>
                  </a:lnTo>
                  <a:lnTo>
                    <a:pt x="281889" y="19799"/>
                  </a:lnTo>
                  <a:lnTo>
                    <a:pt x="244081" y="6108"/>
                  </a:lnTo>
                  <a:lnTo>
                    <a:pt x="204127" y="355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9" name="object 159" descr=""/>
            <p:cNvSpPr/>
            <p:nvPr/>
          </p:nvSpPr>
          <p:spPr>
            <a:xfrm>
              <a:off x="3458514" y="2584805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5" h="366394">
                  <a:moveTo>
                    <a:pt x="368" y="183235"/>
                  </a:moveTo>
                  <a:lnTo>
                    <a:pt x="723" y="173875"/>
                  </a:lnTo>
                  <a:lnTo>
                    <a:pt x="1447" y="164871"/>
                  </a:lnTo>
                  <a:lnTo>
                    <a:pt x="12242" y="119519"/>
                  </a:lnTo>
                  <a:lnTo>
                    <a:pt x="34925" y="78828"/>
                  </a:lnTo>
                  <a:lnTo>
                    <a:pt x="53644" y="57238"/>
                  </a:lnTo>
                  <a:lnTo>
                    <a:pt x="60490" y="50393"/>
                  </a:lnTo>
                  <a:lnTo>
                    <a:pt x="91439" y="27711"/>
                  </a:lnTo>
                  <a:lnTo>
                    <a:pt x="126720" y="11518"/>
                  </a:lnTo>
                  <a:lnTo>
                    <a:pt x="136080" y="8636"/>
                  </a:lnTo>
                  <a:lnTo>
                    <a:pt x="145440" y="5753"/>
                  </a:lnTo>
                  <a:lnTo>
                    <a:pt x="155168" y="3949"/>
                  </a:lnTo>
                  <a:lnTo>
                    <a:pt x="164528" y="2158"/>
                  </a:lnTo>
                  <a:lnTo>
                    <a:pt x="174243" y="1079"/>
                  </a:lnTo>
                  <a:lnTo>
                    <a:pt x="184327" y="355"/>
                  </a:lnTo>
                  <a:lnTo>
                    <a:pt x="194043" y="0"/>
                  </a:lnTo>
                  <a:lnTo>
                    <a:pt x="234365" y="3949"/>
                  </a:lnTo>
                  <a:lnTo>
                    <a:pt x="272884" y="15836"/>
                  </a:lnTo>
                  <a:lnTo>
                    <a:pt x="307809" y="34912"/>
                  </a:lnTo>
                  <a:lnTo>
                    <a:pt x="337680" y="60477"/>
                  </a:lnTo>
                  <a:lnTo>
                    <a:pt x="361810" y="91439"/>
                  </a:lnTo>
                  <a:lnTo>
                    <a:pt x="378002" y="126352"/>
                  </a:lnTo>
                  <a:lnTo>
                    <a:pt x="386651" y="163791"/>
                  </a:lnTo>
                  <a:lnTo>
                    <a:pt x="387730" y="182879"/>
                  </a:lnTo>
                  <a:lnTo>
                    <a:pt x="383400" y="221030"/>
                  </a:lnTo>
                  <a:lnTo>
                    <a:pt x="374764" y="248399"/>
                  </a:lnTo>
                  <a:lnTo>
                    <a:pt x="371170" y="257390"/>
                  </a:lnTo>
                  <a:lnTo>
                    <a:pt x="350647" y="290512"/>
                  </a:lnTo>
                  <a:lnTo>
                    <a:pt x="323646" y="318960"/>
                  </a:lnTo>
                  <a:lnTo>
                    <a:pt x="290880" y="341274"/>
                  </a:lnTo>
                  <a:lnTo>
                    <a:pt x="253809" y="357111"/>
                  </a:lnTo>
                  <a:lnTo>
                    <a:pt x="214210" y="365036"/>
                  </a:lnTo>
                  <a:lnTo>
                    <a:pt x="194043" y="366115"/>
                  </a:lnTo>
                  <a:lnTo>
                    <a:pt x="153720" y="362153"/>
                  </a:lnTo>
                  <a:lnTo>
                    <a:pt x="115201" y="350278"/>
                  </a:lnTo>
                  <a:lnTo>
                    <a:pt x="80289" y="331190"/>
                  </a:lnTo>
                  <a:lnTo>
                    <a:pt x="50050" y="305638"/>
                  </a:lnTo>
                  <a:lnTo>
                    <a:pt x="26288" y="274675"/>
                  </a:lnTo>
                  <a:lnTo>
                    <a:pt x="21247" y="266395"/>
                  </a:lnTo>
                  <a:lnTo>
                    <a:pt x="6845" y="230758"/>
                  </a:lnTo>
                  <a:lnTo>
                    <a:pt x="368" y="192951"/>
                  </a:lnTo>
                  <a:lnTo>
                    <a:pt x="0" y="183235"/>
                  </a:lnTo>
                  <a:lnTo>
                    <a:pt x="368" y="183235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60" name="object 160" descr=""/>
          <p:cNvGrpSpPr/>
          <p:nvPr/>
        </p:nvGrpSpPr>
        <p:grpSpPr>
          <a:xfrm>
            <a:off x="9092519" y="4207679"/>
            <a:ext cx="403860" cy="382270"/>
            <a:chOff x="9092519" y="4207679"/>
            <a:chExt cx="403860" cy="382270"/>
          </a:xfrm>
        </p:grpSpPr>
        <p:sp>
          <p:nvSpPr>
            <p:cNvPr id="161" name="object 161" descr=""/>
            <p:cNvSpPr/>
            <p:nvPr/>
          </p:nvSpPr>
          <p:spPr>
            <a:xfrm>
              <a:off x="9100439" y="4215599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194043" y="0"/>
                  </a:moveTo>
                  <a:lnTo>
                    <a:pt x="145440" y="5765"/>
                  </a:lnTo>
                  <a:lnTo>
                    <a:pt x="108724" y="18719"/>
                  </a:lnTo>
                  <a:lnTo>
                    <a:pt x="75234" y="38519"/>
                  </a:lnTo>
                  <a:lnTo>
                    <a:pt x="46799" y="64084"/>
                  </a:lnTo>
                  <a:lnTo>
                    <a:pt x="20154" y="102603"/>
                  </a:lnTo>
                  <a:lnTo>
                    <a:pt x="4317" y="146519"/>
                  </a:lnTo>
                  <a:lnTo>
                    <a:pt x="355" y="183235"/>
                  </a:lnTo>
                  <a:lnTo>
                    <a:pt x="0" y="183235"/>
                  </a:lnTo>
                  <a:lnTo>
                    <a:pt x="4317" y="221399"/>
                  </a:lnTo>
                  <a:lnTo>
                    <a:pt x="16916" y="257759"/>
                  </a:lnTo>
                  <a:lnTo>
                    <a:pt x="37083" y="290880"/>
                  </a:lnTo>
                  <a:lnTo>
                    <a:pt x="64439" y="319316"/>
                  </a:lnTo>
                  <a:lnTo>
                    <a:pt x="97205" y="341642"/>
                  </a:lnTo>
                  <a:lnTo>
                    <a:pt x="134277" y="357123"/>
                  </a:lnTo>
                  <a:lnTo>
                    <a:pt x="173875" y="365036"/>
                  </a:lnTo>
                  <a:lnTo>
                    <a:pt x="194043" y="366115"/>
                  </a:lnTo>
                  <a:lnTo>
                    <a:pt x="204127" y="365759"/>
                  </a:lnTo>
                  <a:lnTo>
                    <a:pt x="253796" y="357123"/>
                  </a:lnTo>
                  <a:lnTo>
                    <a:pt x="290880" y="341274"/>
                  </a:lnTo>
                  <a:lnTo>
                    <a:pt x="323646" y="318960"/>
                  </a:lnTo>
                  <a:lnTo>
                    <a:pt x="350646" y="290525"/>
                  </a:lnTo>
                  <a:lnTo>
                    <a:pt x="371157" y="257403"/>
                  </a:lnTo>
                  <a:lnTo>
                    <a:pt x="383400" y="221043"/>
                  </a:lnTo>
                  <a:lnTo>
                    <a:pt x="387718" y="182879"/>
                  </a:lnTo>
                  <a:lnTo>
                    <a:pt x="387362" y="173164"/>
                  </a:lnTo>
                  <a:lnTo>
                    <a:pt x="380885" y="135356"/>
                  </a:lnTo>
                  <a:lnTo>
                    <a:pt x="366483" y="99720"/>
                  </a:lnTo>
                  <a:lnTo>
                    <a:pt x="344525" y="67678"/>
                  </a:lnTo>
                  <a:lnTo>
                    <a:pt x="315721" y="40678"/>
                  </a:lnTo>
                  <a:lnTo>
                    <a:pt x="281876" y="19799"/>
                  </a:lnTo>
                  <a:lnTo>
                    <a:pt x="244081" y="6121"/>
                  </a:lnTo>
                  <a:lnTo>
                    <a:pt x="204127" y="355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2" name="object 162" descr=""/>
            <p:cNvSpPr/>
            <p:nvPr/>
          </p:nvSpPr>
          <p:spPr>
            <a:xfrm>
              <a:off x="9100439" y="4215599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355" y="183235"/>
                  </a:moveTo>
                  <a:lnTo>
                    <a:pt x="723" y="173875"/>
                  </a:lnTo>
                  <a:lnTo>
                    <a:pt x="1435" y="164884"/>
                  </a:lnTo>
                  <a:lnTo>
                    <a:pt x="12242" y="119519"/>
                  </a:lnTo>
                  <a:lnTo>
                    <a:pt x="34925" y="78841"/>
                  </a:lnTo>
                  <a:lnTo>
                    <a:pt x="60477" y="50406"/>
                  </a:lnTo>
                  <a:lnTo>
                    <a:pt x="91439" y="27724"/>
                  </a:lnTo>
                  <a:lnTo>
                    <a:pt x="117716" y="15125"/>
                  </a:lnTo>
                  <a:lnTo>
                    <a:pt x="126720" y="11518"/>
                  </a:lnTo>
                  <a:lnTo>
                    <a:pt x="136080" y="8635"/>
                  </a:lnTo>
                  <a:lnTo>
                    <a:pt x="145440" y="5765"/>
                  </a:lnTo>
                  <a:lnTo>
                    <a:pt x="155155" y="3962"/>
                  </a:lnTo>
                  <a:lnTo>
                    <a:pt x="164515" y="2158"/>
                  </a:lnTo>
                  <a:lnTo>
                    <a:pt x="174243" y="1079"/>
                  </a:lnTo>
                  <a:lnTo>
                    <a:pt x="184315" y="355"/>
                  </a:lnTo>
                  <a:lnTo>
                    <a:pt x="194043" y="0"/>
                  </a:lnTo>
                  <a:lnTo>
                    <a:pt x="234365" y="3962"/>
                  </a:lnTo>
                  <a:lnTo>
                    <a:pt x="272884" y="15836"/>
                  </a:lnTo>
                  <a:lnTo>
                    <a:pt x="307797" y="34925"/>
                  </a:lnTo>
                  <a:lnTo>
                    <a:pt x="337680" y="60477"/>
                  </a:lnTo>
                  <a:lnTo>
                    <a:pt x="361797" y="91439"/>
                  </a:lnTo>
                  <a:lnTo>
                    <a:pt x="378002" y="126364"/>
                  </a:lnTo>
                  <a:lnTo>
                    <a:pt x="386638" y="163804"/>
                  </a:lnTo>
                  <a:lnTo>
                    <a:pt x="387718" y="182879"/>
                  </a:lnTo>
                  <a:lnTo>
                    <a:pt x="383400" y="221043"/>
                  </a:lnTo>
                  <a:lnTo>
                    <a:pt x="371157" y="257403"/>
                  </a:lnTo>
                  <a:lnTo>
                    <a:pt x="350646" y="290525"/>
                  </a:lnTo>
                  <a:lnTo>
                    <a:pt x="323646" y="318960"/>
                  </a:lnTo>
                  <a:lnTo>
                    <a:pt x="307797" y="330834"/>
                  </a:lnTo>
                  <a:lnTo>
                    <a:pt x="299516" y="336600"/>
                  </a:lnTo>
                  <a:lnTo>
                    <a:pt x="263525" y="353885"/>
                  </a:lnTo>
                  <a:lnTo>
                    <a:pt x="244081" y="359638"/>
                  </a:lnTo>
                  <a:lnTo>
                    <a:pt x="234365" y="362165"/>
                  </a:lnTo>
                  <a:lnTo>
                    <a:pt x="224281" y="363956"/>
                  </a:lnTo>
                  <a:lnTo>
                    <a:pt x="214198" y="365036"/>
                  </a:lnTo>
                  <a:lnTo>
                    <a:pt x="204127" y="365759"/>
                  </a:lnTo>
                  <a:lnTo>
                    <a:pt x="194043" y="366115"/>
                  </a:lnTo>
                  <a:lnTo>
                    <a:pt x="153720" y="362165"/>
                  </a:lnTo>
                  <a:lnTo>
                    <a:pt x="115201" y="350278"/>
                  </a:lnTo>
                  <a:lnTo>
                    <a:pt x="80276" y="331203"/>
                  </a:lnTo>
                  <a:lnTo>
                    <a:pt x="50037" y="305638"/>
                  </a:lnTo>
                  <a:lnTo>
                    <a:pt x="26276" y="274675"/>
                  </a:lnTo>
                  <a:lnTo>
                    <a:pt x="9715" y="239763"/>
                  </a:lnTo>
                  <a:lnTo>
                    <a:pt x="1079" y="202323"/>
                  </a:lnTo>
                  <a:lnTo>
                    <a:pt x="0" y="183235"/>
                  </a:lnTo>
                  <a:lnTo>
                    <a:pt x="355" y="183235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63" name="object 163" descr=""/>
          <p:cNvGrpSpPr/>
          <p:nvPr/>
        </p:nvGrpSpPr>
        <p:grpSpPr>
          <a:xfrm>
            <a:off x="7854840" y="4223885"/>
            <a:ext cx="403860" cy="382270"/>
            <a:chOff x="7854840" y="4223885"/>
            <a:chExt cx="403860" cy="382270"/>
          </a:xfrm>
        </p:grpSpPr>
        <p:sp>
          <p:nvSpPr>
            <p:cNvPr id="164" name="object 164" descr=""/>
            <p:cNvSpPr/>
            <p:nvPr/>
          </p:nvSpPr>
          <p:spPr>
            <a:xfrm>
              <a:off x="7862760" y="4231805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194043" y="0"/>
                  </a:moveTo>
                  <a:lnTo>
                    <a:pt x="145440" y="5753"/>
                  </a:lnTo>
                  <a:lnTo>
                    <a:pt x="108724" y="18719"/>
                  </a:lnTo>
                  <a:lnTo>
                    <a:pt x="75234" y="38519"/>
                  </a:lnTo>
                  <a:lnTo>
                    <a:pt x="46799" y="64071"/>
                  </a:lnTo>
                  <a:lnTo>
                    <a:pt x="20154" y="102590"/>
                  </a:lnTo>
                  <a:lnTo>
                    <a:pt x="4318" y="146519"/>
                  </a:lnTo>
                  <a:lnTo>
                    <a:pt x="355" y="183235"/>
                  </a:lnTo>
                  <a:lnTo>
                    <a:pt x="0" y="183235"/>
                  </a:lnTo>
                  <a:lnTo>
                    <a:pt x="4318" y="221399"/>
                  </a:lnTo>
                  <a:lnTo>
                    <a:pt x="16916" y="257759"/>
                  </a:lnTo>
                  <a:lnTo>
                    <a:pt x="37083" y="290880"/>
                  </a:lnTo>
                  <a:lnTo>
                    <a:pt x="64439" y="319316"/>
                  </a:lnTo>
                  <a:lnTo>
                    <a:pt x="97205" y="341630"/>
                  </a:lnTo>
                  <a:lnTo>
                    <a:pt x="134277" y="357111"/>
                  </a:lnTo>
                  <a:lnTo>
                    <a:pt x="173875" y="365036"/>
                  </a:lnTo>
                  <a:lnTo>
                    <a:pt x="194043" y="366115"/>
                  </a:lnTo>
                  <a:lnTo>
                    <a:pt x="204114" y="365760"/>
                  </a:lnTo>
                  <a:lnTo>
                    <a:pt x="253796" y="357111"/>
                  </a:lnTo>
                  <a:lnTo>
                    <a:pt x="290880" y="341274"/>
                  </a:lnTo>
                  <a:lnTo>
                    <a:pt x="323634" y="318960"/>
                  </a:lnTo>
                  <a:lnTo>
                    <a:pt x="350634" y="290512"/>
                  </a:lnTo>
                  <a:lnTo>
                    <a:pt x="371157" y="257390"/>
                  </a:lnTo>
                  <a:lnTo>
                    <a:pt x="383400" y="221030"/>
                  </a:lnTo>
                  <a:lnTo>
                    <a:pt x="387718" y="182880"/>
                  </a:lnTo>
                  <a:lnTo>
                    <a:pt x="387362" y="173151"/>
                  </a:lnTo>
                  <a:lnTo>
                    <a:pt x="380885" y="135356"/>
                  </a:lnTo>
                  <a:lnTo>
                    <a:pt x="366483" y="99720"/>
                  </a:lnTo>
                  <a:lnTo>
                    <a:pt x="344525" y="67678"/>
                  </a:lnTo>
                  <a:lnTo>
                    <a:pt x="315722" y="40678"/>
                  </a:lnTo>
                  <a:lnTo>
                    <a:pt x="281876" y="19799"/>
                  </a:lnTo>
                  <a:lnTo>
                    <a:pt x="244081" y="6108"/>
                  </a:lnTo>
                  <a:lnTo>
                    <a:pt x="204114" y="355"/>
                  </a:lnTo>
                  <a:lnTo>
                    <a:pt x="194043" y="0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5" name="object 165" descr=""/>
            <p:cNvSpPr/>
            <p:nvPr/>
          </p:nvSpPr>
          <p:spPr>
            <a:xfrm>
              <a:off x="7862760" y="4231805"/>
              <a:ext cx="387985" cy="366395"/>
            </a:xfrm>
            <a:custGeom>
              <a:avLst/>
              <a:gdLst/>
              <a:ahLst/>
              <a:cxnLst/>
              <a:rect l="l" t="t" r="r" b="b"/>
              <a:pathLst>
                <a:path w="387984" h="366395">
                  <a:moveTo>
                    <a:pt x="355" y="183235"/>
                  </a:moveTo>
                  <a:lnTo>
                    <a:pt x="723" y="173875"/>
                  </a:lnTo>
                  <a:lnTo>
                    <a:pt x="1435" y="164871"/>
                  </a:lnTo>
                  <a:lnTo>
                    <a:pt x="12242" y="119519"/>
                  </a:lnTo>
                  <a:lnTo>
                    <a:pt x="34925" y="78828"/>
                  </a:lnTo>
                  <a:lnTo>
                    <a:pt x="53644" y="57238"/>
                  </a:lnTo>
                  <a:lnTo>
                    <a:pt x="60477" y="50393"/>
                  </a:lnTo>
                  <a:lnTo>
                    <a:pt x="91440" y="27711"/>
                  </a:lnTo>
                  <a:lnTo>
                    <a:pt x="126720" y="11518"/>
                  </a:lnTo>
                  <a:lnTo>
                    <a:pt x="136080" y="8636"/>
                  </a:lnTo>
                  <a:lnTo>
                    <a:pt x="145440" y="5753"/>
                  </a:lnTo>
                  <a:lnTo>
                    <a:pt x="155155" y="3949"/>
                  </a:lnTo>
                  <a:lnTo>
                    <a:pt x="164515" y="2159"/>
                  </a:lnTo>
                  <a:lnTo>
                    <a:pt x="174244" y="1079"/>
                  </a:lnTo>
                  <a:lnTo>
                    <a:pt x="184315" y="355"/>
                  </a:lnTo>
                  <a:lnTo>
                    <a:pt x="194043" y="0"/>
                  </a:lnTo>
                  <a:lnTo>
                    <a:pt x="234365" y="3949"/>
                  </a:lnTo>
                  <a:lnTo>
                    <a:pt x="272884" y="15836"/>
                  </a:lnTo>
                  <a:lnTo>
                    <a:pt x="307797" y="34912"/>
                  </a:lnTo>
                  <a:lnTo>
                    <a:pt x="337680" y="60477"/>
                  </a:lnTo>
                  <a:lnTo>
                    <a:pt x="361797" y="91440"/>
                  </a:lnTo>
                  <a:lnTo>
                    <a:pt x="378002" y="126352"/>
                  </a:lnTo>
                  <a:lnTo>
                    <a:pt x="386638" y="163791"/>
                  </a:lnTo>
                  <a:lnTo>
                    <a:pt x="387718" y="182880"/>
                  </a:lnTo>
                  <a:lnTo>
                    <a:pt x="383400" y="221030"/>
                  </a:lnTo>
                  <a:lnTo>
                    <a:pt x="371157" y="257390"/>
                  </a:lnTo>
                  <a:lnTo>
                    <a:pt x="350634" y="290512"/>
                  </a:lnTo>
                  <a:lnTo>
                    <a:pt x="323634" y="318960"/>
                  </a:lnTo>
                  <a:lnTo>
                    <a:pt x="307797" y="330835"/>
                  </a:lnTo>
                  <a:lnTo>
                    <a:pt x="299516" y="336600"/>
                  </a:lnTo>
                  <a:lnTo>
                    <a:pt x="263525" y="353872"/>
                  </a:lnTo>
                  <a:lnTo>
                    <a:pt x="224281" y="363956"/>
                  </a:lnTo>
                  <a:lnTo>
                    <a:pt x="194043" y="366115"/>
                  </a:lnTo>
                  <a:lnTo>
                    <a:pt x="153720" y="362153"/>
                  </a:lnTo>
                  <a:lnTo>
                    <a:pt x="115201" y="350278"/>
                  </a:lnTo>
                  <a:lnTo>
                    <a:pt x="80276" y="331190"/>
                  </a:lnTo>
                  <a:lnTo>
                    <a:pt x="50037" y="305638"/>
                  </a:lnTo>
                  <a:lnTo>
                    <a:pt x="26276" y="274675"/>
                  </a:lnTo>
                  <a:lnTo>
                    <a:pt x="9715" y="239750"/>
                  </a:lnTo>
                  <a:lnTo>
                    <a:pt x="1079" y="202311"/>
                  </a:lnTo>
                  <a:lnTo>
                    <a:pt x="0" y="183235"/>
                  </a:lnTo>
                  <a:lnTo>
                    <a:pt x="355" y="183235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66" name="object 166" descr=""/>
          <p:cNvGrpSpPr/>
          <p:nvPr/>
        </p:nvGrpSpPr>
        <p:grpSpPr>
          <a:xfrm>
            <a:off x="6902645" y="101884"/>
            <a:ext cx="1610995" cy="897890"/>
            <a:chOff x="6902645" y="101884"/>
            <a:chExt cx="1610995" cy="897890"/>
          </a:xfrm>
        </p:grpSpPr>
        <p:sp>
          <p:nvSpPr>
            <p:cNvPr id="167" name="object 167" descr=""/>
            <p:cNvSpPr/>
            <p:nvPr/>
          </p:nvSpPr>
          <p:spPr>
            <a:xfrm>
              <a:off x="6910565" y="109804"/>
              <a:ext cx="1595120" cy="882015"/>
            </a:xfrm>
            <a:custGeom>
              <a:avLst/>
              <a:gdLst/>
              <a:ahLst/>
              <a:cxnLst/>
              <a:rect l="l" t="t" r="r" b="b"/>
              <a:pathLst>
                <a:path w="1595120" h="882015">
                  <a:moveTo>
                    <a:pt x="1594789" y="0"/>
                  </a:moveTo>
                  <a:lnTo>
                    <a:pt x="220319" y="0"/>
                  </a:lnTo>
                  <a:lnTo>
                    <a:pt x="0" y="881989"/>
                  </a:lnTo>
                  <a:lnTo>
                    <a:pt x="1374114" y="881989"/>
                  </a:lnTo>
                  <a:lnTo>
                    <a:pt x="1594789" y="0"/>
                  </a:lnTo>
                  <a:close/>
                </a:path>
              </a:pathLst>
            </a:custGeom>
            <a:solidFill>
              <a:srgbClr val="555EF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8" name="object 168" descr=""/>
            <p:cNvSpPr/>
            <p:nvPr/>
          </p:nvSpPr>
          <p:spPr>
            <a:xfrm>
              <a:off x="6910565" y="109804"/>
              <a:ext cx="1595120" cy="882015"/>
            </a:xfrm>
            <a:custGeom>
              <a:avLst/>
              <a:gdLst/>
              <a:ahLst/>
              <a:cxnLst/>
              <a:rect l="l" t="t" r="r" b="b"/>
              <a:pathLst>
                <a:path w="1595120" h="882015">
                  <a:moveTo>
                    <a:pt x="0" y="881989"/>
                  </a:moveTo>
                  <a:lnTo>
                    <a:pt x="220319" y="0"/>
                  </a:lnTo>
                  <a:lnTo>
                    <a:pt x="1594789" y="0"/>
                  </a:lnTo>
                  <a:lnTo>
                    <a:pt x="1374114" y="881989"/>
                  </a:lnTo>
                  <a:lnTo>
                    <a:pt x="0" y="881989"/>
                  </a:lnTo>
                  <a:close/>
                </a:path>
              </a:pathLst>
            </a:custGeom>
            <a:ln w="15839">
              <a:solidFill>
                <a:srgbClr val="A323A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69" name="object 169" descr=""/>
          <p:cNvSpPr txBox="1"/>
          <p:nvPr/>
        </p:nvSpPr>
        <p:spPr>
          <a:xfrm>
            <a:off x="7280897" y="172707"/>
            <a:ext cx="853440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31775" marR="5080" indent="-219710">
              <a:lnSpc>
                <a:spcPct val="100000"/>
              </a:lnSpc>
              <a:spcBef>
                <a:spcPts val="100"/>
              </a:spcBef>
            </a:pPr>
            <a:r>
              <a:rPr dirty="0" sz="2400" spc="-20" b="1" i="1">
                <a:solidFill>
                  <a:srgbClr val="FFFFFF"/>
                </a:solidFill>
                <a:latin typeface="Times New Roman"/>
                <a:cs typeface="Times New Roman"/>
              </a:rPr>
              <a:t>BUFF</a:t>
            </a:r>
            <a:r>
              <a:rPr dirty="0" sz="2400" spc="-20" b="1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spc="-25" b="1" i="1">
                <a:solidFill>
                  <a:srgbClr val="FFFFFF"/>
                </a:solidFill>
                <a:latin typeface="Times New Roman"/>
                <a:cs typeface="Times New Roman"/>
              </a:rPr>
              <a:t>ET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-355" y="0"/>
            <a:ext cx="12192635" cy="6858000"/>
            <a:chOff x="-355" y="0"/>
            <a:chExt cx="12192635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2"/>
              <a:ext cx="12191758" cy="6857631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-355" y="228599"/>
              <a:ext cx="2852420" cy="6629400"/>
            </a:xfrm>
            <a:custGeom>
              <a:avLst/>
              <a:gdLst/>
              <a:ahLst/>
              <a:cxnLst/>
              <a:rect l="l" t="t" r="r" b="b"/>
              <a:pathLst>
                <a:path w="2852420" h="6629400">
                  <a:moveTo>
                    <a:pt x="959751" y="6275159"/>
                  </a:moveTo>
                  <a:lnTo>
                    <a:pt x="956233" y="6263957"/>
                  </a:lnTo>
                  <a:lnTo>
                    <a:pt x="949223" y="6239929"/>
                  </a:lnTo>
                  <a:lnTo>
                    <a:pt x="945718" y="6228715"/>
                  </a:lnTo>
                  <a:lnTo>
                    <a:pt x="930948" y="6178359"/>
                  </a:lnTo>
                  <a:lnTo>
                    <a:pt x="917105" y="6127991"/>
                  </a:lnTo>
                  <a:lnTo>
                    <a:pt x="904138" y="6077623"/>
                  </a:lnTo>
                  <a:lnTo>
                    <a:pt x="892035" y="6027255"/>
                  </a:lnTo>
                  <a:lnTo>
                    <a:pt x="880783" y="5976886"/>
                  </a:lnTo>
                  <a:lnTo>
                    <a:pt x="870343" y="5926518"/>
                  </a:lnTo>
                  <a:lnTo>
                    <a:pt x="860717" y="5876150"/>
                  </a:lnTo>
                  <a:lnTo>
                    <a:pt x="851865" y="5825782"/>
                  </a:lnTo>
                  <a:lnTo>
                    <a:pt x="843762" y="5775325"/>
                  </a:lnTo>
                  <a:lnTo>
                    <a:pt x="836422" y="5725045"/>
                  </a:lnTo>
                  <a:lnTo>
                    <a:pt x="829792" y="5674677"/>
                  </a:lnTo>
                  <a:lnTo>
                    <a:pt x="825131" y="5619762"/>
                  </a:lnTo>
                  <a:lnTo>
                    <a:pt x="820610" y="5565445"/>
                  </a:lnTo>
                  <a:lnTo>
                    <a:pt x="816381" y="5511609"/>
                  </a:lnTo>
                  <a:lnTo>
                    <a:pt x="812558" y="5458130"/>
                  </a:lnTo>
                  <a:lnTo>
                    <a:pt x="809307" y="5404878"/>
                  </a:lnTo>
                  <a:lnTo>
                    <a:pt x="806754" y="5351754"/>
                  </a:lnTo>
                  <a:lnTo>
                    <a:pt x="806754" y="5347081"/>
                  </a:lnTo>
                  <a:lnTo>
                    <a:pt x="802081" y="5342394"/>
                  </a:lnTo>
                  <a:lnTo>
                    <a:pt x="802081" y="5333035"/>
                  </a:lnTo>
                  <a:lnTo>
                    <a:pt x="794334" y="5312257"/>
                  </a:lnTo>
                  <a:lnTo>
                    <a:pt x="785736" y="5291518"/>
                  </a:lnTo>
                  <a:lnTo>
                    <a:pt x="777214" y="5270830"/>
                  </a:lnTo>
                  <a:lnTo>
                    <a:pt x="769670" y="5250243"/>
                  </a:lnTo>
                  <a:lnTo>
                    <a:pt x="770077" y="5303863"/>
                  </a:lnTo>
                  <a:lnTo>
                    <a:pt x="771296" y="5357495"/>
                  </a:lnTo>
                  <a:lnTo>
                    <a:pt x="773252" y="5411140"/>
                  </a:lnTo>
                  <a:lnTo>
                    <a:pt x="775919" y="5464810"/>
                  </a:lnTo>
                  <a:lnTo>
                    <a:pt x="779246" y="5518467"/>
                  </a:lnTo>
                  <a:lnTo>
                    <a:pt x="783183" y="5572125"/>
                  </a:lnTo>
                  <a:lnTo>
                    <a:pt x="787692" y="5625757"/>
                  </a:lnTo>
                  <a:lnTo>
                    <a:pt x="792721" y="5679364"/>
                  </a:lnTo>
                  <a:lnTo>
                    <a:pt x="798995" y="5727141"/>
                  </a:lnTo>
                  <a:lnTo>
                    <a:pt x="805827" y="5775414"/>
                  </a:lnTo>
                  <a:lnTo>
                    <a:pt x="813168" y="5823737"/>
                  </a:lnTo>
                  <a:lnTo>
                    <a:pt x="821080" y="5872213"/>
                  </a:lnTo>
                  <a:lnTo>
                    <a:pt x="829538" y="5920587"/>
                  </a:lnTo>
                  <a:lnTo>
                    <a:pt x="838568" y="5968682"/>
                  </a:lnTo>
                  <a:lnTo>
                    <a:pt x="846848" y="6009830"/>
                  </a:lnTo>
                  <a:lnTo>
                    <a:pt x="829449" y="5966472"/>
                  </a:lnTo>
                  <a:lnTo>
                    <a:pt x="810387" y="5918047"/>
                  </a:lnTo>
                  <a:lnTo>
                    <a:pt x="791692" y="5869622"/>
                  </a:lnTo>
                  <a:lnTo>
                    <a:pt x="773328" y="5821210"/>
                  </a:lnTo>
                  <a:lnTo>
                    <a:pt x="755281" y="5772785"/>
                  </a:lnTo>
                  <a:lnTo>
                    <a:pt x="737539" y="5724360"/>
                  </a:lnTo>
                  <a:lnTo>
                    <a:pt x="720090" y="5675947"/>
                  </a:lnTo>
                  <a:lnTo>
                    <a:pt x="702894" y="5627522"/>
                  </a:lnTo>
                  <a:lnTo>
                    <a:pt x="685965" y="5579110"/>
                  </a:lnTo>
                  <a:lnTo>
                    <a:pt x="669251" y="5530685"/>
                  </a:lnTo>
                  <a:lnTo>
                    <a:pt x="652767" y="5482260"/>
                  </a:lnTo>
                  <a:lnTo>
                    <a:pt x="636473" y="5433834"/>
                  </a:lnTo>
                  <a:lnTo>
                    <a:pt x="620776" y="5385879"/>
                  </a:lnTo>
                  <a:lnTo>
                    <a:pt x="605332" y="5337822"/>
                  </a:lnTo>
                  <a:lnTo>
                    <a:pt x="590118" y="5289651"/>
                  </a:lnTo>
                  <a:lnTo>
                    <a:pt x="575157" y="5241391"/>
                  </a:lnTo>
                  <a:lnTo>
                    <a:pt x="560438" y="5193030"/>
                  </a:lnTo>
                  <a:lnTo>
                    <a:pt x="545960" y="5144567"/>
                  </a:lnTo>
                  <a:lnTo>
                    <a:pt x="531710" y="5096027"/>
                  </a:lnTo>
                  <a:lnTo>
                    <a:pt x="517702" y="5047386"/>
                  </a:lnTo>
                  <a:lnTo>
                    <a:pt x="503936" y="4998656"/>
                  </a:lnTo>
                  <a:lnTo>
                    <a:pt x="490410" y="4949850"/>
                  </a:lnTo>
                  <a:lnTo>
                    <a:pt x="477100" y="4900968"/>
                  </a:lnTo>
                  <a:lnTo>
                    <a:pt x="464045" y="4852009"/>
                  </a:lnTo>
                  <a:lnTo>
                    <a:pt x="451205" y="4802962"/>
                  </a:lnTo>
                  <a:lnTo>
                    <a:pt x="438607" y="4753851"/>
                  </a:lnTo>
                  <a:lnTo>
                    <a:pt x="426237" y="4704664"/>
                  </a:lnTo>
                  <a:lnTo>
                    <a:pt x="414083" y="4655413"/>
                  </a:lnTo>
                  <a:lnTo>
                    <a:pt x="402170" y="4606099"/>
                  </a:lnTo>
                  <a:lnTo>
                    <a:pt x="390486" y="4556722"/>
                  </a:lnTo>
                  <a:lnTo>
                    <a:pt x="379018" y="4507281"/>
                  </a:lnTo>
                  <a:lnTo>
                    <a:pt x="367779" y="4457776"/>
                  </a:lnTo>
                  <a:lnTo>
                    <a:pt x="356768" y="4408233"/>
                  </a:lnTo>
                  <a:lnTo>
                    <a:pt x="345973" y="4358627"/>
                  </a:lnTo>
                  <a:lnTo>
                    <a:pt x="335407" y="4308983"/>
                  </a:lnTo>
                  <a:lnTo>
                    <a:pt x="325056" y="4259275"/>
                  </a:lnTo>
                  <a:lnTo>
                    <a:pt x="314921" y="4209542"/>
                  </a:lnTo>
                  <a:lnTo>
                    <a:pt x="305003" y="4159758"/>
                  </a:lnTo>
                  <a:lnTo>
                    <a:pt x="295313" y="4109936"/>
                  </a:lnTo>
                  <a:lnTo>
                    <a:pt x="285838" y="4060075"/>
                  </a:lnTo>
                  <a:lnTo>
                    <a:pt x="276910" y="4010418"/>
                  </a:lnTo>
                  <a:lnTo>
                    <a:pt x="268185" y="3960660"/>
                  </a:lnTo>
                  <a:lnTo>
                    <a:pt x="259651" y="3910825"/>
                  </a:lnTo>
                  <a:lnTo>
                    <a:pt x="251294" y="3860901"/>
                  </a:lnTo>
                  <a:lnTo>
                    <a:pt x="243116" y="3810914"/>
                  </a:lnTo>
                  <a:lnTo>
                    <a:pt x="235102" y="3760851"/>
                  </a:lnTo>
                  <a:lnTo>
                    <a:pt x="227253" y="3710724"/>
                  </a:lnTo>
                  <a:lnTo>
                    <a:pt x="219557" y="3660533"/>
                  </a:lnTo>
                  <a:lnTo>
                    <a:pt x="212013" y="3610305"/>
                  </a:lnTo>
                  <a:lnTo>
                    <a:pt x="204609" y="3560026"/>
                  </a:lnTo>
                  <a:lnTo>
                    <a:pt x="197345" y="3509695"/>
                  </a:lnTo>
                  <a:lnTo>
                    <a:pt x="190207" y="3459340"/>
                  </a:lnTo>
                  <a:lnTo>
                    <a:pt x="183197" y="3408959"/>
                  </a:lnTo>
                  <a:lnTo>
                    <a:pt x="176288" y="3358553"/>
                  </a:lnTo>
                  <a:lnTo>
                    <a:pt x="169506" y="3308134"/>
                  </a:lnTo>
                  <a:lnTo>
                    <a:pt x="162814" y="3257689"/>
                  </a:lnTo>
                  <a:lnTo>
                    <a:pt x="157010" y="3213277"/>
                  </a:lnTo>
                  <a:lnTo>
                    <a:pt x="168236" y="3258362"/>
                  </a:lnTo>
                  <a:lnTo>
                    <a:pt x="180670" y="3308032"/>
                  </a:lnTo>
                  <a:lnTo>
                    <a:pt x="193192" y="3357702"/>
                  </a:lnTo>
                  <a:lnTo>
                    <a:pt x="205790" y="3407359"/>
                  </a:lnTo>
                  <a:lnTo>
                    <a:pt x="218490" y="3456990"/>
                  </a:lnTo>
                  <a:lnTo>
                    <a:pt x="231279" y="3506622"/>
                  </a:lnTo>
                  <a:lnTo>
                    <a:pt x="244157" y="3556216"/>
                  </a:lnTo>
                  <a:lnTo>
                    <a:pt x="257124" y="3605809"/>
                  </a:lnTo>
                  <a:lnTo>
                    <a:pt x="270205" y="3655364"/>
                  </a:lnTo>
                  <a:lnTo>
                    <a:pt x="283375" y="3704894"/>
                  </a:lnTo>
                  <a:lnTo>
                    <a:pt x="296659" y="3754399"/>
                  </a:lnTo>
                  <a:lnTo>
                    <a:pt x="310045" y="3803878"/>
                  </a:lnTo>
                  <a:lnTo>
                    <a:pt x="323596" y="3853484"/>
                  </a:lnTo>
                  <a:lnTo>
                    <a:pt x="337146" y="3902710"/>
                  </a:lnTo>
                  <a:lnTo>
                    <a:pt x="350875" y="3952075"/>
                  </a:lnTo>
                  <a:lnTo>
                    <a:pt x="364718" y="4001389"/>
                  </a:lnTo>
                  <a:lnTo>
                    <a:pt x="378688" y="4050665"/>
                  </a:lnTo>
                  <a:lnTo>
                    <a:pt x="392772" y="4099890"/>
                  </a:lnTo>
                  <a:lnTo>
                    <a:pt x="406984" y="4149064"/>
                  </a:lnTo>
                  <a:lnTo>
                    <a:pt x="421335" y="4198188"/>
                  </a:lnTo>
                  <a:lnTo>
                    <a:pt x="435800" y="4247248"/>
                  </a:lnTo>
                  <a:lnTo>
                    <a:pt x="450418" y="4296257"/>
                  </a:lnTo>
                  <a:lnTo>
                    <a:pt x="465162" y="4345203"/>
                  </a:lnTo>
                  <a:lnTo>
                    <a:pt x="480047" y="4394085"/>
                  </a:lnTo>
                  <a:lnTo>
                    <a:pt x="495084" y="4442904"/>
                  </a:lnTo>
                  <a:lnTo>
                    <a:pt x="510260" y="4491660"/>
                  </a:lnTo>
                  <a:lnTo>
                    <a:pt x="525589" y="4540326"/>
                  </a:lnTo>
                  <a:lnTo>
                    <a:pt x="541286" y="4588218"/>
                  </a:lnTo>
                  <a:lnTo>
                    <a:pt x="556996" y="4635995"/>
                  </a:lnTo>
                  <a:lnTo>
                    <a:pt x="572744" y="4683658"/>
                  </a:lnTo>
                  <a:lnTo>
                    <a:pt x="588543" y="4731220"/>
                  </a:lnTo>
                  <a:lnTo>
                    <a:pt x="604418" y="4778692"/>
                  </a:lnTo>
                  <a:lnTo>
                    <a:pt x="620369" y="4826089"/>
                  </a:lnTo>
                  <a:lnTo>
                    <a:pt x="636409" y="4873409"/>
                  </a:lnTo>
                  <a:lnTo>
                    <a:pt x="652576" y="4920653"/>
                  </a:lnTo>
                  <a:lnTo>
                    <a:pt x="668870" y="4967846"/>
                  </a:lnTo>
                  <a:lnTo>
                    <a:pt x="685330" y="5014988"/>
                  </a:lnTo>
                  <a:lnTo>
                    <a:pt x="701941" y="5062093"/>
                  </a:lnTo>
                  <a:lnTo>
                    <a:pt x="718731" y="5109159"/>
                  </a:lnTo>
                  <a:lnTo>
                    <a:pt x="735736" y="5156200"/>
                  </a:lnTo>
                  <a:lnTo>
                    <a:pt x="752944" y="5203228"/>
                  </a:lnTo>
                  <a:lnTo>
                    <a:pt x="770394" y="5250243"/>
                  </a:lnTo>
                  <a:lnTo>
                    <a:pt x="770458" y="5219725"/>
                  </a:lnTo>
                  <a:lnTo>
                    <a:pt x="770978" y="5190172"/>
                  </a:lnTo>
                  <a:lnTo>
                    <a:pt x="772363" y="5160683"/>
                  </a:lnTo>
                  <a:lnTo>
                    <a:pt x="775081" y="5130355"/>
                  </a:lnTo>
                  <a:lnTo>
                    <a:pt x="758050" y="5084508"/>
                  </a:lnTo>
                  <a:lnTo>
                    <a:pt x="741197" y="5038522"/>
                  </a:lnTo>
                  <a:lnTo>
                    <a:pt x="724522" y="4992395"/>
                  </a:lnTo>
                  <a:lnTo>
                    <a:pt x="708025" y="4946154"/>
                  </a:lnTo>
                  <a:lnTo>
                    <a:pt x="691692" y="4899812"/>
                  </a:lnTo>
                  <a:lnTo>
                    <a:pt x="675538" y="4853368"/>
                  </a:lnTo>
                  <a:lnTo>
                    <a:pt x="659549" y="4806848"/>
                  </a:lnTo>
                  <a:lnTo>
                    <a:pt x="643712" y="4760252"/>
                  </a:lnTo>
                  <a:lnTo>
                    <a:pt x="628053" y="4713605"/>
                  </a:lnTo>
                  <a:lnTo>
                    <a:pt x="612546" y="4666907"/>
                  </a:lnTo>
                  <a:lnTo>
                    <a:pt x="597204" y="4620171"/>
                  </a:lnTo>
                  <a:lnTo>
                    <a:pt x="582015" y="4573409"/>
                  </a:lnTo>
                  <a:lnTo>
                    <a:pt x="566991" y="4526635"/>
                  </a:lnTo>
                  <a:lnTo>
                    <a:pt x="551548" y="4478871"/>
                  </a:lnTo>
                  <a:lnTo>
                    <a:pt x="536257" y="4431042"/>
                  </a:lnTo>
                  <a:lnTo>
                    <a:pt x="521119" y="4383163"/>
                  </a:lnTo>
                  <a:lnTo>
                    <a:pt x="506120" y="4335246"/>
                  </a:lnTo>
                  <a:lnTo>
                    <a:pt x="491274" y="4287266"/>
                  </a:lnTo>
                  <a:lnTo>
                    <a:pt x="476567" y="4239247"/>
                  </a:lnTo>
                  <a:lnTo>
                    <a:pt x="462013" y="4191190"/>
                  </a:lnTo>
                  <a:lnTo>
                    <a:pt x="447586" y="4143070"/>
                  </a:lnTo>
                  <a:lnTo>
                    <a:pt x="433298" y="4094911"/>
                  </a:lnTo>
                  <a:lnTo>
                    <a:pt x="419150" y="4046715"/>
                  </a:lnTo>
                  <a:lnTo>
                    <a:pt x="405142" y="3998468"/>
                  </a:lnTo>
                  <a:lnTo>
                    <a:pt x="391274" y="3950182"/>
                  </a:lnTo>
                  <a:lnTo>
                    <a:pt x="377532" y="3901859"/>
                  </a:lnTo>
                  <a:lnTo>
                    <a:pt x="363867" y="3853307"/>
                  </a:lnTo>
                  <a:lnTo>
                    <a:pt x="350443" y="3805085"/>
                  </a:lnTo>
                  <a:lnTo>
                    <a:pt x="337096" y="3756634"/>
                  </a:lnTo>
                  <a:lnTo>
                    <a:pt x="323875" y="3708146"/>
                  </a:lnTo>
                  <a:lnTo>
                    <a:pt x="310781" y="3659619"/>
                  </a:lnTo>
                  <a:lnTo>
                    <a:pt x="297802" y="3611067"/>
                  </a:lnTo>
                  <a:lnTo>
                    <a:pt x="284962" y="3562477"/>
                  </a:lnTo>
                  <a:lnTo>
                    <a:pt x="272237" y="3513836"/>
                  </a:lnTo>
                  <a:lnTo>
                    <a:pt x="259626" y="3465182"/>
                  </a:lnTo>
                  <a:lnTo>
                    <a:pt x="247142" y="3416477"/>
                  </a:lnTo>
                  <a:lnTo>
                    <a:pt x="234772" y="3367748"/>
                  </a:lnTo>
                  <a:lnTo>
                    <a:pt x="222516" y="3318992"/>
                  </a:lnTo>
                  <a:lnTo>
                    <a:pt x="210375" y="3270199"/>
                  </a:lnTo>
                  <a:lnTo>
                    <a:pt x="198361" y="3221380"/>
                  </a:lnTo>
                  <a:lnTo>
                    <a:pt x="186448" y="3172536"/>
                  </a:lnTo>
                  <a:lnTo>
                    <a:pt x="174637" y="3123654"/>
                  </a:lnTo>
                  <a:lnTo>
                    <a:pt x="162941" y="3074759"/>
                  </a:lnTo>
                  <a:lnTo>
                    <a:pt x="151358" y="3025825"/>
                  </a:lnTo>
                  <a:lnTo>
                    <a:pt x="139877" y="2976867"/>
                  </a:lnTo>
                  <a:lnTo>
                    <a:pt x="129260" y="2931147"/>
                  </a:lnTo>
                  <a:lnTo>
                    <a:pt x="128879" y="2927159"/>
                  </a:lnTo>
                  <a:lnTo>
                    <a:pt x="123266" y="2872905"/>
                  </a:lnTo>
                  <a:lnTo>
                    <a:pt x="112039" y="2764104"/>
                  </a:lnTo>
                  <a:lnTo>
                    <a:pt x="106591" y="2710548"/>
                  </a:lnTo>
                  <a:lnTo>
                    <a:pt x="101155" y="2655722"/>
                  </a:lnTo>
                  <a:lnTo>
                    <a:pt x="97243" y="2605316"/>
                  </a:lnTo>
                  <a:lnTo>
                    <a:pt x="93484" y="2554909"/>
                  </a:lnTo>
                  <a:lnTo>
                    <a:pt x="89877" y="2504490"/>
                  </a:lnTo>
                  <a:lnTo>
                    <a:pt x="86398" y="2454084"/>
                  </a:lnTo>
                  <a:lnTo>
                    <a:pt x="83070" y="2403665"/>
                  </a:lnTo>
                  <a:lnTo>
                    <a:pt x="79883" y="2353246"/>
                  </a:lnTo>
                  <a:lnTo>
                    <a:pt x="76847" y="2302827"/>
                  </a:lnTo>
                  <a:lnTo>
                    <a:pt x="73939" y="2252395"/>
                  </a:lnTo>
                  <a:lnTo>
                    <a:pt x="71183" y="2201951"/>
                  </a:lnTo>
                  <a:lnTo>
                    <a:pt x="68567" y="2151507"/>
                  </a:lnTo>
                  <a:lnTo>
                    <a:pt x="66090" y="2101049"/>
                  </a:lnTo>
                  <a:lnTo>
                    <a:pt x="63766" y="2050580"/>
                  </a:lnTo>
                  <a:lnTo>
                    <a:pt x="61569" y="2000084"/>
                  </a:lnTo>
                  <a:lnTo>
                    <a:pt x="59524" y="1949589"/>
                  </a:lnTo>
                  <a:lnTo>
                    <a:pt x="57619" y="1899069"/>
                  </a:lnTo>
                  <a:lnTo>
                    <a:pt x="55854" y="1848535"/>
                  </a:lnTo>
                  <a:lnTo>
                    <a:pt x="54229" y="1797977"/>
                  </a:lnTo>
                  <a:lnTo>
                    <a:pt x="52755" y="1747405"/>
                  </a:lnTo>
                  <a:lnTo>
                    <a:pt x="51409" y="1696808"/>
                  </a:lnTo>
                  <a:lnTo>
                    <a:pt x="50215" y="1646186"/>
                  </a:lnTo>
                  <a:lnTo>
                    <a:pt x="49161" y="1595539"/>
                  </a:lnTo>
                  <a:lnTo>
                    <a:pt x="48247" y="1544866"/>
                  </a:lnTo>
                  <a:lnTo>
                    <a:pt x="47472" y="1494167"/>
                  </a:lnTo>
                  <a:lnTo>
                    <a:pt x="46837" y="1443443"/>
                  </a:lnTo>
                  <a:lnTo>
                    <a:pt x="46342" y="1392682"/>
                  </a:lnTo>
                  <a:lnTo>
                    <a:pt x="45999" y="1341894"/>
                  </a:lnTo>
                  <a:lnTo>
                    <a:pt x="45783" y="1291069"/>
                  </a:lnTo>
                  <a:lnTo>
                    <a:pt x="45720" y="1240205"/>
                  </a:lnTo>
                  <a:lnTo>
                    <a:pt x="46304" y="1188326"/>
                  </a:lnTo>
                  <a:lnTo>
                    <a:pt x="47002" y="1136446"/>
                  </a:lnTo>
                  <a:lnTo>
                    <a:pt x="47802" y="1084567"/>
                  </a:lnTo>
                  <a:lnTo>
                    <a:pt x="48704" y="1032687"/>
                  </a:lnTo>
                  <a:lnTo>
                    <a:pt x="49720" y="980833"/>
                  </a:lnTo>
                  <a:lnTo>
                    <a:pt x="50850" y="928979"/>
                  </a:lnTo>
                  <a:lnTo>
                    <a:pt x="52095" y="877138"/>
                  </a:lnTo>
                  <a:lnTo>
                    <a:pt x="53441" y="825309"/>
                  </a:lnTo>
                  <a:lnTo>
                    <a:pt x="54914" y="773506"/>
                  </a:lnTo>
                  <a:lnTo>
                    <a:pt x="56502" y="721728"/>
                  </a:lnTo>
                  <a:lnTo>
                    <a:pt x="58216" y="669963"/>
                  </a:lnTo>
                  <a:lnTo>
                    <a:pt x="60045" y="618223"/>
                  </a:lnTo>
                  <a:lnTo>
                    <a:pt x="61988" y="566508"/>
                  </a:lnTo>
                  <a:lnTo>
                    <a:pt x="64058" y="514819"/>
                  </a:lnTo>
                  <a:lnTo>
                    <a:pt x="66255" y="463169"/>
                  </a:lnTo>
                  <a:lnTo>
                    <a:pt x="68580" y="411543"/>
                  </a:lnTo>
                  <a:lnTo>
                    <a:pt x="71031" y="359956"/>
                  </a:lnTo>
                  <a:lnTo>
                    <a:pt x="73609" y="308406"/>
                  </a:lnTo>
                  <a:lnTo>
                    <a:pt x="76314" y="256895"/>
                  </a:lnTo>
                  <a:lnTo>
                    <a:pt x="79146" y="205422"/>
                  </a:lnTo>
                  <a:lnTo>
                    <a:pt x="82105" y="154000"/>
                  </a:lnTo>
                  <a:lnTo>
                    <a:pt x="85204" y="102616"/>
                  </a:lnTo>
                  <a:lnTo>
                    <a:pt x="88430" y="51282"/>
                  </a:lnTo>
                  <a:lnTo>
                    <a:pt x="91795" y="0"/>
                  </a:lnTo>
                  <a:lnTo>
                    <a:pt x="77749" y="0"/>
                  </a:lnTo>
                  <a:lnTo>
                    <a:pt x="73799" y="51828"/>
                  </a:lnTo>
                  <a:lnTo>
                    <a:pt x="70040" y="103606"/>
                  </a:lnTo>
                  <a:lnTo>
                    <a:pt x="66471" y="155346"/>
                  </a:lnTo>
                  <a:lnTo>
                    <a:pt x="63080" y="207048"/>
                  </a:lnTo>
                  <a:lnTo>
                    <a:pt x="59880" y="258724"/>
                  </a:lnTo>
                  <a:lnTo>
                    <a:pt x="56845" y="310375"/>
                  </a:lnTo>
                  <a:lnTo>
                    <a:pt x="53987" y="362000"/>
                  </a:lnTo>
                  <a:lnTo>
                    <a:pt x="51282" y="413613"/>
                  </a:lnTo>
                  <a:lnTo>
                    <a:pt x="48742" y="465213"/>
                  </a:lnTo>
                  <a:lnTo>
                    <a:pt x="46367" y="516801"/>
                  </a:lnTo>
                  <a:lnTo>
                    <a:pt x="44132" y="568388"/>
                  </a:lnTo>
                  <a:lnTo>
                    <a:pt x="42049" y="619975"/>
                  </a:lnTo>
                  <a:lnTo>
                    <a:pt x="40093" y="671550"/>
                  </a:lnTo>
                  <a:lnTo>
                    <a:pt x="38290" y="723138"/>
                  </a:lnTo>
                  <a:lnTo>
                    <a:pt x="36626" y="774738"/>
                  </a:lnTo>
                  <a:lnTo>
                    <a:pt x="35077" y="826350"/>
                  </a:lnTo>
                  <a:lnTo>
                    <a:pt x="33667" y="877989"/>
                  </a:lnTo>
                  <a:lnTo>
                    <a:pt x="32372" y="929640"/>
                  </a:lnTo>
                  <a:lnTo>
                    <a:pt x="31203" y="981316"/>
                  </a:lnTo>
                  <a:lnTo>
                    <a:pt x="30149" y="1033018"/>
                  </a:lnTo>
                  <a:lnTo>
                    <a:pt x="29197" y="1084757"/>
                  </a:lnTo>
                  <a:lnTo>
                    <a:pt x="28359" y="1136535"/>
                  </a:lnTo>
                  <a:lnTo>
                    <a:pt x="27622" y="1188351"/>
                  </a:lnTo>
                  <a:lnTo>
                    <a:pt x="27000" y="1240205"/>
                  </a:lnTo>
                  <a:lnTo>
                    <a:pt x="26593" y="1291069"/>
                  </a:lnTo>
                  <a:lnTo>
                    <a:pt x="26339" y="1341894"/>
                  </a:lnTo>
                  <a:lnTo>
                    <a:pt x="26250" y="1443456"/>
                  </a:lnTo>
                  <a:lnTo>
                    <a:pt x="26428" y="1494193"/>
                  </a:lnTo>
                  <a:lnTo>
                    <a:pt x="26746" y="1544916"/>
                  </a:lnTo>
                  <a:lnTo>
                    <a:pt x="27203" y="1595615"/>
                  </a:lnTo>
                  <a:lnTo>
                    <a:pt x="27825" y="1646301"/>
                  </a:lnTo>
                  <a:lnTo>
                    <a:pt x="28587" y="1696961"/>
                  </a:lnTo>
                  <a:lnTo>
                    <a:pt x="29489" y="1747621"/>
                  </a:lnTo>
                  <a:lnTo>
                    <a:pt x="30556" y="1798269"/>
                  </a:lnTo>
                  <a:lnTo>
                    <a:pt x="31775" y="1848904"/>
                  </a:lnTo>
                  <a:lnTo>
                    <a:pt x="33147" y="1899539"/>
                  </a:lnTo>
                  <a:lnTo>
                    <a:pt x="34683" y="1950173"/>
                  </a:lnTo>
                  <a:lnTo>
                    <a:pt x="36372" y="2000808"/>
                  </a:lnTo>
                  <a:lnTo>
                    <a:pt x="38227" y="2051443"/>
                  </a:lnTo>
                  <a:lnTo>
                    <a:pt x="40233" y="2102091"/>
                  </a:lnTo>
                  <a:lnTo>
                    <a:pt x="42405" y="2152751"/>
                  </a:lnTo>
                  <a:lnTo>
                    <a:pt x="44742" y="2203412"/>
                  </a:lnTo>
                  <a:lnTo>
                    <a:pt x="47256" y="2254097"/>
                  </a:lnTo>
                  <a:lnTo>
                    <a:pt x="49923" y="2304796"/>
                  </a:lnTo>
                  <a:lnTo>
                    <a:pt x="52755" y="2355519"/>
                  </a:lnTo>
                  <a:lnTo>
                    <a:pt x="55765" y="2406256"/>
                  </a:lnTo>
                  <a:lnTo>
                    <a:pt x="58953" y="2457031"/>
                  </a:lnTo>
                  <a:lnTo>
                    <a:pt x="62306" y="2507818"/>
                  </a:lnTo>
                  <a:lnTo>
                    <a:pt x="65836" y="2558643"/>
                  </a:lnTo>
                  <a:lnTo>
                    <a:pt x="69545" y="2609507"/>
                  </a:lnTo>
                  <a:lnTo>
                    <a:pt x="73431" y="2660396"/>
                  </a:lnTo>
                  <a:lnTo>
                    <a:pt x="75920" y="2674175"/>
                  </a:lnTo>
                  <a:lnTo>
                    <a:pt x="77203" y="2687942"/>
                  </a:lnTo>
                  <a:lnTo>
                    <a:pt x="77673" y="2701721"/>
                  </a:lnTo>
                  <a:lnTo>
                    <a:pt x="77736" y="2714371"/>
                  </a:lnTo>
                  <a:lnTo>
                    <a:pt x="66255" y="2662910"/>
                  </a:lnTo>
                  <a:lnTo>
                    <a:pt x="55156" y="2610916"/>
                  </a:lnTo>
                  <a:lnTo>
                    <a:pt x="44272" y="2558529"/>
                  </a:lnTo>
                  <a:lnTo>
                    <a:pt x="22580" y="2452840"/>
                  </a:lnTo>
                  <a:lnTo>
                    <a:pt x="11480" y="2399703"/>
                  </a:lnTo>
                  <a:lnTo>
                    <a:pt x="0" y="2346477"/>
                  </a:lnTo>
                  <a:lnTo>
                    <a:pt x="0" y="2507399"/>
                  </a:lnTo>
                  <a:lnTo>
                    <a:pt x="10464" y="2557691"/>
                  </a:lnTo>
                  <a:lnTo>
                    <a:pt x="21310" y="2608326"/>
                  </a:lnTo>
                  <a:lnTo>
                    <a:pt x="32499" y="2659278"/>
                  </a:lnTo>
                  <a:lnTo>
                    <a:pt x="43954" y="2710484"/>
                  </a:lnTo>
                  <a:lnTo>
                    <a:pt x="55638" y="2761919"/>
                  </a:lnTo>
                  <a:lnTo>
                    <a:pt x="67475" y="2813532"/>
                  </a:lnTo>
                  <a:lnTo>
                    <a:pt x="79425" y="2865272"/>
                  </a:lnTo>
                  <a:lnTo>
                    <a:pt x="91440" y="2917075"/>
                  </a:lnTo>
                  <a:lnTo>
                    <a:pt x="92240" y="2930855"/>
                  </a:lnTo>
                  <a:lnTo>
                    <a:pt x="94361" y="2944672"/>
                  </a:lnTo>
                  <a:lnTo>
                    <a:pt x="97358" y="2958554"/>
                  </a:lnTo>
                  <a:lnTo>
                    <a:pt x="100799" y="2972524"/>
                  </a:lnTo>
                  <a:lnTo>
                    <a:pt x="95669" y="2920492"/>
                  </a:lnTo>
                  <a:lnTo>
                    <a:pt x="91224" y="2869069"/>
                  </a:lnTo>
                  <a:lnTo>
                    <a:pt x="87045" y="2817863"/>
                  </a:lnTo>
                  <a:lnTo>
                    <a:pt x="82702" y="2766441"/>
                  </a:lnTo>
                  <a:lnTo>
                    <a:pt x="77914" y="2716238"/>
                  </a:lnTo>
                  <a:lnTo>
                    <a:pt x="79032" y="2721140"/>
                  </a:lnTo>
                  <a:lnTo>
                    <a:pt x="83413" y="2767165"/>
                  </a:lnTo>
                  <a:lnTo>
                    <a:pt x="87744" y="2818600"/>
                  </a:lnTo>
                  <a:lnTo>
                    <a:pt x="91871" y="2869869"/>
                  </a:lnTo>
                  <a:lnTo>
                    <a:pt x="96202" y="2921393"/>
                  </a:lnTo>
                  <a:lnTo>
                    <a:pt x="101155" y="2973603"/>
                  </a:lnTo>
                  <a:lnTo>
                    <a:pt x="101409" y="2974733"/>
                  </a:lnTo>
                  <a:lnTo>
                    <a:pt x="106248" y="3021825"/>
                  </a:lnTo>
                  <a:lnTo>
                    <a:pt x="111506" y="3071545"/>
                  </a:lnTo>
                  <a:lnTo>
                    <a:pt x="116954" y="3121304"/>
                  </a:lnTo>
                  <a:lnTo>
                    <a:pt x="122567" y="3171101"/>
                  </a:lnTo>
                  <a:lnTo>
                    <a:pt x="128358" y="3220936"/>
                  </a:lnTo>
                  <a:lnTo>
                    <a:pt x="134327" y="3270783"/>
                  </a:lnTo>
                  <a:lnTo>
                    <a:pt x="140462" y="3320656"/>
                  </a:lnTo>
                  <a:lnTo>
                    <a:pt x="146773" y="3370516"/>
                  </a:lnTo>
                  <a:lnTo>
                    <a:pt x="153263" y="3420389"/>
                  </a:lnTo>
                  <a:lnTo>
                    <a:pt x="159918" y="3470249"/>
                  </a:lnTo>
                  <a:lnTo>
                    <a:pt x="166751" y="3520084"/>
                  </a:lnTo>
                  <a:lnTo>
                    <a:pt x="173761" y="3569906"/>
                  </a:lnTo>
                  <a:lnTo>
                    <a:pt x="180949" y="3619677"/>
                  </a:lnTo>
                  <a:lnTo>
                    <a:pt x="188302" y="3669411"/>
                  </a:lnTo>
                  <a:lnTo>
                    <a:pt x="195834" y="3719093"/>
                  </a:lnTo>
                  <a:lnTo>
                    <a:pt x="203542" y="3768725"/>
                  </a:lnTo>
                  <a:lnTo>
                    <a:pt x="211429" y="3818280"/>
                  </a:lnTo>
                  <a:lnTo>
                    <a:pt x="219481" y="3867759"/>
                  </a:lnTo>
                  <a:lnTo>
                    <a:pt x="227711" y="3917162"/>
                  </a:lnTo>
                  <a:lnTo>
                    <a:pt x="236105" y="3966464"/>
                  </a:lnTo>
                  <a:lnTo>
                    <a:pt x="244678" y="4015663"/>
                  </a:lnTo>
                  <a:lnTo>
                    <a:pt x="253441" y="4064762"/>
                  </a:lnTo>
                  <a:lnTo>
                    <a:pt x="262470" y="4115104"/>
                  </a:lnTo>
                  <a:lnTo>
                    <a:pt x="271741" y="4165371"/>
                  </a:lnTo>
                  <a:lnTo>
                    <a:pt x="281266" y="4215562"/>
                  </a:lnTo>
                  <a:lnTo>
                    <a:pt x="291020" y="4265688"/>
                  </a:lnTo>
                  <a:lnTo>
                    <a:pt x="301028" y="4315739"/>
                  </a:lnTo>
                  <a:lnTo>
                    <a:pt x="311264" y="4365726"/>
                  </a:lnTo>
                  <a:lnTo>
                    <a:pt x="321754" y="4415637"/>
                  </a:lnTo>
                  <a:lnTo>
                    <a:pt x="332460" y="4465472"/>
                  </a:lnTo>
                  <a:lnTo>
                    <a:pt x="343420" y="4515243"/>
                  </a:lnTo>
                  <a:lnTo>
                    <a:pt x="354609" y="4564939"/>
                  </a:lnTo>
                  <a:lnTo>
                    <a:pt x="366039" y="4614570"/>
                  </a:lnTo>
                  <a:lnTo>
                    <a:pt x="377698" y="4664126"/>
                  </a:lnTo>
                  <a:lnTo>
                    <a:pt x="389585" y="4713617"/>
                  </a:lnTo>
                  <a:lnTo>
                    <a:pt x="401701" y="4763033"/>
                  </a:lnTo>
                  <a:lnTo>
                    <a:pt x="414058" y="4812373"/>
                  </a:lnTo>
                  <a:lnTo>
                    <a:pt x="426631" y="4861649"/>
                  </a:lnTo>
                  <a:lnTo>
                    <a:pt x="439445" y="4910861"/>
                  </a:lnTo>
                  <a:lnTo>
                    <a:pt x="452475" y="4959997"/>
                  </a:lnTo>
                  <a:lnTo>
                    <a:pt x="465734" y="5009058"/>
                  </a:lnTo>
                  <a:lnTo>
                    <a:pt x="479221" y="5058054"/>
                  </a:lnTo>
                  <a:lnTo>
                    <a:pt x="492937" y="5106987"/>
                  </a:lnTo>
                  <a:lnTo>
                    <a:pt x="506869" y="5155844"/>
                  </a:lnTo>
                  <a:lnTo>
                    <a:pt x="521017" y="5204625"/>
                  </a:lnTo>
                  <a:lnTo>
                    <a:pt x="535393" y="5253355"/>
                  </a:lnTo>
                  <a:lnTo>
                    <a:pt x="549986" y="5301996"/>
                  </a:lnTo>
                  <a:lnTo>
                    <a:pt x="564794" y="5350573"/>
                  </a:lnTo>
                  <a:lnTo>
                    <a:pt x="579818" y="5399087"/>
                  </a:lnTo>
                  <a:lnTo>
                    <a:pt x="595071" y="5447525"/>
                  </a:lnTo>
                  <a:lnTo>
                    <a:pt x="611022" y="5495899"/>
                  </a:lnTo>
                  <a:lnTo>
                    <a:pt x="627253" y="5544134"/>
                  </a:lnTo>
                  <a:lnTo>
                    <a:pt x="643750" y="5592216"/>
                  </a:lnTo>
                  <a:lnTo>
                    <a:pt x="660501" y="5640159"/>
                  </a:lnTo>
                  <a:lnTo>
                    <a:pt x="677506" y="5687949"/>
                  </a:lnTo>
                  <a:lnTo>
                    <a:pt x="694740" y="5735586"/>
                  </a:lnTo>
                  <a:lnTo>
                    <a:pt x="712203" y="5783084"/>
                  </a:lnTo>
                  <a:lnTo>
                    <a:pt x="729881" y="5830443"/>
                  </a:lnTo>
                  <a:lnTo>
                    <a:pt x="747750" y="5877636"/>
                  </a:lnTo>
                  <a:lnTo>
                    <a:pt x="765835" y="5924689"/>
                  </a:lnTo>
                  <a:lnTo>
                    <a:pt x="784085" y="5971578"/>
                  </a:lnTo>
                  <a:lnTo>
                    <a:pt x="802525" y="6018327"/>
                  </a:lnTo>
                  <a:lnTo>
                    <a:pt x="821118" y="6064923"/>
                  </a:lnTo>
                  <a:lnTo>
                    <a:pt x="839876" y="6111354"/>
                  </a:lnTo>
                  <a:lnTo>
                    <a:pt x="860666" y="6159182"/>
                  </a:lnTo>
                  <a:lnTo>
                    <a:pt x="902233" y="6252908"/>
                  </a:lnTo>
                  <a:lnTo>
                    <a:pt x="923036" y="6300724"/>
                  </a:lnTo>
                  <a:lnTo>
                    <a:pt x="916813" y="6283972"/>
                  </a:lnTo>
                  <a:lnTo>
                    <a:pt x="911910" y="6268186"/>
                  </a:lnTo>
                  <a:lnTo>
                    <a:pt x="907884" y="6252476"/>
                  </a:lnTo>
                  <a:lnTo>
                    <a:pt x="904316" y="6235916"/>
                  </a:lnTo>
                  <a:lnTo>
                    <a:pt x="887907" y="6180582"/>
                  </a:lnTo>
                  <a:lnTo>
                    <a:pt x="873213" y="6125273"/>
                  </a:lnTo>
                  <a:lnTo>
                    <a:pt x="860221" y="6070028"/>
                  </a:lnTo>
                  <a:lnTo>
                    <a:pt x="850430" y="6022441"/>
                  </a:lnTo>
                  <a:lnTo>
                    <a:pt x="855903" y="6037123"/>
                  </a:lnTo>
                  <a:lnTo>
                    <a:pt x="873150" y="6078690"/>
                  </a:lnTo>
                  <a:lnTo>
                    <a:pt x="880910" y="6099480"/>
                  </a:lnTo>
                  <a:lnTo>
                    <a:pt x="900976" y="6143841"/>
                  </a:lnTo>
                  <a:lnTo>
                    <a:pt x="939482" y="6230810"/>
                  </a:lnTo>
                  <a:lnTo>
                    <a:pt x="959751" y="6275159"/>
                  </a:lnTo>
                  <a:close/>
                </a:path>
                <a:path w="2852420" h="6629400">
                  <a:moveTo>
                    <a:pt x="1080008" y="6629400"/>
                  </a:moveTo>
                  <a:lnTo>
                    <a:pt x="1060792" y="6590868"/>
                  </a:lnTo>
                  <a:lnTo>
                    <a:pt x="1037031" y="6542646"/>
                  </a:lnTo>
                  <a:lnTo>
                    <a:pt x="1013460" y="6494208"/>
                  </a:lnTo>
                  <a:lnTo>
                    <a:pt x="990168" y="6445732"/>
                  </a:lnTo>
                  <a:lnTo>
                    <a:pt x="967219" y="6397345"/>
                  </a:lnTo>
                  <a:lnTo>
                    <a:pt x="944702" y="6349200"/>
                  </a:lnTo>
                  <a:lnTo>
                    <a:pt x="922680" y="6301435"/>
                  </a:lnTo>
                  <a:lnTo>
                    <a:pt x="937094" y="6349200"/>
                  </a:lnTo>
                  <a:lnTo>
                    <a:pt x="952550" y="6397345"/>
                  </a:lnTo>
                  <a:lnTo>
                    <a:pt x="968971" y="6445732"/>
                  </a:lnTo>
                  <a:lnTo>
                    <a:pt x="986294" y="6494208"/>
                  </a:lnTo>
                  <a:lnTo>
                    <a:pt x="1004430" y="6542646"/>
                  </a:lnTo>
                  <a:lnTo>
                    <a:pt x="1023327" y="6590868"/>
                  </a:lnTo>
                  <a:lnTo>
                    <a:pt x="1039075" y="6629400"/>
                  </a:lnTo>
                  <a:lnTo>
                    <a:pt x="1080008" y="6629400"/>
                  </a:lnTo>
                  <a:close/>
                </a:path>
                <a:path w="2852420" h="6629400">
                  <a:moveTo>
                    <a:pt x="1126604" y="6629400"/>
                  </a:moveTo>
                  <a:lnTo>
                    <a:pt x="1108659" y="6593459"/>
                  </a:lnTo>
                  <a:lnTo>
                    <a:pt x="1086612" y="6548488"/>
                  </a:lnTo>
                  <a:lnTo>
                    <a:pt x="1064933" y="6503429"/>
                  </a:lnTo>
                  <a:lnTo>
                    <a:pt x="1043533" y="6458229"/>
                  </a:lnTo>
                  <a:lnTo>
                    <a:pt x="1022388" y="6412827"/>
                  </a:lnTo>
                  <a:lnTo>
                    <a:pt x="980541" y="6321171"/>
                  </a:lnTo>
                  <a:lnTo>
                    <a:pt x="959751" y="6274803"/>
                  </a:lnTo>
                  <a:lnTo>
                    <a:pt x="973759" y="6321171"/>
                  </a:lnTo>
                  <a:lnTo>
                    <a:pt x="988301" y="6367158"/>
                  </a:lnTo>
                  <a:lnTo>
                    <a:pt x="1003414" y="6412827"/>
                  </a:lnTo>
                  <a:lnTo>
                    <a:pt x="1019149" y="6458229"/>
                  </a:lnTo>
                  <a:lnTo>
                    <a:pt x="1035558" y="6503429"/>
                  </a:lnTo>
                  <a:lnTo>
                    <a:pt x="1052703" y="6548488"/>
                  </a:lnTo>
                  <a:lnTo>
                    <a:pt x="1070610" y="6593459"/>
                  </a:lnTo>
                  <a:lnTo>
                    <a:pt x="1085596" y="6629400"/>
                  </a:lnTo>
                  <a:lnTo>
                    <a:pt x="1126604" y="6629400"/>
                  </a:lnTo>
                  <a:close/>
                </a:path>
                <a:path w="2852420" h="6629400">
                  <a:moveTo>
                    <a:pt x="1412379" y="6629400"/>
                  </a:moveTo>
                  <a:lnTo>
                    <a:pt x="1351216" y="6503695"/>
                  </a:lnTo>
                  <a:lnTo>
                    <a:pt x="1329461" y="6458610"/>
                  </a:lnTo>
                  <a:lnTo>
                    <a:pt x="1307820" y="6413462"/>
                  </a:lnTo>
                  <a:lnTo>
                    <a:pt x="1286357" y="6368224"/>
                  </a:lnTo>
                  <a:lnTo>
                    <a:pt x="1265085" y="6322911"/>
                  </a:lnTo>
                  <a:lnTo>
                    <a:pt x="1244041" y="6277483"/>
                  </a:lnTo>
                  <a:lnTo>
                    <a:pt x="1223264" y="6231941"/>
                  </a:lnTo>
                  <a:lnTo>
                    <a:pt x="1202766" y="6186271"/>
                  </a:lnTo>
                  <a:lnTo>
                    <a:pt x="1182598" y="6140437"/>
                  </a:lnTo>
                  <a:lnTo>
                    <a:pt x="1162799" y="6094438"/>
                  </a:lnTo>
                  <a:lnTo>
                    <a:pt x="1141234" y="6046863"/>
                  </a:lnTo>
                  <a:lnTo>
                    <a:pt x="1119898" y="5999175"/>
                  </a:lnTo>
                  <a:lnTo>
                    <a:pt x="1098778" y="5951359"/>
                  </a:lnTo>
                  <a:lnTo>
                    <a:pt x="1077874" y="5903430"/>
                  </a:lnTo>
                  <a:lnTo>
                    <a:pt x="1057186" y="5855386"/>
                  </a:lnTo>
                  <a:lnTo>
                    <a:pt x="1036726" y="5807240"/>
                  </a:lnTo>
                  <a:lnTo>
                    <a:pt x="1016482" y="5758967"/>
                  </a:lnTo>
                  <a:lnTo>
                    <a:pt x="996467" y="5710593"/>
                  </a:lnTo>
                  <a:lnTo>
                    <a:pt x="976668" y="5662117"/>
                  </a:lnTo>
                  <a:lnTo>
                    <a:pt x="957084" y="5613514"/>
                  </a:lnTo>
                  <a:lnTo>
                    <a:pt x="937717" y="5564822"/>
                  </a:lnTo>
                  <a:lnTo>
                    <a:pt x="918565" y="5516003"/>
                  </a:lnTo>
                  <a:lnTo>
                    <a:pt x="899642" y="5467096"/>
                  </a:lnTo>
                  <a:lnTo>
                    <a:pt x="880935" y="5418074"/>
                  </a:lnTo>
                  <a:lnTo>
                    <a:pt x="862457" y="5368950"/>
                  </a:lnTo>
                  <a:lnTo>
                    <a:pt x="844194" y="5319725"/>
                  </a:lnTo>
                  <a:lnTo>
                    <a:pt x="833945" y="5295570"/>
                  </a:lnTo>
                  <a:lnTo>
                    <a:pt x="824077" y="5270906"/>
                  </a:lnTo>
                  <a:lnTo>
                    <a:pt x="815073" y="5245354"/>
                  </a:lnTo>
                  <a:lnTo>
                    <a:pt x="807478" y="5218557"/>
                  </a:lnTo>
                  <a:lnTo>
                    <a:pt x="807478" y="5352123"/>
                  </a:lnTo>
                  <a:lnTo>
                    <a:pt x="825741" y="5400472"/>
                  </a:lnTo>
                  <a:lnTo>
                    <a:pt x="844219" y="5448719"/>
                  </a:lnTo>
                  <a:lnTo>
                    <a:pt x="862901" y="5496865"/>
                  </a:lnTo>
                  <a:lnTo>
                    <a:pt x="881786" y="5544896"/>
                  </a:lnTo>
                  <a:lnTo>
                    <a:pt x="900861" y="5592826"/>
                  </a:lnTo>
                  <a:lnTo>
                    <a:pt x="920115" y="5640654"/>
                  </a:lnTo>
                  <a:lnTo>
                    <a:pt x="939558" y="5688368"/>
                  </a:lnTo>
                  <a:lnTo>
                    <a:pt x="959167" y="5735980"/>
                  </a:lnTo>
                  <a:lnTo>
                    <a:pt x="978941" y="5783478"/>
                  </a:lnTo>
                  <a:lnTo>
                    <a:pt x="998867" y="5830862"/>
                  </a:lnTo>
                  <a:lnTo>
                    <a:pt x="1018959" y="5878131"/>
                  </a:lnTo>
                  <a:lnTo>
                    <a:pt x="1039177" y="5925299"/>
                  </a:lnTo>
                  <a:lnTo>
                    <a:pt x="1059548" y="5972353"/>
                  </a:lnTo>
                  <a:lnTo>
                    <a:pt x="1080033" y="6019292"/>
                  </a:lnTo>
                  <a:lnTo>
                    <a:pt x="1100658" y="6066104"/>
                  </a:lnTo>
                  <a:lnTo>
                    <a:pt x="1121397" y="6112802"/>
                  </a:lnTo>
                  <a:lnTo>
                    <a:pt x="1143012" y="6160617"/>
                  </a:lnTo>
                  <a:lnTo>
                    <a:pt x="1165034" y="6208433"/>
                  </a:lnTo>
                  <a:lnTo>
                    <a:pt x="1187437" y="6256248"/>
                  </a:lnTo>
                  <a:lnTo>
                    <a:pt x="1210157" y="6304064"/>
                  </a:lnTo>
                  <a:lnTo>
                    <a:pt x="1233170" y="6351879"/>
                  </a:lnTo>
                  <a:lnTo>
                    <a:pt x="1256436" y="6399695"/>
                  </a:lnTo>
                  <a:lnTo>
                    <a:pt x="1279918" y="6447510"/>
                  </a:lnTo>
                  <a:lnTo>
                    <a:pt x="1303578" y="6495326"/>
                  </a:lnTo>
                  <a:lnTo>
                    <a:pt x="1327365" y="6543141"/>
                  </a:lnTo>
                  <a:lnTo>
                    <a:pt x="1370507" y="6629400"/>
                  </a:lnTo>
                  <a:lnTo>
                    <a:pt x="1412379" y="6629400"/>
                  </a:lnTo>
                  <a:close/>
                </a:path>
                <a:path w="2852420" h="6629400">
                  <a:moveTo>
                    <a:pt x="2851912" y="1170355"/>
                  </a:moveTo>
                  <a:lnTo>
                    <a:pt x="2815577" y="1202601"/>
                  </a:lnTo>
                  <a:lnTo>
                    <a:pt x="2780461" y="1234973"/>
                  </a:lnTo>
                  <a:lnTo>
                    <a:pt x="2746159" y="1267612"/>
                  </a:lnTo>
                  <a:lnTo>
                    <a:pt x="2712275" y="1300632"/>
                  </a:lnTo>
                  <a:lnTo>
                    <a:pt x="2644190" y="1368361"/>
                  </a:lnTo>
                  <a:lnTo>
                    <a:pt x="2611818" y="1401127"/>
                  </a:lnTo>
                  <a:lnTo>
                    <a:pt x="2579497" y="1434617"/>
                  </a:lnTo>
                  <a:lnTo>
                    <a:pt x="2547213" y="1468856"/>
                  </a:lnTo>
                  <a:lnTo>
                    <a:pt x="2514968" y="1503832"/>
                  </a:lnTo>
                  <a:lnTo>
                    <a:pt x="2482735" y="1539582"/>
                  </a:lnTo>
                  <a:lnTo>
                    <a:pt x="2450515" y="1576082"/>
                  </a:lnTo>
                  <a:lnTo>
                    <a:pt x="2415387" y="1613903"/>
                  </a:lnTo>
                  <a:lnTo>
                    <a:pt x="2380513" y="1651952"/>
                  </a:lnTo>
                  <a:lnTo>
                    <a:pt x="2345906" y="1690243"/>
                  </a:lnTo>
                  <a:lnTo>
                    <a:pt x="2311590" y="1728749"/>
                  </a:lnTo>
                  <a:lnTo>
                    <a:pt x="2277580" y="1767497"/>
                  </a:lnTo>
                  <a:lnTo>
                    <a:pt x="2243912" y="1806473"/>
                  </a:lnTo>
                  <a:lnTo>
                    <a:pt x="2210587" y="1845678"/>
                  </a:lnTo>
                  <a:lnTo>
                    <a:pt x="2177618" y="1885124"/>
                  </a:lnTo>
                  <a:lnTo>
                    <a:pt x="2145055" y="1924799"/>
                  </a:lnTo>
                  <a:lnTo>
                    <a:pt x="2112886" y="1964702"/>
                  </a:lnTo>
                  <a:lnTo>
                    <a:pt x="2081161" y="2004834"/>
                  </a:lnTo>
                  <a:lnTo>
                    <a:pt x="2049208" y="2045779"/>
                  </a:lnTo>
                  <a:lnTo>
                    <a:pt x="2017496" y="2086876"/>
                  </a:lnTo>
                  <a:lnTo>
                    <a:pt x="1986026" y="2128164"/>
                  </a:lnTo>
                  <a:lnTo>
                    <a:pt x="1954796" y="2169642"/>
                  </a:lnTo>
                  <a:lnTo>
                    <a:pt x="1923834" y="2211286"/>
                  </a:lnTo>
                  <a:lnTo>
                    <a:pt x="1893125" y="2253132"/>
                  </a:lnTo>
                  <a:lnTo>
                    <a:pt x="1862696" y="2295156"/>
                  </a:lnTo>
                  <a:lnTo>
                    <a:pt x="1832546" y="2337371"/>
                  </a:lnTo>
                  <a:lnTo>
                    <a:pt x="1802688" y="2379776"/>
                  </a:lnTo>
                  <a:lnTo>
                    <a:pt x="1773123" y="2422385"/>
                  </a:lnTo>
                  <a:lnTo>
                    <a:pt x="1743875" y="2465197"/>
                  </a:lnTo>
                  <a:lnTo>
                    <a:pt x="1714931" y="2508199"/>
                  </a:lnTo>
                  <a:lnTo>
                    <a:pt x="1686318" y="2551417"/>
                  </a:lnTo>
                  <a:lnTo>
                    <a:pt x="1658023" y="2594826"/>
                  </a:lnTo>
                  <a:lnTo>
                    <a:pt x="1630083" y="2638450"/>
                  </a:lnTo>
                  <a:lnTo>
                    <a:pt x="1602486" y="2682278"/>
                  </a:lnTo>
                  <a:lnTo>
                    <a:pt x="1575244" y="2726334"/>
                  </a:lnTo>
                  <a:lnTo>
                    <a:pt x="1548371" y="2770594"/>
                  </a:lnTo>
                  <a:lnTo>
                    <a:pt x="1521866" y="2815069"/>
                  </a:lnTo>
                  <a:lnTo>
                    <a:pt x="1495742" y="2859773"/>
                  </a:lnTo>
                  <a:lnTo>
                    <a:pt x="1469999" y="2904693"/>
                  </a:lnTo>
                  <a:lnTo>
                    <a:pt x="1444675" y="2949841"/>
                  </a:lnTo>
                  <a:lnTo>
                    <a:pt x="1419047" y="2994660"/>
                  </a:lnTo>
                  <a:lnTo>
                    <a:pt x="1393850" y="3039745"/>
                  </a:lnTo>
                  <a:lnTo>
                    <a:pt x="1369047" y="3085096"/>
                  </a:lnTo>
                  <a:lnTo>
                    <a:pt x="1344676" y="3130702"/>
                  </a:lnTo>
                  <a:lnTo>
                    <a:pt x="1320736" y="3176562"/>
                  </a:lnTo>
                  <a:lnTo>
                    <a:pt x="1297216" y="3222675"/>
                  </a:lnTo>
                  <a:lnTo>
                    <a:pt x="1274140" y="3269018"/>
                  </a:lnTo>
                  <a:lnTo>
                    <a:pt x="1251496" y="3315589"/>
                  </a:lnTo>
                  <a:lnTo>
                    <a:pt x="1229283" y="3362375"/>
                  </a:lnTo>
                  <a:lnTo>
                    <a:pt x="1207541" y="3409378"/>
                  </a:lnTo>
                  <a:lnTo>
                    <a:pt x="1186230" y="3456584"/>
                  </a:lnTo>
                  <a:lnTo>
                    <a:pt x="1165390" y="3503993"/>
                  </a:lnTo>
                  <a:lnTo>
                    <a:pt x="1145006" y="3551593"/>
                  </a:lnTo>
                  <a:lnTo>
                    <a:pt x="1125093" y="3599383"/>
                  </a:lnTo>
                  <a:lnTo>
                    <a:pt x="1105649" y="3647338"/>
                  </a:lnTo>
                  <a:lnTo>
                    <a:pt x="1086688" y="3695471"/>
                  </a:lnTo>
                  <a:lnTo>
                    <a:pt x="1068209" y="3743756"/>
                  </a:lnTo>
                  <a:lnTo>
                    <a:pt x="1050201" y="3792207"/>
                  </a:lnTo>
                  <a:lnTo>
                    <a:pt x="1032687" y="3840797"/>
                  </a:lnTo>
                  <a:lnTo>
                    <a:pt x="1015682" y="3889514"/>
                  </a:lnTo>
                  <a:lnTo>
                    <a:pt x="999159" y="3938384"/>
                  </a:lnTo>
                  <a:lnTo>
                    <a:pt x="983157" y="3987355"/>
                  </a:lnTo>
                  <a:lnTo>
                    <a:pt x="967778" y="4034929"/>
                  </a:lnTo>
                  <a:lnTo>
                    <a:pt x="952931" y="4082605"/>
                  </a:lnTo>
                  <a:lnTo>
                    <a:pt x="938618" y="4130383"/>
                  </a:lnTo>
                  <a:lnTo>
                    <a:pt x="924852" y="4178262"/>
                  </a:lnTo>
                  <a:lnTo>
                    <a:pt x="911644" y="4226242"/>
                  </a:lnTo>
                  <a:lnTo>
                    <a:pt x="898982" y="4274324"/>
                  </a:lnTo>
                  <a:lnTo>
                    <a:pt x="886891" y="4322521"/>
                  </a:lnTo>
                  <a:lnTo>
                    <a:pt x="875372" y="4370806"/>
                  </a:lnTo>
                  <a:lnTo>
                    <a:pt x="864425" y="4419206"/>
                  </a:lnTo>
                  <a:lnTo>
                    <a:pt x="854062" y="4467695"/>
                  </a:lnTo>
                  <a:lnTo>
                    <a:pt x="844296" y="4516298"/>
                  </a:lnTo>
                  <a:lnTo>
                    <a:pt x="835126" y="4565002"/>
                  </a:lnTo>
                  <a:lnTo>
                    <a:pt x="826566" y="4613821"/>
                  </a:lnTo>
                  <a:lnTo>
                    <a:pt x="818616" y="4662729"/>
                  </a:lnTo>
                  <a:lnTo>
                    <a:pt x="811288" y="4711751"/>
                  </a:lnTo>
                  <a:lnTo>
                    <a:pt x="804583" y="4760874"/>
                  </a:lnTo>
                  <a:lnTo>
                    <a:pt x="798512" y="4810099"/>
                  </a:lnTo>
                  <a:lnTo>
                    <a:pt x="793089" y="4859439"/>
                  </a:lnTo>
                  <a:lnTo>
                    <a:pt x="788301" y="4908880"/>
                  </a:lnTo>
                  <a:lnTo>
                    <a:pt x="784174" y="4958423"/>
                  </a:lnTo>
                  <a:lnTo>
                    <a:pt x="780707" y="5008067"/>
                  </a:lnTo>
                  <a:lnTo>
                    <a:pt x="777913" y="5057826"/>
                  </a:lnTo>
                  <a:lnTo>
                    <a:pt x="775792" y="5107686"/>
                  </a:lnTo>
                  <a:lnTo>
                    <a:pt x="775792" y="5130724"/>
                  </a:lnTo>
                  <a:lnTo>
                    <a:pt x="782662" y="5152250"/>
                  </a:lnTo>
                  <a:lnTo>
                    <a:pt x="790054" y="5174640"/>
                  </a:lnTo>
                  <a:lnTo>
                    <a:pt x="798322" y="5197043"/>
                  </a:lnTo>
                  <a:lnTo>
                    <a:pt x="807834" y="5218557"/>
                  </a:lnTo>
                  <a:lnTo>
                    <a:pt x="807834" y="5107686"/>
                  </a:lnTo>
                  <a:lnTo>
                    <a:pt x="810107" y="5056175"/>
                  </a:lnTo>
                  <a:lnTo>
                    <a:pt x="813117" y="5004714"/>
                  </a:lnTo>
                  <a:lnTo>
                    <a:pt x="816851" y="4953317"/>
                  </a:lnTo>
                  <a:lnTo>
                    <a:pt x="821270" y="4901997"/>
                  </a:lnTo>
                  <a:lnTo>
                    <a:pt x="826389" y="4850752"/>
                  </a:lnTo>
                  <a:lnTo>
                    <a:pt x="832180" y="4799584"/>
                  </a:lnTo>
                  <a:lnTo>
                    <a:pt x="838644" y="4748504"/>
                  </a:lnTo>
                  <a:lnTo>
                    <a:pt x="845743" y="4697527"/>
                  </a:lnTo>
                  <a:lnTo>
                    <a:pt x="853490" y="4646638"/>
                  </a:lnTo>
                  <a:lnTo>
                    <a:pt x="861860" y="4595863"/>
                  </a:lnTo>
                  <a:lnTo>
                    <a:pt x="870826" y="4545190"/>
                  </a:lnTo>
                  <a:lnTo>
                    <a:pt x="880402" y="4494631"/>
                  </a:lnTo>
                  <a:lnTo>
                    <a:pt x="890562" y="4444200"/>
                  </a:lnTo>
                  <a:lnTo>
                    <a:pt x="901293" y="4393895"/>
                  </a:lnTo>
                  <a:lnTo>
                    <a:pt x="912596" y="4343717"/>
                  </a:lnTo>
                  <a:lnTo>
                    <a:pt x="924433" y="4293692"/>
                  </a:lnTo>
                  <a:lnTo>
                    <a:pt x="936802" y="4243806"/>
                  </a:lnTo>
                  <a:lnTo>
                    <a:pt x="949693" y="4194060"/>
                  </a:lnTo>
                  <a:lnTo>
                    <a:pt x="963079" y="4144480"/>
                  </a:lnTo>
                  <a:lnTo>
                    <a:pt x="976972" y="4095051"/>
                  </a:lnTo>
                  <a:lnTo>
                    <a:pt x="991349" y="4045801"/>
                  </a:lnTo>
                  <a:lnTo>
                    <a:pt x="1006195" y="3996715"/>
                  </a:lnTo>
                  <a:lnTo>
                    <a:pt x="1022197" y="3947769"/>
                  </a:lnTo>
                  <a:lnTo>
                    <a:pt x="1038707" y="3898976"/>
                  </a:lnTo>
                  <a:lnTo>
                    <a:pt x="1055725" y="3850360"/>
                  </a:lnTo>
                  <a:lnTo>
                    <a:pt x="1073213" y="3801910"/>
                  </a:lnTo>
                  <a:lnTo>
                    <a:pt x="1091184" y="3753637"/>
                  </a:lnTo>
                  <a:lnTo>
                    <a:pt x="1109637" y="3705529"/>
                  </a:lnTo>
                  <a:lnTo>
                    <a:pt x="1128547" y="3657600"/>
                  </a:lnTo>
                  <a:lnTo>
                    <a:pt x="1147914" y="3609835"/>
                  </a:lnTo>
                  <a:lnTo>
                    <a:pt x="1167726" y="3562235"/>
                  </a:lnTo>
                  <a:lnTo>
                    <a:pt x="1187996" y="3514814"/>
                  </a:lnTo>
                  <a:lnTo>
                    <a:pt x="1208684" y="3467570"/>
                  </a:lnTo>
                  <a:lnTo>
                    <a:pt x="1229817" y="3420491"/>
                  </a:lnTo>
                  <a:lnTo>
                    <a:pt x="1251356" y="3373590"/>
                  </a:lnTo>
                  <a:lnTo>
                    <a:pt x="1273327" y="3326854"/>
                  </a:lnTo>
                  <a:lnTo>
                    <a:pt x="1295692" y="3280295"/>
                  </a:lnTo>
                  <a:lnTo>
                    <a:pt x="1318463" y="3233902"/>
                  </a:lnTo>
                  <a:lnTo>
                    <a:pt x="1341615" y="3187687"/>
                  </a:lnTo>
                  <a:lnTo>
                    <a:pt x="1365161" y="3141637"/>
                  </a:lnTo>
                  <a:lnTo>
                    <a:pt x="1389075" y="3095777"/>
                  </a:lnTo>
                  <a:lnTo>
                    <a:pt x="1413370" y="3050082"/>
                  </a:lnTo>
                  <a:lnTo>
                    <a:pt x="1438021" y="3004553"/>
                  </a:lnTo>
                  <a:lnTo>
                    <a:pt x="1463040" y="2959201"/>
                  </a:lnTo>
                  <a:lnTo>
                    <a:pt x="1488389" y="2914053"/>
                  </a:lnTo>
                  <a:lnTo>
                    <a:pt x="1514068" y="2869133"/>
                  </a:lnTo>
                  <a:lnTo>
                    <a:pt x="1540090" y="2824429"/>
                  </a:lnTo>
                  <a:lnTo>
                    <a:pt x="1566430" y="2779953"/>
                  </a:lnTo>
                  <a:lnTo>
                    <a:pt x="1593088" y="2735681"/>
                  </a:lnTo>
                  <a:lnTo>
                    <a:pt x="1620062" y="2691638"/>
                  </a:lnTo>
                  <a:lnTo>
                    <a:pt x="1647342" y="2647797"/>
                  </a:lnTo>
                  <a:lnTo>
                    <a:pt x="1674939" y="2604173"/>
                  </a:lnTo>
                  <a:lnTo>
                    <a:pt x="1702828" y="2560751"/>
                  </a:lnTo>
                  <a:lnTo>
                    <a:pt x="1731010" y="2517533"/>
                  </a:lnTo>
                  <a:lnTo>
                    <a:pt x="1759483" y="2474506"/>
                  </a:lnTo>
                  <a:lnTo>
                    <a:pt x="1788248" y="2431694"/>
                  </a:lnTo>
                  <a:lnTo>
                    <a:pt x="1817293" y="2389073"/>
                  </a:lnTo>
                  <a:lnTo>
                    <a:pt x="1846605" y="2346642"/>
                  </a:lnTo>
                  <a:lnTo>
                    <a:pt x="1876196" y="2304402"/>
                  </a:lnTo>
                  <a:lnTo>
                    <a:pt x="1906054" y="2262352"/>
                  </a:lnTo>
                  <a:lnTo>
                    <a:pt x="1936178" y="2220480"/>
                  </a:lnTo>
                  <a:lnTo>
                    <a:pt x="1966544" y="2178799"/>
                  </a:lnTo>
                  <a:lnTo>
                    <a:pt x="1997176" y="2137295"/>
                  </a:lnTo>
                  <a:lnTo>
                    <a:pt x="2028050" y="2095969"/>
                  </a:lnTo>
                  <a:lnTo>
                    <a:pt x="2059165" y="2054821"/>
                  </a:lnTo>
                  <a:lnTo>
                    <a:pt x="2090521" y="2013839"/>
                  </a:lnTo>
                  <a:lnTo>
                    <a:pt x="2122157" y="1973605"/>
                  </a:lnTo>
                  <a:lnTo>
                    <a:pt x="2154224" y="1933422"/>
                  </a:lnTo>
                  <a:lnTo>
                    <a:pt x="2186660" y="1893328"/>
                  </a:lnTo>
                  <a:lnTo>
                    <a:pt x="2219439" y="1853361"/>
                  </a:lnTo>
                  <a:lnTo>
                    <a:pt x="2252522" y="1813572"/>
                  </a:lnTo>
                  <a:lnTo>
                    <a:pt x="2285847" y="1773986"/>
                  </a:lnTo>
                  <a:lnTo>
                    <a:pt x="2319388" y="1734629"/>
                  </a:lnTo>
                  <a:lnTo>
                    <a:pt x="2353106" y="1695564"/>
                  </a:lnTo>
                  <a:lnTo>
                    <a:pt x="2386939" y="1656816"/>
                  </a:lnTo>
                  <a:lnTo>
                    <a:pt x="2420861" y="1618411"/>
                  </a:lnTo>
                  <a:lnTo>
                    <a:pt x="2454833" y="1580400"/>
                  </a:lnTo>
                  <a:lnTo>
                    <a:pt x="2487206" y="1545513"/>
                  </a:lnTo>
                  <a:lnTo>
                    <a:pt x="2551849" y="1474965"/>
                  </a:lnTo>
                  <a:lnTo>
                    <a:pt x="2584170" y="1440078"/>
                  </a:lnTo>
                  <a:lnTo>
                    <a:pt x="2616504" y="1405978"/>
                  </a:lnTo>
                  <a:lnTo>
                    <a:pt x="2648877" y="1373035"/>
                  </a:lnTo>
                  <a:lnTo>
                    <a:pt x="2750248" y="1272247"/>
                  </a:lnTo>
                  <a:lnTo>
                    <a:pt x="2783751" y="1239558"/>
                  </a:lnTo>
                  <a:lnTo>
                    <a:pt x="2817545" y="1207071"/>
                  </a:lnTo>
                  <a:lnTo>
                    <a:pt x="2851912" y="1174673"/>
                  </a:lnTo>
                  <a:lnTo>
                    <a:pt x="2851912" y="1170355"/>
                  </a:lnTo>
                  <a:close/>
                </a:path>
              </a:pathLst>
            </a:custGeom>
            <a:solidFill>
              <a:srgbClr val="AF1BAF">
                <a:alpha val="3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2191758" cy="685297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477" y="12"/>
              <a:ext cx="12131281" cy="6726224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2668219" y="3896537"/>
            <a:ext cx="3253104" cy="8483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400" b="1">
                <a:solidFill>
                  <a:srgbClr val="FFFFFF"/>
                </a:solidFill>
                <a:latin typeface="Times New Roman"/>
                <a:cs typeface="Times New Roman"/>
              </a:rPr>
              <a:t>Thank</a:t>
            </a:r>
            <a:r>
              <a:rPr dirty="0" sz="5400" spc="-27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5400" spc="-585" b="1">
                <a:solidFill>
                  <a:srgbClr val="FFFFFF"/>
                </a:solidFill>
                <a:latin typeface="Times New Roman"/>
                <a:cs typeface="Times New Roman"/>
              </a:rPr>
              <a:t>Y</a:t>
            </a:r>
            <a:r>
              <a:rPr dirty="0" sz="5400" spc="20" b="1">
                <a:solidFill>
                  <a:srgbClr val="FFFFFF"/>
                </a:solidFill>
                <a:latin typeface="Times New Roman"/>
                <a:cs typeface="Times New Roman"/>
              </a:rPr>
              <a:t>ou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2660662" y="5359222"/>
            <a:ext cx="730186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spc="-20" b="1">
                <a:solidFill>
                  <a:srgbClr val="FFFFFF"/>
                </a:solidFill>
                <a:latin typeface="Times New Roman"/>
                <a:cs typeface="Times New Roman"/>
              </a:rPr>
              <a:t>Valmonte</a:t>
            </a:r>
            <a:r>
              <a:rPr dirty="0" sz="2400" spc="-5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FFFFFF"/>
                </a:solidFill>
                <a:latin typeface="Times New Roman"/>
                <a:cs typeface="Times New Roman"/>
              </a:rPr>
              <a:t>Street,</a:t>
            </a:r>
            <a:r>
              <a:rPr dirty="0" sz="2400" spc="-5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FFFFFF"/>
                </a:solidFill>
                <a:latin typeface="Times New Roman"/>
                <a:cs typeface="Times New Roman"/>
              </a:rPr>
              <a:t>San</a:t>
            </a:r>
            <a:r>
              <a:rPr dirty="0" sz="2400" spc="-5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FFFFFF"/>
                </a:solidFill>
                <a:latin typeface="Times New Roman"/>
                <a:cs typeface="Times New Roman"/>
              </a:rPr>
              <a:t>Lorenzo,</a:t>
            </a:r>
            <a:r>
              <a:rPr dirty="0" sz="2400" spc="-5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FFFFFF"/>
                </a:solidFill>
                <a:latin typeface="Times New Roman"/>
                <a:cs typeface="Times New Roman"/>
              </a:rPr>
              <a:t>Gapan</a:t>
            </a:r>
            <a:r>
              <a:rPr dirty="0" sz="2400" spc="-5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FFFFFF"/>
                </a:solidFill>
                <a:latin typeface="Times New Roman"/>
                <a:cs typeface="Times New Roman"/>
              </a:rPr>
              <a:t>City,</a:t>
            </a:r>
            <a:r>
              <a:rPr dirty="0" sz="2400" spc="-5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FFFFFF"/>
                </a:solidFill>
                <a:latin typeface="Times New Roman"/>
                <a:cs typeface="Times New Roman"/>
              </a:rPr>
              <a:t>Nueva</a:t>
            </a:r>
            <a:r>
              <a:rPr dirty="0" sz="2400" spc="-4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spc="-10" b="1">
                <a:solidFill>
                  <a:srgbClr val="FFFFFF"/>
                </a:solidFill>
                <a:latin typeface="Times New Roman"/>
                <a:cs typeface="Times New Roman"/>
              </a:rPr>
              <a:t>Ecija </a:t>
            </a:r>
            <a:r>
              <a:rPr dirty="0" sz="2400" b="1">
                <a:solidFill>
                  <a:srgbClr val="FFFFFF"/>
                </a:solidFill>
                <a:latin typeface="Times New Roman"/>
                <a:cs typeface="Times New Roman"/>
              </a:rPr>
              <a:t>Contact</a:t>
            </a:r>
            <a:r>
              <a:rPr dirty="0" sz="2400" spc="-1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FFFFFF"/>
                </a:solidFill>
                <a:latin typeface="Times New Roman"/>
                <a:cs typeface="Times New Roman"/>
              </a:rPr>
              <a:t>number:</a:t>
            </a:r>
            <a:r>
              <a:rPr dirty="0" sz="2400" spc="-1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FFFFFF"/>
                </a:solidFill>
                <a:latin typeface="Times New Roman"/>
                <a:cs typeface="Times New Roman"/>
              </a:rPr>
              <a:t>0915-855-</a:t>
            </a:r>
            <a:r>
              <a:rPr dirty="0" sz="2400" spc="-20" b="1">
                <a:solidFill>
                  <a:srgbClr val="FFFFFF"/>
                </a:solidFill>
                <a:latin typeface="Times New Roman"/>
                <a:cs typeface="Times New Roman"/>
              </a:rPr>
              <a:t>1607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9" name="object 9" descr=""/>
          <p:cNvGrpSpPr/>
          <p:nvPr/>
        </p:nvGrpSpPr>
        <p:grpSpPr>
          <a:xfrm>
            <a:off x="-355" y="0"/>
            <a:ext cx="8682355" cy="6858000"/>
            <a:chOff x="-355" y="0"/>
            <a:chExt cx="8682355" cy="6858000"/>
          </a:xfrm>
        </p:grpSpPr>
        <p:pic>
          <p:nvPicPr>
            <p:cNvPr id="10" name="object 1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355" y="0"/>
              <a:ext cx="2851912" cy="6857644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0" y="25196"/>
              <a:ext cx="182245" cy="6832600"/>
            </a:xfrm>
            <a:custGeom>
              <a:avLst/>
              <a:gdLst/>
              <a:ahLst/>
              <a:cxnLst/>
              <a:rect l="l" t="t" r="r" b="b"/>
              <a:pathLst>
                <a:path w="182245" h="6832600">
                  <a:moveTo>
                    <a:pt x="0" y="6832447"/>
                  </a:moveTo>
                  <a:lnTo>
                    <a:pt x="0" y="0"/>
                  </a:lnTo>
                  <a:lnTo>
                    <a:pt x="182156" y="0"/>
                  </a:lnTo>
                  <a:lnTo>
                    <a:pt x="182156" y="6832447"/>
                  </a:lnTo>
                  <a:lnTo>
                    <a:pt x="0" y="6832447"/>
                  </a:lnTo>
                  <a:close/>
                </a:path>
              </a:pathLst>
            </a:custGeom>
            <a:solidFill>
              <a:srgbClr val="000000">
                <a:alpha val="25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-355" y="0"/>
              <a:ext cx="1742439" cy="6858000"/>
            </a:xfrm>
            <a:custGeom>
              <a:avLst/>
              <a:gdLst/>
              <a:ahLst/>
              <a:cxnLst/>
              <a:rect l="l" t="t" r="r" b="b"/>
              <a:pathLst>
                <a:path w="1742439" h="6858000">
                  <a:moveTo>
                    <a:pt x="1742122" y="4712894"/>
                  </a:moveTo>
                  <a:lnTo>
                    <a:pt x="1740293" y="4701273"/>
                  </a:lnTo>
                  <a:lnTo>
                    <a:pt x="1734832" y="4690072"/>
                  </a:lnTo>
                  <a:lnTo>
                    <a:pt x="1378432" y="4338358"/>
                  </a:lnTo>
                  <a:lnTo>
                    <a:pt x="1378432" y="4333672"/>
                  </a:lnTo>
                  <a:lnTo>
                    <a:pt x="1373759" y="4333672"/>
                  </a:lnTo>
                  <a:lnTo>
                    <a:pt x="1369364" y="4330243"/>
                  </a:lnTo>
                  <a:lnTo>
                    <a:pt x="1363218" y="4327245"/>
                  </a:lnTo>
                  <a:lnTo>
                    <a:pt x="1355318" y="4325124"/>
                  </a:lnTo>
                  <a:lnTo>
                    <a:pt x="1345679" y="4324312"/>
                  </a:lnTo>
                  <a:lnTo>
                    <a:pt x="182511" y="4324312"/>
                  </a:lnTo>
                  <a:lnTo>
                    <a:pt x="182511" y="0"/>
                  </a:lnTo>
                  <a:lnTo>
                    <a:pt x="0" y="0"/>
                  </a:lnTo>
                  <a:lnTo>
                    <a:pt x="0" y="4324312"/>
                  </a:lnTo>
                  <a:lnTo>
                    <a:pt x="0" y="5102999"/>
                  </a:lnTo>
                  <a:lnTo>
                    <a:pt x="0" y="6857632"/>
                  </a:lnTo>
                  <a:lnTo>
                    <a:pt x="91440" y="6857632"/>
                  </a:lnTo>
                  <a:lnTo>
                    <a:pt x="182511" y="6857632"/>
                  </a:lnTo>
                  <a:lnTo>
                    <a:pt x="182511" y="5102999"/>
                  </a:lnTo>
                  <a:lnTo>
                    <a:pt x="1345679" y="5102999"/>
                  </a:lnTo>
                  <a:lnTo>
                    <a:pt x="1355318" y="5102149"/>
                  </a:lnTo>
                  <a:lnTo>
                    <a:pt x="1363218" y="5099901"/>
                  </a:lnTo>
                  <a:lnTo>
                    <a:pt x="1369364" y="5096776"/>
                  </a:lnTo>
                  <a:lnTo>
                    <a:pt x="1373759" y="5093271"/>
                  </a:lnTo>
                  <a:lnTo>
                    <a:pt x="1373759" y="5088598"/>
                  </a:lnTo>
                  <a:lnTo>
                    <a:pt x="1378432" y="5088598"/>
                  </a:lnTo>
                  <a:lnTo>
                    <a:pt x="1734832" y="4732198"/>
                  </a:lnTo>
                  <a:lnTo>
                    <a:pt x="1740293" y="4723650"/>
                  </a:lnTo>
                  <a:lnTo>
                    <a:pt x="1742122" y="4712894"/>
                  </a:lnTo>
                  <a:close/>
                </a:path>
              </a:pathLst>
            </a:custGeom>
            <a:solidFill>
              <a:srgbClr val="DD31D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418279" y="95402"/>
              <a:ext cx="4263123" cy="377784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2023-08-18T01:06:11Z</dcterms:created>
  <dcterms:modified xsi:type="dcterms:W3CDTF">2023-08-18T01:06:11Z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2021-03-13T00:00:00Z</vt:filetime>
  </property>
  <property fmtid="{D5CDD505-2E9C-101B-9397-08002B2CF9AE}" pid="3" name="Creator">
    <vt:lpwstr>Impress</vt:lpwstr>
  </property>
  <property fmtid="{D5CDD505-2E9C-101B-9397-08002B2CF9AE}" pid="4" name="LastSaved">
    <vt:filetime>2021-03-13T00:00:00Z</vt:filetime>
  </property>
</Properties>
</file>