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74" r:id="rId2"/>
    <p:sldId id="352" r:id="rId3"/>
    <p:sldId id="367" r:id="rId4"/>
    <p:sldId id="368" r:id="rId5"/>
    <p:sldId id="369" r:id="rId6"/>
    <p:sldId id="353" r:id="rId7"/>
    <p:sldId id="363" r:id="rId8"/>
    <p:sldId id="364" r:id="rId9"/>
    <p:sldId id="376" r:id="rId10"/>
    <p:sldId id="375" r:id="rId11"/>
    <p:sldId id="356" r:id="rId12"/>
    <p:sldId id="358" r:id="rId13"/>
    <p:sldId id="373" r:id="rId14"/>
    <p:sldId id="361" r:id="rId15"/>
    <p:sldId id="372" r:id="rId16"/>
    <p:sldId id="362" r:id="rId17"/>
    <p:sldId id="370" r:id="rId18"/>
    <p:sldId id="365" r:id="rId19"/>
    <p:sldId id="371" r:id="rId20"/>
    <p:sldId id="351" r:id="rId21"/>
    <p:sldId id="377" r:id="rId22"/>
    <p:sldId id="37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95"/>
    <p:restoredTop sz="94648"/>
  </p:normalViewPr>
  <p:slideViewPr>
    <p:cSldViewPr snapToGrid="0" snapToObjects="1">
      <p:cViewPr varScale="1">
        <p:scale>
          <a:sx n="117" d="100"/>
          <a:sy n="117" d="100"/>
        </p:scale>
        <p:origin x="53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49295-EED7-1E40-8180-E47F865FBA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485AE3-D450-FF47-8986-1FB3B124CA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77BC8F-BF9F-EF4A-8F01-70D7B1697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320F3-091B-9243-AE14-A8E27BCEDAD7}" type="datetimeFigureOut">
              <a:rPr lang="en-US" smtClean="0"/>
              <a:t>6/21/21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4A7855-678A-FD4A-95D2-1B348D75F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FD97CC-8D4F-E749-A354-962CED6C7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61A1-ED10-284E-8D8B-1886009283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145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91DAE-7CC7-4D43-9104-6A803FED8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69106B-4EE2-6642-970D-50F3176DC2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5627E1-22CA-C745-B36C-6F70AA511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320F3-091B-9243-AE14-A8E27BCEDAD7}" type="datetimeFigureOut">
              <a:rPr lang="en-US" smtClean="0"/>
              <a:t>6/21/21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5D75E8-5FC7-EC44-8C6A-DCD943547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5FB084-4408-3E40-8738-D93D6BBBB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61A1-ED10-284E-8D8B-1886009283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840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AC1C3-EEAF-D345-86B5-CC77C3A69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F923F9-3151-A94C-9176-EA45A9A34B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A19D38-74B9-3D45-92CF-643F02DDC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320F3-091B-9243-AE14-A8E27BCEDAD7}" type="datetimeFigureOut">
              <a:rPr lang="en-US" smtClean="0"/>
              <a:t>6/21/21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87D233-F898-F540-B710-266F49DB0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BB4218-A1DD-454F-86A8-828CAF994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61A1-ED10-284E-8D8B-1886009283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202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0C0AF-6A83-7440-A0CA-009F82DE2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F655D-8A55-1840-97EA-7741250EB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6ECEBE-10E2-B347-AEA3-370C0F02CC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666DAF-51DD-EC45-B8AE-70B343FDE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320F3-091B-9243-AE14-A8E27BCEDAD7}" type="datetimeFigureOut">
              <a:rPr lang="en-US" smtClean="0"/>
              <a:t>6/21/21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48BDAA-42F9-5644-BEDE-41231CF74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ACD324-13C0-854C-B9E6-29B1508ED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61A1-ED10-284E-8D8B-1886009283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227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8B9EE-ED9D-9946-B02D-8668C6378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40E8CC-A775-4146-B756-DBFB589454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FCA180-9953-B64B-A6EF-1FA4A9F401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72A352C-5677-3C40-ACB2-296B0A070D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7AA800-D855-7A43-835D-58A0BC1C5A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45641E-3BB2-254D-A697-68D68F701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320F3-091B-9243-AE14-A8E27BCEDAD7}" type="datetimeFigureOut">
              <a:rPr lang="en-US" smtClean="0"/>
              <a:t>6/21/21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5B2351-422F-994B-A629-29B9F732C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387B609-2760-7840-9562-F19752D35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61A1-ED10-284E-8D8B-1886009283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693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D49BC-88A1-974F-9E18-748BBFD53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E24592-A5DD-DD48-922B-F27D22BE99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320F3-091B-9243-AE14-A8E27BCEDAD7}" type="datetimeFigureOut">
              <a:rPr lang="en-US" smtClean="0"/>
              <a:t>6/21/21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9D14E3-0B12-CB4F-8643-C3D3FCDAA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FF4A64-D734-F446-858C-704DB238B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61A1-ED10-284E-8D8B-1886009283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370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7B4381-3F1A-1746-B021-58175C6F2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320F3-091B-9243-AE14-A8E27BCEDAD7}" type="datetimeFigureOut">
              <a:rPr lang="en-US" smtClean="0"/>
              <a:t>6/21/21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EF0CB7-EB37-BE4D-8A07-1B5BB29E7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7297DD-AEFE-364F-BFAB-80C8DB61B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61A1-ED10-284E-8D8B-1886009283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325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8D9D9-56D1-2743-87CD-416F3B256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8242B7-F705-7D40-9D8C-72DF144185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1AC157-D4A3-EF40-9E90-C015D33FEF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E6FC9E-269A-4740-A61A-82D907CB8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320F3-091B-9243-AE14-A8E27BCEDAD7}" type="datetimeFigureOut">
              <a:rPr lang="en-US" smtClean="0"/>
              <a:t>6/21/21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4D3883-F601-4146-A54A-3B298703C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7282A5-1CF4-C949-BFF9-BFB142859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61A1-ED10-284E-8D8B-1886009283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628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A45D5-45A9-2248-9B58-477204BBF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1FE33A-532F-4149-9B0D-7CA60D295C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2F506B-EA88-E04D-BCE5-AB73D3BA37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B444F7-EE73-5547-A043-85C9E3A7A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320F3-091B-9243-AE14-A8E27BCEDAD7}" type="datetimeFigureOut">
              <a:rPr lang="en-US" smtClean="0"/>
              <a:t>6/21/21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E2650B-0DCD-154D-8DD2-2741A7725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FFBDEF-1FED-7041-85F3-BF1C6D945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61A1-ED10-284E-8D8B-1886009283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801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9DEF2F-1812-4743-81E1-06A8126BC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F3155D-C444-8C4B-B7FE-90F137614B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C285AF-4C32-6048-9173-D52A088BE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320F3-091B-9243-AE14-A8E27BCEDAD7}" type="datetimeFigureOut">
              <a:rPr lang="en-US" smtClean="0"/>
              <a:t>6/21/21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F7A924-385C-C043-9A2A-14F79B3BE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BA2D53-81EC-3B41-AEE2-DFD03BD33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61A1-ED10-284E-8D8B-1886009283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249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2154FC-942A-E349-98E4-2656B66153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2C07AA-5F47-F44E-A99C-3FA868A837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B773B-25C0-3448-8E65-6AD4CB217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320F3-091B-9243-AE14-A8E27BCEDAD7}" type="datetimeFigureOut">
              <a:rPr lang="en-US" smtClean="0"/>
              <a:t>6/21/21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6F3D2F-9615-CF4A-AEA3-599BFA50E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5F64D-CA8F-414C-9FCC-168394111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861A1-ED10-284E-8D8B-1886009283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775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FC12E4-3927-7044-AA5B-D41FFD63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36765-AA1F-A849-8D62-68E0757099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7F450F-8158-1243-B350-B91A8266CB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320F3-091B-9243-AE14-A8E27BCEDAD7}" type="datetimeFigureOut">
              <a:rPr lang="en-US" smtClean="0"/>
              <a:t>6/21/21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5B8C62-4D93-9449-8067-7E96686085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6B5530-63C4-C345-8327-78D820BE76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861A1-ED10-284E-8D8B-1886009283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301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208D2A0D-F35E-E843-8AF7-C17DEEE70DC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2400" b="1"/>
              <a:t>haben (to have) und sein (to be)</a:t>
            </a:r>
          </a:p>
        </p:txBody>
      </p:sp>
      <p:sp>
        <p:nvSpPr>
          <p:cNvPr id="23555" name="Text Placeholder 2">
            <a:extLst>
              <a:ext uri="{FF2B5EF4-FFF2-40B4-BE49-F238E27FC236}">
                <a16:creationId xmlns:a16="http://schemas.microsoft.com/office/drawing/2014/main" id="{469539D8-907C-E147-AC2E-037085244F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Personalpronomen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C7D806-8E5B-8A43-B6DA-C71792725A5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Ich</a:t>
            </a:r>
            <a:endParaRPr lang="en-US" dirty="0"/>
          </a:p>
          <a:p>
            <a:pPr>
              <a:defRPr/>
            </a:pPr>
            <a:r>
              <a:rPr lang="en-US" dirty="0"/>
              <a:t>Du</a:t>
            </a:r>
          </a:p>
          <a:p>
            <a:pPr>
              <a:defRPr/>
            </a:pPr>
            <a:r>
              <a:rPr lang="en-US" dirty="0" err="1"/>
              <a:t>Er</a:t>
            </a:r>
            <a:r>
              <a:rPr lang="en-US" dirty="0"/>
              <a:t>/</a:t>
            </a: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es</a:t>
            </a:r>
            <a:endParaRPr lang="en-US" dirty="0"/>
          </a:p>
          <a:p>
            <a:pPr>
              <a:defRPr/>
            </a:pPr>
            <a:r>
              <a:rPr lang="en-US" dirty="0" err="1"/>
              <a:t>Wir</a:t>
            </a:r>
            <a:endParaRPr lang="en-US" dirty="0"/>
          </a:p>
          <a:p>
            <a:pPr>
              <a:defRPr/>
            </a:pPr>
            <a:r>
              <a:rPr lang="en-US" dirty="0" err="1"/>
              <a:t>Ihr</a:t>
            </a:r>
            <a:endParaRPr lang="en-US" dirty="0"/>
          </a:p>
          <a:p>
            <a:pPr>
              <a:defRPr/>
            </a:pP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sie</a:t>
            </a: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 marL="0" indent="0">
              <a:buNone/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3557" name="Text Placeholder 4">
            <a:extLst>
              <a:ext uri="{FF2B5EF4-FFF2-40B4-BE49-F238E27FC236}">
                <a16:creationId xmlns:a16="http://schemas.microsoft.com/office/drawing/2014/main" id="{A1219CE9-E0C2-BA49-A600-6F80719BB6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 haben/sein</a:t>
            </a:r>
          </a:p>
        </p:txBody>
      </p:sp>
      <p:sp>
        <p:nvSpPr>
          <p:cNvPr id="23558" name="Content Placeholder 5">
            <a:extLst>
              <a:ext uri="{FF2B5EF4-FFF2-40B4-BE49-F238E27FC236}">
                <a16:creationId xmlns:a16="http://schemas.microsoft.com/office/drawing/2014/main" id="{65F43848-814B-104C-966C-8A41EE9DEE0D}"/>
              </a:ext>
            </a:extLst>
          </p:cNvPr>
          <p:cNvSpPr>
            <a:spLocks noGrp="1"/>
          </p:cNvSpPr>
          <p:nvPr>
            <p:ph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 habe / bin</a:t>
            </a:r>
          </a:p>
          <a:p>
            <a:r>
              <a:rPr lang="en-US" altLang="en-US"/>
              <a:t> hast / bist</a:t>
            </a:r>
          </a:p>
          <a:p>
            <a:r>
              <a:rPr lang="en-US" altLang="en-US"/>
              <a:t> hat / ist</a:t>
            </a:r>
          </a:p>
          <a:p>
            <a:r>
              <a:rPr lang="en-US" altLang="en-US"/>
              <a:t> haben / sind</a:t>
            </a:r>
          </a:p>
          <a:p>
            <a:r>
              <a:rPr lang="en-US" altLang="en-US"/>
              <a:t> habt / seid</a:t>
            </a:r>
          </a:p>
          <a:p>
            <a:r>
              <a:rPr lang="en-US" altLang="en-US"/>
              <a:t> haben / sind</a:t>
            </a:r>
          </a:p>
        </p:txBody>
      </p:sp>
      <p:sp>
        <p:nvSpPr>
          <p:cNvPr id="23559" name="Slide Number Placeholder 6">
            <a:extLst>
              <a:ext uri="{FF2B5EF4-FFF2-40B4-BE49-F238E27FC236}">
                <a16:creationId xmlns:a16="http://schemas.microsoft.com/office/drawing/2014/main" id="{444E0004-5ECD-BE47-AEED-C14780B4AAF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A42D427-E5DE-3146-BFDA-27CB10260BB3}" type="slidenum">
              <a:rPr lang="en-US" altLang="en-US"/>
              <a:pPr/>
              <a:t>1</a:t>
            </a:fld>
            <a:endParaRPr lang="en-US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87F08D94-250B-234B-AF1C-3A9D5DD7D39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E - I</a:t>
            </a:r>
          </a:p>
        </p:txBody>
      </p:sp>
      <p:sp>
        <p:nvSpPr>
          <p:cNvPr id="15363" name="Text Placeholder 2">
            <a:extLst>
              <a:ext uri="{FF2B5EF4-FFF2-40B4-BE49-F238E27FC236}">
                <a16:creationId xmlns:a16="http://schemas.microsoft.com/office/drawing/2014/main" id="{EB68D8ED-5096-1D4E-9C1B-7329C860A51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Personalpronomen</a:t>
            </a:r>
          </a:p>
        </p:txBody>
      </p:sp>
      <p:sp>
        <p:nvSpPr>
          <p:cNvPr id="15364" name="Content Placeholder 3">
            <a:extLst>
              <a:ext uri="{FF2B5EF4-FFF2-40B4-BE49-F238E27FC236}">
                <a16:creationId xmlns:a16="http://schemas.microsoft.com/office/drawing/2014/main" id="{7E50FB2A-8BC5-724A-93AE-6C4E79CE133F}"/>
              </a:ext>
            </a:extLst>
          </p:cNvPr>
          <p:cNvSpPr>
            <a:spLocks noGrp="1"/>
          </p:cNvSpPr>
          <p:nvPr>
            <p:ph sz="half" idx="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Ich</a:t>
            </a:r>
          </a:p>
          <a:p>
            <a:r>
              <a:rPr lang="en-US" altLang="en-US"/>
              <a:t>Du</a:t>
            </a:r>
          </a:p>
          <a:p>
            <a:r>
              <a:rPr lang="en-US" altLang="en-US"/>
              <a:t>Er/sie/es</a:t>
            </a:r>
          </a:p>
          <a:p>
            <a:r>
              <a:rPr lang="en-US" altLang="en-US"/>
              <a:t>Wir</a:t>
            </a:r>
          </a:p>
          <a:p>
            <a:r>
              <a:rPr lang="en-US" altLang="en-US"/>
              <a:t>Ihr</a:t>
            </a:r>
          </a:p>
          <a:p>
            <a:r>
              <a:rPr lang="en-US" altLang="en-US"/>
              <a:t>Sie/sie</a:t>
            </a:r>
          </a:p>
          <a:p>
            <a:endParaRPr lang="en-US" altLang="en-US"/>
          </a:p>
        </p:txBody>
      </p:sp>
      <p:sp>
        <p:nvSpPr>
          <p:cNvPr id="15365" name="Text Placeholder 4">
            <a:extLst>
              <a:ext uri="{FF2B5EF4-FFF2-40B4-BE49-F238E27FC236}">
                <a16:creationId xmlns:a16="http://schemas.microsoft.com/office/drawing/2014/main" id="{A97A8A77-CE8C-7648-838F-63B3915B7E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Verb : sprechen – to speak</a:t>
            </a:r>
          </a:p>
        </p:txBody>
      </p:sp>
      <p:sp>
        <p:nvSpPr>
          <p:cNvPr id="15366" name="Content Placeholder 5">
            <a:extLst>
              <a:ext uri="{FF2B5EF4-FFF2-40B4-BE49-F238E27FC236}">
                <a16:creationId xmlns:a16="http://schemas.microsoft.com/office/drawing/2014/main" id="{819D1787-C812-5344-8C8D-9CD39AF8873B}"/>
              </a:ext>
            </a:extLst>
          </p:cNvPr>
          <p:cNvSpPr>
            <a:spLocks noGrp="1"/>
          </p:cNvSpPr>
          <p:nvPr>
            <p:ph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dirty="0"/>
              <a:t> </a:t>
            </a:r>
            <a:r>
              <a:rPr lang="en-US" altLang="en-US" dirty="0" err="1"/>
              <a:t>spreche</a:t>
            </a:r>
            <a:endParaRPr lang="en-US" altLang="en-US" dirty="0"/>
          </a:p>
          <a:p>
            <a:r>
              <a:rPr lang="en-US" altLang="en-US" dirty="0"/>
              <a:t> </a:t>
            </a:r>
            <a:r>
              <a:rPr lang="en-US" altLang="en-US" dirty="0" err="1"/>
              <a:t>sprichst</a:t>
            </a:r>
            <a:endParaRPr lang="en-US" altLang="en-US" dirty="0"/>
          </a:p>
          <a:p>
            <a:r>
              <a:rPr lang="en-US" altLang="en-US" dirty="0"/>
              <a:t> </a:t>
            </a:r>
            <a:r>
              <a:rPr lang="en-US" altLang="en-US" dirty="0" err="1"/>
              <a:t>spricht</a:t>
            </a:r>
            <a:endParaRPr lang="en-US" altLang="en-US" dirty="0"/>
          </a:p>
          <a:p>
            <a:r>
              <a:rPr lang="en-US" altLang="en-US" dirty="0"/>
              <a:t> </a:t>
            </a:r>
            <a:r>
              <a:rPr lang="en-US" altLang="en-US" dirty="0" err="1"/>
              <a:t>sprechen</a:t>
            </a:r>
            <a:endParaRPr lang="en-US" altLang="en-US" dirty="0"/>
          </a:p>
          <a:p>
            <a:r>
              <a:rPr lang="en-US" altLang="en-US" dirty="0"/>
              <a:t> </a:t>
            </a:r>
            <a:r>
              <a:rPr lang="en-US" altLang="en-US" dirty="0" err="1"/>
              <a:t>sprecht</a:t>
            </a:r>
            <a:endParaRPr lang="en-US" altLang="en-US" dirty="0"/>
          </a:p>
          <a:p>
            <a:r>
              <a:rPr lang="en-US" altLang="en-US" dirty="0"/>
              <a:t> </a:t>
            </a:r>
            <a:r>
              <a:rPr lang="en-US" altLang="en-US" dirty="0" err="1"/>
              <a:t>sprechen</a:t>
            </a:r>
            <a:endParaRPr lang="en-US" altLang="en-US" dirty="0"/>
          </a:p>
        </p:txBody>
      </p:sp>
      <p:sp>
        <p:nvSpPr>
          <p:cNvPr id="15367" name="Slide Number Placeholder 6">
            <a:extLst>
              <a:ext uri="{FF2B5EF4-FFF2-40B4-BE49-F238E27FC236}">
                <a16:creationId xmlns:a16="http://schemas.microsoft.com/office/drawing/2014/main" id="{2C926511-7808-9A4E-8D06-6E8F1BF77E5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7146B0B-ADA2-5645-9C87-32B30D5DF6DC}" type="slidenum">
              <a:rPr lang="en-US" altLang="en-US"/>
              <a:pPr/>
              <a:t>2</a:t>
            </a:fld>
            <a:endParaRPr lang="en-US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6B41075F-15A4-204B-9A49-B0EA1F0ACF9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E - I</a:t>
            </a:r>
          </a:p>
        </p:txBody>
      </p:sp>
      <p:sp>
        <p:nvSpPr>
          <p:cNvPr id="25603" name="Text Placeholder 2">
            <a:extLst>
              <a:ext uri="{FF2B5EF4-FFF2-40B4-BE49-F238E27FC236}">
                <a16:creationId xmlns:a16="http://schemas.microsoft.com/office/drawing/2014/main" id="{262A74BB-3B1A-594F-B128-BB830058333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Personalpronomen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0EDD4F-BA0E-3F4F-B6E0-9BE1CE9B884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Ich</a:t>
            </a:r>
            <a:endParaRPr lang="en-US" dirty="0"/>
          </a:p>
          <a:p>
            <a:pPr>
              <a:defRPr/>
            </a:pPr>
            <a:r>
              <a:rPr lang="en-US" dirty="0"/>
              <a:t>Du</a:t>
            </a:r>
          </a:p>
          <a:p>
            <a:pPr>
              <a:defRPr/>
            </a:pPr>
            <a:r>
              <a:rPr lang="en-US" dirty="0" err="1"/>
              <a:t>Er</a:t>
            </a:r>
            <a:r>
              <a:rPr lang="en-US" dirty="0"/>
              <a:t>/</a:t>
            </a: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es</a:t>
            </a:r>
            <a:endParaRPr lang="en-US" dirty="0"/>
          </a:p>
          <a:p>
            <a:pPr>
              <a:defRPr/>
            </a:pPr>
            <a:r>
              <a:rPr lang="en-US" dirty="0" err="1"/>
              <a:t>Wir</a:t>
            </a:r>
            <a:endParaRPr lang="en-US" dirty="0"/>
          </a:p>
          <a:p>
            <a:pPr>
              <a:defRPr/>
            </a:pPr>
            <a:r>
              <a:rPr lang="en-US" dirty="0" err="1"/>
              <a:t>Ihr</a:t>
            </a:r>
            <a:endParaRPr lang="en-US" dirty="0"/>
          </a:p>
          <a:p>
            <a:pPr>
              <a:defRPr/>
            </a:pP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sie</a:t>
            </a: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 marL="0" indent="0">
              <a:buNone/>
              <a:defRPr/>
            </a:pPr>
            <a:endParaRPr lang="en-US" dirty="0"/>
          </a:p>
        </p:txBody>
      </p:sp>
      <p:sp>
        <p:nvSpPr>
          <p:cNvPr id="25605" name="Text Placeholder 4">
            <a:extLst>
              <a:ext uri="{FF2B5EF4-FFF2-40B4-BE49-F238E27FC236}">
                <a16:creationId xmlns:a16="http://schemas.microsoft.com/office/drawing/2014/main" id="{6DA4676A-9E72-3F4A-A20E-DCFE691E6D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Verb : treffen – to meet</a:t>
            </a:r>
          </a:p>
        </p:txBody>
      </p:sp>
      <p:sp>
        <p:nvSpPr>
          <p:cNvPr id="25606" name="Content Placeholder 5">
            <a:extLst>
              <a:ext uri="{FF2B5EF4-FFF2-40B4-BE49-F238E27FC236}">
                <a16:creationId xmlns:a16="http://schemas.microsoft.com/office/drawing/2014/main" id="{001EEE52-4C2D-8945-BF1A-033E8F6938A6}"/>
              </a:ext>
            </a:extLst>
          </p:cNvPr>
          <p:cNvSpPr>
            <a:spLocks noGrp="1"/>
          </p:cNvSpPr>
          <p:nvPr>
            <p:ph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IN" b="1" dirty="0" err="1">
                <a:effectLst/>
              </a:rPr>
              <a:t>Treff</a:t>
            </a:r>
            <a:endParaRPr lang="en-IN" b="1" dirty="0"/>
          </a:p>
          <a:p>
            <a:r>
              <a:rPr lang="en-IN" b="1" dirty="0" err="1">
                <a:effectLst/>
              </a:rPr>
              <a:t>Tr</a:t>
            </a:r>
            <a:r>
              <a:rPr lang="en-IN" b="1" dirty="0" err="1"/>
              <a:t>i</a:t>
            </a:r>
            <a:r>
              <a:rPr lang="en-IN" b="1" dirty="0" err="1">
                <a:effectLst/>
              </a:rPr>
              <a:t>ff</a:t>
            </a:r>
            <a:r>
              <a:rPr lang="en-IN" b="1" dirty="0" err="1"/>
              <a:t>st</a:t>
            </a:r>
            <a:endParaRPr lang="en-IN" b="1" dirty="0"/>
          </a:p>
          <a:p>
            <a:r>
              <a:rPr lang="en-IN" b="1" dirty="0" err="1">
                <a:effectLst/>
              </a:rPr>
              <a:t>Tr</a:t>
            </a:r>
            <a:r>
              <a:rPr lang="en-IN" b="1" dirty="0" err="1"/>
              <a:t>i</a:t>
            </a:r>
            <a:r>
              <a:rPr lang="en-IN" b="1" dirty="0" err="1">
                <a:effectLst/>
              </a:rPr>
              <a:t>ff</a:t>
            </a:r>
            <a:r>
              <a:rPr lang="en-IN" b="1" dirty="0" err="1"/>
              <a:t>t</a:t>
            </a:r>
            <a:endParaRPr lang="en-IN" b="1" dirty="0"/>
          </a:p>
          <a:p>
            <a:r>
              <a:rPr lang="en-IN" b="1" dirty="0" err="1">
                <a:effectLst/>
              </a:rPr>
              <a:t>Treff</a:t>
            </a:r>
            <a:r>
              <a:rPr lang="en-IN" b="1" dirty="0" err="1"/>
              <a:t>en</a:t>
            </a:r>
            <a:endParaRPr lang="en-IN" b="1" dirty="0"/>
          </a:p>
          <a:p>
            <a:r>
              <a:rPr lang="en-IN" b="1" dirty="0" err="1">
                <a:effectLst/>
              </a:rPr>
              <a:t>Treff</a:t>
            </a:r>
            <a:r>
              <a:rPr lang="en-IN" b="1" dirty="0" err="1"/>
              <a:t>t</a:t>
            </a:r>
            <a:endParaRPr lang="en-IN" b="1" dirty="0"/>
          </a:p>
          <a:p>
            <a:r>
              <a:rPr lang="en-IN" b="1" dirty="0" err="1">
                <a:effectLst/>
              </a:rPr>
              <a:t>treff</a:t>
            </a:r>
            <a:r>
              <a:rPr lang="en-IN" b="1" dirty="0" err="1"/>
              <a:t>en</a:t>
            </a:r>
            <a:endParaRPr lang="en-US" altLang="en-US" dirty="0"/>
          </a:p>
        </p:txBody>
      </p:sp>
      <p:sp>
        <p:nvSpPr>
          <p:cNvPr id="25607" name="Slide Number Placeholder 6">
            <a:extLst>
              <a:ext uri="{FF2B5EF4-FFF2-40B4-BE49-F238E27FC236}">
                <a16:creationId xmlns:a16="http://schemas.microsoft.com/office/drawing/2014/main" id="{A72F598F-1A3C-004C-9652-6EA812A7169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70FBB38-EE68-2440-9D7A-51BB6B166D65}" type="slidenum">
              <a:rPr lang="en-US" altLang="en-US"/>
              <a:pPr/>
              <a:t>3</a:t>
            </a:fld>
            <a:endParaRPr lang="en-US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FDEFA053-D00C-864B-93BB-0C26E036895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E - I</a:t>
            </a:r>
          </a:p>
        </p:txBody>
      </p:sp>
      <p:sp>
        <p:nvSpPr>
          <p:cNvPr id="26627" name="Text Placeholder 2">
            <a:extLst>
              <a:ext uri="{FF2B5EF4-FFF2-40B4-BE49-F238E27FC236}">
                <a16:creationId xmlns:a16="http://schemas.microsoft.com/office/drawing/2014/main" id="{7742C4C0-99A4-8F44-8B84-3A98F6FFFA8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Personalpronomen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99E19C-F6CB-CD45-8A1C-02F3844C15F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Ich</a:t>
            </a:r>
            <a:endParaRPr lang="en-US" dirty="0"/>
          </a:p>
          <a:p>
            <a:pPr>
              <a:defRPr/>
            </a:pPr>
            <a:r>
              <a:rPr lang="en-US" dirty="0"/>
              <a:t>Du</a:t>
            </a:r>
          </a:p>
          <a:p>
            <a:pPr>
              <a:defRPr/>
            </a:pPr>
            <a:r>
              <a:rPr lang="en-US" dirty="0" err="1"/>
              <a:t>Er</a:t>
            </a:r>
            <a:r>
              <a:rPr lang="en-US" dirty="0"/>
              <a:t>/</a:t>
            </a: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es</a:t>
            </a:r>
            <a:endParaRPr lang="en-US" dirty="0"/>
          </a:p>
          <a:p>
            <a:pPr>
              <a:defRPr/>
            </a:pPr>
            <a:r>
              <a:rPr lang="en-US" dirty="0" err="1"/>
              <a:t>Wir</a:t>
            </a:r>
            <a:endParaRPr lang="en-US" dirty="0"/>
          </a:p>
          <a:p>
            <a:pPr>
              <a:defRPr/>
            </a:pPr>
            <a:r>
              <a:rPr lang="en-US" dirty="0" err="1"/>
              <a:t>Ihr</a:t>
            </a:r>
            <a:endParaRPr lang="en-US" dirty="0"/>
          </a:p>
          <a:p>
            <a:pPr>
              <a:defRPr/>
            </a:pP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sie</a:t>
            </a: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 marL="0" indent="0">
              <a:buNone/>
              <a:defRPr/>
            </a:pPr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6629" name="Text Placeholder 4">
            <a:extLst>
              <a:ext uri="{FF2B5EF4-FFF2-40B4-BE49-F238E27FC236}">
                <a16:creationId xmlns:a16="http://schemas.microsoft.com/office/drawing/2014/main" id="{947D8F89-EDD2-9C42-B049-80F6092B7E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Verb : essen – to eat </a:t>
            </a:r>
          </a:p>
        </p:txBody>
      </p:sp>
      <p:sp>
        <p:nvSpPr>
          <p:cNvPr id="26630" name="Content Placeholder 5">
            <a:extLst>
              <a:ext uri="{FF2B5EF4-FFF2-40B4-BE49-F238E27FC236}">
                <a16:creationId xmlns:a16="http://schemas.microsoft.com/office/drawing/2014/main" id="{8D71A73D-C756-7743-8D78-32FB1A5B9D32}"/>
              </a:ext>
            </a:extLst>
          </p:cNvPr>
          <p:cNvSpPr>
            <a:spLocks noGrp="1"/>
          </p:cNvSpPr>
          <p:nvPr>
            <p:ph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IN" b="1" dirty="0" err="1">
                <a:effectLst/>
              </a:rPr>
              <a:t>Esse</a:t>
            </a:r>
            <a:endParaRPr lang="en-IN" b="1" dirty="0">
              <a:effectLst/>
            </a:endParaRPr>
          </a:p>
          <a:p>
            <a:r>
              <a:rPr lang="en-IN" b="1" dirty="0" err="1"/>
              <a:t>I</a:t>
            </a:r>
            <a:r>
              <a:rPr lang="en-IN" b="1" dirty="0" err="1">
                <a:effectLst/>
              </a:rPr>
              <a:t>ss</a:t>
            </a:r>
            <a:r>
              <a:rPr lang="en-IN" b="1" dirty="0" err="1"/>
              <a:t>t</a:t>
            </a:r>
            <a:endParaRPr lang="en-IN" b="1" dirty="0"/>
          </a:p>
          <a:p>
            <a:r>
              <a:rPr lang="en-IN" b="1" dirty="0" err="1"/>
              <a:t>I</a:t>
            </a:r>
            <a:r>
              <a:rPr lang="en-IN" b="1" dirty="0" err="1">
                <a:effectLst/>
              </a:rPr>
              <a:t>ss</a:t>
            </a:r>
            <a:r>
              <a:rPr lang="en-IN" b="1" dirty="0" err="1"/>
              <a:t>t</a:t>
            </a:r>
            <a:endParaRPr lang="en-IN" b="1" dirty="0"/>
          </a:p>
          <a:p>
            <a:r>
              <a:rPr lang="en-IN" b="1" dirty="0">
                <a:effectLst/>
              </a:rPr>
              <a:t>Ess</a:t>
            </a:r>
            <a:r>
              <a:rPr lang="en-IN" b="1" dirty="0"/>
              <a:t>en</a:t>
            </a:r>
          </a:p>
          <a:p>
            <a:r>
              <a:rPr lang="en-IN" b="1" dirty="0" err="1">
                <a:effectLst/>
              </a:rPr>
              <a:t>Ess</a:t>
            </a:r>
            <a:r>
              <a:rPr lang="en-IN" b="1" dirty="0" err="1"/>
              <a:t>t</a:t>
            </a:r>
            <a:endParaRPr lang="en-IN" b="1" dirty="0"/>
          </a:p>
          <a:p>
            <a:r>
              <a:rPr lang="en-IN" b="1" dirty="0" err="1">
                <a:effectLst/>
              </a:rPr>
              <a:t>ess</a:t>
            </a:r>
            <a:r>
              <a:rPr lang="en-IN" b="1" dirty="0" err="1"/>
              <a:t>en</a:t>
            </a:r>
            <a:endParaRPr lang="en-US" altLang="en-US" dirty="0"/>
          </a:p>
        </p:txBody>
      </p:sp>
      <p:sp>
        <p:nvSpPr>
          <p:cNvPr id="26631" name="Slide Number Placeholder 6">
            <a:extLst>
              <a:ext uri="{FF2B5EF4-FFF2-40B4-BE49-F238E27FC236}">
                <a16:creationId xmlns:a16="http://schemas.microsoft.com/office/drawing/2014/main" id="{2B244D46-AFE0-0642-B95B-92B142BAD5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31B631A-9193-7340-8DC7-D2B47CBDEC22}" type="slidenum">
              <a:rPr lang="en-US" altLang="en-US"/>
              <a:pPr/>
              <a:t>4</a:t>
            </a:fld>
            <a:endParaRPr lang="en-US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1B426CF3-CFCC-B24E-B82B-0B5B73465C9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E - I</a:t>
            </a:r>
          </a:p>
        </p:txBody>
      </p:sp>
      <p:sp>
        <p:nvSpPr>
          <p:cNvPr id="28675" name="Text Placeholder 2">
            <a:extLst>
              <a:ext uri="{FF2B5EF4-FFF2-40B4-BE49-F238E27FC236}">
                <a16:creationId xmlns:a16="http://schemas.microsoft.com/office/drawing/2014/main" id="{156750C1-2147-A143-9747-BA544080F8E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Personalpronomen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4A7D46-14DE-BC41-B7BF-0741F28A825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Ich</a:t>
            </a:r>
            <a:endParaRPr lang="en-US" dirty="0"/>
          </a:p>
          <a:p>
            <a:pPr>
              <a:defRPr/>
            </a:pPr>
            <a:r>
              <a:rPr lang="en-US" dirty="0"/>
              <a:t>Du</a:t>
            </a:r>
          </a:p>
          <a:p>
            <a:pPr>
              <a:defRPr/>
            </a:pPr>
            <a:r>
              <a:rPr lang="en-US" dirty="0" err="1"/>
              <a:t>Er</a:t>
            </a:r>
            <a:r>
              <a:rPr lang="en-US" dirty="0"/>
              <a:t>/</a:t>
            </a: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es</a:t>
            </a:r>
            <a:endParaRPr lang="en-US" dirty="0"/>
          </a:p>
          <a:p>
            <a:pPr>
              <a:defRPr/>
            </a:pPr>
            <a:r>
              <a:rPr lang="en-US" dirty="0" err="1"/>
              <a:t>Wir</a:t>
            </a:r>
            <a:endParaRPr lang="en-US" dirty="0"/>
          </a:p>
          <a:p>
            <a:pPr>
              <a:defRPr/>
            </a:pPr>
            <a:r>
              <a:rPr lang="en-US" dirty="0" err="1"/>
              <a:t>Ihr</a:t>
            </a:r>
            <a:endParaRPr lang="en-US" dirty="0"/>
          </a:p>
          <a:p>
            <a:pPr>
              <a:defRPr/>
            </a:pP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sie</a:t>
            </a: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 marL="0" indent="0">
              <a:buNone/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8677" name="Text Placeholder 4">
            <a:extLst>
              <a:ext uri="{FF2B5EF4-FFF2-40B4-BE49-F238E27FC236}">
                <a16:creationId xmlns:a16="http://schemas.microsoft.com/office/drawing/2014/main" id="{039595CB-6BB5-7547-997E-226586E591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Verb : werfen – to throw</a:t>
            </a:r>
          </a:p>
        </p:txBody>
      </p:sp>
      <p:sp>
        <p:nvSpPr>
          <p:cNvPr id="28678" name="Content Placeholder 5">
            <a:extLst>
              <a:ext uri="{FF2B5EF4-FFF2-40B4-BE49-F238E27FC236}">
                <a16:creationId xmlns:a16="http://schemas.microsoft.com/office/drawing/2014/main" id="{6CD0D768-7B20-F44A-9662-A0F358AC7386}"/>
              </a:ext>
            </a:extLst>
          </p:cNvPr>
          <p:cNvSpPr>
            <a:spLocks noGrp="1"/>
          </p:cNvSpPr>
          <p:nvPr>
            <p:ph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IN" b="1" dirty="0" err="1">
                <a:effectLst/>
              </a:rPr>
              <a:t>Werf</a:t>
            </a:r>
            <a:r>
              <a:rPr lang="en-IN" b="1" dirty="0" err="1"/>
              <a:t>e</a:t>
            </a:r>
            <a:endParaRPr lang="en-IN" b="1" dirty="0"/>
          </a:p>
          <a:p>
            <a:r>
              <a:rPr lang="en-IN" b="1" dirty="0" err="1">
                <a:effectLst/>
              </a:rPr>
              <a:t>W</a:t>
            </a:r>
            <a:r>
              <a:rPr lang="en-IN" b="1" dirty="0" err="1"/>
              <a:t>i</a:t>
            </a:r>
            <a:r>
              <a:rPr lang="en-IN" b="1" dirty="0" err="1">
                <a:effectLst/>
              </a:rPr>
              <a:t>rf</a:t>
            </a:r>
            <a:r>
              <a:rPr lang="en-IN" b="1" dirty="0" err="1"/>
              <a:t>st</a:t>
            </a:r>
            <a:endParaRPr lang="en-IN" b="1" dirty="0"/>
          </a:p>
          <a:p>
            <a:r>
              <a:rPr lang="en-IN" b="1" dirty="0" err="1">
                <a:effectLst/>
              </a:rPr>
              <a:t>W</a:t>
            </a:r>
            <a:r>
              <a:rPr lang="en-IN" b="1" dirty="0" err="1"/>
              <a:t>i</a:t>
            </a:r>
            <a:r>
              <a:rPr lang="en-IN" b="1" dirty="0" err="1">
                <a:effectLst/>
              </a:rPr>
              <a:t>rf</a:t>
            </a:r>
            <a:r>
              <a:rPr lang="en-IN" b="1" dirty="0" err="1"/>
              <a:t>t</a:t>
            </a:r>
            <a:endParaRPr lang="en-IN" b="1" dirty="0"/>
          </a:p>
          <a:p>
            <a:r>
              <a:rPr lang="en-IN" b="1" dirty="0" err="1">
                <a:effectLst/>
              </a:rPr>
              <a:t>Werf</a:t>
            </a:r>
            <a:r>
              <a:rPr lang="en-IN" b="1" dirty="0" err="1"/>
              <a:t>en</a:t>
            </a:r>
            <a:endParaRPr lang="en-IN" b="1" dirty="0"/>
          </a:p>
          <a:p>
            <a:r>
              <a:rPr lang="en-IN" b="1" dirty="0" err="1">
                <a:effectLst/>
              </a:rPr>
              <a:t>Werf</a:t>
            </a:r>
            <a:r>
              <a:rPr lang="en-IN" b="1" dirty="0" err="1"/>
              <a:t>t</a:t>
            </a:r>
            <a:endParaRPr lang="en-IN" b="1" dirty="0"/>
          </a:p>
          <a:p>
            <a:r>
              <a:rPr lang="en-IN" b="1" dirty="0" err="1">
                <a:effectLst/>
              </a:rPr>
              <a:t>werf</a:t>
            </a:r>
            <a:r>
              <a:rPr lang="en-IN" b="1" dirty="0" err="1"/>
              <a:t>en</a:t>
            </a:r>
            <a:endParaRPr lang="en-US" altLang="en-US" dirty="0"/>
          </a:p>
        </p:txBody>
      </p:sp>
      <p:sp>
        <p:nvSpPr>
          <p:cNvPr id="28679" name="Slide Number Placeholder 6">
            <a:extLst>
              <a:ext uri="{FF2B5EF4-FFF2-40B4-BE49-F238E27FC236}">
                <a16:creationId xmlns:a16="http://schemas.microsoft.com/office/drawing/2014/main" id="{DEAE1BBA-C942-4440-9248-D476D0DBA02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9DE42A8-E565-B443-9B7A-A81AC1092005}" type="slidenum">
              <a:rPr lang="en-US" altLang="en-US"/>
              <a:pPr/>
              <a:t>5</a:t>
            </a:fld>
            <a:endParaRPr lang="en-US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2B6844B2-3BC4-B04F-9DE1-07539099643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E - I</a:t>
            </a:r>
          </a:p>
        </p:txBody>
      </p:sp>
      <p:sp>
        <p:nvSpPr>
          <p:cNvPr id="16387" name="Text Placeholder 2">
            <a:extLst>
              <a:ext uri="{FF2B5EF4-FFF2-40B4-BE49-F238E27FC236}">
                <a16:creationId xmlns:a16="http://schemas.microsoft.com/office/drawing/2014/main" id="{F71590CE-947C-9C4A-AD08-364DDC958A8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Personalpronomen</a:t>
            </a:r>
          </a:p>
        </p:txBody>
      </p:sp>
      <p:sp>
        <p:nvSpPr>
          <p:cNvPr id="16388" name="Content Placeholder 3">
            <a:extLst>
              <a:ext uri="{FF2B5EF4-FFF2-40B4-BE49-F238E27FC236}">
                <a16:creationId xmlns:a16="http://schemas.microsoft.com/office/drawing/2014/main" id="{F9E5AF67-663F-DC4A-AF54-5644511C0297}"/>
              </a:ext>
            </a:extLst>
          </p:cNvPr>
          <p:cNvSpPr>
            <a:spLocks noGrp="1"/>
          </p:cNvSpPr>
          <p:nvPr>
            <p:ph sz="half" idx="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Ich</a:t>
            </a:r>
          </a:p>
          <a:p>
            <a:r>
              <a:rPr lang="en-US" altLang="en-US"/>
              <a:t>Du</a:t>
            </a:r>
          </a:p>
          <a:p>
            <a:r>
              <a:rPr lang="en-US" altLang="en-US"/>
              <a:t>Er/sie/es</a:t>
            </a:r>
          </a:p>
          <a:p>
            <a:r>
              <a:rPr lang="en-US" altLang="en-US"/>
              <a:t>Wir</a:t>
            </a:r>
          </a:p>
          <a:p>
            <a:r>
              <a:rPr lang="en-US" altLang="en-US"/>
              <a:t>Ihr</a:t>
            </a:r>
          </a:p>
          <a:p>
            <a:r>
              <a:rPr lang="en-US" altLang="en-US"/>
              <a:t>Sie/sie</a:t>
            </a:r>
          </a:p>
          <a:p>
            <a:endParaRPr lang="en-US" altLang="en-US"/>
          </a:p>
          <a:p>
            <a:endParaRPr lang="en-US" altLang="en-US"/>
          </a:p>
        </p:txBody>
      </p:sp>
      <p:sp>
        <p:nvSpPr>
          <p:cNvPr id="16389" name="Text Placeholder 4">
            <a:extLst>
              <a:ext uri="{FF2B5EF4-FFF2-40B4-BE49-F238E27FC236}">
                <a16:creationId xmlns:a16="http://schemas.microsoft.com/office/drawing/2014/main" id="{CFB8DC78-02E1-224B-BBD6-89E92D55DD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Verb : geben</a:t>
            </a:r>
          </a:p>
        </p:txBody>
      </p:sp>
      <p:sp>
        <p:nvSpPr>
          <p:cNvPr id="16390" name="Content Placeholder 5">
            <a:extLst>
              <a:ext uri="{FF2B5EF4-FFF2-40B4-BE49-F238E27FC236}">
                <a16:creationId xmlns:a16="http://schemas.microsoft.com/office/drawing/2014/main" id="{08F57B96-BEF1-3542-85E0-72B6AD9134E3}"/>
              </a:ext>
            </a:extLst>
          </p:cNvPr>
          <p:cNvSpPr>
            <a:spLocks noGrp="1"/>
          </p:cNvSpPr>
          <p:nvPr>
            <p:ph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 gebe</a:t>
            </a:r>
          </a:p>
          <a:p>
            <a:r>
              <a:rPr lang="en-US" altLang="en-US"/>
              <a:t> gibst</a:t>
            </a:r>
          </a:p>
          <a:p>
            <a:r>
              <a:rPr lang="en-US" altLang="en-US"/>
              <a:t> gibt</a:t>
            </a:r>
          </a:p>
          <a:p>
            <a:r>
              <a:rPr lang="en-US" altLang="en-US"/>
              <a:t> geben</a:t>
            </a:r>
          </a:p>
          <a:p>
            <a:r>
              <a:rPr lang="en-US" altLang="en-US"/>
              <a:t> gebt</a:t>
            </a:r>
          </a:p>
          <a:p>
            <a:r>
              <a:rPr lang="en-US" altLang="en-US"/>
              <a:t> geben</a:t>
            </a:r>
          </a:p>
        </p:txBody>
      </p:sp>
      <p:sp>
        <p:nvSpPr>
          <p:cNvPr id="16391" name="Slide Number Placeholder 6">
            <a:extLst>
              <a:ext uri="{FF2B5EF4-FFF2-40B4-BE49-F238E27FC236}">
                <a16:creationId xmlns:a16="http://schemas.microsoft.com/office/drawing/2014/main" id="{0B613C36-1781-4E41-B532-95A5AEB9EB0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E0AA0D9-516F-2D4A-AC45-0DC461D2749D}" type="slidenum">
              <a:rPr lang="en-US" altLang="en-US"/>
              <a:pPr/>
              <a:t>6</a:t>
            </a:fld>
            <a:endParaRPr lang="en-US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06D3F1EF-055B-3243-98DD-981683BCB23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E - IE</a:t>
            </a:r>
          </a:p>
        </p:txBody>
      </p:sp>
      <p:sp>
        <p:nvSpPr>
          <p:cNvPr id="21507" name="Text Placeholder 2">
            <a:extLst>
              <a:ext uri="{FF2B5EF4-FFF2-40B4-BE49-F238E27FC236}">
                <a16:creationId xmlns:a16="http://schemas.microsoft.com/office/drawing/2014/main" id="{8B6D78BE-1CFA-114C-B8FD-47CA8C06ADC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Personalpronomen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1EB456-28AE-ED42-9DE3-AC60EFC40CD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Ich</a:t>
            </a:r>
            <a:endParaRPr lang="en-US" dirty="0"/>
          </a:p>
          <a:p>
            <a:pPr>
              <a:defRPr/>
            </a:pPr>
            <a:r>
              <a:rPr lang="en-US" dirty="0"/>
              <a:t>Du</a:t>
            </a:r>
          </a:p>
          <a:p>
            <a:pPr>
              <a:defRPr/>
            </a:pPr>
            <a:r>
              <a:rPr lang="en-US" dirty="0" err="1"/>
              <a:t>Er</a:t>
            </a:r>
            <a:r>
              <a:rPr lang="en-US" dirty="0"/>
              <a:t>/</a:t>
            </a: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es</a:t>
            </a:r>
            <a:endParaRPr lang="en-US" dirty="0"/>
          </a:p>
          <a:p>
            <a:pPr>
              <a:defRPr/>
            </a:pPr>
            <a:r>
              <a:rPr lang="en-US" dirty="0" err="1"/>
              <a:t>Wir</a:t>
            </a:r>
            <a:endParaRPr lang="en-US" dirty="0"/>
          </a:p>
          <a:p>
            <a:pPr>
              <a:defRPr/>
            </a:pPr>
            <a:r>
              <a:rPr lang="en-US" dirty="0" err="1"/>
              <a:t>Ihr</a:t>
            </a:r>
            <a:endParaRPr lang="en-US" dirty="0"/>
          </a:p>
          <a:p>
            <a:pPr>
              <a:defRPr/>
            </a:pP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sie</a:t>
            </a: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 marL="0" indent="0">
              <a:buNone/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1509" name="Text Placeholder 4">
            <a:extLst>
              <a:ext uri="{FF2B5EF4-FFF2-40B4-BE49-F238E27FC236}">
                <a16:creationId xmlns:a16="http://schemas.microsoft.com/office/drawing/2014/main" id="{F7D52A07-FF46-4A4F-8585-4D40A10A58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Lesen – to read</a:t>
            </a:r>
          </a:p>
        </p:txBody>
      </p:sp>
      <p:sp>
        <p:nvSpPr>
          <p:cNvPr id="21510" name="Content Placeholder 5">
            <a:extLst>
              <a:ext uri="{FF2B5EF4-FFF2-40B4-BE49-F238E27FC236}">
                <a16:creationId xmlns:a16="http://schemas.microsoft.com/office/drawing/2014/main" id="{FF5F5918-61F7-0244-8989-B2671B4968F7}"/>
              </a:ext>
            </a:extLst>
          </p:cNvPr>
          <p:cNvSpPr>
            <a:spLocks noGrp="1"/>
          </p:cNvSpPr>
          <p:nvPr>
            <p:ph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 lese</a:t>
            </a:r>
          </a:p>
          <a:p>
            <a:r>
              <a:rPr lang="en-US" altLang="en-US"/>
              <a:t> liest</a:t>
            </a:r>
          </a:p>
          <a:p>
            <a:r>
              <a:rPr lang="en-US" altLang="en-US"/>
              <a:t> liest</a:t>
            </a:r>
          </a:p>
          <a:p>
            <a:r>
              <a:rPr lang="en-US" altLang="en-US"/>
              <a:t> lessen</a:t>
            </a:r>
          </a:p>
          <a:p>
            <a:r>
              <a:rPr lang="en-US" altLang="en-US"/>
              <a:t> lest</a:t>
            </a:r>
          </a:p>
          <a:p>
            <a:r>
              <a:rPr lang="en-US" altLang="en-US"/>
              <a:t> lesen </a:t>
            </a:r>
          </a:p>
        </p:txBody>
      </p:sp>
      <p:sp>
        <p:nvSpPr>
          <p:cNvPr id="21511" name="Slide Number Placeholder 6">
            <a:extLst>
              <a:ext uri="{FF2B5EF4-FFF2-40B4-BE49-F238E27FC236}">
                <a16:creationId xmlns:a16="http://schemas.microsoft.com/office/drawing/2014/main" id="{8E0F60EB-6C2F-884A-8A54-68EAE5591F3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1B62AF3-6338-1A48-B1D9-2343FE9EDBB7}" type="slidenum">
              <a:rPr lang="en-US" altLang="en-US"/>
              <a:pPr/>
              <a:t>7</a:t>
            </a:fld>
            <a:endParaRPr lang="en-US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F6ABF3F2-46B1-F747-9601-0465F4E4BD7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E - IE</a:t>
            </a:r>
          </a:p>
        </p:txBody>
      </p:sp>
      <p:sp>
        <p:nvSpPr>
          <p:cNvPr id="22531" name="Text Placeholder 2">
            <a:extLst>
              <a:ext uri="{FF2B5EF4-FFF2-40B4-BE49-F238E27FC236}">
                <a16:creationId xmlns:a16="http://schemas.microsoft.com/office/drawing/2014/main" id="{9388150C-10AD-7F42-996C-D78CC3BE1B2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Personalpronomen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A04717-402F-9347-BA7C-58A36B9A2D2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Ich</a:t>
            </a:r>
            <a:endParaRPr lang="en-US" dirty="0"/>
          </a:p>
          <a:p>
            <a:pPr>
              <a:defRPr/>
            </a:pPr>
            <a:r>
              <a:rPr lang="en-US" dirty="0"/>
              <a:t>Du</a:t>
            </a:r>
          </a:p>
          <a:p>
            <a:pPr>
              <a:defRPr/>
            </a:pPr>
            <a:r>
              <a:rPr lang="en-US" dirty="0" err="1"/>
              <a:t>Er</a:t>
            </a:r>
            <a:r>
              <a:rPr lang="en-US" dirty="0"/>
              <a:t>/</a:t>
            </a: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es</a:t>
            </a:r>
            <a:endParaRPr lang="en-US" dirty="0"/>
          </a:p>
          <a:p>
            <a:pPr>
              <a:defRPr/>
            </a:pPr>
            <a:r>
              <a:rPr lang="en-US" dirty="0" err="1"/>
              <a:t>Wir</a:t>
            </a:r>
            <a:endParaRPr lang="en-US" dirty="0"/>
          </a:p>
          <a:p>
            <a:pPr>
              <a:defRPr/>
            </a:pPr>
            <a:r>
              <a:rPr lang="en-US" dirty="0" err="1"/>
              <a:t>Ihr</a:t>
            </a:r>
            <a:endParaRPr lang="en-US" dirty="0"/>
          </a:p>
          <a:p>
            <a:pPr>
              <a:defRPr/>
            </a:pP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sie</a:t>
            </a: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 marL="0" indent="0">
              <a:buNone/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2533" name="Text Placeholder 4">
            <a:extLst>
              <a:ext uri="{FF2B5EF4-FFF2-40B4-BE49-F238E27FC236}">
                <a16:creationId xmlns:a16="http://schemas.microsoft.com/office/drawing/2014/main" id="{9C5855C4-3004-9940-8A6A-3F6FE253F6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Sehen – to see</a:t>
            </a:r>
          </a:p>
        </p:txBody>
      </p:sp>
      <p:sp>
        <p:nvSpPr>
          <p:cNvPr id="22534" name="Content Placeholder 5">
            <a:extLst>
              <a:ext uri="{FF2B5EF4-FFF2-40B4-BE49-F238E27FC236}">
                <a16:creationId xmlns:a16="http://schemas.microsoft.com/office/drawing/2014/main" id="{F8941E66-3AA7-F442-83C3-DE346841E5DF}"/>
              </a:ext>
            </a:extLst>
          </p:cNvPr>
          <p:cNvSpPr>
            <a:spLocks noGrp="1"/>
          </p:cNvSpPr>
          <p:nvPr>
            <p:ph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IN" b="1" dirty="0" err="1">
                <a:effectLst/>
              </a:rPr>
              <a:t>Seh</a:t>
            </a:r>
            <a:r>
              <a:rPr lang="en-IN" b="1" dirty="0" err="1"/>
              <a:t>e</a:t>
            </a:r>
            <a:endParaRPr lang="en-IN" b="1" dirty="0"/>
          </a:p>
          <a:p>
            <a:r>
              <a:rPr lang="en-IN" b="1" dirty="0" err="1">
                <a:effectLst/>
              </a:rPr>
              <a:t>S</a:t>
            </a:r>
            <a:r>
              <a:rPr lang="en-IN" b="1" dirty="0" err="1"/>
              <a:t>ie</a:t>
            </a:r>
            <a:r>
              <a:rPr lang="en-IN" b="1" dirty="0" err="1">
                <a:effectLst/>
              </a:rPr>
              <a:t>h</a:t>
            </a:r>
            <a:r>
              <a:rPr lang="en-IN" b="1" dirty="0" err="1"/>
              <a:t>st</a:t>
            </a:r>
            <a:endParaRPr lang="en-IN" b="1" dirty="0"/>
          </a:p>
          <a:p>
            <a:r>
              <a:rPr lang="en-IN" b="1" dirty="0" err="1">
                <a:effectLst/>
              </a:rPr>
              <a:t>S</a:t>
            </a:r>
            <a:r>
              <a:rPr lang="en-IN" b="1" dirty="0" err="1"/>
              <a:t>ie</a:t>
            </a:r>
            <a:r>
              <a:rPr lang="en-IN" b="1" dirty="0" err="1">
                <a:effectLst/>
              </a:rPr>
              <a:t>h</a:t>
            </a:r>
            <a:r>
              <a:rPr lang="en-IN" b="1" dirty="0" err="1"/>
              <a:t>t</a:t>
            </a:r>
            <a:endParaRPr lang="en-IN" b="1" dirty="0"/>
          </a:p>
          <a:p>
            <a:r>
              <a:rPr lang="en-IN" b="1" dirty="0" err="1">
                <a:effectLst/>
              </a:rPr>
              <a:t>Seh</a:t>
            </a:r>
            <a:r>
              <a:rPr lang="en-IN" b="1" dirty="0" err="1"/>
              <a:t>en</a:t>
            </a:r>
            <a:endParaRPr lang="en-IN" b="1" dirty="0"/>
          </a:p>
          <a:p>
            <a:r>
              <a:rPr lang="en-IN" b="1" dirty="0" err="1">
                <a:effectLst/>
              </a:rPr>
              <a:t>Seh</a:t>
            </a:r>
            <a:r>
              <a:rPr lang="en-IN" b="1" dirty="0" err="1"/>
              <a:t>t</a:t>
            </a:r>
            <a:endParaRPr lang="en-IN" b="1" dirty="0"/>
          </a:p>
          <a:p>
            <a:r>
              <a:rPr lang="en-IN" b="1" dirty="0" err="1">
                <a:effectLst/>
              </a:rPr>
              <a:t>seh</a:t>
            </a:r>
            <a:r>
              <a:rPr lang="en-IN" b="1" dirty="0" err="1"/>
              <a:t>en</a:t>
            </a:r>
            <a:endParaRPr lang="en-US" altLang="en-US" dirty="0"/>
          </a:p>
        </p:txBody>
      </p:sp>
      <p:sp>
        <p:nvSpPr>
          <p:cNvPr id="22535" name="Slide Number Placeholder 6">
            <a:extLst>
              <a:ext uri="{FF2B5EF4-FFF2-40B4-BE49-F238E27FC236}">
                <a16:creationId xmlns:a16="http://schemas.microsoft.com/office/drawing/2014/main" id="{C74B5B0C-45E2-524B-A4A6-1BB7186461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A888A79-D9B3-9A4E-B362-E6D10856E56E}" type="slidenum">
              <a:rPr lang="en-US" altLang="en-US"/>
              <a:pPr/>
              <a:t>8</a:t>
            </a:fld>
            <a:endParaRPr lang="en-US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0D802801-53C4-E84B-AA98-9330BA73E35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A - Ä</a:t>
            </a:r>
          </a:p>
        </p:txBody>
      </p:sp>
      <p:sp>
        <p:nvSpPr>
          <p:cNvPr id="27651" name="Text Placeholder 2">
            <a:extLst>
              <a:ext uri="{FF2B5EF4-FFF2-40B4-BE49-F238E27FC236}">
                <a16:creationId xmlns:a16="http://schemas.microsoft.com/office/drawing/2014/main" id="{189378A0-D693-EB46-AFF3-2822392BD40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Personalpronomen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5BBACB-4E31-764D-9C9C-5757C9EF45C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Ich</a:t>
            </a:r>
            <a:endParaRPr lang="en-US" dirty="0"/>
          </a:p>
          <a:p>
            <a:pPr>
              <a:defRPr/>
            </a:pPr>
            <a:r>
              <a:rPr lang="en-US" dirty="0"/>
              <a:t>Du</a:t>
            </a:r>
          </a:p>
          <a:p>
            <a:pPr>
              <a:defRPr/>
            </a:pPr>
            <a:r>
              <a:rPr lang="en-US" dirty="0" err="1"/>
              <a:t>Er</a:t>
            </a:r>
            <a:r>
              <a:rPr lang="en-US" dirty="0"/>
              <a:t>/</a:t>
            </a: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es</a:t>
            </a:r>
            <a:endParaRPr lang="en-US" dirty="0"/>
          </a:p>
          <a:p>
            <a:pPr>
              <a:defRPr/>
            </a:pPr>
            <a:r>
              <a:rPr lang="en-US" dirty="0" err="1"/>
              <a:t>Wir</a:t>
            </a:r>
            <a:endParaRPr lang="en-US" dirty="0"/>
          </a:p>
          <a:p>
            <a:pPr>
              <a:defRPr/>
            </a:pPr>
            <a:r>
              <a:rPr lang="en-US" dirty="0" err="1"/>
              <a:t>Ihr</a:t>
            </a:r>
            <a:endParaRPr lang="en-US" dirty="0"/>
          </a:p>
          <a:p>
            <a:pPr>
              <a:defRPr/>
            </a:pP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sie</a:t>
            </a: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 marL="0" indent="0">
              <a:buNone/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7653" name="Text Placeholder 4">
            <a:extLst>
              <a:ext uri="{FF2B5EF4-FFF2-40B4-BE49-F238E27FC236}">
                <a16:creationId xmlns:a16="http://schemas.microsoft.com/office/drawing/2014/main" id="{324EED3F-B727-2145-975D-88D5791EE2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Waschen – to wash</a:t>
            </a:r>
          </a:p>
        </p:txBody>
      </p:sp>
      <p:sp>
        <p:nvSpPr>
          <p:cNvPr id="27654" name="Content Placeholder 5">
            <a:extLst>
              <a:ext uri="{FF2B5EF4-FFF2-40B4-BE49-F238E27FC236}">
                <a16:creationId xmlns:a16="http://schemas.microsoft.com/office/drawing/2014/main" id="{03C02D6B-D959-4D49-B404-5D73CEAC89F3}"/>
              </a:ext>
            </a:extLst>
          </p:cNvPr>
          <p:cNvSpPr>
            <a:spLocks noGrp="1"/>
          </p:cNvSpPr>
          <p:nvPr>
            <p:ph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IN" b="1" dirty="0" err="1">
                <a:effectLst/>
              </a:rPr>
              <a:t>Wasch</a:t>
            </a:r>
            <a:r>
              <a:rPr lang="en-IN" b="1" dirty="0" err="1"/>
              <a:t>e</a:t>
            </a:r>
            <a:endParaRPr lang="en-IN" b="1" dirty="0"/>
          </a:p>
          <a:p>
            <a:r>
              <a:rPr lang="en-IN" b="1" dirty="0" err="1">
                <a:effectLst/>
              </a:rPr>
              <a:t>W</a:t>
            </a:r>
            <a:r>
              <a:rPr lang="en-IN" b="1" dirty="0" err="1"/>
              <a:t>ä</a:t>
            </a:r>
            <a:r>
              <a:rPr lang="en-IN" b="1" dirty="0" err="1">
                <a:effectLst/>
              </a:rPr>
              <a:t>sch</a:t>
            </a:r>
            <a:r>
              <a:rPr lang="en-IN" b="1" dirty="0" err="1"/>
              <a:t>st</a:t>
            </a:r>
            <a:endParaRPr lang="en-IN" b="1" dirty="0"/>
          </a:p>
          <a:p>
            <a:r>
              <a:rPr lang="en-IN" b="1" dirty="0" err="1">
                <a:effectLst/>
              </a:rPr>
              <a:t>W</a:t>
            </a:r>
            <a:r>
              <a:rPr lang="en-IN" b="1" dirty="0" err="1"/>
              <a:t>ä</a:t>
            </a:r>
            <a:r>
              <a:rPr lang="en-IN" b="1" dirty="0" err="1">
                <a:effectLst/>
              </a:rPr>
              <a:t>sch</a:t>
            </a:r>
            <a:r>
              <a:rPr lang="en-IN" b="1" dirty="0" err="1"/>
              <a:t>t</a:t>
            </a:r>
            <a:endParaRPr lang="en-IN" b="1" dirty="0"/>
          </a:p>
          <a:p>
            <a:r>
              <a:rPr lang="en-IN" b="1" dirty="0" err="1">
                <a:effectLst/>
              </a:rPr>
              <a:t>Wasch</a:t>
            </a:r>
            <a:r>
              <a:rPr lang="en-IN" b="1" dirty="0" err="1"/>
              <a:t>en</a:t>
            </a:r>
            <a:endParaRPr lang="en-IN" b="1" dirty="0"/>
          </a:p>
          <a:p>
            <a:r>
              <a:rPr lang="en-IN" b="1" dirty="0" err="1">
                <a:effectLst/>
              </a:rPr>
              <a:t>Wasch</a:t>
            </a:r>
            <a:r>
              <a:rPr lang="en-IN" b="1" dirty="0" err="1"/>
              <a:t>t</a:t>
            </a:r>
            <a:endParaRPr lang="en-IN" b="1" dirty="0"/>
          </a:p>
          <a:p>
            <a:r>
              <a:rPr lang="en-IN" b="1" dirty="0" err="1">
                <a:effectLst/>
              </a:rPr>
              <a:t>wasch</a:t>
            </a:r>
            <a:r>
              <a:rPr lang="en-IN" b="1" dirty="0" err="1"/>
              <a:t>en</a:t>
            </a:r>
            <a:endParaRPr lang="en-US" altLang="en-US" dirty="0"/>
          </a:p>
        </p:txBody>
      </p:sp>
      <p:sp>
        <p:nvSpPr>
          <p:cNvPr id="27655" name="Slide Number Placeholder 6">
            <a:extLst>
              <a:ext uri="{FF2B5EF4-FFF2-40B4-BE49-F238E27FC236}">
                <a16:creationId xmlns:a16="http://schemas.microsoft.com/office/drawing/2014/main" id="{D2A7140E-9D75-734F-9BA6-79FA4C639CB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54824E9-F733-F041-B771-628926C7AB9F}" type="slidenum">
              <a:rPr lang="en-US" altLang="en-US"/>
              <a:pPr/>
              <a:t>9</a:t>
            </a:fld>
            <a:endParaRPr lang="en-US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D4BE7BA4-9D7E-1847-A88B-3A7DE8B0977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A - Ä</a:t>
            </a:r>
          </a:p>
        </p:txBody>
      </p:sp>
      <p:sp>
        <p:nvSpPr>
          <p:cNvPr id="24579" name="Text Placeholder 2">
            <a:extLst>
              <a:ext uri="{FF2B5EF4-FFF2-40B4-BE49-F238E27FC236}">
                <a16:creationId xmlns:a16="http://schemas.microsoft.com/office/drawing/2014/main" id="{5B316D4C-8914-CA4D-A181-5D98C78AA5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Personalpronomen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1B22A7-9B06-694E-AD41-5345104BB86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Ich</a:t>
            </a:r>
            <a:endParaRPr lang="en-US" dirty="0"/>
          </a:p>
          <a:p>
            <a:pPr>
              <a:defRPr/>
            </a:pPr>
            <a:r>
              <a:rPr lang="en-US" dirty="0"/>
              <a:t>Du</a:t>
            </a:r>
          </a:p>
          <a:p>
            <a:pPr>
              <a:defRPr/>
            </a:pPr>
            <a:r>
              <a:rPr lang="en-US" dirty="0" err="1"/>
              <a:t>Er</a:t>
            </a:r>
            <a:r>
              <a:rPr lang="en-US" dirty="0"/>
              <a:t>/</a:t>
            </a: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es</a:t>
            </a:r>
            <a:endParaRPr lang="en-US" dirty="0"/>
          </a:p>
          <a:p>
            <a:pPr>
              <a:defRPr/>
            </a:pPr>
            <a:r>
              <a:rPr lang="en-US" dirty="0" err="1"/>
              <a:t>Wir</a:t>
            </a:r>
            <a:endParaRPr lang="en-US" dirty="0"/>
          </a:p>
          <a:p>
            <a:pPr>
              <a:defRPr/>
            </a:pPr>
            <a:r>
              <a:rPr lang="en-US" dirty="0" err="1"/>
              <a:t>Ihr</a:t>
            </a:r>
            <a:endParaRPr lang="en-US" dirty="0"/>
          </a:p>
          <a:p>
            <a:pPr>
              <a:defRPr/>
            </a:pP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sie</a:t>
            </a: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 marL="0" indent="0">
              <a:buNone/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4581" name="Text Placeholder 4">
            <a:extLst>
              <a:ext uri="{FF2B5EF4-FFF2-40B4-BE49-F238E27FC236}">
                <a16:creationId xmlns:a16="http://schemas.microsoft.com/office/drawing/2014/main" id="{45AD6F38-E280-DA48-89F9-2DAC775946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Fahren ; to drive</a:t>
            </a:r>
          </a:p>
        </p:txBody>
      </p:sp>
      <p:sp>
        <p:nvSpPr>
          <p:cNvPr id="24582" name="Content Placeholder 5">
            <a:extLst>
              <a:ext uri="{FF2B5EF4-FFF2-40B4-BE49-F238E27FC236}">
                <a16:creationId xmlns:a16="http://schemas.microsoft.com/office/drawing/2014/main" id="{AA955DB8-932A-554D-9536-04D562BF9687}"/>
              </a:ext>
            </a:extLst>
          </p:cNvPr>
          <p:cNvSpPr>
            <a:spLocks noGrp="1"/>
          </p:cNvSpPr>
          <p:nvPr>
            <p:ph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IN" b="1" dirty="0" err="1">
                <a:effectLst/>
              </a:rPr>
              <a:t>Fahr</a:t>
            </a:r>
            <a:r>
              <a:rPr lang="en-IN" b="1" dirty="0" err="1"/>
              <a:t>e</a:t>
            </a:r>
            <a:endParaRPr lang="en-IN" b="1" dirty="0"/>
          </a:p>
          <a:p>
            <a:r>
              <a:rPr lang="en-IN" b="1" dirty="0" err="1">
                <a:effectLst/>
              </a:rPr>
              <a:t>F</a:t>
            </a:r>
            <a:r>
              <a:rPr lang="en-IN" b="1" dirty="0" err="1"/>
              <a:t>ä</a:t>
            </a:r>
            <a:r>
              <a:rPr lang="en-IN" b="1" dirty="0" err="1">
                <a:effectLst/>
              </a:rPr>
              <a:t>hr</a:t>
            </a:r>
            <a:r>
              <a:rPr lang="en-IN" b="1" dirty="0" err="1"/>
              <a:t>st</a:t>
            </a:r>
            <a:endParaRPr lang="en-IN" b="1" dirty="0"/>
          </a:p>
          <a:p>
            <a:r>
              <a:rPr lang="en-IN" b="1" dirty="0" err="1">
                <a:effectLst/>
              </a:rPr>
              <a:t>F</a:t>
            </a:r>
            <a:r>
              <a:rPr lang="en-IN" b="1" dirty="0" err="1"/>
              <a:t>ä</a:t>
            </a:r>
            <a:r>
              <a:rPr lang="en-IN" b="1" dirty="0" err="1">
                <a:effectLst/>
              </a:rPr>
              <a:t>hr</a:t>
            </a:r>
            <a:r>
              <a:rPr lang="en-IN" b="1" dirty="0" err="1"/>
              <a:t>t</a:t>
            </a:r>
            <a:endParaRPr lang="en-IN" b="1" dirty="0"/>
          </a:p>
          <a:p>
            <a:r>
              <a:rPr lang="en-IN" b="1" dirty="0" err="1">
                <a:effectLst/>
              </a:rPr>
              <a:t>Fahr</a:t>
            </a:r>
            <a:r>
              <a:rPr lang="en-IN" b="1" dirty="0" err="1"/>
              <a:t>en</a:t>
            </a:r>
            <a:endParaRPr lang="en-IN" b="1" dirty="0"/>
          </a:p>
          <a:p>
            <a:r>
              <a:rPr lang="en-IN" b="1" dirty="0" err="1">
                <a:effectLst/>
              </a:rPr>
              <a:t>Fahr</a:t>
            </a:r>
            <a:r>
              <a:rPr lang="en-IN" b="1" dirty="0" err="1"/>
              <a:t>t</a:t>
            </a:r>
            <a:endParaRPr lang="en-IN" b="1" dirty="0"/>
          </a:p>
          <a:p>
            <a:r>
              <a:rPr lang="en-IN" b="1" dirty="0" err="1">
                <a:effectLst/>
              </a:rPr>
              <a:t>fahr</a:t>
            </a:r>
            <a:r>
              <a:rPr lang="en-IN" b="1" dirty="0" err="1"/>
              <a:t>en</a:t>
            </a:r>
            <a:endParaRPr lang="en-US" altLang="en-US" dirty="0"/>
          </a:p>
        </p:txBody>
      </p:sp>
      <p:sp>
        <p:nvSpPr>
          <p:cNvPr id="24583" name="Slide Number Placeholder 6">
            <a:extLst>
              <a:ext uri="{FF2B5EF4-FFF2-40B4-BE49-F238E27FC236}">
                <a16:creationId xmlns:a16="http://schemas.microsoft.com/office/drawing/2014/main" id="{C5BFAAE4-3AFC-DE4C-9FA1-2E68DF922A6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0260B08-3B86-0E43-B375-708522EB8597}" type="slidenum">
              <a:rPr lang="en-US" altLang="en-US"/>
              <a:pPr/>
              <a:t>10</a:t>
            </a:fld>
            <a:endParaRPr lang="en-US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B57C9905-0B0E-FE48-BA4E-A3E1A2A3A06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A - Ä</a:t>
            </a:r>
            <a:br>
              <a:rPr lang="en-US" altLang="en-US"/>
            </a:br>
            <a:endParaRPr lang="en-US" altLang="en-US"/>
          </a:p>
        </p:txBody>
      </p:sp>
      <p:sp>
        <p:nvSpPr>
          <p:cNvPr id="17411" name="Text Placeholder 2">
            <a:extLst>
              <a:ext uri="{FF2B5EF4-FFF2-40B4-BE49-F238E27FC236}">
                <a16:creationId xmlns:a16="http://schemas.microsoft.com/office/drawing/2014/main" id="{40589BAD-9789-604F-84E2-82DF6CA5BD4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Personalpronomen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F7E8E4-CE46-CF49-84A8-B8F99EA20E1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Ich</a:t>
            </a:r>
            <a:endParaRPr lang="en-US" dirty="0"/>
          </a:p>
          <a:p>
            <a:pPr>
              <a:defRPr/>
            </a:pPr>
            <a:r>
              <a:rPr lang="en-US" dirty="0"/>
              <a:t>Du</a:t>
            </a:r>
          </a:p>
          <a:p>
            <a:pPr>
              <a:defRPr/>
            </a:pPr>
            <a:r>
              <a:rPr lang="en-US" dirty="0" err="1"/>
              <a:t>Er</a:t>
            </a:r>
            <a:r>
              <a:rPr lang="en-US" dirty="0"/>
              <a:t>/</a:t>
            </a: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es</a:t>
            </a:r>
            <a:endParaRPr lang="en-US" dirty="0"/>
          </a:p>
          <a:p>
            <a:pPr>
              <a:defRPr/>
            </a:pPr>
            <a:r>
              <a:rPr lang="en-US" dirty="0" err="1"/>
              <a:t>Wir</a:t>
            </a:r>
            <a:endParaRPr lang="en-US" dirty="0"/>
          </a:p>
          <a:p>
            <a:pPr>
              <a:defRPr/>
            </a:pPr>
            <a:r>
              <a:rPr lang="en-US" dirty="0" err="1"/>
              <a:t>Ihr</a:t>
            </a:r>
            <a:endParaRPr lang="en-US" dirty="0"/>
          </a:p>
          <a:p>
            <a:pPr>
              <a:defRPr/>
            </a:pP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sie</a:t>
            </a: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 marL="0" indent="0">
              <a:buNone/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17413" name="Text Placeholder 4">
            <a:extLst>
              <a:ext uri="{FF2B5EF4-FFF2-40B4-BE49-F238E27FC236}">
                <a16:creationId xmlns:a16="http://schemas.microsoft.com/office/drawing/2014/main" id="{9C88B56E-12C0-394C-A5C5-9AF1452D31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Verb : schlafen – to sleep </a:t>
            </a:r>
          </a:p>
        </p:txBody>
      </p:sp>
      <p:sp>
        <p:nvSpPr>
          <p:cNvPr id="17414" name="Content Placeholder 5">
            <a:extLst>
              <a:ext uri="{FF2B5EF4-FFF2-40B4-BE49-F238E27FC236}">
                <a16:creationId xmlns:a16="http://schemas.microsoft.com/office/drawing/2014/main" id="{968192A8-901D-484D-9BAC-707C5192358B}"/>
              </a:ext>
            </a:extLst>
          </p:cNvPr>
          <p:cNvSpPr>
            <a:spLocks noGrp="1"/>
          </p:cNvSpPr>
          <p:nvPr>
            <p:ph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 schlafe</a:t>
            </a:r>
          </a:p>
          <a:p>
            <a:r>
              <a:rPr lang="en-US" altLang="en-US"/>
              <a:t> schläfst</a:t>
            </a:r>
          </a:p>
          <a:p>
            <a:r>
              <a:rPr lang="en-US" altLang="en-US"/>
              <a:t> schläft</a:t>
            </a:r>
          </a:p>
          <a:p>
            <a:r>
              <a:rPr lang="en-US" altLang="en-US"/>
              <a:t> schlafen</a:t>
            </a:r>
          </a:p>
          <a:p>
            <a:r>
              <a:rPr lang="en-US" altLang="en-US"/>
              <a:t> schlaft</a:t>
            </a:r>
          </a:p>
          <a:p>
            <a:r>
              <a:rPr lang="en-US" altLang="en-US"/>
              <a:t> schlafen</a:t>
            </a:r>
          </a:p>
        </p:txBody>
      </p:sp>
      <p:sp>
        <p:nvSpPr>
          <p:cNvPr id="17415" name="Slide Number Placeholder 6">
            <a:extLst>
              <a:ext uri="{FF2B5EF4-FFF2-40B4-BE49-F238E27FC236}">
                <a16:creationId xmlns:a16="http://schemas.microsoft.com/office/drawing/2014/main" id="{FADFAF35-2845-4640-8FCB-07D9CC25BA7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97EC63D-9100-7047-AD1B-9CE8CA90CE78}" type="slidenum">
              <a:rPr lang="en-US" altLang="en-US"/>
              <a:pPr/>
              <a:t>11</a:t>
            </a:fld>
            <a:endParaRPr lang="en-US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B4501DDD-9139-8342-A083-F569B02B44D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A - Ä</a:t>
            </a:r>
          </a:p>
        </p:txBody>
      </p:sp>
      <p:sp>
        <p:nvSpPr>
          <p:cNvPr id="18435" name="Text Placeholder 2">
            <a:extLst>
              <a:ext uri="{FF2B5EF4-FFF2-40B4-BE49-F238E27FC236}">
                <a16:creationId xmlns:a16="http://schemas.microsoft.com/office/drawing/2014/main" id="{AF0B4AC1-FDF6-A34F-87DF-17530691BC8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Personalpronomen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7F39F6-AB06-2D43-9D5C-890365A8E61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Ich</a:t>
            </a:r>
            <a:endParaRPr lang="en-US" dirty="0"/>
          </a:p>
          <a:p>
            <a:pPr>
              <a:defRPr/>
            </a:pPr>
            <a:r>
              <a:rPr lang="en-US" dirty="0"/>
              <a:t>Du</a:t>
            </a:r>
          </a:p>
          <a:p>
            <a:pPr>
              <a:defRPr/>
            </a:pPr>
            <a:r>
              <a:rPr lang="en-US" dirty="0" err="1"/>
              <a:t>Er</a:t>
            </a:r>
            <a:r>
              <a:rPr lang="en-US" dirty="0"/>
              <a:t>/</a:t>
            </a: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es</a:t>
            </a:r>
            <a:endParaRPr lang="en-US" dirty="0"/>
          </a:p>
          <a:p>
            <a:pPr>
              <a:defRPr/>
            </a:pPr>
            <a:r>
              <a:rPr lang="en-US" dirty="0" err="1"/>
              <a:t>Wir</a:t>
            </a:r>
            <a:endParaRPr lang="en-US" dirty="0"/>
          </a:p>
          <a:p>
            <a:pPr>
              <a:defRPr/>
            </a:pPr>
            <a:r>
              <a:rPr lang="en-US" dirty="0" err="1"/>
              <a:t>Ihr</a:t>
            </a:r>
            <a:endParaRPr lang="en-US" dirty="0"/>
          </a:p>
          <a:p>
            <a:pPr>
              <a:defRPr/>
            </a:pP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sie</a:t>
            </a: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 marL="0" indent="0">
              <a:buNone/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18437" name="Text Placeholder 4">
            <a:extLst>
              <a:ext uri="{FF2B5EF4-FFF2-40B4-BE49-F238E27FC236}">
                <a16:creationId xmlns:a16="http://schemas.microsoft.com/office/drawing/2014/main" id="{A77262E5-6D84-F341-B88F-5055529D59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Laufen : to run</a:t>
            </a:r>
          </a:p>
        </p:txBody>
      </p:sp>
      <p:sp>
        <p:nvSpPr>
          <p:cNvPr id="18438" name="Content Placeholder 5">
            <a:extLst>
              <a:ext uri="{FF2B5EF4-FFF2-40B4-BE49-F238E27FC236}">
                <a16:creationId xmlns:a16="http://schemas.microsoft.com/office/drawing/2014/main" id="{3D7A3871-A835-864B-AF18-E80522B68782}"/>
              </a:ext>
            </a:extLst>
          </p:cNvPr>
          <p:cNvSpPr>
            <a:spLocks noGrp="1"/>
          </p:cNvSpPr>
          <p:nvPr>
            <p:ph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 laufe</a:t>
            </a:r>
          </a:p>
          <a:p>
            <a:r>
              <a:rPr lang="en-US" altLang="en-US"/>
              <a:t> läufst</a:t>
            </a:r>
          </a:p>
          <a:p>
            <a:r>
              <a:rPr lang="en-US" altLang="en-US"/>
              <a:t> läuft</a:t>
            </a:r>
          </a:p>
          <a:p>
            <a:r>
              <a:rPr lang="en-US" altLang="en-US"/>
              <a:t> laufen</a:t>
            </a:r>
          </a:p>
          <a:p>
            <a:r>
              <a:rPr lang="en-US" altLang="en-US"/>
              <a:t> lauft</a:t>
            </a:r>
          </a:p>
          <a:p>
            <a:r>
              <a:rPr lang="en-US" altLang="en-US"/>
              <a:t> laufen</a:t>
            </a:r>
          </a:p>
        </p:txBody>
      </p:sp>
      <p:sp>
        <p:nvSpPr>
          <p:cNvPr id="18439" name="Slide Number Placeholder 6">
            <a:extLst>
              <a:ext uri="{FF2B5EF4-FFF2-40B4-BE49-F238E27FC236}">
                <a16:creationId xmlns:a16="http://schemas.microsoft.com/office/drawing/2014/main" id="{82313653-8A1D-FC4F-9A2C-3FB0EE5926D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25BBD89-FDFC-A14D-AF97-C54F389C3FC8}" type="slidenum">
              <a:rPr lang="en-US" altLang="en-US"/>
              <a:pPr/>
              <a:t>12</a:t>
            </a:fld>
            <a:endParaRPr lang="en-US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B227FEAA-A488-E44C-8351-63FB6AACBAE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A - Ä</a:t>
            </a:r>
          </a:p>
        </p:txBody>
      </p:sp>
      <p:sp>
        <p:nvSpPr>
          <p:cNvPr id="20483" name="Text Placeholder 2">
            <a:extLst>
              <a:ext uri="{FF2B5EF4-FFF2-40B4-BE49-F238E27FC236}">
                <a16:creationId xmlns:a16="http://schemas.microsoft.com/office/drawing/2014/main" id="{71E94487-0F92-5F49-AEE3-688AABBBDA8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Personalpronomen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ADA9CF-6EF8-4148-9A8E-C136CF2F9A1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Ich</a:t>
            </a:r>
            <a:endParaRPr lang="en-US" dirty="0"/>
          </a:p>
          <a:p>
            <a:pPr>
              <a:defRPr/>
            </a:pPr>
            <a:r>
              <a:rPr lang="en-US" dirty="0"/>
              <a:t>Du</a:t>
            </a:r>
          </a:p>
          <a:p>
            <a:pPr>
              <a:defRPr/>
            </a:pPr>
            <a:r>
              <a:rPr lang="en-US" dirty="0" err="1"/>
              <a:t>Er</a:t>
            </a:r>
            <a:r>
              <a:rPr lang="en-US" dirty="0"/>
              <a:t>/</a:t>
            </a: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es</a:t>
            </a:r>
            <a:endParaRPr lang="en-US" dirty="0"/>
          </a:p>
          <a:p>
            <a:pPr>
              <a:defRPr/>
            </a:pPr>
            <a:r>
              <a:rPr lang="en-US" dirty="0" err="1"/>
              <a:t>Wir</a:t>
            </a:r>
            <a:endParaRPr lang="en-US" dirty="0"/>
          </a:p>
          <a:p>
            <a:pPr>
              <a:defRPr/>
            </a:pPr>
            <a:r>
              <a:rPr lang="en-US" dirty="0" err="1"/>
              <a:t>Ihr</a:t>
            </a:r>
            <a:endParaRPr lang="en-US" dirty="0"/>
          </a:p>
          <a:p>
            <a:pPr>
              <a:defRPr/>
            </a:pP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sie</a:t>
            </a: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 marL="0" indent="0">
              <a:buNone/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0485" name="Text Placeholder 4">
            <a:extLst>
              <a:ext uri="{FF2B5EF4-FFF2-40B4-BE49-F238E27FC236}">
                <a16:creationId xmlns:a16="http://schemas.microsoft.com/office/drawing/2014/main" id="{A44D3671-C5EC-D349-A43C-77734C1E94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Tragen : to carry sth./ to wear sth.</a:t>
            </a:r>
          </a:p>
        </p:txBody>
      </p:sp>
      <p:sp>
        <p:nvSpPr>
          <p:cNvPr id="20486" name="Content Placeholder 5">
            <a:extLst>
              <a:ext uri="{FF2B5EF4-FFF2-40B4-BE49-F238E27FC236}">
                <a16:creationId xmlns:a16="http://schemas.microsoft.com/office/drawing/2014/main" id="{12AEA367-C86E-B646-B006-1AEAB080C550}"/>
              </a:ext>
            </a:extLst>
          </p:cNvPr>
          <p:cNvSpPr>
            <a:spLocks noGrp="1"/>
          </p:cNvSpPr>
          <p:nvPr>
            <p:ph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IN" b="1" dirty="0" err="1">
                <a:effectLst/>
              </a:rPr>
              <a:t>Trag</a:t>
            </a:r>
            <a:r>
              <a:rPr lang="en-IN" b="1" dirty="0" err="1"/>
              <a:t>e</a:t>
            </a:r>
            <a:endParaRPr lang="en-IN" b="1" dirty="0"/>
          </a:p>
          <a:p>
            <a:r>
              <a:rPr lang="en-IN" b="1" dirty="0" err="1">
                <a:effectLst/>
              </a:rPr>
              <a:t>Tr</a:t>
            </a:r>
            <a:r>
              <a:rPr lang="en-IN" b="1" dirty="0" err="1"/>
              <a:t>ä</a:t>
            </a:r>
            <a:r>
              <a:rPr lang="en-IN" b="1" dirty="0" err="1">
                <a:effectLst/>
              </a:rPr>
              <a:t>g</a:t>
            </a:r>
            <a:r>
              <a:rPr lang="en-IN" b="1" dirty="0" err="1"/>
              <a:t>st</a:t>
            </a:r>
            <a:endParaRPr lang="en-IN" b="1" dirty="0"/>
          </a:p>
          <a:p>
            <a:r>
              <a:rPr lang="en-IN" b="1" dirty="0" err="1">
                <a:effectLst/>
              </a:rPr>
              <a:t>Tr</a:t>
            </a:r>
            <a:r>
              <a:rPr lang="en-IN" b="1" dirty="0" err="1"/>
              <a:t>ä</a:t>
            </a:r>
            <a:r>
              <a:rPr lang="en-IN" b="1" dirty="0" err="1">
                <a:effectLst/>
              </a:rPr>
              <a:t>g</a:t>
            </a:r>
            <a:r>
              <a:rPr lang="en-IN" b="1" dirty="0" err="1"/>
              <a:t>t</a:t>
            </a:r>
            <a:endParaRPr lang="en-IN" b="1" dirty="0"/>
          </a:p>
          <a:p>
            <a:r>
              <a:rPr lang="en-IN" b="1" dirty="0" err="1">
                <a:effectLst/>
              </a:rPr>
              <a:t>Trag</a:t>
            </a:r>
            <a:r>
              <a:rPr lang="en-IN" b="1" dirty="0" err="1"/>
              <a:t>en</a:t>
            </a:r>
            <a:endParaRPr lang="en-IN" b="1" dirty="0"/>
          </a:p>
          <a:p>
            <a:r>
              <a:rPr lang="en-IN" b="1" dirty="0" err="1">
                <a:effectLst/>
              </a:rPr>
              <a:t>Trag</a:t>
            </a:r>
            <a:r>
              <a:rPr lang="en-IN" b="1" dirty="0" err="1"/>
              <a:t>t</a:t>
            </a:r>
            <a:endParaRPr lang="en-IN" b="1" dirty="0"/>
          </a:p>
          <a:p>
            <a:r>
              <a:rPr lang="en-IN" b="1" dirty="0" err="1">
                <a:effectLst/>
              </a:rPr>
              <a:t>trag</a:t>
            </a:r>
            <a:r>
              <a:rPr lang="en-IN" b="1" dirty="0" err="1"/>
              <a:t>en</a:t>
            </a:r>
            <a:endParaRPr lang="en-US" altLang="en-US" dirty="0"/>
          </a:p>
        </p:txBody>
      </p:sp>
      <p:sp>
        <p:nvSpPr>
          <p:cNvPr id="20487" name="Slide Number Placeholder 6">
            <a:extLst>
              <a:ext uri="{FF2B5EF4-FFF2-40B4-BE49-F238E27FC236}">
                <a16:creationId xmlns:a16="http://schemas.microsoft.com/office/drawing/2014/main" id="{C15581A9-A5B7-1548-9F42-95963176EEB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5D0BEC9-C249-D641-8F92-2240AE6C0333}" type="slidenum">
              <a:rPr lang="en-US" altLang="en-US"/>
              <a:pPr/>
              <a:t>13</a:t>
            </a:fld>
            <a:endParaRPr lang="en-US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C2A44134-76E5-F448-BDF6-17E3DEDEAB1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A - Ä</a:t>
            </a:r>
          </a:p>
        </p:txBody>
      </p:sp>
      <p:sp>
        <p:nvSpPr>
          <p:cNvPr id="19459" name="Text Placeholder 2">
            <a:extLst>
              <a:ext uri="{FF2B5EF4-FFF2-40B4-BE49-F238E27FC236}">
                <a16:creationId xmlns:a16="http://schemas.microsoft.com/office/drawing/2014/main" id="{4777B5F0-CB66-FA47-97EC-F768C7F2D36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Personalpronomen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7B36F2-C6E9-1E4C-AF75-7A1F52A25C4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Ich</a:t>
            </a:r>
            <a:endParaRPr lang="en-US" dirty="0"/>
          </a:p>
          <a:p>
            <a:pPr>
              <a:defRPr/>
            </a:pPr>
            <a:r>
              <a:rPr lang="en-US" dirty="0"/>
              <a:t>Du</a:t>
            </a:r>
          </a:p>
          <a:p>
            <a:pPr>
              <a:defRPr/>
            </a:pPr>
            <a:r>
              <a:rPr lang="en-US" dirty="0" err="1"/>
              <a:t>Er</a:t>
            </a:r>
            <a:r>
              <a:rPr lang="en-US" dirty="0"/>
              <a:t>/</a:t>
            </a: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es</a:t>
            </a:r>
            <a:endParaRPr lang="en-US" dirty="0"/>
          </a:p>
          <a:p>
            <a:pPr>
              <a:defRPr/>
            </a:pPr>
            <a:r>
              <a:rPr lang="en-US" dirty="0" err="1"/>
              <a:t>Wir</a:t>
            </a:r>
            <a:endParaRPr lang="en-US" dirty="0"/>
          </a:p>
          <a:p>
            <a:pPr>
              <a:defRPr/>
            </a:pPr>
            <a:r>
              <a:rPr lang="en-US" dirty="0" err="1"/>
              <a:t>Ihr</a:t>
            </a:r>
            <a:endParaRPr lang="en-US" dirty="0"/>
          </a:p>
          <a:p>
            <a:pPr>
              <a:defRPr/>
            </a:pPr>
            <a:r>
              <a:rPr lang="en-US" dirty="0" err="1"/>
              <a:t>Sie</a:t>
            </a:r>
            <a:r>
              <a:rPr lang="en-US" dirty="0"/>
              <a:t>/</a:t>
            </a:r>
            <a:r>
              <a:rPr lang="en-US" dirty="0" err="1"/>
              <a:t>sie</a:t>
            </a: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 marL="0" indent="0">
              <a:buNone/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19461" name="Text Placeholder 4">
            <a:extLst>
              <a:ext uri="{FF2B5EF4-FFF2-40B4-BE49-F238E27FC236}">
                <a16:creationId xmlns:a16="http://schemas.microsoft.com/office/drawing/2014/main" id="{8CE16E9D-3923-C542-9B39-BC002F0654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Fangen : to start</a:t>
            </a:r>
          </a:p>
        </p:txBody>
      </p:sp>
      <p:sp>
        <p:nvSpPr>
          <p:cNvPr id="19462" name="Content Placeholder 5">
            <a:extLst>
              <a:ext uri="{FF2B5EF4-FFF2-40B4-BE49-F238E27FC236}">
                <a16:creationId xmlns:a16="http://schemas.microsoft.com/office/drawing/2014/main" id="{2C7D3543-1C99-1A48-8B77-008F1ACB3BD5}"/>
              </a:ext>
            </a:extLst>
          </p:cNvPr>
          <p:cNvSpPr>
            <a:spLocks noGrp="1"/>
          </p:cNvSpPr>
          <p:nvPr>
            <p:ph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IN" b="1" dirty="0" err="1">
                <a:effectLst/>
              </a:rPr>
              <a:t>Fang</a:t>
            </a:r>
            <a:r>
              <a:rPr lang="en-IN" b="1" dirty="0" err="1"/>
              <a:t>e</a:t>
            </a:r>
            <a:endParaRPr lang="en-IN" b="1" dirty="0"/>
          </a:p>
          <a:p>
            <a:r>
              <a:rPr lang="en-IN" b="1" dirty="0" err="1">
                <a:effectLst/>
              </a:rPr>
              <a:t>F</a:t>
            </a:r>
            <a:r>
              <a:rPr lang="en-IN" b="1" dirty="0" err="1"/>
              <a:t>ä</a:t>
            </a:r>
            <a:r>
              <a:rPr lang="en-IN" b="1" dirty="0" err="1">
                <a:effectLst/>
              </a:rPr>
              <a:t>ng</a:t>
            </a:r>
            <a:r>
              <a:rPr lang="en-IN" b="1" dirty="0" err="1"/>
              <a:t>st</a:t>
            </a:r>
            <a:endParaRPr lang="en-IN" b="1" dirty="0"/>
          </a:p>
          <a:p>
            <a:r>
              <a:rPr lang="en-IN" b="1" dirty="0" err="1">
                <a:effectLst/>
              </a:rPr>
              <a:t>F</a:t>
            </a:r>
            <a:r>
              <a:rPr lang="en-IN" b="1" dirty="0" err="1"/>
              <a:t>ä</a:t>
            </a:r>
            <a:r>
              <a:rPr lang="en-IN" b="1" dirty="0" err="1">
                <a:effectLst/>
              </a:rPr>
              <a:t>ng</a:t>
            </a:r>
            <a:r>
              <a:rPr lang="en-IN" b="1" dirty="0" err="1"/>
              <a:t>t</a:t>
            </a:r>
            <a:endParaRPr lang="en-IN" b="1" dirty="0"/>
          </a:p>
          <a:p>
            <a:r>
              <a:rPr lang="en-IN" b="1" dirty="0" err="1">
                <a:effectLst/>
              </a:rPr>
              <a:t>Fang</a:t>
            </a:r>
            <a:r>
              <a:rPr lang="en-IN" b="1" dirty="0" err="1"/>
              <a:t>en</a:t>
            </a:r>
            <a:endParaRPr lang="en-IN" b="1" dirty="0"/>
          </a:p>
          <a:p>
            <a:r>
              <a:rPr lang="en-IN" b="1" dirty="0" err="1">
                <a:effectLst/>
              </a:rPr>
              <a:t>Fang</a:t>
            </a:r>
            <a:r>
              <a:rPr lang="en-IN" b="1" dirty="0" err="1"/>
              <a:t>t</a:t>
            </a:r>
            <a:endParaRPr lang="en-IN" b="1" dirty="0"/>
          </a:p>
          <a:p>
            <a:r>
              <a:rPr lang="en-IN" b="1" dirty="0" err="1">
                <a:effectLst/>
              </a:rPr>
              <a:t>fang</a:t>
            </a:r>
            <a:r>
              <a:rPr lang="en-IN" b="1" dirty="0" err="1"/>
              <a:t>en</a:t>
            </a:r>
            <a:endParaRPr lang="en-US" altLang="en-US" dirty="0"/>
          </a:p>
        </p:txBody>
      </p:sp>
      <p:sp>
        <p:nvSpPr>
          <p:cNvPr id="19463" name="Slide Number Placeholder 6">
            <a:extLst>
              <a:ext uri="{FF2B5EF4-FFF2-40B4-BE49-F238E27FC236}">
                <a16:creationId xmlns:a16="http://schemas.microsoft.com/office/drawing/2014/main" id="{1CA25CB1-B32D-0B48-B124-C7F52EF9384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DF80501-5764-0740-9486-5BE091370B37}" type="slidenum">
              <a:rPr lang="en-US" altLang="en-US"/>
              <a:pPr/>
              <a:t>14</a:t>
            </a:fld>
            <a:endParaRPr lang="en-US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>
            <a:extLst>
              <a:ext uri="{FF2B5EF4-FFF2-40B4-BE49-F238E27FC236}">
                <a16:creationId xmlns:a16="http://schemas.microsoft.com/office/drawing/2014/main" id="{A9B7BD62-A524-6149-8045-800246B1736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267201" y="609600"/>
            <a:ext cx="4214813" cy="533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2800" b="1"/>
              <a:t>Artikel im Akkusativ</a:t>
            </a:r>
          </a:p>
        </p:txBody>
      </p:sp>
      <p:sp>
        <p:nvSpPr>
          <p:cNvPr id="16386" name="Text Placeholder 2">
            <a:extLst>
              <a:ext uri="{FF2B5EF4-FFF2-40B4-BE49-F238E27FC236}">
                <a16:creationId xmlns:a16="http://schemas.microsoft.com/office/drawing/2014/main" id="{70776CC7-FE9D-D948-85EF-56BBFCF5296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2133601" y="1828800"/>
            <a:ext cx="3090863" cy="533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dirty="0" err="1"/>
              <a:t>Bestimmt</a:t>
            </a:r>
            <a:endParaRPr lang="en-US" altLang="en-US" dirty="0"/>
          </a:p>
        </p:txBody>
      </p:sp>
      <p:sp>
        <p:nvSpPr>
          <p:cNvPr id="16387" name="Content Placeholder 3">
            <a:extLst>
              <a:ext uri="{FF2B5EF4-FFF2-40B4-BE49-F238E27FC236}">
                <a16:creationId xmlns:a16="http://schemas.microsoft.com/office/drawing/2014/main" id="{2886E917-A6FA-B04F-A526-D90DF6D038FE}"/>
              </a:ext>
            </a:extLst>
          </p:cNvPr>
          <p:cNvSpPr>
            <a:spLocks noGrp="1"/>
          </p:cNvSpPr>
          <p:nvPr>
            <p:ph sz="half" idx="2"/>
          </p:nvPr>
        </p:nvSpPr>
        <p:spPr bwMode="auto">
          <a:xfrm>
            <a:off x="2133601" y="2736851"/>
            <a:ext cx="3090863" cy="3305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lnSpcReduction="10000"/>
          </a:bodyPr>
          <a:lstStyle/>
          <a:p>
            <a:r>
              <a:rPr lang="en-US" altLang="en-US" dirty="0" err="1"/>
              <a:t>Maskulin</a:t>
            </a:r>
            <a:r>
              <a:rPr lang="en-US" altLang="en-US" dirty="0"/>
              <a:t> : </a:t>
            </a:r>
            <a:r>
              <a:rPr lang="en-US" altLang="en-US" b="1" dirty="0"/>
              <a:t>Den</a:t>
            </a:r>
          </a:p>
          <a:p>
            <a:endParaRPr lang="en-US" altLang="en-US" b="1" dirty="0"/>
          </a:p>
          <a:p>
            <a:r>
              <a:rPr lang="en-US" altLang="en-US" dirty="0" err="1"/>
              <a:t>Feminin</a:t>
            </a:r>
            <a:r>
              <a:rPr lang="en-US" altLang="en-US" dirty="0"/>
              <a:t> : </a:t>
            </a:r>
            <a:r>
              <a:rPr lang="en-US" altLang="en-US" b="1" dirty="0"/>
              <a:t>Die</a:t>
            </a:r>
          </a:p>
          <a:p>
            <a:endParaRPr lang="en-US" altLang="en-US" b="1" dirty="0"/>
          </a:p>
          <a:p>
            <a:r>
              <a:rPr lang="en-US" altLang="en-US" dirty="0"/>
              <a:t>Neutral : </a:t>
            </a:r>
            <a:r>
              <a:rPr lang="en-US" altLang="en-US" b="1" dirty="0"/>
              <a:t>Das </a:t>
            </a:r>
          </a:p>
          <a:p>
            <a:endParaRPr lang="en-US" altLang="en-US" b="1" dirty="0"/>
          </a:p>
          <a:p>
            <a:r>
              <a:rPr lang="en-US" altLang="en-US" dirty="0"/>
              <a:t>Plural : </a:t>
            </a:r>
            <a:r>
              <a:rPr lang="en-US" altLang="en-US" b="1" dirty="0"/>
              <a:t>Die </a:t>
            </a:r>
          </a:p>
        </p:txBody>
      </p:sp>
      <p:sp>
        <p:nvSpPr>
          <p:cNvPr id="16388" name="Text Placeholder 4">
            <a:extLst>
              <a:ext uri="{FF2B5EF4-FFF2-40B4-BE49-F238E27FC236}">
                <a16:creationId xmlns:a16="http://schemas.microsoft.com/office/drawing/2014/main" id="{5B3068AF-BD93-E44E-AF53-98A25A77EC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xfrm>
            <a:off x="5391151" y="2160588"/>
            <a:ext cx="3090863" cy="5762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Unbestimmt/Negativ</a:t>
            </a:r>
          </a:p>
        </p:txBody>
      </p:sp>
      <p:sp>
        <p:nvSpPr>
          <p:cNvPr id="16389" name="Content Placeholder 5">
            <a:extLst>
              <a:ext uri="{FF2B5EF4-FFF2-40B4-BE49-F238E27FC236}">
                <a16:creationId xmlns:a16="http://schemas.microsoft.com/office/drawing/2014/main" id="{7B0B0A4E-5F88-D54E-90E8-B8DE95913504}"/>
              </a:ext>
            </a:extLst>
          </p:cNvPr>
          <p:cNvSpPr>
            <a:spLocks noGrp="1"/>
          </p:cNvSpPr>
          <p:nvPr>
            <p:ph sz="quarter" idx="4"/>
          </p:nvPr>
        </p:nvSpPr>
        <p:spPr bwMode="auto">
          <a:xfrm>
            <a:off x="5391151" y="2736851"/>
            <a:ext cx="3090863" cy="3305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lnSpcReduction="10000"/>
          </a:bodyPr>
          <a:lstStyle/>
          <a:p>
            <a:r>
              <a:rPr lang="en-US" altLang="en-US"/>
              <a:t>Einen/Keinen</a:t>
            </a:r>
          </a:p>
          <a:p>
            <a:endParaRPr lang="en-US" altLang="en-US"/>
          </a:p>
          <a:p>
            <a:r>
              <a:rPr lang="en-US" altLang="en-US"/>
              <a:t>Eine/Keine</a:t>
            </a:r>
          </a:p>
          <a:p>
            <a:endParaRPr lang="en-US" altLang="en-US"/>
          </a:p>
          <a:p>
            <a:r>
              <a:rPr lang="en-US" altLang="en-US"/>
              <a:t>Ein/Kein</a:t>
            </a:r>
          </a:p>
          <a:p>
            <a:endParaRPr lang="en-US" altLang="en-US"/>
          </a:p>
          <a:p>
            <a:r>
              <a:rPr lang="en-US" altLang="en-US"/>
              <a:t>…/Keine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>
            <a:extLst>
              <a:ext uri="{FF2B5EF4-FFF2-40B4-BE49-F238E27FC236}">
                <a16:creationId xmlns:a16="http://schemas.microsoft.com/office/drawing/2014/main" id="{755ADCFE-4729-1E40-939C-C2515066849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886200" y="381000"/>
            <a:ext cx="60960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en-US" altLang="en-US" sz="2800" b="1"/>
              <a:t>Unterschied zwischen Nominativ und Akkusativ</a:t>
            </a:r>
          </a:p>
        </p:txBody>
      </p:sp>
      <p:sp>
        <p:nvSpPr>
          <p:cNvPr id="25602" name="Text Placeholder 2">
            <a:extLst>
              <a:ext uri="{FF2B5EF4-FFF2-40B4-BE49-F238E27FC236}">
                <a16:creationId xmlns:a16="http://schemas.microsoft.com/office/drawing/2014/main" id="{40426C7A-8D2E-D84D-BFFA-93689968FC0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2133601" y="1828800"/>
            <a:ext cx="3090863" cy="533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Nominativ : </a:t>
            </a:r>
          </a:p>
        </p:txBody>
      </p:sp>
      <p:sp>
        <p:nvSpPr>
          <p:cNvPr id="25603" name="Content Placeholder 3">
            <a:extLst>
              <a:ext uri="{FF2B5EF4-FFF2-40B4-BE49-F238E27FC236}">
                <a16:creationId xmlns:a16="http://schemas.microsoft.com/office/drawing/2014/main" id="{CB2FD689-118D-3F42-9D78-914BA144F7C8}"/>
              </a:ext>
            </a:extLst>
          </p:cNvPr>
          <p:cNvSpPr>
            <a:spLocks noGrp="1"/>
          </p:cNvSpPr>
          <p:nvPr>
            <p:ph sz="half" idx="2"/>
          </p:nvPr>
        </p:nvSpPr>
        <p:spPr bwMode="auto">
          <a:xfrm>
            <a:off x="2133601" y="2514601"/>
            <a:ext cx="3090863" cy="3527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2000"/>
              <a:t>Nominativ = bestimmte und nbestimmte Artikel</a:t>
            </a:r>
          </a:p>
          <a:p>
            <a:endParaRPr lang="en-US" altLang="en-US" sz="2000"/>
          </a:p>
          <a:p>
            <a:r>
              <a:rPr lang="en-US" altLang="en-US" sz="2000"/>
              <a:t>M : Der/Ein/Kein</a:t>
            </a:r>
          </a:p>
          <a:p>
            <a:r>
              <a:rPr lang="en-US" altLang="en-US" sz="2000"/>
              <a:t>F: Die/Eine/Keine</a:t>
            </a:r>
          </a:p>
          <a:p>
            <a:r>
              <a:rPr lang="en-US" altLang="en-US" sz="2000"/>
              <a:t>N : Das/Ein/Kein</a:t>
            </a:r>
          </a:p>
          <a:p>
            <a:r>
              <a:rPr lang="en-US" altLang="en-US" sz="2000"/>
              <a:t>Pl : Die/…../Keine</a:t>
            </a:r>
          </a:p>
        </p:txBody>
      </p:sp>
      <p:sp>
        <p:nvSpPr>
          <p:cNvPr id="25604" name="Text Placeholder 4">
            <a:extLst>
              <a:ext uri="{FF2B5EF4-FFF2-40B4-BE49-F238E27FC236}">
                <a16:creationId xmlns:a16="http://schemas.microsoft.com/office/drawing/2014/main" id="{7A30C3DA-C8D1-A548-83C4-EE33EB4D72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xfrm>
            <a:off x="5391151" y="1828800"/>
            <a:ext cx="3090863" cy="533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Akkusativ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E579E05-B966-BC45-99AD-935ED26D87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391151" y="2514601"/>
            <a:ext cx="3090863" cy="3527425"/>
          </a:xfrm>
        </p:spPr>
        <p:txBody>
          <a:bodyPr/>
          <a:lstStyle/>
          <a:p>
            <a:pPr>
              <a:defRPr/>
            </a:pPr>
            <a:r>
              <a:rPr lang="en-US" sz="2000" dirty="0" err="1"/>
              <a:t>Akkusativ</a:t>
            </a:r>
            <a:r>
              <a:rPr lang="en-US" sz="2000" dirty="0"/>
              <a:t> = </a:t>
            </a:r>
            <a:r>
              <a:rPr lang="en-US" sz="2000" dirty="0" err="1"/>
              <a:t>bestimmte</a:t>
            </a:r>
            <a:r>
              <a:rPr lang="en-US" sz="2000" dirty="0"/>
              <a:t> und </a:t>
            </a:r>
            <a:r>
              <a:rPr lang="en-US" sz="2000" dirty="0" err="1"/>
              <a:t>nbestimmte</a:t>
            </a:r>
            <a:r>
              <a:rPr lang="en-US" sz="2000" dirty="0"/>
              <a:t> </a:t>
            </a:r>
            <a:r>
              <a:rPr lang="en-US" sz="2000" dirty="0" err="1"/>
              <a:t>Artikel</a:t>
            </a:r>
            <a:endParaRPr lang="en-US" sz="2000" dirty="0"/>
          </a:p>
          <a:p>
            <a:pPr>
              <a:defRPr/>
            </a:pPr>
            <a:endParaRPr lang="en-US" sz="2000" dirty="0"/>
          </a:p>
          <a:p>
            <a:pPr>
              <a:defRPr/>
            </a:pPr>
            <a:r>
              <a:rPr lang="en-US" sz="2000" dirty="0"/>
              <a:t>M : Den/</a:t>
            </a:r>
            <a:r>
              <a:rPr lang="en-US" sz="2000" dirty="0" err="1"/>
              <a:t>Einen</a:t>
            </a:r>
            <a:r>
              <a:rPr lang="en-US" sz="2000" dirty="0"/>
              <a:t>/</a:t>
            </a:r>
            <a:r>
              <a:rPr lang="en-US" sz="2000" dirty="0" err="1"/>
              <a:t>Keinen</a:t>
            </a:r>
            <a:endParaRPr lang="en-US" sz="2000" dirty="0"/>
          </a:p>
          <a:p>
            <a:pPr>
              <a:defRPr/>
            </a:pPr>
            <a:r>
              <a:rPr lang="en-US" sz="2000" dirty="0"/>
              <a:t>F: Die/</a:t>
            </a:r>
            <a:r>
              <a:rPr lang="en-US" sz="2000" dirty="0" err="1"/>
              <a:t>Eine</a:t>
            </a:r>
            <a:r>
              <a:rPr lang="en-US" sz="2000" dirty="0"/>
              <a:t>/</a:t>
            </a:r>
            <a:r>
              <a:rPr lang="en-US" sz="2000" dirty="0" err="1"/>
              <a:t>Keine</a:t>
            </a:r>
            <a:endParaRPr lang="en-US" sz="2000" dirty="0"/>
          </a:p>
          <a:p>
            <a:pPr>
              <a:defRPr/>
            </a:pPr>
            <a:r>
              <a:rPr lang="en-US" sz="2000" dirty="0"/>
              <a:t>N : Das/</a:t>
            </a:r>
            <a:r>
              <a:rPr lang="en-US" sz="2000" dirty="0" err="1"/>
              <a:t>Ein</a:t>
            </a:r>
            <a:r>
              <a:rPr lang="en-US" sz="2000" dirty="0"/>
              <a:t>/</a:t>
            </a:r>
            <a:r>
              <a:rPr lang="en-US" sz="2000" dirty="0" err="1"/>
              <a:t>Kein</a:t>
            </a:r>
            <a:endParaRPr lang="en-US" sz="2000" dirty="0"/>
          </a:p>
          <a:p>
            <a:pPr>
              <a:defRPr/>
            </a:pPr>
            <a:r>
              <a:rPr lang="en-US" sz="2000" dirty="0"/>
              <a:t>Pl : Die/…../</a:t>
            </a:r>
            <a:r>
              <a:rPr lang="en-US" sz="2000" dirty="0" err="1"/>
              <a:t>Keine</a:t>
            </a:r>
            <a:endParaRPr lang="en-US" sz="2000" dirty="0"/>
          </a:p>
          <a:p>
            <a:pPr marL="0" indent="0">
              <a:buNone/>
              <a:defRPr/>
            </a:pPr>
            <a:r>
              <a:rPr lang="en-US" sz="2000" dirty="0"/>
              <a:t>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>
            <a:extLst>
              <a:ext uri="{FF2B5EF4-FFF2-40B4-BE49-F238E27FC236}">
                <a16:creationId xmlns:a16="http://schemas.microsoft.com/office/drawing/2014/main" id="{8FE608D9-48EC-2A49-8052-52C7E070801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2800" b="1"/>
              <a:t>Personalpronomen </a:t>
            </a:r>
            <a:br>
              <a:rPr lang="en-US" altLang="en-US" sz="2800" b="1"/>
            </a:br>
            <a:r>
              <a:rPr lang="en-US" altLang="en-US" sz="2800" b="1"/>
              <a:t>im Akkusativ</a:t>
            </a:r>
          </a:p>
        </p:txBody>
      </p:sp>
      <p:sp>
        <p:nvSpPr>
          <p:cNvPr id="27650" name="Content Placeholder 2">
            <a:extLst>
              <a:ext uri="{FF2B5EF4-FFF2-40B4-BE49-F238E27FC236}">
                <a16:creationId xmlns:a16="http://schemas.microsoft.com/office/drawing/2014/main" id="{0883A9EA-639C-3E48-A90A-6DE66389096F}"/>
              </a:ext>
            </a:extLst>
          </p:cNvPr>
          <p:cNvSpPr>
            <a:spLocks noGrp="1"/>
          </p:cNvSpPr>
          <p:nvPr>
            <p:ph idx="1"/>
          </p:nvPr>
        </p:nvSpPr>
        <p:spPr bwMode="auto">
          <a:xfrm>
            <a:off x="2133601" y="2286000"/>
            <a:ext cx="6348413" cy="38814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2400"/>
              <a:t>Mich</a:t>
            </a:r>
          </a:p>
          <a:p>
            <a:r>
              <a:rPr lang="en-US" altLang="en-US" sz="2400"/>
              <a:t>Dich</a:t>
            </a:r>
          </a:p>
          <a:p>
            <a:r>
              <a:rPr lang="en-US" altLang="en-US" sz="2400"/>
              <a:t>Ihn/sie/es</a:t>
            </a:r>
          </a:p>
          <a:p>
            <a:r>
              <a:rPr lang="en-US" altLang="en-US" sz="2400"/>
              <a:t>Uns</a:t>
            </a:r>
          </a:p>
          <a:p>
            <a:r>
              <a:rPr lang="en-US" altLang="en-US" sz="2400"/>
              <a:t>Euch</a:t>
            </a:r>
          </a:p>
          <a:p>
            <a:r>
              <a:rPr lang="en-US" altLang="en-US" sz="2400"/>
              <a:t>Sie/sie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BF30221-B9A5-1E43-9E29-6AAC762C4DD4}"/>
              </a:ext>
            </a:extLst>
          </p:cNvPr>
          <p:cNvGraphicFramePr>
            <a:graphicFrameLocks noGrp="1"/>
          </p:cNvGraphicFramePr>
          <p:nvPr/>
        </p:nvGraphicFramePr>
        <p:xfrm>
          <a:off x="2133600" y="2057400"/>
          <a:ext cx="6348414" cy="4110038"/>
        </p:xfrm>
        <a:graphic>
          <a:graphicData uri="http://schemas.openxmlformats.org/drawingml/2006/table">
            <a:tbl>
              <a:tblPr/>
              <a:tblGrid>
                <a:gridCol w="2116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61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61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7574">
                <a:tc>
                  <a:txBody>
                    <a:bodyPr/>
                    <a:lstStyle/>
                    <a:p>
                      <a:pPr fontAlgn="t"/>
                      <a:br>
                        <a:rPr lang="en-US" sz="1800" b="1" dirty="0">
                          <a:solidFill>
                            <a:srgbClr val="000000"/>
                          </a:solidFill>
                          <a:effectLst/>
                        </a:rPr>
                      </a:br>
                      <a:endParaRPr lang="en-US" sz="1800" dirty="0">
                        <a:effectLst/>
                      </a:endParaRP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</a:rPr>
                        <a:t>singular</a:t>
                      </a:r>
                      <a:endParaRPr lang="en-US" sz="1800" dirty="0">
                        <a:effectLst/>
                      </a:endParaRPr>
                    </a:p>
                    <a:p>
                      <a:pPr fontAlgn="t"/>
                      <a:endParaRPr lang="en-US" sz="1800" dirty="0">
                        <a:effectLst/>
                      </a:endParaRP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</a:rPr>
                        <a:t>plural</a:t>
                      </a:r>
                      <a:endParaRPr lang="en-US" sz="1800" dirty="0">
                        <a:effectLst/>
                      </a:endParaRPr>
                    </a:p>
                    <a:p>
                      <a:endParaRPr lang="en-US" sz="1800" dirty="0"/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329">
                <a:tc>
                  <a:txBody>
                    <a:bodyPr/>
                    <a:lstStyle/>
                    <a:p>
                      <a:pPr fontAlgn="t"/>
                      <a:r>
                        <a:rPr lang="en-US" sz="1800" i="1">
                          <a:effectLst/>
                        </a:rPr>
                        <a:t>1st person</a:t>
                      </a:r>
                      <a:endParaRPr lang="en-US" sz="1800">
                        <a:effectLst/>
                      </a:endParaRP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800" b="1" dirty="0" err="1">
                          <a:solidFill>
                            <a:srgbClr val="0057D1"/>
                          </a:solidFill>
                          <a:effectLst/>
                        </a:rPr>
                        <a:t>mich</a:t>
                      </a:r>
                      <a:r>
                        <a:rPr lang="en-US" sz="1800" dirty="0">
                          <a:effectLst/>
                        </a:rPr>
                        <a:t> (me)</a:t>
                      </a: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800" b="1" dirty="0" err="1">
                          <a:solidFill>
                            <a:srgbClr val="0057D1"/>
                          </a:solidFill>
                          <a:effectLst/>
                        </a:rPr>
                        <a:t>uns</a:t>
                      </a:r>
                      <a:r>
                        <a:rPr lang="en-US" sz="1800" dirty="0">
                          <a:effectLst/>
                        </a:rPr>
                        <a:t> (us)</a:t>
                      </a: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329">
                <a:tc>
                  <a:txBody>
                    <a:bodyPr/>
                    <a:lstStyle/>
                    <a:p>
                      <a:pPr fontAlgn="t"/>
                      <a:r>
                        <a:rPr lang="en-US" sz="1800" i="1">
                          <a:effectLst/>
                        </a:rPr>
                        <a:t>2nd person</a:t>
                      </a:r>
                      <a:endParaRPr lang="en-US" sz="1800">
                        <a:effectLst/>
                      </a:endParaRP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800" b="1">
                          <a:solidFill>
                            <a:srgbClr val="0057D1"/>
                          </a:solidFill>
                          <a:effectLst/>
                        </a:rPr>
                        <a:t>dich</a:t>
                      </a:r>
                      <a:r>
                        <a:rPr lang="en-US" sz="1800">
                          <a:effectLst/>
                        </a:rPr>
                        <a:t> (you)</a:t>
                      </a: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800" b="1" dirty="0" err="1">
                          <a:solidFill>
                            <a:srgbClr val="0057D1"/>
                          </a:solidFill>
                          <a:effectLst/>
                        </a:rPr>
                        <a:t>euch</a:t>
                      </a:r>
                      <a:r>
                        <a:rPr lang="en-US" sz="1800" dirty="0">
                          <a:effectLst/>
                        </a:rPr>
                        <a:t> (y'all)</a:t>
                      </a: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7574">
                <a:tc>
                  <a:txBody>
                    <a:bodyPr/>
                    <a:lstStyle/>
                    <a:p>
                      <a:pPr fontAlgn="t"/>
                      <a:r>
                        <a:rPr lang="en-US" sz="1800" i="1" dirty="0">
                          <a:effectLst/>
                        </a:rPr>
                        <a:t>3rd person masculine</a:t>
                      </a:r>
                      <a:endParaRPr lang="en-US" sz="1800" dirty="0">
                        <a:effectLst/>
                      </a:endParaRP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800" b="1" dirty="0" err="1">
                          <a:solidFill>
                            <a:srgbClr val="0057D1"/>
                          </a:solidFill>
                          <a:effectLst/>
                        </a:rPr>
                        <a:t>ihn</a:t>
                      </a:r>
                      <a:r>
                        <a:rPr lang="en-US" sz="1800" dirty="0">
                          <a:effectLst/>
                        </a:rPr>
                        <a:t> (him)</a:t>
                      </a: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n-US" sz="1800">
                        <a:effectLst/>
                      </a:endParaRP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7574">
                <a:tc>
                  <a:txBody>
                    <a:bodyPr/>
                    <a:lstStyle/>
                    <a:p>
                      <a:pPr fontAlgn="t"/>
                      <a:r>
                        <a:rPr lang="en-US" sz="1800" i="1">
                          <a:effectLst/>
                        </a:rPr>
                        <a:t>3rd person feminine</a:t>
                      </a:r>
                      <a:endParaRPr lang="en-US" sz="1800">
                        <a:effectLst/>
                      </a:endParaRP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800" b="1">
                          <a:solidFill>
                            <a:srgbClr val="0057D1"/>
                          </a:solidFill>
                          <a:effectLst/>
                        </a:rPr>
                        <a:t>sie</a:t>
                      </a:r>
                      <a:r>
                        <a:rPr lang="en-US" sz="1800">
                          <a:effectLst/>
                        </a:rPr>
                        <a:t> (her)</a:t>
                      </a: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800" b="1" dirty="0" err="1">
                          <a:solidFill>
                            <a:srgbClr val="0057D1"/>
                          </a:solidFill>
                          <a:effectLst/>
                        </a:rPr>
                        <a:t>sie</a:t>
                      </a:r>
                      <a:r>
                        <a:rPr lang="en-US" sz="1800" dirty="0">
                          <a:effectLst/>
                        </a:rPr>
                        <a:t> (them)</a:t>
                      </a: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329">
                <a:tc>
                  <a:txBody>
                    <a:bodyPr/>
                    <a:lstStyle/>
                    <a:p>
                      <a:pPr fontAlgn="t"/>
                      <a:r>
                        <a:rPr lang="en-US" sz="1800" i="1">
                          <a:effectLst/>
                        </a:rPr>
                        <a:t>3rd person neuter</a:t>
                      </a:r>
                      <a:endParaRPr lang="en-US" sz="1800">
                        <a:effectLst/>
                      </a:endParaRP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800" b="1">
                          <a:solidFill>
                            <a:srgbClr val="0057D1"/>
                          </a:solidFill>
                          <a:effectLst/>
                        </a:rPr>
                        <a:t>es</a:t>
                      </a:r>
                      <a:r>
                        <a:rPr lang="en-US" sz="1800">
                          <a:effectLst/>
                        </a:rPr>
                        <a:t> (it)</a:t>
                      </a: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n-US" sz="1800">
                        <a:effectLst/>
                      </a:endParaRP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329">
                <a:tc>
                  <a:txBody>
                    <a:bodyPr/>
                    <a:lstStyle/>
                    <a:p>
                      <a:pPr fontAlgn="t"/>
                      <a:r>
                        <a:rPr lang="en-US" sz="1800" i="1">
                          <a:effectLst/>
                        </a:rPr>
                        <a:t>formal</a:t>
                      </a:r>
                      <a:endParaRPr lang="en-US" sz="1800">
                        <a:effectLst/>
                      </a:endParaRP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US" sz="1800" b="1" dirty="0" err="1">
                          <a:solidFill>
                            <a:srgbClr val="0057D1"/>
                          </a:solidFill>
                          <a:effectLst/>
                        </a:rPr>
                        <a:t>Sie</a:t>
                      </a:r>
                      <a:r>
                        <a:rPr lang="en-US" sz="1800" dirty="0">
                          <a:effectLst/>
                        </a:rPr>
                        <a:t> (you)</a:t>
                      </a:r>
                    </a:p>
                  </a:txBody>
                  <a:tcPr>
                    <a:lnL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AC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>
            <a:extLst>
              <a:ext uri="{FF2B5EF4-FFF2-40B4-BE49-F238E27FC236}">
                <a16:creationId xmlns:a16="http://schemas.microsoft.com/office/drawing/2014/main" id="{D24B27BE-0A4B-914F-A23B-4D5CC275DA5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733800" y="457200"/>
            <a:ext cx="6553200" cy="121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/>
              <a:t>Personalpronomen im Nominativ und Akkusativ</a:t>
            </a:r>
          </a:p>
        </p:txBody>
      </p:sp>
      <p:sp>
        <p:nvSpPr>
          <p:cNvPr id="28674" name="Text Placeholder 2">
            <a:extLst>
              <a:ext uri="{FF2B5EF4-FFF2-40B4-BE49-F238E27FC236}">
                <a16:creationId xmlns:a16="http://schemas.microsoft.com/office/drawing/2014/main" id="{2994821B-D3EC-9040-930C-E6B76B90283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2133601" y="2160588"/>
            <a:ext cx="3090863" cy="5762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Nominativ</a:t>
            </a:r>
          </a:p>
        </p:txBody>
      </p:sp>
      <p:sp>
        <p:nvSpPr>
          <p:cNvPr id="28675" name="Content Placeholder 3">
            <a:extLst>
              <a:ext uri="{FF2B5EF4-FFF2-40B4-BE49-F238E27FC236}">
                <a16:creationId xmlns:a16="http://schemas.microsoft.com/office/drawing/2014/main" id="{9E9FF8E4-E3DE-2540-B8FC-7EE5749E3E2F}"/>
              </a:ext>
            </a:extLst>
          </p:cNvPr>
          <p:cNvSpPr>
            <a:spLocks noGrp="1"/>
          </p:cNvSpPr>
          <p:nvPr>
            <p:ph sz="half" idx="2"/>
          </p:nvPr>
        </p:nvSpPr>
        <p:spPr bwMode="auto">
          <a:xfrm>
            <a:off x="2133601" y="2736851"/>
            <a:ext cx="3090863" cy="3305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dirty="0"/>
              <a:t>Ich </a:t>
            </a:r>
          </a:p>
          <a:p>
            <a:r>
              <a:rPr lang="en-US" altLang="en-US" dirty="0"/>
              <a:t>Du</a:t>
            </a:r>
          </a:p>
          <a:p>
            <a:r>
              <a:rPr lang="en-US" altLang="en-US" dirty="0"/>
              <a:t>Er/</a:t>
            </a:r>
            <a:r>
              <a:rPr lang="en-US" altLang="en-US" dirty="0" err="1"/>
              <a:t>sie</a:t>
            </a:r>
            <a:r>
              <a:rPr lang="en-US" altLang="en-US" dirty="0"/>
              <a:t>/es</a:t>
            </a:r>
          </a:p>
          <a:p>
            <a:r>
              <a:rPr lang="en-US" altLang="en-US" dirty="0" err="1"/>
              <a:t>Wir</a:t>
            </a:r>
            <a:r>
              <a:rPr lang="en-US" altLang="en-US" dirty="0"/>
              <a:t> </a:t>
            </a:r>
          </a:p>
          <a:p>
            <a:r>
              <a:rPr lang="en-US" altLang="en-US" dirty="0" err="1"/>
              <a:t>Ihr</a:t>
            </a:r>
            <a:endParaRPr lang="en-US" altLang="en-US" dirty="0"/>
          </a:p>
          <a:p>
            <a:r>
              <a:rPr lang="en-US" altLang="en-US" dirty="0"/>
              <a:t>Sie/</a:t>
            </a:r>
            <a:r>
              <a:rPr lang="en-US" altLang="en-US" dirty="0" err="1"/>
              <a:t>sie</a:t>
            </a:r>
            <a:endParaRPr lang="en-US" altLang="en-US" dirty="0"/>
          </a:p>
        </p:txBody>
      </p:sp>
      <p:sp>
        <p:nvSpPr>
          <p:cNvPr id="28676" name="Text Placeholder 4">
            <a:extLst>
              <a:ext uri="{FF2B5EF4-FFF2-40B4-BE49-F238E27FC236}">
                <a16:creationId xmlns:a16="http://schemas.microsoft.com/office/drawing/2014/main" id="{EEC1918B-E620-6C4E-AB17-3240ABBA27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xfrm>
            <a:off x="5391151" y="2160588"/>
            <a:ext cx="3090863" cy="5762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Akkusativ</a:t>
            </a:r>
          </a:p>
        </p:txBody>
      </p:sp>
      <p:sp>
        <p:nvSpPr>
          <p:cNvPr id="28677" name="Content Placeholder 5">
            <a:extLst>
              <a:ext uri="{FF2B5EF4-FFF2-40B4-BE49-F238E27FC236}">
                <a16:creationId xmlns:a16="http://schemas.microsoft.com/office/drawing/2014/main" id="{9C541DFC-D869-BB4D-B8FC-90E7017A9139}"/>
              </a:ext>
            </a:extLst>
          </p:cNvPr>
          <p:cNvSpPr>
            <a:spLocks noGrp="1"/>
          </p:cNvSpPr>
          <p:nvPr>
            <p:ph sz="quarter" idx="4"/>
          </p:nvPr>
        </p:nvSpPr>
        <p:spPr bwMode="auto">
          <a:xfrm>
            <a:off x="5391151" y="2736851"/>
            <a:ext cx="3090863" cy="3305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dirty="0" err="1"/>
              <a:t>Mich</a:t>
            </a:r>
            <a:endParaRPr lang="en-US" altLang="en-US" dirty="0"/>
          </a:p>
          <a:p>
            <a:r>
              <a:rPr lang="en-US" altLang="en-US" dirty="0"/>
              <a:t>Dich</a:t>
            </a:r>
          </a:p>
          <a:p>
            <a:r>
              <a:rPr lang="en-US" altLang="en-US" dirty="0" err="1"/>
              <a:t>Ihn</a:t>
            </a:r>
            <a:r>
              <a:rPr lang="en-US" altLang="en-US" dirty="0"/>
              <a:t>/</a:t>
            </a:r>
            <a:r>
              <a:rPr lang="en-US" altLang="en-US" dirty="0" err="1"/>
              <a:t>sie</a:t>
            </a:r>
            <a:r>
              <a:rPr lang="en-US" altLang="en-US" dirty="0"/>
              <a:t>/es</a:t>
            </a:r>
          </a:p>
          <a:p>
            <a:r>
              <a:rPr lang="en-US" altLang="en-US" dirty="0" err="1"/>
              <a:t>Uns</a:t>
            </a:r>
            <a:endParaRPr lang="en-US" altLang="en-US" dirty="0"/>
          </a:p>
          <a:p>
            <a:r>
              <a:rPr lang="en-US" altLang="en-US" dirty="0" err="1"/>
              <a:t>Euch</a:t>
            </a:r>
            <a:endParaRPr lang="en-US" altLang="en-US" dirty="0"/>
          </a:p>
          <a:p>
            <a:r>
              <a:rPr lang="en-US" altLang="en-US" dirty="0"/>
              <a:t>Sie/</a:t>
            </a:r>
            <a:r>
              <a:rPr lang="en-US" altLang="en-US" dirty="0" err="1"/>
              <a:t>sie</a:t>
            </a:r>
            <a:endParaRPr lang="en-US" altLang="en-US" dirty="0"/>
          </a:p>
          <a:p>
            <a:endParaRPr lang="en-US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>
            <a:extLst>
              <a:ext uri="{FF2B5EF4-FFF2-40B4-BE49-F238E27FC236}">
                <a16:creationId xmlns:a16="http://schemas.microsoft.com/office/drawing/2014/main" id="{6B1C1989-A1B7-3D49-ACC2-A16159B55DA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2133601" y="381000"/>
            <a:ext cx="6348413" cy="1549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2800" b="1"/>
              <a:t>Possessivpronomen </a:t>
            </a:r>
            <a:br>
              <a:rPr lang="en-US" altLang="en-US" sz="2800" b="1"/>
            </a:br>
            <a:r>
              <a:rPr lang="en-US" altLang="en-US" sz="2800" b="1"/>
              <a:t>im Akkusativ</a:t>
            </a:r>
          </a:p>
        </p:txBody>
      </p:sp>
      <p:sp>
        <p:nvSpPr>
          <p:cNvPr id="37890" name="Text Placeholder 2">
            <a:extLst>
              <a:ext uri="{FF2B5EF4-FFF2-40B4-BE49-F238E27FC236}">
                <a16:creationId xmlns:a16="http://schemas.microsoft.com/office/drawing/2014/main" id="{9DB24BB1-282E-7141-BACE-213EEBA31A4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441372" y="2160588"/>
            <a:ext cx="3090863" cy="5762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Maskulin</a:t>
            </a:r>
          </a:p>
        </p:txBody>
      </p:sp>
      <p:sp>
        <p:nvSpPr>
          <p:cNvPr id="37891" name="Content Placeholder 3">
            <a:extLst>
              <a:ext uri="{FF2B5EF4-FFF2-40B4-BE49-F238E27FC236}">
                <a16:creationId xmlns:a16="http://schemas.microsoft.com/office/drawing/2014/main" id="{20DBFEDB-E653-B748-8048-4FD7BDD7413C}"/>
              </a:ext>
            </a:extLst>
          </p:cNvPr>
          <p:cNvSpPr>
            <a:spLocks noGrp="1"/>
          </p:cNvSpPr>
          <p:nvPr>
            <p:ph sz="half" idx="2"/>
          </p:nvPr>
        </p:nvSpPr>
        <p:spPr bwMode="auto">
          <a:xfrm>
            <a:off x="4441372" y="2736851"/>
            <a:ext cx="3090863" cy="3305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lnSpcReduction="10000"/>
          </a:bodyPr>
          <a:lstStyle/>
          <a:p>
            <a:r>
              <a:rPr lang="en-US" altLang="en-US" dirty="0" err="1"/>
              <a:t>Meinen</a:t>
            </a:r>
            <a:endParaRPr lang="en-US" altLang="en-US" dirty="0"/>
          </a:p>
          <a:p>
            <a:r>
              <a:rPr lang="en-US" altLang="en-US" dirty="0" err="1"/>
              <a:t>Deinen</a:t>
            </a:r>
            <a:endParaRPr lang="en-US" altLang="en-US" dirty="0"/>
          </a:p>
          <a:p>
            <a:r>
              <a:rPr lang="en-US" altLang="en-US" dirty="0" err="1"/>
              <a:t>Seinen</a:t>
            </a:r>
            <a:r>
              <a:rPr lang="en-US" altLang="en-US" dirty="0"/>
              <a:t>/</a:t>
            </a:r>
            <a:r>
              <a:rPr lang="en-US" altLang="en-US" dirty="0" err="1"/>
              <a:t>ihren</a:t>
            </a:r>
            <a:r>
              <a:rPr lang="en-US" altLang="en-US" dirty="0"/>
              <a:t>/</a:t>
            </a:r>
            <a:r>
              <a:rPr lang="en-US" altLang="en-US" dirty="0" err="1"/>
              <a:t>seinen</a:t>
            </a:r>
            <a:endParaRPr lang="en-US" altLang="en-US" dirty="0"/>
          </a:p>
          <a:p>
            <a:r>
              <a:rPr lang="en-US" altLang="en-US" dirty="0" err="1"/>
              <a:t>Unseren</a:t>
            </a:r>
            <a:endParaRPr lang="en-US" altLang="en-US" dirty="0"/>
          </a:p>
          <a:p>
            <a:r>
              <a:rPr lang="en-US" altLang="en-US" dirty="0" err="1"/>
              <a:t>Eueren</a:t>
            </a:r>
            <a:endParaRPr lang="en-US" altLang="en-US" dirty="0"/>
          </a:p>
          <a:p>
            <a:r>
              <a:rPr lang="en-US" altLang="en-US" dirty="0" err="1"/>
              <a:t>Ihren</a:t>
            </a:r>
            <a:r>
              <a:rPr lang="en-US" altLang="en-US" dirty="0"/>
              <a:t>/</a:t>
            </a:r>
            <a:r>
              <a:rPr lang="en-US" altLang="en-US" dirty="0" err="1"/>
              <a:t>ihren</a:t>
            </a:r>
            <a:endParaRPr lang="en-US" altLang="en-US" dirty="0"/>
          </a:p>
        </p:txBody>
      </p:sp>
      <p:sp>
        <p:nvSpPr>
          <p:cNvPr id="37892" name="Text Placeholder 4">
            <a:extLst>
              <a:ext uri="{FF2B5EF4-FFF2-40B4-BE49-F238E27FC236}">
                <a16:creationId xmlns:a16="http://schemas.microsoft.com/office/drawing/2014/main" id="{722B3CF7-427C-3E40-BB21-5A94190570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xfrm>
            <a:off x="7260772" y="1930400"/>
            <a:ext cx="3529013" cy="806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/>
              <a:t>Neutral/ Feminin/ Plural</a:t>
            </a:r>
          </a:p>
        </p:txBody>
      </p:sp>
      <p:sp>
        <p:nvSpPr>
          <p:cNvPr id="37893" name="Content Placeholder 5">
            <a:extLst>
              <a:ext uri="{FF2B5EF4-FFF2-40B4-BE49-F238E27FC236}">
                <a16:creationId xmlns:a16="http://schemas.microsoft.com/office/drawing/2014/main" id="{2EEF40BE-E258-AD4B-9354-D14E4935B339}"/>
              </a:ext>
            </a:extLst>
          </p:cNvPr>
          <p:cNvSpPr>
            <a:spLocks noGrp="1"/>
          </p:cNvSpPr>
          <p:nvPr>
            <p:ph sz="quarter" idx="4"/>
          </p:nvPr>
        </p:nvSpPr>
        <p:spPr bwMode="auto">
          <a:xfrm>
            <a:off x="7698922" y="2736851"/>
            <a:ext cx="3090863" cy="3305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lnSpcReduction="10000"/>
          </a:bodyPr>
          <a:lstStyle/>
          <a:p>
            <a:r>
              <a:rPr lang="en-US" altLang="en-US" dirty="0"/>
              <a:t>Mein / </a:t>
            </a:r>
            <a:r>
              <a:rPr lang="en-US" altLang="en-US" dirty="0" err="1"/>
              <a:t>meine</a:t>
            </a:r>
            <a:endParaRPr lang="en-US" altLang="en-US" dirty="0"/>
          </a:p>
          <a:p>
            <a:r>
              <a:rPr lang="en-US" altLang="en-US" dirty="0"/>
              <a:t>Dein/ </a:t>
            </a:r>
            <a:r>
              <a:rPr lang="en-US" altLang="en-US" dirty="0" err="1"/>
              <a:t>deine</a:t>
            </a:r>
            <a:endParaRPr lang="en-US" altLang="en-US" dirty="0"/>
          </a:p>
          <a:p>
            <a:r>
              <a:rPr lang="en-US" altLang="en-US" dirty="0"/>
              <a:t>Sein-</a:t>
            </a:r>
            <a:r>
              <a:rPr lang="en-US" altLang="en-US" dirty="0" err="1"/>
              <a:t>ihr</a:t>
            </a:r>
            <a:r>
              <a:rPr lang="en-US" altLang="en-US" dirty="0"/>
              <a:t> / seine-</a:t>
            </a:r>
            <a:r>
              <a:rPr lang="en-US" altLang="en-US" dirty="0" err="1"/>
              <a:t>ihre</a:t>
            </a:r>
            <a:endParaRPr lang="en-US" altLang="en-US" dirty="0"/>
          </a:p>
          <a:p>
            <a:r>
              <a:rPr lang="en-US" altLang="en-US" dirty="0"/>
              <a:t>Unser / </a:t>
            </a:r>
            <a:r>
              <a:rPr lang="en-US" altLang="en-US" dirty="0" err="1"/>
              <a:t>unsere</a:t>
            </a:r>
            <a:endParaRPr lang="en-US" altLang="en-US" dirty="0"/>
          </a:p>
          <a:p>
            <a:r>
              <a:rPr lang="en-US" altLang="en-US" dirty="0" err="1"/>
              <a:t>Euer</a:t>
            </a:r>
            <a:r>
              <a:rPr lang="en-US" altLang="en-US" dirty="0"/>
              <a:t> /</a:t>
            </a:r>
            <a:r>
              <a:rPr lang="en-US" altLang="en-US" dirty="0" err="1"/>
              <a:t>eure</a:t>
            </a:r>
            <a:endParaRPr lang="en-US" altLang="en-US" dirty="0"/>
          </a:p>
          <a:p>
            <a:r>
              <a:rPr lang="en-US" altLang="en-US" dirty="0" err="1"/>
              <a:t>Ihr-ihr</a:t>
            </a:r>
            <a:r>
              <a:rPr lang="en-US" altLang="en-US" dirty="0"/>
              <a:t> / </a:t>
            </a:r>
            <a:r>
              <a:rPr lang="en-US" altLang="en-US" dirty="0" err="1"/>
              <a:t>Ihre-ihre</a:t>
            </a:r>
            <a:endParaRPr lang="en-US" altLang="en-US" dirty="0"/>
          </a:p>
          <a:p>
            <a:endParaRPr lang="en-US" alt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B4229738-D160-4C47-AB04-44CDB97027DF}"/>
              </a:ext>
            </a:extLst>
          </p:cNvPr>
          <p:cNvSpPr txBox="1">
            <a:spLocks/>
          </p:cNvSpPr>
          <p:nvPr/>
        </p:nvSpPr>
        <p:spPr bwMode="auto">
          <a:xfrm>
            <a:off x="2216944" y="2741387"/>
            <a:ext cx="3090863" cy="330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Ich </a:t>
            </a:r>
          </a:p>
          <a:p>
            <a:r>
              <a:rPr lang="en-US" altLang="en-US" dirty="0"/>
              <a:t>Du</a:t>
            </a:r>
          </a:p>
          <a:p>
            <a:r>
              <a:rPr lang="en-US" altLang="en-US" dirty="0"/>
              <a:t>Er/</a:t>
            </a:r>
            <a:r>
              <a:rPr lang="en-US" altLang="en-US" dirty="0" err="1"/>
              <a:t>sie</a:t>
            </a:r>
            <a:r>
              <a:rPr lang="en-US" altLang="en-US" dirty="0"/>
              <a:t>/es</a:t>
            </a:r>
          </a:p>
          <a:p>
            <a:r>
              <a:rPr lang="en-US" altLang="en-US" dirty="0" err="1"/>
              <a:t>Wir</a:t>
            </a:r>
            <a:r>
              <a:rPr lang="en-US" altLang="en-US" dirty="0"/>
              <a:t> </a:t>
            </a:r>
          </a:p>
          <a:p>
            <a:r>
              <a:rPr lang="en-US" altLang="en-US" dirty="0" err="1"/>
              <a:t>Ihr</a:t>
            </a:r>
            <a:endParaRPr lang="en-US" altLang="en-US" dirty="0"/>
          </a:p>
          <a:p>
            <a:r>
              <a:rPr lang="en-US" altLang="en-US" dirty="0"/>
              <a:t>Sie/</a:t>
            </a:r>
            <a:r>
              <a:rPr lang="en-US" altLang="en-US" dirty="0" err="1"/>
              <a:t>sie</a:t>
            </a:r>
            <a:endParaRPr lang="en-US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>
            <a:extLst>
              <a:ext uri="{FF2B5EF4-FFF2-40B4-BE49-F238E27FC236}">
                <a16:creationId xmlns:a16="http://schemas.microsoft.com/office/drawing/2014/main" id="{5D3F76DE-FF4D-3648-9441-E3E93D59DFA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600"/>
              <a:t>Akkusative Prepositions</a:t>
            </a:r>
          </a:p>
        </p:txBody>
      </p:sp>
      <p:sp>
        <p:nvSpPr>
          <p:cNvPr id="14338" name="Content Placeholder 2">
            <a:extLst>
              <a:ext uri="{FF2B5EF4-FFF2-40B4-BE49-F238E27FC236}">
                <a16:creationId xmlns:a16="http://schemas.microsoft.com/office/drawing/2014/main" id="{EB24B35F-D85C-B84B-BBBB-DDDDDA3B0454}"/>
              </a:ext>
            </a:extLst>
          </p:cNvPr>
          <p:cNvSpPr>
            <a:spLocks noGrp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de-DE" altLang="en-US" b="1" dirty="0"/>
              <a:t>Bis : </a:t>
            </a:r>
            <a:r>
              <a:rPr lang="de-DE" altLang="en-US" b="1" dirty="0" err="1"/>
              <a:t>to</a:t>
            </a:r>
            <a:r>
              <a:rPr lang="de-DE" altLang="en-US" b="1" dirty="0"/>
              <a:t> / </a:t>
            </a:r>
            <a:r>
              <a:rPr lang="de-DE" altLang="en-US" b="1" dirty="0" err="1"/>
              <a:t>by</a:t>
            </a:r>
            <a:r>
              <a:rPr lang="de-DE" altLang="en-US" b="1" dirty="0"/>
              <a:t> / </a:t>
            </a:r>
            <a:r>
              <a:rPr lang="de-DE" altLang="en-US" b="1" dirty="0" err="1"/>
              <a:t>till</a:t>
            </a:r>
            <a:r>
              <a:rPr lang="de-DE" altLang="en-US" b="1" dirty="0"/>
              <a:t> / </a:t>
            </a:r>
            <a:r>
              <a:rPr lang="de-DE" altLang="en-US" b="1" dirty="0" err="1"/>
              <a:t>up</a:t>
            </a:r>
            <a:r>
              <a:rPr lang="de-DE" altLang="en-US" b="1" dirty="0"/>
              <a:t> </a:t>
            </a:r>
            <a:r>
              <a:rPr lang="de-DE" altLang="en-US" b="1" dirty="0" err="1"/>
              <a:t>to</a:t>
            </a:r>
            <a:endParaRPr lang="de-DE" altLang="en-US" b="1" dirty="0"/>
          </a:p>
          <a:p>
            <a:r>
              <a:rPr lang="de-DE" altLang="en-US" b="1" dirty="0"/>
              <a:t>Durch : </a:t>
            </a:r>
            <a:r>
              <a:rPr lang="de-DE" altLang="en-US" b="1" dirty="0" err="1"/>
              <a:t>through</a:t>
            </a:r>
            <a:r>
              <a:rPr lang="de-DE" altLang="en-US" b="1" dirty="0"/>
              <a:t>      </a:t>
            </a:r>
          </a:p>
          <a:p>
            <a:r>
              <a:rPr lang="de-DE" altLang="en-US" b="1" dirty="0"/>
              <a:t>für      : </a:t>
            </a:r>
            <a:r>
              <a:rPr lang="de-DE" altLang="en-US" b="1" dirty="0" err="1"/>
              <a:t>for</a:t>
            </a:r>
            <a:r>
              <a:rPr lang="de-DE" altLang="en-US" b="1" dirty="0"/>
              <a:t> (in </a:t>
            </a:r>
            <a:r>
              <a:rPr lang="de-DE" altLang="en-US" b="1" dirty="0" err="1"/>
              <a:t>favour</a:t>
            </a:r>
            <a:r>
              <a:rPr lang="de-DE" altLang="en-US" b="1"/>
              <a:t>)</a:t>
            </a:r>
            <a:endParaRPr lang="de-DE" altLang="en-US" b="1" dirty="0"/>
          </a:p>
          <a:p>
            <a:r>
              <a:rPr lang="de-DE" altLang="en-US" b="1" dirty="0"/>
              <a:t>gegen : </a:t>
            </a:r>
            <a:r>
              <a:rPr lang="de-DE" altLang="en-US" b="1" dirty="0" err="1"/>
              <a:t>against</a:t>
            </a:r>
            <a:r>
              <a:rPr lang="de-DE" altLang="en-US" b="1" dirty="0"/>
              <a:t> / </a:t>
            </a:r>
            <a:r>
              <a:rPr lang="de-DE" altLang="en-US" b="1" dirty="0" err="1"/>
              <a:t>opposite</a:t>
            </a:r>
            <a:r>
              <a:rPr lang="de-DE" altLang="en-US" b="1" dirty="0"/>
              <a:t>/ </a:t>
            </a:r>
            <a:r>
              <a:rPr lang="de-DE" altLang="en-US" b="1" dirty="0" err="1">
                <a:solidFill>
                  <a:srgbClr val="FF0000"/>
                </a:solidFill>
              </a:rPr>
              <a:t>around</a:t>
            </a:r>
            <a:r>
              <a:rPr lang="de-DE" altLang="en-US" b="1" dirty="0">
                <a:solidFill>
                  <a:srgbClr val="FF0000"/>
                </a:solidFill>
              </a:rPr>
              <a:t> </a:t>
            </a:r>
            <a:r>
              <a:rPr lang="de-DE" altLang="en-US" b="1" dirty="0"/>
              <a:t> (illness) </a:t>
            </a:r>
          </a:p>
          <a:p>
            <a:r>
              <a:rPr lang="de-DE" altLang="en-US" b="1" dirty="0"/>
              <a:t>ohne   : </a:t>
            </a:r>
            <a:r>
              <a:rPr lang="de-DE" altLang="en-US" b="1" dirty="0" err="1"/>
              <a:t>without</a:t>
            </a:r>
            <a:r>
              <a:rPr lang="de-DE" altLang="en-US" b="1" dirty="0"/>
              <a:t>  </a:t>
            </a:r>
          </a:p>
          <a:p>
            <a:r>
              <a:rPr lang="de-DE" altLang="en-US" b="1" dirty="0"/>
              <a:t>um     : at/ </a:t>
            </a:r>
            <a:r>
              <a:rPr lang="de-DE" altLang="en-US" b="1" dirty="0" err="1"/>
              <a:t>around</a:t>
            </a:r>
            <a:endParaRPr lang="de-DE" altLang="en-US" b="1" dirty="0"/>
          </a:p>
          <a:p>
            <a:r>
              <a:rPr lang="de-DE" altLang="en-US" b="1" dirty="0"/>
              <a:t>Entlang : </a:t>
            </a:r>
            <a:r>
              <a:rPr lang="de-DE" altLang="en-US" b="1" dirty="0" err="1"/>
              <a:t>along</a:t>
            </a:r>
            <a:endParaRPr lang="de-DE" altLang="en-US" b="1" dirty="0"/>
          </a:p>
          <a:p>
            <a:endParaRPr lang="en-US" altLang="en-US" dirty="0"/>
          </a:p>
        </p:txBody>
      </p:sp>
      <p:sp>
        <p:nvSpPr>
          <p:cNvPr id="14339" name="Slide Number Placeholder 3">
            <a:extLst>
              <a:ext uri="{FF2B5EF4-FFF2-40B4-BE49-F238E27FC236}">
                <a16:creationId xmlns:a16="http://schemas.microsoft.com/office/drawing/2014/main" id="{7E5911F0-3064-774B-8EE8-AAE2F1068C5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00D2B1D-37AA-394A-A0EB-7543701E7C72}" type="slidenum">
              <a:rPr lang="en-US" altLang="en-US"/>
              <a:pPr/>
              <a:t>20</a:t>
            </a:fld>
            <a:endParaRPr lang="en-US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1D7AD-2F4B-CF4A-9169-3A9B2EA94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Zeitangabe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Time specification           </a:t>
            </a:r>
            <a:b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am, um, von, bis,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63BB81-CE01-8547-8380-2DD4D8253A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UM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 time)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Ich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treffe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Mario um 18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Uhr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Monat (month),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Jahreszeit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(season)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Ich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habe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Juli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Geburtstag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 I have my birthday in July.)</a:t>
            </a:r>
          </a:p>
          <a:p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Wir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fahren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Sommer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Frankreich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(We will go to France in the summer.)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05866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6964B-59A4-F547-BCB6-B041560EE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15992D-062D-AC41-A03B-048DC3CD75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 : 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Wochentag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(weekday), Datum (date)</a:t>
            </a:r>
          </a:p>
          <a:p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 Montag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gehe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ich ins Kino. (On Monday I will go to the cinema.)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Ich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habe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fünften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Juli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Geburtstag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(My birthday is on July 5.)</a:t>
            </a:r>
          </a:p>
          <a:p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Von …… bis : From …..to</a:t>
            </a:r>
          </a:p>
          <a:p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Ich 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arbeite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von 10 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Uhr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bis 5 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Uhr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(I work from 10 O’clock to 5 O’clock.)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12698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888</Words>
  <Application>Microsoft Macintosh PowerPoint</Application>
  <PresentationFormat>Widescreen</PresentationFormat>
  <Paragraphs>409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Office Theme</vt:lpstr>
      <vt:lpstr>haben (to have) und sein (to be)</vt:lpstr>
      <vt:lpstr>E - I</vt:lpstr>
      <vt:lpstr>E - I</vt:lpstr>
      <vt:lpstr>E - I</vt:lpstr>
      <vt:lpstr>E - I</vt:lpstr>
      <vt:lpstr>E - I</vt:lpstr>
      <vt:lpstr>E - IE</vt:lpstr>
      <vt:lpstr>E - IE</vt:lpstr>
      <vt:lpstr>A - Ä</vt:lpstr>
      <vt:lpstr>A - Ä</vt:lpstr>
      <vt:lpstr>A - Ä </vt:lpstr>
      <vt:lpstr>A - Ä</vt:lpstr>
      <vt:lpstr>A - Ä</vt:lpstr>
      <vt:lpstr>A - Ä</vt:lpstr>
      <vt:lpstr>Artikel im Akkusativ</vt:lpstr>
      <vt:lpstr>Unterschied zwischen Nominativ und Akkusativ</vt:lpstr>
      <vt:lpstr>Personalpronomen  im Akkusativ</vt:lpstr>
      <vt:lpstr>Personalpronomen im Nominativ und Akkusativ</vt:lpstr>
      <vt:lpstr>Possessivpronomen  im Akkusativ</vt:lpstr>
      <vt:lpstr>Akkusative Prepositions</vt:lpstr>
      <vt:lpstr>Zeitangabe : Time specification             am, um, von, bis, im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haben (to have) und sein (to be)</dc:title>
  <dc:creator>SHREYA TRIPATHI</dc:creator>
  <cp:lastModifiedBy>SHREYA TRIPATHI</cp:lastModifiedBy>
  <cp:revision>7</cp:revision>
  <dcterms:created xsi:type="dcterms:W3CDTF">2021-04-24T05:20:21Z</dcterms:created>
  <dcterms:modified xsi:type="dcterms:W3CDTF">2021-06-21T03:24:10Z</dcterms:modified>
</cp:coreProperties>
</file>