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presentationml.printerSettings"/>
  <Default Extension="font" ContentType="application/x-fontdata"/>
  <Default Extension="fntdata" ContentType="application/x-fontdata"/>
  <Default Extension="rels" ContentType="application/vnd.openxmlformats-package.relationships+xml"/>
  <Default Extension="xml" ContentType="application/xml"/>
  <Default Extension="jpeg" ContentType="image/jpeg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 saveSubsetFonts="1" embedTrueTypeFonts="1" autoCompressPictures="0">
  <p:sldMasterIdLst>
    <p:sldMasterId r:id="rId1" id="2147483648"/>
  </p:sldMasterIdLst>
  <p:sldIdLst>
    <p:sldId r:id="rId2" id="256"/>
  </p:sldIdLst>
  <p:sldSz cx="9144000" cy="6858000" type="screen4x3"/>
  <p:notesSz cx="6858000" cy="9144000"/>
  <p:embeddedFontLst>
    <p:embeddedFont>
      <p:font typeface="WPS Special 1"/>
      <p:regular r:id="rId8"/>
    </p:embeddedFont>
  </p:embeddedFontLst>
  <p:defaultTextStyle>
    <a:defPPr>
      <a:defRPr lang="en-US"/>
    </a:defPPr>
    <a:lvl1pPr algn="l" marL="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marL="457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marL="914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marL="1371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marL="18288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marL="22860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marL="2743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marL="3200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marL="3657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3" Type="http://schemas.openxmlformats.org/officeDocument/2006/relationships/printerSettings" Target="printerSettings/printerSettings1.bin" /><Relationship Id="rId4" Type="http://schemas.openxmlformats.org/officeDocument/2006/relationships/presProps" Target="presProps.xml" /><Relationship Id="rId5" Type="http://schemas.openxmlformats.org/officeDocument/2006/relationships/viewProps" Target="viewProps.xml" /><Relationship Id="rId6" Type="http://schemas.openxmlformats.org/officeDocument/2006/relationships/theme" Target="theme/theme1.xml" /><Relationship Id="rId7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2" Type="http://schemas.openxmlformats.org/officeDocument/2006/relationships/slide" Target="slides/slide1.xml" /><Relationship Id="rId8" Type="http://schemas.openxmlformats.org/officeDocument/2006/relationships/font" Target="fonts/WPS_Specail_1.fntdata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51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19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4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3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2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38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27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8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46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43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36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/><Relationship Id="rIMGId2" Type="http://schemas.openxmlformats.org/officeDocument/2006/relationships/image" Target="../media/pic170526112643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305752" y="-311467"/>
            <a:ext cx="8561070" cy="8303895"/>
          </a:xfrm>
          <a:prstGeom prst="rect">
            <a:avLst/>
          </a:prstGeom>
        </p:spPr>
      </p:pic>
    </p:spTree>
    <p:extLst>
      <p:ext uri="{BB962C8B-B14F-4D97-AF65-F5344CB8AC3E}">
        <p14:creationId val="523879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2012-04-11T11:10:54Z</dcterms:created>
  <dcterms:modified xsi:type="dcterms:W3CDTF">2012-04-11T11:11:22Z</dcterms:modified>
</cp:coreProperties>
</file>