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8" r:id="rId2"/>
    <p:sldId id="258" r:id="rId3"/>
    <p:sldId id="259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8" d="100"/>
          <a:sy n="78" d="100"/>
        </p:scale>
        <p:origin x="-4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358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93605-0C0C-4258-9724-5F2F9BB3BC90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FFE7F-C917-439A-8026-3D301EB5C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31B3D-E4E3-4A80-AB70-C5564C267266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0B30D-C07A-425B-A90C-BA7BEB191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en-US" smtClean="0"/>
              <a:pPr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D8AC7EE-E829-4674-BA49-08EAE4902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27" y="590843"/>
            <a:ext cx="11479237" cy="52568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6251" y="1509741"/>
            <a:ext cx="10734261" cy="1709531"/>
          </a:xfrm>
        </p:spPr>
        <p:txBody>
          <a:bodyPr>
            <a:noAutofit/>
          </a:bodyPr>
          <a:lstStyle/>
          <a:p>
            <a:r>
              <a:rPr lang="en-PH" sz="4000" b="1" dirty="0" err="1">
                <a:solidFill>
                  <a:schemeClr val="tx1"/>
                </a:solidFill>
                <a:effectLst/>
              </a:rPr>
              <a:t>Nagagamit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ang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pariralang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pang-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abay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sa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paglalarawan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ng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/>
            </a:r>
            <a:br>
              <a:rPr lang="en-PH" sz="4000" b="1" dirty="0">
                <a:solidFill>
                  <a:schemeClr val="tx1"/>
                </a:solidFill>
                <a:effectLst/>
              </a:rPr>
            </a:br>
            <a:r>
              <a:rPr lang="en-PH" sz="4000" b="1" dirty="0" err="1">
                <a:solidFill>
                  <a:schemeClr val="tx1"/>
                </a:solidFill>
                <a:effectLst/>
              </a:rPr>
              <a:t>paraan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,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panahon,lugar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</a:t>
            </a:r>
            <a:r>
              <a:rPr lang="en-PH" sz="4000" b="1" dirty="0" err="1">
                <a:solidFill>
                  <a:schemeClr val="tx1"/>
                </a:solidFill>
                <a:effectLst/>
              </a:rPr>
              <a:t>ng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 kilos at </a:t>
            </a:r>
            <a:r>
              <a:rPr lang="en-PH" sz="4000" b="1" dirty="0" smtClean="0">
                <a:solidFill>
                  <a:schemeClr val="tx1"/>
                </a:solidFill>
                <a:effectLst/>
              </a:rPr>
              <a:t/>
            </a:r>
            <a:br>
              <a:rPr lang="en-PH" sz="4000" b="1" dirty="0" smtClean="0">
                <a:solidFill>
                  <a:schemeClr val="tx1"/>
                </a:solidFill>
                <a:effectLst/>
              </a:rPr>
            </a:br>
            <a:r>
              <a:rPr lang="en-PH" sz="4000" b="1" dirty="0" err="1" smtClean="0">
                <a:solidFill>
                  <a:schemeClr val="tx1"/>
                </a:solidFill>
                <a:effectLst/>
              </a:rPr>
              <a:t>damdamin</a:t>
            </a:r>
            <a:r>
              <a:rPr lang="en-PH" sz="4000" b="1" dirty="0">
                <a:solidFill>
                  <a:schemeClr val="tx1"/>
                </a:solidFill>
                <a:effectLst/>
              </a:rPr>
              <a:t>. F6WG-IIIa-c-6</a:t>
            </a:r>
            <a:br>
              <a:rPr lang="en-PH" sz="4000" b="1" dirty="0">
                <a:solidFill>
                  <a:schemeClr val="tx1"/>
                </a:solidFill>
                <a:effectLst/>
              </a:rPr>
            </a:br>
            <a:endParaRPr lang="en-US" sz="4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574" y="516834"/>
            <a:ext cx="11125200" cy="57613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600" b="1" dirty="0" err="1" smtClean="0">
                <a:solidFill>
                  <a:schemeClr val="tx2"/>
                </a:solidFill>
              </a:rPr>
              <a:t>Balik-aral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</a:p>
          <a:p>
            <a:r>
              <a:rPr lang="en-PH" sz="3600" b="1" dirty="0" err="1"/>
              <a:t>Piliin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pandiwa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pangungusap</a:t>
            </a:r>
            <a:r>
              <a:rPr lang="en-PH" sz="3600" b="1" dirty="0"/>
              <a:t>. </a:t>
            </a:r>
            <a:r>
              <a:rPr lang="en-PH" sz="3600" b="1" dirty="0" err="1"/>
              <a:t>Ilista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inyong</a:t>
            </a:r>
            <a:endParaRPr lang="en-PH" sz="3600" b="1" dirty="0"/>
          </a:p>
          <a:p>
            <a:r>
              <a:rPr lang="en-PH" sz="3600" b="1" dirty="0" err="1"/>
              <a:t>sagutang</a:t>
            </a:r>
            <a:r>
              <a:rPr lang="en-PH" sz="3600" b="1" dirty="0"/>
              <a:t> </a:t>
            </a:r>
            <a:r>
              <a:rPr lang="en-PH" sz="3600" b="1" dirty="0" err="1"/>
              <a:t>kuwaderno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1. </a:t>
            </a:r>
            <a:r>
              <a:rPr lang="en-PH" sz="3600" b="1" dirty="0" err="1"/>
              <a:t>Nahulog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ilalim</a:t>
            </a:r>
            <a:r>
              <a:rPr lang="en-PH" sz="3600" b="1" dirty="0"/>
              <a:t> </a:t>
            </a:r>
            <a:r>
              <a:rPr lang="en-PH" sz="3600" b="1" dirty="0" err="1"/>
              <a:t>ng</a:t>
            </a:r>
            <a:r>
              <a:rPr lang="en-PH" sz="3600" b="1" dirty="0"/>
              <a:t> mesa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kutsara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2. </a:t>
            </a:r>
            <a:r>
              <a:rPr lang="en-PH" sz="3600" b="1" dirty="0" err="1"/>
              <a:t>Tumatakbo</a:t>
            </a:r>
            <a:r>
              <a:rPr lang="en-PH" sz="3600" b="1" dirty="0"/>
              <a:t> </a:t>
            </a:r>
            <a:r>
              <a:rPr lang="en-PH" sz="3600" b="1" dirty="0" err="1"/>
              <a:t>nang</a:t>
            </a:r>
            <a:r>
              <a:rPr lang="en-PH" sz="3600" b="1" dirty="0"/>
              <a:t> </a:t>
            </a:r>
            <a:r>
              <a:rPr lang="en-PH" sz="3600" b="1" dirty="0" err="1"/>
              <a:t>matulin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sasakyan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3. </a:t>
            </a:r>
            <a:r>
              <a:rPr lang="en-PH" sz="3600" b="1" dirty="0" err="1"/>
              <a:t>Nakabili</a:t>
            </a:r>
            <a:r>
              <a:rPr lang="en-PH" sz="3600" b="1" dirty="0"/>
              <a:t> </a:t>
            </a:r>
            <a:r>
              <a:rPr lang="en-PH" sz="3600" b="1" dirty="0" err="1"/>
              <a:t>kahapon</a:t>
            </a:r>
            <a:r>
              <a:rPr lang="en-PH" sz="3600" b="1" dirty="0"/>
              <a:t> </a:t>
            </a:r>
            <a:r>
              <a:rPr lang="en-PH" sz="3600" b="1" dirty="0" err="1"/>
              <a:t>ng</a:t>
            </a:r>
            <a:r>
              <a:rPr lang="en-PH" sz="3600" b="1" dirty="0"/>
              <a:t> </a:t>
            </a:r>
            <a:r>
              <a:rPr lang="en-PH" sz="3600" b="1" dirty="0" err="1"/>
              <a:t>bagong</a:t>
            </a:r>
            <a:r>
              <a:rPr lang="en-PH" sz="3600" b="1" dirty="0"/>
              <a:t> TV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kapitbahay</a:t>
            </a:r>
            <a:r>
              <a:rPr lang="en-PH" sz="3600" b="1" dirty="0"/>
              <a:t> </a:t>
            </a:r>
            <a:r>
              <a:rPr lang="en-PH" sz="3600" b="1" dirty="0" err="1"/>
              <a:t>namin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4. </a:t>
            </a:r>
            <a:r>
              <a:rPr lang="en-PH" sz="3600" b="1" dirty="0" err="1"/>
              <a:t>Tumakas</a:t>
            </a:r>
            <a:r>
              <a:rPr lang="en-PH" sz="3600" b="1" dirty="0"/>
              <a:t> </a:t>
            </a:r>
            <a:r>
              <a:rPr lang="en-PH" sz="3600" b="1" dirty="0" err="1"/>
              <a:t>noong</a:t>
            </a:r>
            <a:r>
              <a:rPr lang="en-PH" sz="3600" b="1" dirty="0"/>
              <a:t> </a:t>
            </a:r>
            <a:r>
              <a:rPr lang="en-PH" sz="3600" b="1" dirty="0" err="1"/>
              <a:t>nakaraang</a:t>
            </a:r>
            <a:r>
              <a:rPr lang="en-PH" sz="3600" b="1" dirty="0"/>
              <a:t> </a:t>
            </a:r>
            <a:r>
              <a:rPr lang="en-PH" sz="3600" b="1" dirty="0" err="1"/>
              <a:t>linggo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7 </a:t>
            </a:r>
            <a:r>
              <a:rPr lang="en-PH" sz="3600" b="1" dirty="0" err="1"/>
              <a:t>bilanggo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piitang</a:t>
            </a:r>
            <a:r>
              <a:rPr lang="en-PH" sz="3600" b="1" dirty="0"/>
              <a:t> </a:t>
            </a:r>
            <a:r>
              <a:rPr lang="en-PH" sz="3600" b="1" dirty="0" err="1"/>
              <a:t>bayan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5. </a:t>
            </a:r>
            <a:r>
              <a:rPr lang="en-PH" sz="3600" b="1" dirty="0" err="1"/>
              <a:t>Magagandang</a:t>
            </a:r>
            <a:r>
              <a:rPr lang="en-PH" sz="3600" b="1" dirty="0"/>
              <a:t> </a:t>
            </a:r>
            <a:r>
              <a:rPr lang="en-PH" sz="3600" b="1" dirty="0" err="1"/>
              <a:t>bulaklak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pinitas</a:t>
            </a:r>
            <a:r>
              <a:rPr lang="en-PH" sz="3600" b="1" dirty="0"/>
              <a:t> </a:t>
            </a:r>
            <a:r>
              <a:rPr lang="en-PH" sz="3600" b="1" dirty="0" err="1"/>
              <a:t>nila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halamanan</a:t>
            </a:r>
            <a:r>
              <a:rPr lang="en-PH" sz="3600" b="1" dirty="0" smtClean="0"/>
              <a:t>.</a:t>
            </a:r>
            <a:endParaRPr lang="en-PH" sz="3600" b="1" dirty="0"/>
          </a:p>
        </p:txBody>
      </p:sp>
    </p:spTree>
    <p:extLst>
      <p:ext uri="{BB962C8B-B14F-4D97-AF65-F5344CB8AC3E}">
        <p14:creationId xmlns:p14="http://schemas.microsoft.com/office/powerpoint/2010/main" val="225353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 fontScale="92500"/>
          </a:bodyPr>
          <a:lstStyle/>
          <a:p>
            <a:r>
              <a:rPr lang="en-PH" sz="4000" b="1" dirty="0"/>
              <a:t>6. </a:t>
            </a:r>
            <a:r>
              <a:rPr lang="en-PH" sz="4000" b="1" dirty="0" err="1"/>
              <a:t>Masisipag</a:t>
            </a:r>
            <a:r>
              <a:rPr lang="en-PH" sz="4000" b="1" dirty="0"/>
              <a:t> </a:t>
            </a:r>
            <a:r>
              <a:rPr lang="en-PH" sz="4000" b="1" dirty="0" err="1"/>
              <a:t>lang</a:t>
            </a:r>
            <a:r>
              <a:rPr lang="en-PH" sz="4000" b="1" dirty="0"/>
              <a:t>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tinatanggap</a:t>
            </a:r>
            <a:r>
              <a:rPr lang="en-PH" sz="4000" b="1" dirty="0"/>
              <a:t> </a:t>
            </a:r>
            <a:r>
              <a:rPr lang="en-PH" sz="4000" b="1" dirty="0" err="1"/>
              <a:t>na</a:t>
            </a:r>
            <a:r>
              <a:rPr lang="en-PH" sz="4000" b="1" dirty="0"/>
              <a:t> </a:t>
            </a:r>
            <a:r>
              <a:rPr lang="en-PH" sz="4000" b="1" dirty="0" err="1"/>
              <a:t>manggagawa</a:t>
            </a:r>
            <a:r>
              <a:rPr lang="en-PH" sz="4000" b="1" dirty="0"/>
              <a:t> </a:t>
            </a:r>
            <a:r>
              <a:rPr lang="en-PH" sz="4000" b="1" dirty="0" err="1"/>
              <a:t>sa</a:t>
            </a:r>
            <a:r>
              <a:rPr lang="en-PH" sz="4000" b="1" dirty="0"/>
              <a:t> </a:t>
            </a:r>
            <a:r>
              <a:rPr lang="en-PH" sz="4000" b="1" dirty="0" err="1"/>
              <a:t>paggawaan</a:t>
            </a:r>
            <a:r>
              <a:rPr lang="en-PH" sz="4000" b="1" dirty="0"/>
              <a:t> </a:t>
            </a:r>
            <a:r>
              <a:rPr lang="en-PH" sz="4000" b="1" dirty="0" err="1"/>
              <a:t>ng</a:t>
            </a:r>
            <a:r>
              <a:rPr lang="en-PH" sz="4000" b="1" dirty="0"/>
              <a:t> </a:t>
            </a:r>
            <a:r>
              <a:rPr lang="en-PH" sz="4000" b="1" dirty="0" err="1"/>
              <a:t>sapatos</a:t>
            </a:r>
            <a:r>
              <a:rPr lang="en-PH" sz="4000" b="1" dirty="0"/>
              <a:t>.</a:t>
            </a:r>
          </a:p>
          <a:p>
            <a:r>
              <a:rPr lang="en-PH" sz="4000" b="1" dirty="0"/>
              <a:t>7. </a:t>
            </a:r>
            <a:r>
              <a:rPr lang="en-PH" sz="4000" b="1" dirty="0" err="1"/>
              <a:t>Lumipat</a:t>
            </a:r>
            <a:r>
              <a:rPr lang="en-PH" sz="4000" b="1" dirty="0"/>
              <a:t> </a:t>
            </a:r>
            <a:r>
              <a:rPr lang="en-PH" sz="4000" b="1" dirty="0" err="1"/>
              <a:t>na</a:t>
            </a:r>
            <a:r>
              <a:rPr lang="en-PH" sz="4000" b="1" dirty="0"/>
              <a:t> </a:t>
            </a:r>
            <a:r>
              <a:rPr lang="en-PH" sz="4000" b="1" dirty="0" err="1"/>
              <a:t>sila</a:t>
            </a:r>
            <a:r>
              <a:rPr lang="en-PH" sz="4000" b="1" dirty="0"/>
              <a:t> </a:t>
            </a:r>
            <a:r>
              <a:rPr lang="en-PH" sz="4000" b="1" dirty="0" err="1"/>
              <a:t>ng</a:t>
            </a:r>
            <a:r>
              <a:rPr lang="en-PH" sz="4000" b="1" dirty="0"/>
              <a:t> </a:t>
            </a:r>
            <a:r>
              <a:rPr lang="en-PH" sz="4000" b="1" dirty="0" err="1"/>
              <a:t>tirahan</a:t>
            </a:r>
            <a:r>
              <a:rPr lang="en-PH" sz="4000" b="1" dirty="0"/>
              <a:t> </a:t>
            </a:r>
            <a:r>
              <a:rPr lang="en-PH" sz="4000" b="1" dirty="0" err="1"/>
              <a:t>sa</a:t>
            </a:r>
            <a:r>
              <a:rPr lang="en-PH" sz="4000" b="1" dirty="0"/>
              <a:t> San Pedro, Laguna.</a:t>
            </a:r>
          </a:p>
          <a:p>
            <a:r>
              <a:rPr lang="en-PH" sz="4000" b="1" dirty="0"/>
              <a:t>8.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grupo</a:t>
            </a:r>
            <a:r>
              <a:rPr lang="en-PH" sz="4000" b="1" dirty="0"/>
              <a:t> </a:t>
            </a:r>
            <a:r>
              <a:rPr lang="en-PH" sz="4000" b="1" dirty="0" err="1"/>
              <a:t>nila</a:t>
            </a:r>
            <a:r>
              <a:rPr lang="en-PH" sz="4000" b="1" dirty="0"/>
              <a:t> ay </a:t>
            </a:r>
            <a:r>
              <a:rPr lang="en-PH" sz="4000" b="1" dirty="0" err="1"/>
              <a:t>sumasayaw</a:t>
            </a:r>
            <a:r>
              <a:rPr lang="en-PH" sz="4000" b="1" dirty="0"/>
              <a:t> </a:t>
            </a:r>
            <a:r>
              <a:rPr lang="en-PH" sz="4000" b="1" dirty="0" err="1"/>
              <a:t>sa</a:t>
            </a:r>
            <a:r>
              <a:rPr lang="en-PH" sz="4000" b="1" dirty="0"/>
              <a:t> </a:t>
            </a:r>
            <a:r>
              <a:rPr lang="en-PH" sz="4000" b="1" dirty="0" err="1"/>
              <a:t>entablado</a:t>
            </a:r>
            <a:r>
              <a:rPr lang="en-PH" sz="4000" b="1" dirty="0"/>
              <a:t>.</a:t>
            </a:r>
          </a:p>
          <a:p>
            <a:r>
              <a:rPr lang="en-PH" sz="4000" b="1" dirty="0"/>
              <a:t>9. </a:t>
            </a:r>
            <a:r>
              <a:rPr lang="en-PH" sz="4000" b="1" dirty="0" err="1"/>
              <a:t>Naglaro</a:t>
            </a:r>
            <a:r>
              <a:rPr lang="en-PH" sz="4000" b="1" dirty="0"/>
              <a:t> </a:t>
            </a:r>
            <a:r>
              <a:rPr lang="en-PH" sz="4000" b="1" dirty="0" err="1"/>
              <a:t>nang</a:t>
            </a:r>
            <a:r>
              <a:rPr lang="en-PH" sz="4000" b="1" dirty="0"/>
              <a:t> </a:t>
            </a:r>
            <a:r>
              <a:rPr lang="en-PH" sz="4000" b="1" dirty="0" err="1"/>
              <a:t>mahusay</a:t>
            </a:r>
            <a:r>
              <a:rPr lang="en-PH" sz="4000" b="1" dirty="0"/>
              <a:t> </a:t>
            </a:r>
            <a:r>
              <a:rPr lang="en-PH" sz="4000" b="1" dirty="0" err="1"/>
              <a:t>si</a:t>
            </a:r>
            <a:r>
              <a:rPr lang="en-PH" sz="4000" b="1" dirty="0"/>
              <a:t> </a:t>
            </a:r>
            <a:r>
              <a:rPr lang="en-PH" sz="4000" b="1" dirty="0" err="1"/>
              <a:t>Jempot</a:t>
            </a:r>
            <a:r>
              <a:rPr lang="en-PH" sz="4000" b="1" dirty="0"/>
              <a:t> kaya </a:t>
            </a:r>
            <a:r>
              <a:rPr lang="en-PH" sz="4000" b="1" dirty="0" err="1"/>
              <a:t>sila</a:t>
            </a:r>
            <a:r>
              <a:rPr lang="en-PH" sz="4000" b="1" dirty="0"/>
              <a:t> </a:t>
            </a:r>
            <a:r>
              <a:rPr lang="en-PH" sz="4000" b="1" dirty="0" err="1"/>
              <a:t>nanalo</a:t>
            </a:r>
            <a:r>
              <a:rPr lang="en-PH" sz="4000" b="1" dirty="0"/>
              <a:t>.</a:t>
            </a:r>
          </a:p>
          <a:p>
            <a:r>
              <a:rPr lang="en-PH" sz="4000" b="1" dirty="0"/>
              <a:t>10. </a:t>
            </a:r>
            <a:r>
              <a:rPr lang="en-PH" sz="4000" b="1" dirty="0" err="1"/>
              <a:t>Nagtanim</a:t>
            </a:r>
            <a:r>
              <a:rPr lang="en-PH" sz="4000" b="1" dirty="0"/>
              <a:t> </a:t>
            </a:r>
            <a:r>
              <a:rPr lang="en-PH" sz="4000" b="1" dirty="0" err="1"/>
              <a:t>maghapon</a:t>
            </a:r>
            <a:r>
              <a:rPr lang="en-PH" sz="4000" b="1" dirty="0"/>
              <a:t>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mga</a:t>
            </a:r>
            <a:r>
              <a:rPr lang="en-PH" sz="4000" b="1" dirty="0"/>
              <a:t> </a:t>
            </a:r>
            <a:r>
              <a:rPr lang="en-PH" sz="4000" b="1" dirty="0" err="1"/>
              <a:t>magsasaka</a:t>
            </a:r>
            <a:r>
              <a:rPr lang="en-PH" sz="4000" b="1" dirty="0"/>
              <a:t>.</a:t>
            </a:r>
            <a:endParaRPr lang="en-US" sz="4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58573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Paghahabi</a:t>
            </a:r>
            <a:r>
              <a:rPr lang="en-US" dirty="0"/>
              <a:t> </a:t>
            </a:r>
            <a:r>
              <a:rPr lang="en-US" dirty="0" err="1" smtClean="0"/>
              <a:t>ng</a:t>
            </a:r>
            <a:r>
              <a:rPr lang="en-US" dirty="0" smtClean="0"/>
              <a:t> </a:t>
            </a:r>
            <a:r>
              <a:rPr lang="en-US" dirty="0" err="1" smtClean="0"/>
              <a:t>layunin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PH" sz="4000" b="1" i="1" dirty="0">
                <a:solidFill>
                  <a:srgbClr val="FF0000"/>
                </a:solidFill>
                <a:latin typeface="AR DARLING" pitchFamily="2" charset="0"/>
              </a:rPr>
              <a:t>BASAHIN ANG BABALA</a:t>
            </a:r>
          </a:p>
          <a:p>
            <a:pPr marL="0" indent="0" algn="ctr">
              <a:buNone/>
            </a:pPr>
            <a:r>
              <a:rPr lang="en-PH" sz="4000" b="1" i="1" dirty="0">
                <a:solidFill>
                  <a:srgbClr val="FF0000"/>
                </a:solidFill>
                <a:latin typeface="AR DARLING" pitchFamily="2" charset="0"/>
              </a:rPr>
              <a:t>INAALAGAANG MABUTI ANG MGA PUNUNGKAHOY SA GUBAT. ITINANIM NANG MAAYOS ANG MGA PUNO RITO. PARURUSAHAN NANG  MABIGAT ANG MANINIRA NG PUNUNGKAHOY. SUMUNOD NANG MATAIMTIM SA BATAS NG KAGUBATAN.</a:t>
            </a:r>
            <a:endParaRPr lang="en-US" sz="4000" b="1" i="1" dirty="0">
              <a:solidFill>
                <a:srgbClr val="FF0000"/>
              </a:solidFill>
              <a:latin typeface="AR DARLI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B9FC557-B6B8-4729-BBDB-01C4DD18E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631" y="4107766"/>
            <a:ext cx="3286604" cy="236431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err="1" smtClean="0"/>
              <a:t>Pagtatalakay</a:t>
            </a:r>
            <a:r>
              <a:rPr lang="en-US" sz="3600" b="1" dirty="0" smtClean="0"/>
              <a:t> </a:t>
            </a:r>
          </a:p>
          <a:p>
            <a:r>
              <a:rPr lang="en-PH" sz="3600" b="1" dirty="0" err="1"/>
              <a:t>Ano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pandiwa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unang</a:t>
            </a:r>
            <a:r>
              <a:rPr lang="en-PH" sz="3600" b="1" dirty="0"/>
              <a:t> </a:t>
            </a:r>
            <a:r>
              <a:rPr lang="en-PH" sz="3600" b="1" dirty="0" err="1"/>
              <a:t>pangungusap</a:t>
            </a:r>
            <a:r>
              <a:rPr lang="en-PH" sz="3600" b="1" dirty="0"/>
              <a:t>? (</a:t>
            </a:r>
            <a:r>
              <a:rPr lang="en-PH" sz="3600" b="1" dirty="0" err="1"/>
              <a:t>Inaalagaan</a:t>
            </a:r>
            <a:r>
              <a:rPr lang="en-PH" sz="3600" b="1" dirty="0"/>
              <a:t>) </a:t>
            </a:r>
            <a:r>
              <a:rPr lang="en-PH" sz="3600" b="1" dirty="0" err="1"/>
              <a:t>Paano</a:t>
            </a:r>
            <a:r>
              <a:rPr lang="en-PH" sz="3600" b="1" dirty="0"/>
              <a:t> </a:t>
            </a:r>
            <a:r>
              <a:rPr lang="en-PH" sz="3600" b="1" dirty="0" err="1"/>
              <a:t>inaalagaan</a:t>
            </a:r>
            <a:r>
              <a:rPr lang="en-PH" sz="3600" b="1" dirty="0"/>
              <a:t>?</a:t>
            </a:r>
            <a:endParaRPr lang="en-PH" sz="3600" b="1" dirty="0"/>
          </a:p>
          <a:p>
            <a:r>
              <a:rPr lang="en-PH" sz="3600" b="1" dirty="0"/>
              <a:t>(</a:t>
            </a:r>
            <a:r>
              <a:rPr lang="en-PH" sz="3600" b="1" dirty="0" err="1"/>
              <a:t>Mabuti</a:t>
            </a:r>
            <a:r>
              <a:rPr lang="en-PH" sz="3600" b="1" dirty="0"/>
              <a:t>) </a:t>
            </a:r>
            <a:r>
              <a:rPr lang="en-PH" sz="3600" b="1" dirty="0" err="1"/>
              <a:t>Anong</a:t>
            </a:r>
            <a:r>
              <a:rPr lang="en-PH" sz="3600" b="1" dirty="0"/>
              <a:t> </a:t>
            </a:r>
            <a:r>
              <a:rPr lang="en-PH" sz="3600" b="1" dirty="0" err="1"/>
              <a:t>salita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binibigyang</a:t>
            </a:r>
            <a:r>
              <a:rPr lang="en-PH" sz="3600" b="1" dirty="0"/>
              <a:t> </a:t>
            </a:r>
            <a:r>
              <a:rPr lang="en-PH" sz="3600" b="1" dirty="0" err="1"/>
              <a:t>turing</a:t>
            </a:r>
            <a:r>
              <a:rPr lang="en-PH" sz="3600" b="1" dirty="0"/>
              <a:t> </a:t>
            </a:r>
            <a:r>
              <a:rPr lang="en-PH" sz="3600" b="1" dirty="0" err="1"/>
              <a:t>ng</a:t>
            </a:r>
            <a:r>
              <a:rPr lang="en-PH" sz="3600" b="1" dirty="0"/>
              <a:t> </a:t>
            </a:r>
            <a:r>
              <a:rPr lang="en-PH" sz="3600" b="1" dirty="0" err="1"/>
              <a:t>salitang</a:t>
            </a:r>
            <a:r>
              <a:rPr lang="en-PH" sz="3600" b="1" dirty="0"/>
              <a:t> </a:t>
            </a:r>
            <a:r>
              <a:rPr lang="en-PH" sz="3600" b="1" dirty="0" err="1"/>
              <a:t>mabuti</a:t>
            </a:r>
            <a:r>
              <a:rPr lang="en-PH" sz="3600" b="1" dirty="0"/>
              <a:t>? (</a:t>
            </a:r>
            <a:r>
              <a:rPr lang="en-PH" sz="3600" b="1" dirty="0" err="1"/>
              <a:t>Inaalagaan</a:t>
            </a:r>
            <a:r>
              <a:rPr lang="en-PH" sz="3600" b="1" dirty="0"/>
              <a:t>)</a:t>
            </a:r>
            <a:endParaRPr lang="en-PH" sz="3600" b="1" dirty="0"/>
          </a:p>
          <a:p>
            <a:r>
              <a:rPr lang="en-PH" sz="3600" b="1" dirty="0" err="1"/>
              <a:t>Anong</a:t>
            </a:r>
            <a:r>
              <a:rPr lang="en-PH" sz="3600" b="1" dirty="0"/>
              <a:t> </a:t>
            </a:r>
            <a:r>
              <a:rPr lang="en-PH" sz="3600" b="1" dirty="0" err="1"/>
              <a:t>bahagi</a:t>
            </a:r>
            <a:r>
              <a:rPr lang="en-PH" sz="3600" b="1" dirty="0"/>
              <a:t> </a:t>
            </a:r>
            <a:r>
              <a:rPr lang="en-PH" sz="3600" b="1" dirty="0" err="1"/>
              <a:t>ng</a:t>
            </a:r>
            <a:r>
              <a:rPr lang="en-PH" sz="3600" b="1" dirty="0"/>
              <a:t> </a:t>
            </a:r>
            <a:r>
              <a:rPr lang="en-PH" sz="3600" b="1" dirty="0" err="1"/>
              <a:t>pananalita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mabuti</a:t>
            </a:r>
            <a:r>
              <a:rPr lang="en-PH" sz="3600" b="1" dirty="0"/>
              <a:t>? (Pang-</a:t>
            </a:r>
            <a:r>
              <a:rPr lang="en-PH" sz="3600" b="1" dirty="0" err="1"/>
              <a:t>abay</a:t>
            </a:r>
            <a:r>
              <a:rPr lang="en-PH" sz="3600" b="1" dirty="0"/>
              <a:t>)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B9FC557-B6B8-4729-BBDB-01C4DD18E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631" y="4107766"/>
            <a:ext cx="3286604" cy="236431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/>
          </a:bodyPr>
          <a:lstStyle/>
          <a:p>
            <a:r>
              <a:rPr lang="en-PH" sz="4000" b="1" dirty="0" err="1"/>
              <a:t>Ano</a:t>
            </a:r>
            <a:r>
              <a:rPr lang="en-PH" sz="4000" b="1" dirty="0"/>
              <a:t>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pandiwa</a:t>
            </a:r>
            <a:r>
              <a:rPr lang="en-PH" sz="4000" b="1" dirty="0"/>
              <a:t> </a:t>
            </a:r>
            <a:r>
              <a:rPr lang="en-PH" sz="4000" b="1" dirty="0" err="1"/>
              <a:t>sa</a:t>
            </a:r>
            <a:r>
              <a:rPr lang="en-PH" sz="4000" b="1" dirty="0"/>
              <a:t> </a:t>
            </a:r>
            <a:r>
              <a:rPr lang="en-PH" sz="4000" b="1" dirty="0" err="1"/>
              <a:t>ikalawang</a:t>
            </a:r>
            <a:r>
              <a:rPr lang="en-PH" sz="4000" b="1" dirty="0"/>
              <a:t> </a:t>
            </a:r>
            <a:r>
              <a:rPr lang="en-PH" sz="4000" b="1" dirty="0" err="1"/>
              <a:t>pangungusap</a:t>
            </a:r>
            <a:r>
              <a:rPr lang="en-PH" sz="4000" b="1" dirty="0"/>
              <a:t>? (</a:t>
            </a:r>
            <a:r>
              <a:rPr lang="en-PH" sz="4000" b="1" dirty="0" err="1"/>
              <a:t>Itinanim</a:t>
            </a:r>
            <a:r>
              <a:rPr lang="en-PH" sz="4000" b="1" dirty="0"/>
              <a:t>) </a:t>
            </a:r>
            <a:r>
              <a:rPr lang="en-PH" sz="4000" b="1" dirty="0" err="1"/>
              <a:t>Paano</a:t>
            </a:r>
            <a:r>
              <a:rPr lang="en-PH" sz="4000" b="1" dirty="0"/>
              <a:t> </a:t>
            </a:r>
            <a:r>
              <a:rPr lang="en-PH" sz="4000" b="1" dirty="0" err="1"/>
              <a:t>itinanim</a:t>
            </a:r>
            <a:r>
              <a:rPr lang="en-PH" sz="4000" b="1" dirty="0"/>
              <a:t>?</a:t>
            </a:r>
          </a:p>
          <a:p>
            <a:r>
              <a:rPr lang="en-PH" sz="4000" b="1" dirty="0"/>
              <a:t>(</a:t>
            </a:r>
            <a:r>
              <a:rPr lang="en-PH" sz="4000" b="1" dirty="0" err="1"/>
              <a:t>Maayos</a:t>
            </a:r>
            <a:r>
              <a:rPr lang="en-PH" sz="4000" b="1" dirty="0"/>
              <a:t>) </a:t>
            </a:r>
            <a:r>
              <a:rPr lang="en-PH" sz="4000" b="1" dirty="0" err="1"/>
              <a:t>Anong</a:t>
            </a:r>
            <a:r>
              <a:rPr lang="en-PH" sz="4000" b="1" dirty="0"/>
              <a:t> </a:t>
            </a:r>
            <a:r>
              <a:rPr lang="en-PH" sz="4000" b="1" dirty="0" err="1"/>
              <a:t>salita</a:t>
            </a:r>
            <a:r>
              <a:rPr lang="en-PH" sz="4000" b="1" dirty="0"/>
              <a:t>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binibigyang</a:t>
            </a:r>
            <a:r>
              <a:rPr lang="en-PH" sz="4000" b="1" dirty="0"/>
              <a:t> </a:t>
            </a:r>
            <a:r>
              <a:rPr lang="en-PH" sz="4000" b="1" dirty="0" err="1"/>
              <a:t>turing</a:t>
            </a:r>
            <a:r>
              <a:rPr lang="en-PH" sz="4000" b="1" dirty="0"/>
              <a:t> </a:t>
            </a:r>
            <a:r>
              <a:rPr lang="en-PH" sz="4000" b="1" dirty="0" err="1"/>
              <a:t>ng</a:t>
            </a:r>
            <a:r>
              <a:rPr lang="en-PH" sz="4000" b="1" dirty="0"/>
              <a:t> </a:t>
            </a:r>
            <a:r>
              <a:rPr lang="en-PH" sz="4000" b="1" dirty="0" err="1"/>
              <a:t>maayos</a:t>
            </a:r>
            <a:r>
              <a:rPr lang="en-PH" sz="4000" b="1" dirty="0"/>
              <a:t>? (</a:t>
            </a:r>
            <a:r>
              <a:rPr lang="en-PH" sz="4000" b="1" dirty="0" err="1"/>
              <a:t>Itinanim</a:t>
            </a:r>
            <a:r>
              <a:rPr lang="en-PH" sz="4000" b="1" dirty="0"/>
              <a:t>) </a:t>
            </a:r>
            <a:r>
              <a:rPr lang="en-PH" sz="4000" b="1" dirty="0" err="1"/>
              <a:t>Anong</a:t>
            </a:r>
            <a:r>
              <a:rPr lang="en-PH" sz="4000" b="1" dirty="0"/>
              <a:t> </a:t>
            </a:r>
            <a:r>
              <a:rPr lang="en-PH" sz="4000" b="1" dirty="0" err="1"/>
              <a:t>bahagi</a:t>
            </a:r>
            <a:r>
              <a:rPr lang="en-PH" sz="4000" b="1" dirty="0"/>
              <a:t> </a:t>
            </a:r>
            <a:r>
              <a:rPr lang="en-PH" sz="4000" b="1" dirty="0" err="1"/>
              <a:t>ng</a:t>
            </a:r>
            <a:r>
              <a:rPr lang="en-PH" sz="4000" b="1" dirty="0"/>
              <a:t> </a:t>
            </a:r>
            <a:r>
              <a:rPr lang="en-PH" sz="4000" b="1" dirty="0" err="1"/>
              <a:t>pananalita</a:t>
            </a:r>
            <a:r>
              <a:rPr lang="en-PH" sz="4000" b="1" dirty="0"/>
              <a:t>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maayos</a:t>
            </a:r>
            <a:r>
              <a:rPr lang="en-PH" sz="4000" b="1" dirty="0"/>
              <a:t>? (Pang-</a:t>
            </a:r>
            <a:r>
              <a:rPr lang="en-PH" sz="4000" b="1" dirty="0" err="1"/>
              <a:t>abay</a:t>
            </a:r>
            <a:r>
              <a:rPr lang="en-PH" sz="4000" b="1" dirty="0"/>
              <a:t>) </a:t>
            </a:r>
            <a:r>
              <a:rPr lang="en-PH" sz="4000" b="1" dirty="0" err="1"/>
              <a:t>Ang</a:t>
            </a:r>
            <a:r>
              <a:rPr lang="en-PH" sz="4000" b="1" dirty="0"/>
              <a:t> </a:t>
            </a:r>
            <a:r>
              <a:rPr lang="en-PH" sz="4000" b="1" dirty="0" err="1"/>
              <a:t>mga</a:t>
            </a:r>
            <a:r>
              <a:rPr lang="en-PH" sz="4000" b="1" dirty="0"/>
              <a:t> </a:t>
            </a:r>
            <a:r>
              <a:rPr lang="en-PH" sz="4000" b="1" dirty="0" err="1"/>
              <a:t>salita</a:t>
            </a:r>
            <a:r>
              <a:rPr lang="en-PH" sz="4000" b="1" dirty="0"/>
              <a:t> at </a:t>
            </a:r>
            <a:r>
              <a:rPr lang="en-PH" sz="4000" b="1" dirty="0" err="1"/>
              <a:t>pariralang</a:t>
            </a:r>
            <a:r>
              <a:rPr lang="en-PH" sz="4000" b="1" dirty="0"/>
              <a:t> </a:t>
            </a:r>
            <a:r>
              <a:rPr lang="en-PH" sz="4000" b="1" dirty="0" err="1"/>
              <a:t>naglalarawan</a:t>
            </a:r>
            <a:r>
              <a:rPr lang="en-PH" sz="4000" b="1" dirty="0"/>
              <a:t> o </a:t>
            </a:r>
            <a:r>
              <a:rPr lang="en-PH" sz="4000" b="1" dirty="0" err="1"/>
              <a:t>nagbibigay</a:t>
            </a:r>
            <a:r>
              <a:rPr lang="en-PH" sz="4000" b="1" dirty="0"/>
              <a:t> </a:t>
            </a:r>
            <a:r>
              <a:rPr lang="en-PH" sz="4000" b="1" dirty="0" err="1"/>
              <a:t>turing</a:t>
            </a:r>
            <a:r>
              <a:rPr lang="en-PH" sz="4000" b="1" dirty="0"/>
              <a:t> </a:t>
            </a:r>
            <a:r>
              <a:rPr lang="en-PH" sz="4000" b="1" dirty="0" err="1"/>
              <a:t>sa</a:t>
            </a:r>
            <a:r>
              <a:rPr lang="en-PH" sz="4000" b="1" dirty="0"/>
              <a:t> </a:t>
            </a:r>
            <a:r>
              <a:rPr lang="en-PH" sz="4000" b="1" dirty="0" err="1"/>
              <a:t>pandiwa</a:t>
            </a:r>
            <a:r>
              <a:rPr lang="en-PH" sz="4000" b="1" dirty="0"/>
              <a:t> ay </a:t>
            </a:r>
            <a:r>
              <a:rPr lang="en-PH" sz="4000" b="1" dirty="0" err="1"/>
              <a:t>tinatawag</a:t>
            </a:r>
            <a:r>
              <a:rPr lang="en-PH" sz="4000" b="1" dirty="0"/>
              <a:t> </a:t>
            </a:r>
            <a:r>
              <a:rPr lang="en-PH" sz="4000" b="1" dirty="0" err="1"/>
              <a:t>na</a:t>
            </a:r>
            <a:r>
              <a:rPr lang="en-PH" sz="4000" b="1" dirty="0"/>
              <a:t> pang-</a:t>
            </a:r>
            <a:r>
              <a:rPr lang="en-PH" sz="4000" b="1" dirty="0" err="1"/>
              <a:t>abay</a:t>
            </a:r>
            <a:r>
              <a:rPr lang="en-PH" sz="4000" b="1" dirty="0"/>
              <a:t>.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Atin</a:t>
            </a:r>
            <a:r>
              <a:rPr lang="en-US" dirty="0" smtClean="0"/>
              <a:t> pang </a:t>
            </a:r>
            <a:r>
              <a:rPr lang="en-US" dirty="0" err="1" smtClean="0"/>
              <a:t>suriin</a:t>
            </a:r>
            <a:r>
              <a:rPr lang="en-US" dirty="0" smtClean="0"/>
              <a:t> </a:t>
            </a:r>
          </a:p>
          <a:p>
            <a:pPr marL="457200" indent="-457200">
              <a:buAutoNum type="arabicPeriod"/>
            </a:pPr>
            <a:r>
              <a:rPr lang="en-US" sz="4000" b="1" u="sng" dirty="0" err="1" smtClean="0"/>
              <a:t>Mabilis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tumakbo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kuya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ko</a:t>
            </a:r>
            <a:r>
              <a:rPr lang="en-US" sz="4000" b="1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4000" b="1" u="sng" dirty="0" err="1" smtClean="0"/>
              <a:t>Dahan-dahang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binuksan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lola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pinto.</a:t>
            </a:r>
          </a:p>
          <a:p>
            <a:pPr marL="457200" indent="-457200">
              <a:buAutoNum type="arabicPeriod"/>
            </a:pPr>
            <a:r>
              <a:rPr lang="en-US" sz="4000" b="1" dirty="0" err="1" smtClean="0"/>
              <a:t>Naligo</a:t>
            </a:r>
            <a:r>
              <a:rPr lang="en-US" sz="4000" b="1" dirty="0" smtClean="0"/>
              <a:t> </a:t>
            </a:r>
            <a:r>
              <a:rPr lang="en-US" sz="4000" b="1" u="sng" dirty="0" err="1" smtClean="0"/>
              <a:t>sa</a:t>
            </a:r>
            <a:r>
              <a:rPr lang="en-US" sz="4000" b="1" u="sng" dirty="0" smtClean="0"/>
              <a:t> </a:t>
            </a:r>
            <a:r>
              <a:rPr lang="en-US" sz="4000" b="1" u="sng" dirty="0" err="1" smtClean="0"/>
              <a:t>ilog</a:t>
            </a:r>
            <a:r>
              <a:rPr lang="en-US" sz="4000" b="1" u="sng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mga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bata</a:t>
            </a:r>
            <a:r>
              <a:rPr lang="en-US" sz="4000" b="1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4000" b="1" dirty="0" err="1" smtClean="0"/>
              <a:t>Bumili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sya</a:t>
            </a:r>
            <a:r>
              <a:rPr lang="en-US" sz="4000" b="1" dirty="0" smtClean="0"/>
              <a:t> </a:t>
            </a:r>
            <a:r>
              <a:rPr lang="en-US" sz="4000" b="1" u="sng" dirty="0" err="1" smtClean="0"/>
              <a:t>sa</a:t>
            </a:r>
            <a:r>
              <a:rPr lang="en-US" sz="4000" b="1" u="sng" dirty="0" smtClean="0"/>
              <a:t> </a:t>
            </a:r>
            <a:r>
              <a:rPr lang="en-US" sz="4000" b="1" u="sng" dirty="0" err="1" smtClean="0"/>
              <a:t>palengke</a:t>
            </a:r>
            <a:r>
              <a:rPr lang="en-US" sz="4000" b="1" u="sng" dirty="0" smtClean="0"/>
              <a:t> </a:t>
            </a:r>
            <a:r>
              <a:rPr lang="en-US" sz="4000" b="1" dirty="0" err="1" smtClean="0"/>
              <a:t>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bangus</a:t>
            </a:r>
            <a:r>
              <a:rPr lang="en-US" sz="4000" b="1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4000" b="1" dirty="0" err="1" smtClean="0"/>
              <a:t>Dumating</a:t>
            </a:r>
            <a:r>
              <a:rPr lang="en-US" sz="4000" b="1" dirty="0" smtClean="0"/>
              <a:t> </a:t>
            </a:r>
            <a:r>
              <a:rPr lang="en-US" sz="4000" b="1" u="sng" dirty="0" err="1" smtClean="0"/>
              <a:t>kahapon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tatay</a:t>
            </a:r>
            <a:r>
              <a:rPr lang="en-US" sz="4000" b="1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4000" b="1" dirty="0" err="1"/>
              <a:t>M</a:t>
            </a:r>
            <a:r>
              <a:rPr lang="en-US" sz="4000" b="1" dirty="0" err="1" smtClean="0"/>
              <a:t>agbabakasyon</a:t>
            </a:r>
            <a:r>
              <a:rPr lang="en-US" sz="4000" b="1" dirty="0" smtClean="0"/>
              <a:t> kami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Baguio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u="sng" dirty="0" err="1" smtClean="0"/>
              <a:t>isang</a:t>
            </a:r>
            <a:r>
              <a:rPr lang="en-US" sz="4000" b="1" u="sng" dirty="0" smtClean="0"/>
              <a:t> </a:t>
            </a:r>
            <a:r>
              <a:rPr lang="en-US" sz="4000" b="1" u="sng" dirty="0" err="1" smtClean="0"/>
              <a:t>linggo</a:t>
            </a:r>
            <a:r>
              <a:rPr lang="en-US" sz="4000" b="1" u="sng" dirty="0" smtClean="0"/>
              <a:t>.</a:t>
            </a:r>
          </a:p>
          <a:p>
            <a:pPr marL="457200" indent="-457200">
              <a:buAutoNum type="arabicPeriod"/>
            </a:pPr>
            <a:endParaRPr lang="en-US" u="sng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3200" b="1" dirty="0" err="1" smtClean="0"/>
              <a:t>Paglalapat</a:t>
            </a:r>
            <a:r>
              <a:rPr lang="en-US" sz="3200" b="1" dirty="0" smtClean="0"/>
              <a:t>(</a:t>
            </a:r>
            <a:r>
              <a:rPr lang="en-US" sz="3200" b="1" dirty="0" err="1" smtClean="0"/>
              <a:t>Pangkatang-gawain</a:t>
            </a:r>
            <a:r>
              <a:rPr lang="en-US" sz="3200" b="1" dirty="0" smtClean="0"/>
              <a:t>) 		</a:t>
            </a:r>
          </a:p>
          <a:p>
            <a:pPr marL="457200" indent="-457200">
              <a:buAutoNum type="arabicPeriod"/>
            </a:pPr>
            <a:r>
              <a:rPr lang="en-US" sz="4000" b="1" dirty="0" err="1" smtClean="0"/>
              <a:t>Unang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pangkat</a:t>
            </a:r>
            <a:r>
              <a:rPr lang="en-US" sz="4000" b="1" dirty="0" smtClean="0"/>
              <a:t> : </a:t>
            </a:r>
            <a:r>
              <a:rPr lang="en-US" sz="4000" b="1" dirty="0" err="1" smtClean="0"/>
              <a:t>Pagkilala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Pang-</a:t>
            </a:r>
            <a:r>
              <a:rPr lang="en-US" sz="4000" b="1" dirty="0" err="1" smtClean="0"/>
              <a:t>abay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ginamit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pangungusap</a:t>
            </a:r>
            <a:r>
              <a:rPr lang="en-US" sz="4000" b="1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4000" b="1" dirty="0" err="1" smtClean="0"/>
              <a:t>Pangalawang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pangkat</a:t>
            </a:r>
            <a:r>
              <a:rPr lang="en-US" sz="4000" b="1" dirty="0" smtClean="0"/>
              <a:t> : </a:t>
            </a:r>
            <a:r>
              <a:rPr lang="en-US" sz="4000" b="1" dirty="0" err="1" smtClean="0"/>
              <a:t>Gamitin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pangngusa</a:t>
            </a:r>
            <a:r>
              <a:rPr lang="en-US" sz="4000" b="1" dirty="0" err="1" smtClean="0"/>
              <a:t>p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sumusunod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salita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bilang</a:t>
            </a:r>
            <a:r>
              <a:rPr lang="en-US" sz="4000" b="1" dirty="0" smtClean="0"/>
              <a:t> pang-</a:t>
            </a:r>
            <a:r>
              <a:rPr lang="en-US" sz="4000" b="1" dirty="0" err="1" smtClean="0"/>
              <a:t>abay</a:t>
            </a:r>
            <a:r>
              <a:rPr lang="en-US" sz="4000" b="1" dirty="0" smtClean="0"/>
              <a:t>. </a:t>
            </a:r>
          </a:p>
          <a:p>
            <a:pPr marL="320040" lvl="1" indent="0">
              <a:buNone/>
            </a:pPr>
            <a:r>
              <a:rPr lang="en-US" sz="3600" b="1" dirty="0" smtClean="0"/>
              <a:t>a. </a:t>
            </a:r>
            <a:r>
              <a:rPr lang="en-US" sz="3600" b="1" dirty="0" err="1" smtClean="0"/>
              <a:t>masisigla</a:t>
            </a:r>
            <a:endParaRPr lang="en-US" sz="3600" b="1" dirty="0" smtClean="0"/>
          </a:p>
          <a:p>
            <a:pPr marL="320040" lvl="1" indent="0">
              <a:buNone/>
            </a:pPr>
            <a:r>
              <a:rPr lang="en-US" sz="3600" b="1" dirty="0" smtClean="0"/>
              <a:t>b. </a:t>
            </a:r>
            <a:r>
              <a:rPr lang="en-US" sz="3600" b="1" dirty="0" err="1" smtClean="0"/>
              <a:t>magaan</a:t>
            </a:r>
            <a:r>
              <a:rPr lang="en-US" sz="3600" b="1" dirty="0" smtClean="0"/>
              <a:t> </a:t>
            </a:r>
          </a:p>
          <a:p>
            <a:pPr marL="320040" lvl="1" indent="0">
              <a:buNone/>
            </a:pPr>
            <a:r>
              <a:rPr lang="en-US" sz="3600" b="1" dirty="0" smtClean="0"/>
              <a:t>c. </a:t>
            </a:r>
            <a:r>
              <a:rPr lang="en-US" sz="3600" b="1" dirty="0" err="1" smtClean="0"/>
              <a:t>kasiya-siya</a:t>
            </a:r>
            <a:endParaRPr lang="en-US" sz="3600" b="1" dirty="0" smtClean="0"/>
          </a:p>
          <a:p>
            <a:pPr marL="320040" lvl="1" indent="0">
              <a:buNone/>
            </a:pPr>
            <a:r>
              <a:rPr lang="en-US" sz="3600" b="1" dirty="0" smtClean="0"/>
              <a:t>d. </a:t>
            </a:r>
            <a:r>
              <a:rPr lang="en-US" sz="3600" b="1" dirty="0" err="1" smtClean="0"/>
              <a:t>lubha</a:t>
            </a:r>
            <a:endParaRPr lang="en-US" sz="3600" b="1" dirty="0" smtClean="0"/>
          </a:p>
          <a:p>
            <a:pPr marL="320040" lvl="1" indent="0">
              <a:buNone/>
            </a:pPr>
            <a:r>
              <a:rPr lang="en-US" sz="3600" b="1" dirty="0" smtClean="0"/>
              <a:t>c. </a:t>
            </a:r>
            <a:r>
              <a:rPr lang="en-US" sz="3600" b="1" dirty="0" err="1" smtClean="0"/>
              <a:t>Tunay</a:t>
            </a:r>
            <a:endParaRPr lang="en-US" sz="3600" b="1" dirty="0" smtClean="0"/>
          </a:p>
          <a:p>
            <a:pPr marL="320040" lvl="1" indent="0">
              <a:buNone/>
            </a:pPr>
            <a:r>
              <a:rPr lang="en-US" sz="3600" b="1" dirty="0"/>
              <a:t>	</a:t>
            </a:r>
            <a:r>
              <a:rPr lang="en-US" sz="3600" b="1" dirty="0" smtClean="0"/>
              <a:t>			</a:t>
            </a:r>
            <a:r>
              <a:rPr lang="en-US" sz="3600" b="1" dirty="0" err="1" smtClean="0"/>
              <a:t>pahina</a:t>
            </a:r>
            <a:r>
              <a:rPr lang="en-US" sz="3600" b="1" dirty="0" smtClean="0"/>
              <a:t> 165 &amp; 169-170 </a:t>
            </a:r>
            <a:r>
              <a:rPr lang="en-US" sz="3600" b="1" dirty="0" err="1" smtClean="0"/>
              <a:t>Landas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Wika</a:t>
            </a:r>
            <a:endParaRPr lang="en-US" sz="3600" b="1" dirty="0"/>
          </a:p>
          <a:p>
            <a:pPr marL="320040" lvl="1" indent="0">
              <a:buNone/>
            </a:pPr>
            <a:endParaRPr lang="en-US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B9FC557-B6B8-4729-BBDB-01C4DD18E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631" y="4107766"/>
            <a:ext cx="3286604" cy="236431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 smtClean="0"/>
              <a:t>3. </a:t>
            </a:r>
            <a:r>
              <a:rPr lang="en-US" sz="4000" b="1" dirty="0" err="1" smtClean="0"/>
              <a:t>Ikatlong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pangkat</a:t>
            </a:r>
            <a:r>
              <a:rPr lang="en-US" sz="4000" b="1" dirty="0"/>
              <a:t> </a:t>
            </a:r>
            <a:r>
              <a:rPr lang="en-US" sz="4000" b="1" dirty="0" smtClean="0"/>
              <a:t>: </a:t>
            </a:r>
            <a:r>
              <a:rPr lang="en-US" sz="4000" b="1" dirty="0" err="1" smtClean="0"/>
              <a:t>Isulat</a:t>
            </a:r>
            <a:r>
              <a:rPr lang="en-US" sz="4000" b="1" dirty="0" smtClean="0"/>
              <a:t> kung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ginamit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</a:t>
            </a:r>
            <a:r>
              <a:rPr lang="en-US" sz="4000" b="1" dirty="0" smtClean="0"/>
              <a:t> pang-</a:t>
            </a:r>
            <a:r>
              <a:rPr lang="en-US" sz="4000" b="1" dirty="0" err="1" smtClean="0"/>
              <a:t>abay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bawat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pangungusap</a:t>
            </a:r>
            <a:r>
              <a:rPr lang="en-US" sz="4000" b="1" dirty="0" smtClean="0"/>
              <a:t> ay </a:t>
            </a:r>
            <a:r>
              <a:rPr lang="en-US" sz="4000" b="1" dirty="0" err="1" smtClean="0"/>
              <a:t>pamaraan</a:t>
            </a:r>
            <a:r>
              <a:rPr lang="en-US" sz="4000" b="1" dirty="0" smtClean="0"/>
              <a:t>, </a:t>
            </a:r>
            <a:r>
              <a:rPr lang="en-US" sz="4000" b="1" dirty="0" err="1" smtClean="0"/>
              <a:t>panlunan</a:t>
            </a:r>
            <a:r>
              <a:rPr lang="en-US" sz="4000" b="1" dirty="0" smtClean="0"/>
              <a:t>, o </a:t>
            </a:r>
            <a:r>
              <a:rPr lang="en-US" sz="4000" b="1" dirty="0" err="1" smtClean="0"/>
              <a:t>pamanahon</a:t>
            </a:r>
            <a:r>
              <a:rPr lang="en-US" sz="4000" b="1" dirty="0" smtClean="0"/>
              <a:t>. </a:t>
            </a:r>
          </a:p>
          <a:p>
            <a:pPr marL="0" indent="0">
              <a:buNone/>
            </a:pPr>
            <a:r>
              <a:rPr lang="en-US" sz="4000" b="1" dirty="0" smtClean="0"/>
              <a:t>4. </a:t>
            </a:r>
            <a:r>
              <a:rPr lang="en-US" sz="4000" b="1" dirty="0" err="1" smtClean="0"/>
              <a:t>Ikaapat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pangkat</a:t>
            </a:r>
            <a:r>
              <a:rPr lang="en-US" sz="4000" b="1" dirty="0"/>
              <a:t> </a:t>
            </a:r>
            <a:r>
              <a:rPr lang="en-US" sz="4000" b="1" dirty="0" smtClean="0"/>
              <a:t>: </a:t>
            </a:r>
            <a:r>
              <a:rPr lang="en-US" sz="4000" b="1" dirty="0" err="1" smtClean="0"/>
              <a:t>Pagbasa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isang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pabula</a:t>
            </a:r>
            <a:r>
              <a:rPr lang="en-US" sz="4000" b="1" dirty="0" smtClean="0"/>
              <a:t>. </a:t>
            </a:r>
            <a:r>
              <a:rPr lang="en-US" sz="4000" b="1" dirty="0" err="1" smtClean="0"/>
              <a:t>Piliin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pang-</a:t>
            </a:r>
            <a:r>
              <a:rPr lang="en-US" sz="4000" b="1" dirty="0" err="1" smtClean="0"/>
              <a:t>abay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ginamit</a:t>
            </a:r>
            <a:r>
              <a:rPr lang="en-US" sz="4000" b="1" dirty="0" smtClean="0"/>
              <a:t> at </a:t>
            </a:r>
            <a:r>
              <a:rPr lang="en-US" sz="4000" b="1" dirty="0" err="1" smtClean="0"/>
              <a:t>sabihin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uri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bawat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isa.</a:t>
            </a:r>
            <a:endParaRPr lang="en-US" sz="4000" b="1" dirty="0" smtClean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err="1" smtClean="0"/>
              <a:t>Paglalahat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b="1" dirty="0" err="1" smtClean="0"/>
              <a:t>Ang</a:t>
            </a:r>
            <a:r>
              <a:rPr lang="en-US" sz="2800" b="1" dirty="0" smtClean="0"/>
              <a:t> 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 ay </a:t>
            </a:r>
            <a:r>
              <a:rPr lang="en-US" sz="2800" b="1" dirty="0" err="1" smtClean="0"/>
              <a:t>naglalarawan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pandiwa</a:t>
            </a:r>
            <a:r>
              <a:rPr lang="en-US" sz="2800" b="1" dirty="0" smtClean="0"/>
              <a:t>, pang-</a:t>
            </a:r>
            <a:r>
              <a:rPr lang="en-US" sz="2800" b="1" dirty="0" err="1" smtClean="0"/>
              <a:t>uri</a:t>
            </a:r>
            <a:r>
              <a:rPr lang="en-US" sz="2800" b="1" dirty="0" smtClean="0"/>
              <a:t>, o </a:t>
            </a:r>
            <a:r>
              <a:rPr lang="en-US" sz="2800" b="1" dirty="0" err="1" smtClean="0"/>
              <a:t>iba</a:t>
            </a:r>
            <a:r>
              <a:rPr lang="en-US" sz="2800" b="1" dirty="0" smtClean="0"/>
              <a:t> pang 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.</a:t>
            </a:r>
          </a:p>
          <a:p>
            <a:pPr marL="0" indent="0">
              <a:buNone/>
            </a:pPr>
            <a:r>
              <a:rPr lang="en-US" sz="2800" b="1" dirty="0" err="1" smtClean="0"/>
              <a:t>Nakatutulong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ito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upang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maging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makulay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pagsasalaysay</a:t>
            </a:r>
            <a:r>
              <a:rPr lang="en-US" sz="2800" b="1" dirty="0" smtClean="0"/>
              <a:t>. </a:t>
            </a:r>
            <a:endParaRPr lang="en-US" sz="2800" b="1" dirty="0"/>
          </a:p>
          <a:p>
            <a:pPr marL="0" indent="0">
              <a:buNone/>
            </a:pPr>
            <a:r>
              <a:rPr lang="en-US" sz="2800" b="1" dirty="0" smtClean="0"/>
              <a:t>May </a:t>
            </a:r>
            <a:r>
              <a:rPr lang="en-US" sz="2800" b="1" dirty="0" err="1" smtClean="0"/>
              <a:t>tatlong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</a:t>
            </a:r>
            <a:r>
              <a:rPr lang="en-US" sz="2800" b="1" dirty="0" smtClean="0"/>
              <a:t> 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: </a:t>
            </a:r>
          </a:p>
          <a:p>
            <a:pPr marL="457200" indent="-457200">
              <a:buAutoNum type="arabicPeriod"/>
            </a:pPr>
            <a:r>
              <a:rPr lang="en-US" sz="2800" b="1" dirty="0" smtClean="0"/>
              <a:t>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pamaraan</a:t>
            </a:r>
            <a:r>
              <a:rPr lang="en-US" sz="2800" b="1" dirty="0" smtClean="0"/>
              <a:t>: </a:t>
            </a:r>
            <a:r>
              <a:rPr lang="en-US" sz="2800" b="1" dirty="0" err="1" smtClean="0"/>
              <a:t>Nagsasabi</a:t>
            </a:r>
            <a:r>
              <a:rPr lang="en-US" sz="2800" b="1" dirty="0" smtClean="0"/>
              <a:t> kung </a:t>
            </a:r>
            <a:r>
              <a:rPr lang="en-US" sz="2800" b="1" dirty="0" err="1" smtClean="0"/>
              <a:t>paano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ginawa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</a:t>
            </a:r>
            <a:r>
              <a:rPr lang="en-US" sz="2800" b="1" dirty="0" smtClean="0"/>
              <a:t> kilos</a:t>
            </a:r>
          </a:p>
          <a:p>
            <a:pPr marL="457200" indent="-457200">
              <a:buAutoNum type="arabicPeriod"/>
            </a:pPr>
            <a:r>
              <a:rPr lang="en-US" sz="2800" b="1" dirty="0" smtClean="0"/>
              <a:t>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panlunan</a:t>
            </a:r>
            <a:r>
              <a:rPr lang="en-US" sz="2800" b="1" dirty="0" smtClean="0"/>
              <a:t>: </a:t>
            </a:r>
            <a:r>
              <a:rPr lang="en-US" sz="2800" b="1" dirty="0" err="1" smtClean="0"/>
              <a:t>Nagsasabi</a:t>
            </a:r>
            <a:r>
              <a:rPr lang="en-US" sz="2800" b="1" dirty="0" smtClean="0"/>
              <a:t> kung </a:t>
            </a:r>
            <a:r>
              <a:rPr lang="en-US" sz="2800" b="1" dirty="0" err="1" smtClean="0"/>
              <a:t>saan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ginawa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</a:t>
            </a:r>
            <a:r>
              <a:rPr lang="en-US" sz="2800" b="1" dirty="0" smtClean="0"/>
              <a:t> kilos</a:t>
            </a:r>
          </a:p>
          <a:p>
            <a:pPr marL="457200" indent="-457200">
              <a:buAutoNum type="arabicPeriod"/>
            </a:pPr>
            <a:r>
              <a:rPr lang="en-US" sz="2800" b="1" dirty="0" smtClean="0"/>
              <a:t>Pang-</a:t>
            </a:r>
            <a:r>
              <a:rPr lang="en-US" sz="2800" b="1" dirty="0" err="1" smtClean="0"/>
              <a:t>abay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pamanahon</a:t>
            </a:r>
            <a:r>
              <a:rPr lang="en-US" sz="2800" b="1" dirty="0" smtClean="0"/>
              <a:t>: </a:t>
            </a:r>
            <a:r>
              <a:rPr lang="en-US" sz="2800" b="1" dirty="0" err="1" smtClean="0"/>
              <a:t>Nagsasabi</a:t>
            </a:r>
            <a:r>
              <a:rPr lang="en-US" sz="2800" b="1" dirty="0" smtClean="0"/>
              <a:t> kung </a:t>
            </a:r>
            <a:r>
              <a:rPr lang="en-US" sz="2800" b="1" dirty="0" err="1" smtClean="0"/>
              <a:t>kailan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ginawa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</a:t>
            </a:r>
            <a:r>
              <a:rPr lang="en-US" sz="2800" b="1" dirty="0" smtClean="0"/>
              <a:t> kilos.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961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275727"/>
            <a:ext cx="10801643" cy="575017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Pagtataya</a:t>
            </a:r>
            <a:r>
              <a:rPr lang="en-US" sz="2800" b="1" dirty="0" smtClean="0"/>
              <a:t> </a:t>
            </a:r>
            <a:br>
              <a:rPr lang="en-US" sz="2800" b="1" dirty="0" smtClean="0"/>
            </a:br>
            <a:r>
              <a:rPr lang="en-PH" sz="3600" b="1" dirty="0" err="1"/>
              <a:t>Isulat</a:t>
            </a:r>
            <a:r>
              <a:rPr lang="en-PH" sz="3600" b="1" dirty="0"/>
              <a:t> kung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pariralang</a:t>
            </a:r>
            <a:r>
              <a:rPr lang="en-PH" sz="3600" b="1" dirty="0"/>
              <a:t> pang-</a:t>
            </a:r>
            <a:r>
              <a:rPr lang="en-PH" sz="3600" b="1" dirty="0" err="1"/>
              <a:t>abay</a:t>
            </a:r>
            <a:r>
              <a:rPr lang="en-PH" sz="3600" b="1" dirty="0"/>
              <a:t> </a:t>
            </a:r>
            <a:r>
              <a:rPr lang="en-PH" sz="3600" b="1" dirty="0" err="1"/>
              <a:t>na</a:t>
            </a:r>
            <a:r>
              <a:rPr lang="en-PH" sz="3600" b="1" dirty="0"/>
              <a:t> may</a:t>
            </a:r>
          </a:p>
          <a:p>
            <a:r>
              <a:rPr lang="en-PH" sz="3600" b="1" dirty="0" err="1"/>
              <a:t>salungguhit</a:t>
            </a:r>
            <a:r>
              <a:rPr lang="en-PH" sz="3600" b="1" dirty="0"/>
              <a:t> ay </a:t>
            </a:r>
            <a:r>
              <a:rPr lang="en-PH" sz="3600" b="1" dirty="0" err="1"/>
              <a:t>pamaraan</a:t>
            </a:r>
            <a:r>
              <a:rPr lang="en-PH" sz="3600" b="1" dirty="0"/>
              <a:t>, </a:t>
            </a:r>
            <a:r>
              <a:rPr lang="en-PH" sz="3600" b="1" dirty="0" err="1"/>
              <a:t>panlunan</a:t>
            </a:r>
            <a:r>
              <a:rPr lang="en-PH" sz="3600" b="1" dirty="0"/>
              <a:t> o </a:t>
            </a:r>
            <a:r>
              <a:rPr lang="en-PH" sz="3600" b="1" dirty="0" err="1"/>
              <a:t>pamanahon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1. </a:t>
            </a:r>
            <a:r>
              <a:rPr lang="en-PH" sz="3600" b="1" dirty="0" err="1"/>
              <a:t>Tulung-tulong</a:t>
            </a:r>
            <a:r>
              <a:rPr lang="en-PH" sz="3600" b="1" dirty="0"/>
              <a:t> </a:t>
            </a:r>
            <a:r>
              <a:rPr lang="en-PH" sz="3600" b="1" dirty="0" err="1"/>
              <a:t>na</a:t>
            </a:r>
            <a:r>
              <a:rPr lang="en-PH" sz="3600" b="1" dirty="0"/>
              <a:t> </a:t>
            </a:r>
            <a:r>
              <a:rPr lang="en-PH" sz="3600" b="1" dirty="0" err="1"/>
              <a:t>naglilinis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tao</a:t>
            </a:r>
            <a:r>
              <a:rPr lang="en-PH" sz="3600" b="1" dirty="0"/>
              <a:t> </a:t>
            </a:r>
            <a:r>
              <a:rPr lang="en-PH" sz="3600" b="1" dirty="0" err="1"/>
              <a:t>bago</a:t>
            </a:r>
            <a:r>
              <a:rPr lang="en-PH" sz="3600" b="1" dirty="0"/>
              <a:t> </a:t>
            </a:r>
            <a:r>
              <a:rPr lang="en-PH" sz="3600" b="1" dirty="0" err="1"/>
              <a:t>magpiyesta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2. </a:t>
            </a:r>
            <a:r>
              <a:rPr lang="en-PH" sz="3600" b="1" dirty="0" err="1"/>
              <a:t>Umusad</a:t>
            </a:r>
            <a:r>
              <a:rPr lang="en-PH" sz="3600" b="1" dirty="0"/>
              <a:t> </a:t>
            </a:r>
            <a:r>
              <a:rPr lang="en-PH" sz="3600" b="1" dirty="0" err="1"/>
              <a:t>nang</a:t>
            </a:r>
            <a:r>
              <a:rPr lang="en-PH" sz="3600" b="1" dirty="0"/>
              <a:t> </a:t>
            </a:r>
            <a:r>
              <a:rPr lang="en-PH" sz="3600" b="1" dirty="0" err="1"/>
              <a:t>dahan-dahan</a:t>
            </a:r>
            <a:r>
              <a:rPr lang="en-PH" sz="3600" b="1" dirty="0"/>
              <a:t>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sasakyan</a:t>
            </a:r>
            <a:r>
              <a:rPr lang="en-PH" sz="3600" b="1" dirty="0"/>
              <a:t>.</a:t>
            </a:r>
          </a:p>
          <a:p>
            <a:r>
              <a:rPr lang="en-PH" sz="3600" b="1" dirty="0"/>
              <a:t>3. </a:t>
            </a:r>
            <a:r>
              <a:rPr lang="en-PH" sz="3600" b="1" dirty="0" err="1"/>
              <a:t>Sila’y</a:t>
            </a:r>
            <a:r>
              <a:rPr lang="en-PH" sz="3600" b="1" dirty="0"/>
              <a:t> </a:t>
            </a:r>
            <a:r>
              <a:rPr lang="en-PH" sz="3600" b="1" dirty="0" err="1"/>
              <a:t>nagtatanim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mga</a:t>
            </a:r>
            <a:r>
              <a:rPr lang="en-PH" sz="3600" b="1" dirty="0"/>
              <a:t> </a:t>
            </a:r>
            <a:r>
              <a:rPr lang="en-PH" sz="3600" b="1" dirty="0" err="1"/>
              <a:t>bukiring</a:t>
            </a:r>
            <a:r>
              <a:rPr lang="en-PH" sz="3600" b="1" dirty="0"/>
              <a:t> may </a:t>
            </a:r>
            <a:r>
              <a:rPr lang="en-PH" sz="3600" b="1" dirty="0" err="1"/>
              <a:t>patubig</a:t>
            </a:r>
            <a:r>
              <a:rPr lang="en-PH" sz="3600" b="1" dirty="0" smtClean="0"/>
              <a:t>.</a:t>
            </a:r>
          </a:p>
          <a:p>
            <a:r>
              <a:rPr lang="en-PH" sz="3600" b="1" dirty="0"/>
              <a:t>4. </a:t>
            </a:r>
            <a:r>
              <a:rPr lang="en-PH" sz="3600" b="1" dirty="0" err="1"/>
              <a:t>Nahuhuli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</a:t>
            </a:r>
            <a:r>
              <a:rPr lang="en-PH" sz="3600" b="1" dirty="0" err="1"/>
              <a:t>dagat</a:t>
            </a:r>
            <a:r>
              <a:rPr lang="en-PH" sz="3600" b="1" dirty="0"/>
              <a:t> </a:t>
            </a:r>
            <a:r>
              <a:rPr lang="en-PH" sz="3600" b="1" dirty="0" err="1"/>
              <a:t>na</a:t>
            </a:r>
            <a:r>
              <a:rPr lang="en-PH" sz="3600" b="1" dirty="0"/>
              <a:t> </a:t>
            </a:r>
            <a:r>
              <a:rPr lang="en-PH" sz="3600" b="1" dirty="0" err="1"/>
              <a:t>malapit</a:t>
            </a:r>
            <a:r>
              <a:rPr lang="en-PH" sz="3600" b="1" dirty="0"/>
              <a:t> </a:t>
            </a:r>
            <a:r>
              <a:rPr lang="en-PH" sz="3600" b="1" dirty="0" err="1"/>
              <a:t>sa</a:t>
            </a:r>
            <a:r>
              <a:rPr lang="en-PH" sz="3600" b="1" dirty="0"/>
              <a:t> Estancia </a:t>
            </a:r>
            <a:r>
              <a:rPr lang="en-PH" sz="3600" b="1" dirty="0" err="1"/>
              <a:t>ang</a:t>
            </a:r>
            <a:r>
              <a:rPr lang="en-PH" sz="3600" b="1" dirty="0"/>
              <a:t> </a:t>
            </a:r>
            <a:r>
              <a:rPr lang="en-PH" sz="3600" b="1" dirty="0" err="1"/>
              <a:t>maraming</a:t>
            </a:r>
            <a:r>
              <a:rPr lang="en-PH" sz="3600" b="1" dirty="0"/>
              <a:t> </a:t>
            </a:r>
            <a:r>
              <a:rPr lang="en-PH" sz="3600" b="1" dirty="0" err="1"/>
              <a:t>isda</a:t>
            </a:r>
            <a:r>
              <a:rPr lang="en-PH" sz="3600" b="1" dirty="0"/>
              <a:t>.</a:t>
            </a:r>
          </a:p>
          <a:p>
            <a:endParaRPr lang="en-PH" sz="2800" dirty="0"/>
          </a:p>
          <a:p>
            <a:pPr marL="0" indent="0">
              <a:buNone/>
            </a:pPr>
            <a:endParaRPr lang="en-US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56852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Autofit/>
          </a:bodyPr>
          <a:lstStyle/>
          <a:p>
            <a:r>
              <a:rPr lang="en-PH" sz="3200" b="1" dirty="0" smtClean="0"/>
              <a:t>5</a:t>
            </a:r>
            <a:r>
              <a:rPr lang="en-PH" sz="3200" b="1" dirty="0"/>
              <a:t>. Sa </a:t>
            </a:r>
            <a:r>
              <a:rPr lang="en-PH" sz="3200" b="1" dirty="0" err="1"/>
              <a:t>Linggo</a:t>
            </a:r>
            <a:r>
              <a:rPr lang="en-PH" sz="3200" b="1" dirty="0"/>
              <a:t> </a:t>
            </a:r>
            <a:r>
              <a:rPr lang="en-PH" sz="3200" b="1" dirty="0" err="1"/>
              <a:t>ng</a:t>
            </a:r>
            <a:r>
              <a:rPr lang="en-PH" sz="3200" b="1" dirty="0"/>
              <a:t> </a:t>
            </a:r>
            <a:r>
              <a:rPr lang="en-PH" sz="3200" b="1" dirty="0" err="1"/>
              <a:t>hapon</a:t>
            </a:r>
            <a:r>
              <a:rPr lang="en-PH" sz="3200" b="1" dirty="0"/>
              <a:t> </a:t>
            </a:r>
            <a:r>
              <a:rPr lang="en-PH" sz="3200" b="1" dirty="0" err="1"/>
              <a:t>magpupulong</a:t>
            </a:r>
            <a:r>
              <a:rPr lang="en-PH" sz="3200" b="1" dirty="0"/>
              <a:t> </a:t>
            </a:r>
            <a:r>
              <a:rPr lang="en-PH" sz="3200" b="1" dirty="0" err="1"/>
              <a:t>ang</a:t>
            </a:r>
            <a:r>
              <a:rPr lang="en-PH" sz="3200" b="1" dirty="0"/>
              <a:t> </a:t>
            </a:r>
            <a:r>
              <a:rPr lang="en-PH" sz="3200" b="1" dirty="0" err="1"/>
              <a:t>mga</a:t>
            </a:r>
            <a:r>
              <a:rPr lang="en-PH" sz="3200" b="1" dirty="0"/>
              <a:t> </a:t>
            </a:r>
            <a:r>
              <a:rPr lang="en-PH" sz="3200" b="1" dirty="0" err="1"/>
              <a:t>magulang</a:t>
            </a:r>
            <a:r>
              <a:rPr lang="en-PH" sz="3200" b="1" dirty="0"/>
              <a:t> at </a:t>
            </a:r>
            <a:r>
              <a:rPr lang="en-PH" sz="3200" b="1" dirty="0" err="1"/>
              <a:t>guro</a:t>
            </a:r>
            <a:r>
              <a:rPr lang="en-PH" sz="3200" b="1" dirty="0"/>
              <a:t>.</a:t>
            </a:r>
          </a:p>
          <a:p>
            <a:r>
              <a:rPr lang="en-PH" sz="3200" b="1" dirty="0"/>
              <a:t>6. </a:t>
            </a:r>
            <a:r>
              <a:rPr lang="en-PH" sz="3200" b="1" dirty="0" err="1"/>
              <a:t>Tuwang-tuwa</a:t>
            </a:r>
            <a:r>
              <a:rPr lang="en-PH" sz="3200" b="1" dirty="0"/>
              <a:t> at </a:t>
            </a:r>
            <a:r>
              <a:rPr lang="en-PH" sz="3200" b="1" dirty="0" err="1"/>
              <a:t>patalun</a:t>
            </a:r>
            <a:r>
              <a:rPr lang="en-PH" sz="3200" b="1" dirty="0"/>
              <a:t>-talon </a:t>
            </a:r>
            <a:r>
              <a:rPr lang="en-PH" sz="3200" b="1" dirty="0" err="1"/>
              <a:t>na</a:t>
            </a:r>
            <a:r>
              <a:rPr lang="en-PH" sz="3200" b="1" dirty="0"/>
              <a:t> </a:t>
            </a:r>
            <a:r>
              <a:rPr lang="en-PH" sz="3200" b="1" dirty="0" err="1"/>
              <a:t>sumalubong</a:t>
            </a:r>
            <a:r>
              <a:rPr lang="en-PH" sz="3200" b="1" dirty="0"/>
              <a:t> </a:t>
            </a:r>
            <a:r>
              <a:rPr lang="en-PH" sz="3200" b="1" dirty="0" err="1"/>
              <a:t>ang</a:t>
            </a:r>
            <a:r>
              <a:rPr lang="en-PH" sz="3200" b="1" dirty="0"/>
              <a:t> </a:t>
            </a:r>
            <a:r>
              <a:rPr lang="en-PH" sz="3200" b="1" dirty="0" err="1"/>
              <a:t>kanyang</a:t>
            </a:r>
            <a:r>
              <a:rPr lang="en-PH" sz="3200" b="1" dirty="0"/>
              <a:t> </a:t>
            </a:r>
            <a:r>
              <a:rPr lang="en-PH" sz="3200" b="1" dirty="0" err="1"/>
              <a:t>aso</a:t>
            </a:r>
            <a:r>
              <a:rPr lang="en-PH" sz="3200" b="1" dirty="0"/>
              <a:t>.</a:t>
            </a:r>
          </a:p>
          <a:p>
            <a:r>
              <a:rPr lang="en-PH" sz="3200" b="1" dirty="0"/>
              <a:t>7. </a:t>
            </a:r>
            <a:r>
              <a:rPr lang="en-PH" sz="3200" b="1" dirty="0" err="1"/>
              <a:t>Umalis</a:t>
            </a:r>
            <a:r>
              <a:rPr lang="en-PH" sz="3200" b="1" dirty="0"/>
              <a:t> </a:t>
            </a:r>
            <a:r>
              <a:rPr lang="en-PH" sz="3200" b="1" dirty="0" err="1"/>
              <a:t>siya</a:t>
            </a:r>
            <a:r>
              <a:rPr lang="en-PH" sz="3200" b="1" dirty="0"/>
              <a:t> </a:t>
            </a:r>
            <a:r>
              <a:rPr lang="en-PH" sz="3200" b="1" dirty="0" err="1"/>
              <a:t>na</a:t>
            </a:r>
            <a:r>
              <a:rPr lang="en-PH" sz="3200" b="1" dirty="0"/>
              <a:t> </a:t>
            </a:r>
            <a:r>
              <a:rPr lang="en-PH" sz="3200" b="1" dirty="0" err="1"/>
              <a:t>mabigat</a:t>
            </a:r>
            <a:r>
              <a:rPr lang="en-PH" sz="3200" b="1" dirty="0"/>
              <a:t> </a:t>
            </a:r>
            <a:r>
              <a:rPr lang="en-PH" sz="3200" b="1" dirty="0" err="1"/>
              <a:t>ang</a:t>
            </a:r>
            <a:r>
              <a:rPr lang="en-PH" sz="3200" b="1" dirty="0"/>
              <a:t> </a:t>
            </a:r>
            <a:r>
              <a:rPr lang="en-PH" sz="3200" b="1" dirty="0" err="1"/>
              <a:t>damdamin</a:t>
            </a:r>
            <a:r>
              <a:rPr lang="en-PH" sz="3200" b="1" dirty="0"/>
              <a:t>.</a:t>
            </a:r>
          </a:p>
          <a:p>
            <a:r>
              <a:rPr lang="en-PH" sz="3200" b="1" dirty="0"/>
              <a:t>8. </a:t>
            </a:r>
            <a:r>
              <a:rPr lang="en-PH" sz="3200" b="1" dirty="0" err="1"/>
              <a:t>Naglilinis</a:t>
            </a:r>
            <a:r>
              <a:rPr lang="en-PH" sz="3200" b="1" dirty="0"/>
              <a:t> </a:t>
            </a:r>
            <a:r>
              <a:rPr lang="en-PH" sz="3200" b="1" dirty="0" err="1"/>
              <a:t>sila</a:t>
            </a:r>
            <a:r>
              <a:rPr lang="en-PH" sz="3200" b="1" dirty="0"/>
              <a:t> </a:t>
            </a:r>
            <a:r>
              <a:rPr lang="en-PH" sz="3200" b="1" dirty="0" err="1"/>
              <a:t>ng</a:t>
            </a:r>
            <a:r>
              <a:rPr lang="en-PH" sz="3200" b="1" dirty="0"/>
              <a:t> </a:t>
            </a:r>
            <a:r>
              <a:rPr lang="en-PH" sz="3200" b="1" dirty="0" err="1"/>
              <a:t>silid</a:t>
            </a:r>
            <a:r>
              <a:rPr lang="en-PH" sz="3200" b="1" dirty="0"/>
              <a:t> </a:t>
            </a:r>
            <a:r>
              <a:rPr lang="en-PH" sz="3200" b="1" dirty="0" err="1"/>
              <a:t>aralan</a:t>
            </a:r>
            <a:r>
              <a:rPr lang="en-PH" sz="3200" b="1" dirty="0"/>
              <a:t> </a:t>
            </a:r>
            <a:r>
              <a:rPr lang="en-PH" sz="3200" b="1" dirty="0" err="1"/>
              <a:t>pagkatapos</a:t>
            </a:r>
            <a:r>
              <a:rPr lang="en-PH" sz="3200" b="1" dirty="0"/>
              <a:t> </a:t>
            </a:r>
            <a:r>
              <a:rPr lang="en-PH" sz="3200" b="1" dirty="0" err="1"/>
              <a:t>ng</a:t>
            </a:r>
            <a:r>
              <a:rPr lang="en-PH" sz="3200" b="1" dirty="0"/>
              <a:t> </a:t>
            </a:r>
            <a:r>
              <a:rPr lang="en-PH" sz="3200" b="1" dirty="0" err="1"/>
              <a:t>pulong</a:t>
            </a:r>
            <a:r>
              <a:rPr lang="en-PH" sz="3200" b="1" dirty="0"/>
              <a:t>.</a:t>
            </a:r>
          </a:p>
          <a:p>
            <a:r>
              <a:rPr lang="en-PH" sz="3200" b="1" dirty="0"/>
              <a:t>9. </a:t>
            </a:r>
            <a:r>
              <a:rPr lang="en-PH" sz="3200" b="1" dirty="0" err="1"/>
              <a:t>Iwinawagayway</a:t>
            </a:r>
            <a:r>
              <a:rPr lang="en-PH" sz="3200" b="1" dirty="0"/>
              <a:t> </a:t>
            </a:r>
            <a:r>
              <a:rPr lang="en-PH" sz="3200" b="1" dirty="0" err="1"/>
              <a:t>ang</a:t>
            </a:r>
            <a:r>
              <a:rPr lang="en-PH" sz="3200" b="1" dirty="0"/>
              <a:t> </a:t>
            </a:r>
            <a:r>
              <a:rPr lang="en-PH" sz="3200" b="1" dirty="0" err="1"/>
              <a:t>watawat</a:t>
            </a:r>
            <a:r>
              <a:rPr lang="en-PH" sz="3200" b="1" dirty="0"/>
              <a:t> </a:t>
            </a:r>
            <a:r>
              <a:rPr lang="en-PH" sz="3200" b="1" dirty="0" err="1"/>
              <a:t>tuwing</a:t>
            </a:r>
            <a:r>
              <a:rPr lang="en-PH" sz="3200" b="1" dirty="0"/>
              <a:t> may </a:t>
            </a:r>
            <a:r>
              <a:rPr lang="en-PH" sz="3200" b="1" dirty="0" err="1"/>
              <a:t>pambansang</a:t>
            </a:r>
            <a:r>
              <a:rPr lang="en-PH" sz="3200" b="1" dirty="0"/>
              <a:t> </a:t>
            </a:r>
            <a:r>
              <a:rPr lang="en-PH" sz="3200" b="1" dirty="0" err="1"/>
              <a:t>pagdiriwang</a:t>
            </a:r>
            <a:r>
              <a:rPr lang="en-PH" sz="3200" b="1" dirty="0"/>
              <a:t>.</a:t>
            </a:r>
          </a:p>
          <a:p>
            <a:r>
              <a:rPr lang="en-PH" sz="3200" b="1" dirty="0"/>
              <a:t>10. </a:t>
            </a:r>
            <a:r>
              <a:rPr lang="en-PH" sz="3200" b="1" dirty="0" err="1"/>
              <a:t>Ang</a:t>
            </a:r>
            <a:r>
              <a:rPr lang="en-PH" sz="3200" b="1" dirty="0"/>
              <a:t> </a:t>
            </a:r>
            <a:r>
              <a:rPr lang="en-PH" sz="3200" b="1" dirty="0" err="1"/>
              <a:t>matitibay</a:t>
            </a:r>
            <a:r>
              <a:rPr lang="en-PH" sz="3200" b="1" dirty="0"/>
              <a:t> </a:t>
            </a:r>
            <a:r>
              <a:rPr lang="en-PH" sz="3200" b="1" dirty="0" err="1"/>
              <a:t>na</a:t>
            </a:r>
            <a:r>
              <a:rPr lang="en-PH" sz="3200" b="1" dirty="0"/>
              <a:t> </a:t>
            </a:r>
            <a:r>
              <a:rPr lang="en-PH" sz="3200" b="1" dirty="0" err="1"/>
              <a:t>kahoy</a:t>
            </a:r>
            <a:r>
              <a:rPr lang="en-PH" sz="3200" b="1" dirty="0"/>
              <a:t> ay </a:t>
            </a:r>
            <a:r>
              <a:rPr lang="en-PH" sz="3200" b="1" dirty="0" err="1"/>
              <a:t>matatagpuan</a:t>
            </a:r>
            <a:r>
              <a:rPr lang="en-PH" sz="3200" b="1" dirty="0"/>
              <a:t> </a:t>
            </a:r>
            <a:r>
              <a:rPr lang="en-PH" sz="3200" b="1" dirty="0" err="1"/>
              <a:t>sa</a:t>
            </a:r>
            <a:r>
              <a:rPr lang="en-PH" sz="3200" b="1" dirty="0"/>
              <a:t> </a:t>
            </a:r>
            <a:r>
              <a:rPr lang="en-PH" sz="3200" b="1" dirty="0" err="1"/>
              <a:t>kagubatan</a:t>
            </a:r>
            <a:r>
              <a:rPr lang="en-PH" sz="3200" b="1" dirty="0"/>
              <a:t> </a:t>
            </a:r>
            <a:r>
              <a:rPr lang="en-PH" sz="3200" b="1" dirty="0" err="1"/>
              <a:t>ng</a:t>
            </a:r>
            <a:r>
              <a:rPr lang="en-PH" sz="3200" b="1" dirty="0"/>
              <a:t> </a:t>
            </a:r>
            <a:r>
              <a:rPr lang="en-PH" sz="3200" b="1" dirty="0" err="1"/>
              <a:t>Pilipinas</a:t>
            </a:r>
            <a:r>
              <a:rPr lang="en-PH" sz="3200" b="1" dirty="0"/>
              <a:t>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24733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E398E9-1AE6-4825-8403-3CEA5CF47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422031"/>
            <a:ext cx="10801643" cy="57501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 err="1" smtClean="0"/>
              <a:t>Takdang</a:t>
            </a:r>
            <a:r>
              <a:rPr lang="en-US" sz="4000" b="1" dirty="0" err="1" smtClean="0"/>
              <a:t>-aralin</a:t>
            </a:r>
            <a:r>
              <a:rPr lang="en-US" sz="4000" b="1" dirty="0" smtClean="0"/>
              <a:t> </a:t>
            </a:r>
            <a:br>
              <a:rPr lang="en-US" sz="4000" b="1" dirty="0" smtClean="0"/>
            </a:br>
            <a:endParaRPr lang="en-US" sz="4000" b="1" dirty="0" smtClean="0"/>
          </a:p>
          <a:p>
            <a:pPr marL="0" indent="0">
              <a:buNone/>
            </a:pPr>
            <a:r>
              <a:rPr lang="en-US" sz="4000" b="1" dirty="0" err="1" smtClean="0"/>
              <a:t>Sumulat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isang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talata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tungkol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mga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gawain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mo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araw-araw</a:t>
            </a:r>
            <a:r>
              <a:rPr lang="en-US" sz="4000" b="1" dirty="0" smtClean="0"/>
              <a:t>. </a:t>
            </a:r>
            <a:r>
              <a:rPr lang="en-US" sz="4000" b="1" dirty="0" err="1" smtClean="0"/>
              <a:t>Maaaring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ito</a:t>
            </a:r>
            <a:r>
              <a:rPr lang="en-US" sz="4000" b="1" dirty="0" smtClean="0"/>
              <a:t> ay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bahay</a:t>
            </a:r>
            <a:r>
              <a:rPr lang="en-US" sz="4000" b="1" dirty="0" smtClean="0"/>
              <a:t> o </a:t>
            </a:r>
            <a:r>
              <a:rPr lang="en-US" sz="4000" b="1" dirty="0" err="1" smtClean="0"/>
              <a:t>sa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paaralan</a:t>
            </a:r>
            <a:r>
              <a:rPr lang="en-US" sz="4000" b="1" dirty="0" smtClean="0"/>
              <a:t>. </a:t>
            </a:r>
            <a:r>
              <a:rPr lang="en-US" sz="4000" b="1" dirty="0" err="1" smtClean="0"/>
              <a:t>Ilarawan</a:t>
            </a:r>
            <a:r>
              <a:rPr lang="en-US" sz="4000" b="1" dirty="0" smtClean="0"/>
              <a:t> kung </a:t>
            </a:r>
            <a:r>
              <a:rPr lang="en-US" sz="4000" b="1" dirty="0" err="1" smtClean="0"/>
              <a:t>paano</a:t>
            </a:r>
            <a:r>
              <a:rPr lang="en-US" sz="4000" b="1" dirty="0" smtClean="0"/>
              <a:t>, </a:t>
            </a:r>
            <a:r>
              <a:rPr lang="en-US" sz="4000" b="1" dirty="0" err="1" smtClean="0"/>
              <a:t>saan</a:t>
            </a:r>
            <a:r>
              <a:rPr lang="en-US" sz="4000" b="1" dirty="0" smtClean="0"/>
              <a:t> at </a:t>
            </a:r>
            <a:r>
              <a:rPr lang="en-US" sz="4000" b="1" dirty="0" err="1" smtClean="0"/>
              <a:t>kailan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mo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ito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ginagawa</a:t>
            </a:r>
            <a:r>
              <a:rPr lang="en-US" sz="4000" b="1" dirty="0" smtClean="0"/>
              <a:t>. </a:t>
            </a:r>
            <a:r>
              <a:rPr lang="en-US" sz="4000" b="1" dirty="0" err="1" smtClean="0"/>
              <a:t>Lagyan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angkop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na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pamagat</a:t>
            </a:r>
            <a:r>
              <a:rPr lang="en-US" sz="4000" b="1" dirty="0" smtClean="0"/>
              <a:t>.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24733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0001117.potx" id="{A8D831F9-2DA4-4700-B230-431725864604}" vid="{ED9A2A59-32A4-4461-8593-D9E87F204B18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Cherry blossom nature presentation (widescreen)</Template>
  <TotalTime>107</TotalTime>
  <Words>478</Words>
  <Application>Microsoft Office PowerPoint</Application>
  <PresentationFormat>Custom</PresentationFormat>
  <Paragraphs>63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Cherry Blossom 16x9</vt:lpstr>
      <vt:lpstr>Nagagamit ang pariralang pang-abay sa paglalarawan ng paraan, panahon,lugar ng kilos at  damdamin. F6WG-IIIa-c-6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Pagsunod sa Napakinggang Panuto</dc:title>
  <dc:creator>ESPERANZA</dc:creator>
  <cp:lastModifiedBy>grimaldo</cp:lastModifiedBy>
  <cp:revision>9</cp:revision>
  <dcterms:created xsi:type="dcterms:W3CDTF">2017-11-05T12:01:43Z</dcterms:created>
  <dcterms:modified xsi:type="dcterms:W3CDTF">2017-11-12T05:51:42Z</dcterms:modified>
</cp:coreProperties>
</file>