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6" r:id="rId2"/>
  </p:sldMasterIdLst>
  <p:notesMasterIdLst>
    <p:notesMasterId r:id="rId15"/>
  </p:notesMasterIdLst>
  <p:sldIdLst>
    <p:sldId id="256" r:id="rId3"/>
    <p:sldId id="257" r:id="rId4"/>
    <p:sldId id="269" r:id="rId5"/>
    <p:sldId id="258" r:id="rId6"/>
    <p:sldId id="266" r:id="rId7"/>
    <p:sldId id="267" r:id="rId8"/>
    <p:sldId id="268" r:id="rId9"/>
    <p:sldId id="265" r:id="rId10"/>
    <p:sldId id="264" r:id="rId11"/>
    <p:sldId id="262" r:id="rId12"/>
    <p:sldId id="261" r:id="rId13"/>
    <p:sldId id="26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DE56C9-E729-EBF9-F729-D251F298D8DC}" v="15" dt="2020-09-23T05:22:23.152"/>
    <p1510:client id="{57570828-8F06-4B58-8922-B91255ABCFF4}" v="176" dt="2020-09-25T05:00:10.638"/>
    <p1510:client id="{68CE833D-D9C6-4C96-9218-15B8621971CC}" v="286" dt="2020-09-24T07:16:53.862"/>
    <p1510:client id="{8FAFF9FC-2196-7501-60AB-4D8192739DE1}" v="622" dt="2020-09-22T06:09:05.041"/>
    <p1510:client id="{98EBB8A3-F532-4B74-893E-142420955CE4}" v="33" dt="2020-09-22T02:02:26.310"/>
    <p1510:client id="{99B6D576-D093-FE97-A305-69A17C21C540}" v="5" dt="2020-09-23T12:59:43.8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ustomXml" Target="../customXml/item3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2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guel Karlo Macariola" userId="S::miguel.macariola@deped.gov.ph::4ea4979b-9f3b-40db-bb3f-5c3dcf4b016e" providerId="AD" clId="Web-{57570828-8F06-4B58-8922-B91255ABCFF4}"/>
    <pc:docChg chg="modSld sldOrd">
      <pc:chgData name="Miguel Karlo Macariola" userId="S::miguel.macariola@deped.gov.ph::4ea4979b-9f3b-40db-bb3f-5c3dcf4b016e" providerId="AD" clId="Web-{57570828-8F06-4B58-8922-B91255ABCFF4}" dt="2020-09-25T05:00:08.935" v="169" actId="20577"/>
      <pc:docMkLst>
        <pc:docMk/>
      </pc:docMkLst>
      <pc:sldChg chg="addSp delSp modSp">
        <pc:chgData name="Miguel Karlo Macariola" userId="S::miguel.macariola@deped.gov.ph::4ea4979b-9f3b-40db-bb3f-5c3dcf4b016e" providerId="AD" clId="Web-{57570828-8F06-4B58-8922-B91255ABCFF4}" dt="2020-09-25T04:54:25.443" v="100" actId="1076"/>
        <pc:sldMkLst>
          <pc:docMk/>
          <pc:sldMk cId="3665771421" sldId="258"/>
        </pc:sldMkLst>
        <pc:picChg chg="del">
          <ac:chgData name="Miguel Karlo Macariola" userId="S::miguel.macariola@deped.gov.ph::4ea4979b-9f3b-40db-bb3f-5c3dcf4b016e" providerId="AD" clId="Web-{57570828-8F06-4B58-8922-B91255ABCFF4}" dt="2020-09-25T04:53:56.505" v="95"/>
          <ac:picMkLst>
            <pc:docMk/>
            <pc:sldMk cId="3665771421" sldId="258"/>
            <ac:picMk id="2" creationId="{C6E49854-E0E1-4C5F-A9FD-9CA82C054DD9}"/>
          </ac:picMkLst>
        </pc:picChg>
        <pc:picChg chg="add mod ord">
          <ac:chgData name="Miguel Karlo Macariola" userId="S::miguel.macariola@deped.gov.ph::4ea4979b-9f3b-40db-bb3f-5c3dcf4b016e" providerId="AD" clId="Web-{57570828-8F06-4B58-8922-B91255ABCFF4}" dt="2020-09-25T04:54:25.443" v="100" actId="1076"/>
          <ac:picMkLst>
            <pc:docMk/>
            <pc:sldMk cId="3665771421" sldId="258"/>
            <ac:picMk id="4" creationId="{B401706F-F354-45C9-9830-EED3E54067EB}"/>
          </ac:picMkLst>
        </pc:picChg>
      </pc:sldChg>
      <pc:sldChg chg="modSp">
        <pc:chgData name="Miguel Karlo Macariola" userId="S::miguel.macariola@deped.gov.ph::4ea4979b-9f3b-40db-bb3f-5c3dcf4b016e" providerId="AD" clId="Web-{57570828-8F06-4B58-8922-B91255ABCFF4}" dt="2020-09-25T05:00:07.982" v="167" actId="20577"/>
        <pc:sldMkLst>
          <pc:docMk/>
          <pc:sldMk cId="3360787675" sldId="262"/>
        </pc:sldMkLst>
        <pc:spChg chg="mod">
          <ac:chgData name="Miguel Karlo Macariola" userId="S::miguel.macariola@deped.gov.ph::4ea4979b-9f3b-40db-bb3f-5c3dcf4b016e" providerId="AD" clId="Web-{57570828-8F06-4B58-8922-B91255ABCFF4}" dt="2020-09-25T05:00:01.779" v="157" actId="20577"/>
          <ac:spMkLst>
            <pc:docMk/>
            <pc:sldMk cId="3360787675" sldId="262"/>
            <ac:spMk id="10" creationId="{17A0E55B-7B45-4314-8C2D-A053D1F0E210}"/>
          </ac:spMkLst>
        </pc:spChg>
        <pc:spChg chg="mod">
          <ac:chgData name="Miguel Karlo Macariola" userId="S::miguel.macariola@deped.gov.ph::4ea4979b-9f3b-40db-bb3f-5c3dcf4b016e" providerId="AD" clId="Web-{57570828-8F06-4B58-8922-B91255ABCFF4}" dt="2020-09-25T05:00:07.982" v="167" actId="20577"/>
          <ac:spMkLst>
            <pc:docMk/>
            <pc:sldMk cId="3360787675" sldId="262"/>
            <ac:spMk id="15" creationId="{05189DCD-CFD7-4ADA-A640-07970F519B2E}"/>
          </ac:spMkLst>
        </pc:spChg>
      </pc:sldChg>
      <pc:sldChg chg="addSp delSp modSp">
        <pc:chgData name="Miguel Karlo Macariola" userId="S::miguel.macariola@deped.gov.ph::4ea4979b-9f3b-40db-bb3f-5c3dcf4b016e" providerId="AD" clId="Web-{57570828-8F06-4B58-8922-B91255ABCFF4}" dt="2020-09-25T04:55:38.601" v="110" actId="14100"/>
        <pc:sldMkLst>
          <pc:docMk/>
          <pc:sldMk cId="24500743" sldId="266"/>
        </pc:sldMkLst>
        <pc:spChg chg="mod">
          <ac:chgData name="Miguel Karlo Macariola" userId="S::miguel.macariola@deped.gov.ph::4ea4979b-9f3b-40db-bb3f-5c3dcf4b016e" providerId="AD" clId="Web-{57570828-8F06-4B58-8922-B91255ABCFF4}" dt="2020-09-25T04:55:38.601" v="110" actId="14100"/>
          <ac:spMkLst>
            <pc:docMk/>
            <pc:sldMk cId="24500743" sldId="266"/>
            <ac:spMk id="5" creationId="{D62B3754-2772-4E91-8371-8111460E9CD7}"/>
          </ac:spMkLst>
        </pc:spChg>
        <pc:spChg chg="mod">
          <ac:chgData name="Miguel Karlo Macariola" userId="S::miguel.macariola@deped.gov.ph::4ea4979b-9f3b-40db-bb3f-5c3dcf4b016e" providerId="AD" clId="Web-{57570828-8F06-4B58-8922-B91255ABCFF4}" dt="2020-09-25T04:55:29.319" v="108" actId="1076"/>
          <ac:spMkLst>
            <pc:docMk/>
            <pc:sldMk cId="24500743" sldId="266"/>
            <ac:spMk id="6" creationId="{C613A30E-3540-4F27-B054-AF762C2655C0}"/>
          </ac:spMkLst>
        </pc:spChg>
        <pc:picChg chg="del">
          <ac:chgData name="Miguel Karlo Macariola" userId="S::miguel.macariola@deped.gov.ph::4ea4979b-9f3b-40db-bb3f-5c3dcf4b016e" providerId="AD" clId="Web-{57570828-8F06-4B58-8922-B91255ABCFF4}" dt="2020-09-25T04:54:55.115" v="101"/>
          <ac:picMkLst>
            <pc:docMk/>
            <pc:sldMk cId="24500743" sldId="266"/>
            <ac:picMk id="2" creationId="{B95EA102-CEDC-466B-92A9-A4AB34AC0950}"/>
          </ac:picMkLst>
        </pc:picChg>
        <pc:picChg chg="add mod ord">
          <ac:chgData name="Miguel Karlo Macariola" userId="S::miguel.macariola@deped.gov.ph::4ea4979b-9f3b-40db-bb3f-5c3dcf4b016e" providerId="AD" clId="Web-{57570828-8F06-4B58-8922-B91255ABCFF4}" dt="2020-09-25T04:55:15.522" v="106"/>
          <ac:picMkLst>
            <pc:docMk/>
            <pc:sldMk cId="24500743" sldId="266"/>
            <ac:picMk id="4" creationId="{2A4A1A50-1A0B-4CC7-B6C4-B3FD0F60CEA2}"/>
          </ac:picMkLst>
        </pc:picChg>
      </pc:sldChg>
      <pc:sldChg chg="modSp">
        <pc:chgData name="Miguel Karlo Macariola" userId="S::miguel.macariola@deped.gov.ph::4ea4979b-9f3b-40db-bb3f-5c3dcf4b016e" providerId="AD" clId="Web-{57570828-8F06-4B58-8922-B91255ABCFF4}" dt="2020-09-25T04:56:23.805" v="112"/>
        <pc:sldMkLst>
          <pc:docMk/>
          <pc:sldMk cId="505081617" sldId="267"/>
        </pc:sldMkLst>
        <pc:picChg chg="mod modCrop">
          <ac:chgData name="Miguel Karlo Macariola" userId="S::miguel.macariola@deped.gov.ph::4ea4979b-9f3b-40db-bb3f-5c3dcf4b016e" providerId="AD" clId="Web-{57570828-8F06-4B58-8922-B91255ABCFF4}" dt="2020-09-25T04:56:23.805" v="112"/>
          <ac:picMkLst>
            <pc:docMk/>
            <pc:sldMk cId="505081617" sldId="267"/>
            <ac:picMk id="2" creationId="{206F359C-02C0-45B2-85AB-58D5F7E55118}"/>
          </ac:picMkLst>
        </pc:picChg>
      </pc:sldChg>
      <pc:sldChg chg="addSp modSp mod ord setBg">
        <pc:chgData name="Miguel Karlo Macariola" userId="S::miguel.macariola@deped.gov.ph::4ea4979b-9f3b-40db-bb3f-5c3dcf4b016e" providerId="AD" clId="Web-{57570828-8F06-4B58-8922-B91255ABCFF4}" dt="2020-09-25T04:51:20.095" v="93" actId="20577"/>
        <pc:sldMkLst>
          <pc:docMk/>
          <pc:sldMk cId="1661112257" sldId="269"/>
        </pc:sldMkLst>
        <pc:spChg chg="add mod">
          <ac:chgData name="Miguel Karlo Macariola" userId="S::miguel.macariola@deped.gov.ph::4ea4979b-9f3b-40db-bb3f-5c3dcf4b016e" providerId="AD" clId="Web-{57570828-8F06-4B58-8922-B91255ABCFF4}" dt="2020-09-25T04:51:20.095" v="93" actId="20577"/>
          <ac:spMkLst>
            <pc:docMk/>
            <pc:sldMk cId="1661112257" sldId="269"/>
            <ac:spMk id="3" creationId="{C0D65FF9-C2E6-4E2B-81CC-FE571B4DE326}"/>
          </ac:spMkLst>
        </pc:spChg>
        <pc:spChg chg="add">
          <ac:chgData name="Miguel Karlo Macariola" userId="S::miguel.macariola@deped.gov.ph::4ea4979b-9f3b-40db-bb3f-5c3dcf4b016e" providerId="AD" clId="Web-{57570828-8F06-4B58-8922-B91255ABCFF4}" dt="2020-09-25T04:50:37.406" v="3"/>
          <ac:spMkLst>
            <pc:docMk/>
            <pc:sldMk cId="1661112257" sldId="269"/>
            <ac:spMk id="8" creationId="{E45B1D5C-0827-4AF0-8186-11FC5A8B8B92}"/>
          </ac:spMkLst>
        </pc:spChg>
        <pc:spChg chg="add">
          <ac:chgData name="Miguel Karlo Macariola" userId="S::miguel.macariola@deped.gov.ph::4ea4979b-9f3b-40db-bb3f-5c3dcf4b016e" providerId="AD" clId="Web-{57570828-8F06-4B58-8922-B91255ABCFF4}" dt="2020-09-25T04:50:37.406" v="3"/>
          <ac:spMkLst>
            <pc:docMk/>
            <pc:sldMk cId="1661112257" sldId="269"/>
            <ac:spMk id="10" creationId="{99413ED5-9ED4-4772-BCE4-2BCAE6B12E35}"/>
          </ac:spMkLst>
        </pc:spChg>
        <pc:spChg chg="add">
          <ac:chgData name="Miguel Karlo Macariola" userId="S::miguel.macariola@deped.gov.ph::4ea4979b-9f3b-40db-bb3f-5c3dcf4b016e" providerId="AD" clId="Web-{57570828-8F06-4B58-8922-B91255ABCFF4}" dt="2020-09-25T04:50:37.406" v="3"/>
          <ac:spMkLst>
            <pc:docMk/>
            <pc:sldMk cId="1661112257" sldId="269"/>
            <ac:spMk id="12" creationId="{04357C93-F0CB-4A1C-8F77-4E9063789819}"/>
          </ac:spMkLst>
        </pc:spChg>
        <pc:spChg chg="add">
          <ac:chgData name="Miguel Karlo Macariola" userId="S::miguel.macariola@deped.gov.ph::4ea4979b-9f3b-40db-bb3f-5c3dcf4b016e" providerId="AD" clId="Web-{57570828-8F06-4B58-8922-B91255ABCFF4}" dt="2020-09-25T04:50:37.406" v="3"/>
          <ac:spMkLst>
            <pc:docMk/>
            <pc:sldMk cId="1661112257" sldId="269"/>
            <ac:spMk id="14" creationId="{90F533E9-6690-41A8-A372-4C6C622D028D}"/>
          </ac:spMkLst>
        </pc:spChg>
        <pc:picChg chg="mod ord">
          <ac:chgData name="Miguel Karlo Macariola" userId="S::miguel.macariola@deped.gov.ph::4ea4979b-9f3b-40db-bb3f-5c3dcf4b016e" providerId="AD" clId="Web-{57570828-8F06-4B58-8922-B91255ABCFF4}" dt="2020-09-25T04:50:37.406" v="3"/>
          <ac:picMkLst>
            <pc:docMk/>
            <pc:sldMk cId="1661112257" sldId="269"/>
            <ac:picMk id="2" creationId="{2CBE192D-3B2D-4010-8DCF-52131FCB9037}"/>
          </ac:picMkLst>
        </pc:picChg>
      </pc:sldChg>
    </pc:docChg>
  </pc:docChgLst>
  <pc:docChgLst>
    <pc:chgData name="Miguel Karlo Macariola" userId="S::miguel.macariola@deped.gov.ph::4ea4979b-9f3b-40db-bb3f-5c3dcf4b016e" providerId="AD" clId="Web-{68CE833D-D9C6-4C96-9218-15B8621971CC}"/>
    <pc:docChg chg="delSld modSld">
      <pc:chgData name="Miguel Karlo Macariola" userId="S::miguel.macariola@deped.gov.ph::4ea4979b-9f3b-40db-bb3f-5c3dcf4b016e" providerId="AD" clId="Web-{68CE833D-D9C6-4C96-9218-15B8621971CC}" dt="2020-09-24T07:16:53.862" v="283"/>
      <pc:docMkLst>
        <pc:docMk/>
      </pc:docMkLst>
      <pc:sldChg chg="del">
        <pc:chgData name="Miguel Karlo Macariola" userId="S::miguel.macariola@deped.gov.ph::4ea4979b-9f3b-40db-bb3f-5c3dcf4b016e" providerId="AD" clId="Web-{68CE833D-D9C6-4C96-9218-15B8621971CC}" dt="2020-09-24T07:16:53.862" v="283"/>
        <pc:sldMkLst>
          <pc:docMk/>
          <pc:sldMk cId="705517237" sldId="259"/>
        </pc:sldMkLst>
      </pc:sldChg>
      <pc:sldChg chg="modSp">
        <pc:chgData name="Miguel Karlo Macariola" userId="S::miguel.macariola@deped.gov.ph::4ea4979b-9f3b-40db-bb3f-5c3dcf4b016e" providerId="AD" clId="Web-{68CE833D-D9C6-4C96-9218-15B8621971CC}" dt="2020-09-24T07:16:20.830" v="282" actId="1076"/>
        <pc:sldMkLst>
          <pc:docMk/>
          <pc:sldMk cId="3360787675" sldId="262"/>
        </pc:sldMkLst>
        <pc:spChg chg="mod">
          <ac:chgData name="Miguel Karlo Macariola" userId="S::miguel.macariola@deped.gov.ph::4ea4979b-9f3b-40db-bb3f-5c3dcf4b016e" providerId="AD" clId="Web-{68CE833D-D9C6-4C96-9218-15B8621971CC}" dt="2020-09-24T07:15:26.501" v="281" actId="1076"/>
          <ac:spMkLst>
            <pc:docMk/>
            <pc:sldMk cId="3360787675" sldId="262"/>
            <ac:spMk id="10" creationId="{17A0E55B-7B45-4314-8C2D-A053D1F0E210}"/>
          </ac:spMkLst>
        </pc:spChg>
        <pc:spChg chg="mod">
          <ac:chgData name="Miguel Karlo Macariola" userId="S::miguel.macariola@deped.gov.ph::4ea4979b-9f3b-40db-bb3f-5c3dcf4b016e" providerId="AD" clId="Web-{68CE833D-D9C6-4C96-9218-15B8621971CC}" dt="2020-09-24T07:16:20.830" v="282" actId="1076"/>
          <ac:spMkLst>
            <pc:docMk/>
            <pc:sldMk cId="3360787675" sldId="262"/>
            <ac:spMk id="15" creationId="{05189DCD-CFD7-4ADA-A640-07970F519B2E}"/>
          </ac:spMkLst>
        </pc:spChg>
      </pc:sldChg>
      <pc:sldChg chg="addSp delSp modSp">
        <pc:chgData name="Miguel Karlo Macariola" userId="S::miguel.macariola@deped.gov.ph::4ea4979b-9f3b-40db-bb3f-5c3dcf4b016e" providerId="AD" clId="Web-{68CE833D-D9C6-4C96-9218-15B8621971CC}" dt="2020-09-24T07:15:06.735" v="278" actId="20577"/>
        <pc:sldMkLst>
          <pc:docMk/>
          <pc:sldMk cId="1775051957" sldId="264"/>
        </pc:sldMkLst>
        <pc:spChg chg="del mod">
          <ac:chgData name="Miguel Karlo Macariola" userId="S::miguel.macariola@deped.gov.ph::4ea4979b-9f3b-40db-bb3f-5c3dcf4b016e" providerId="AD" clId="Web-{68CE833D-D9C6-4C96-9218-15B8621971CC}" dt="2020-09-24T07:12:42.857" v="12"/>
          <ac:spMkLst>
            <pc:docMk/>
            <pc:sldMk cId="1775051957" sldId="264"/>
            <ac:spMk id="3" creationId="{5F5A7F59-FB3D-411F-AC16-F54AF645E8CA}"/>
          </ac:spMkLst>
        </pc:spChg>
        <pc:spChg chg="mod">
          <ac:chgData name="Miguel Karlo Macariola" userId="S::miguel.macariola@deped.gov.ph::4ea4979b-9f3b-40db-bb3f-5c3dcf4b016e" providerId="AD" clId="Web-{68CE833D-D9C6-4C96-9218-15B8621971CC}" dt="2020-09-24T07:15:06.735" v="278" actId="20577"/>
          <ac:spMkLst>
            <pc:docMk/>
            <pc:sldMk cId="1775051957" sldId="264"/>
            <ac:spMk id="6" creationId="{D7BA3E7D-7330-4229-A2F1-89685F3D34B8}"/>
          </ac:spMkLst>
        </pc:spChg>
        <pc:spChg chg="del">
          <ac:chgData name="Miguel Karlo Macariola" userId="S::miguel.macariola@deped.gov.ph::4ea4979b-9f3b-40db-bb3f-5c3dcf4b016e" providerId="AD" clId="Web-{68CE833D-D9C6-4C96-9218-15B8621971CC}" dt="2020-09-24T07:14:18.093" v="199"/>
          <ac:spMkLst>
            <pc:docMk/>
            <pc:sldMk cId="1775051957" sldId="264"/>
            <ac:spMk id="7" creationId="{FE027576-59A4-4857-BE8D-1D031F0FD014}"/>
          </ac:spMkLst>
        </pc:spChg>
        <pc:spChg chg="add del mod">
          <ac:chgData name="Miguel Karlo Macariola" userId="S::miguel.macariola@deped.gov.ph::4ea4979b-9f3b-40db-bb3f-5c3dcf4b016e" providerId="AD" clId="Web-{68CE833D-D9C6-4C96-9218-15B8621971CC}" dt="2020-09-24T07:13:02.873" v="15"/>
          <ac:spMkLst>
            <pc:docMk/>
            <pc:sldMk cId="1775051957" sldId="264"/>
            <ac:spMk id="8" creationId="{2ADA2D3A-BF24-4FF1-BCF6-CA06DF2E44CC}"/>
          </ac:spMkLst>
        </pc:spChg>
      </pc:sldChg>
      <pc:sldChg chg="modSp">
        <pc:chgData name="Miguel Karlo Macariola" userId="S::miguel.macariola@deped.gov.ph::4ea4979b-9f3b-40db-bb3f-5c3dcf4b016e" providerId="AD" clId="Web-{68CE833D-D9C6-4C96-9218-15B8621971CC}" dt="2020-09-24T07:12:22.184" v="4" actId="20577"/>
        <pc:sldMkLst>
          <pc:docMk/>
          <pc:sldMk cId="3398029722" sldId="265"/>
        </pc:sldMkLst>
        <pc:spChg chg="mod">
          <ac:chgData name="Miguel Karlo Macariola" userId="S::miguel.macariola@deped.gov.ph::4ea4979b-9f3b-40db-bb3f-5c3dcf4b016e" providerId="AD" clId="Web-{68CE833D-D9C6-4C96-9218-15B8621971CC}" dt="2020-09-24T07:12:22.184" v="4" actId="20577"/>
          <ac:spMkLst>
            <pc:docMk/>
            <pc:sldMk cId="3398029722" sldId="265"/>
            <ac:spMk id="2" creationId="{7C62D673-1B23-4D09-B9E0-2025F2E264DF}"/>
          </ac:spMkLst>
        </pc:spChg>
      </pc:sldChg>
    </pc:docChg>
  </pc:docChgLst>
  <pc:docChgLst>
    <pc:chgData name="Miguel Karlo Macariola" userId="S::miguel.macariola@deped.gov.ph::4ea4979b-9f3b-40db-bb3f-5c3dcf4b016e" providerId="AD" clId="Web-{99B6D576-D093-FE97-A305-69A17C21C540}"/>
    <pc:docChg chg="addSld modSld">
      <pc:chgData name="Miguel Karlo Macariola" userId="S::miguel.macariola@deped.gov.ph::4ea4979b-9f3b-40db-bb3f-5c3dcf4b016e" providerId="AD" clId="Web-{99B6D576-D093-FE97-A305-69A17C21C540}" dt="2020-09-23T12:59:43.823" v="3" actId="1076"/>
      <pc:docMkLst>
        <pc:docMk/>
      </pc:docMkLst>
      <pc:sldChg chg="addSp modSp new">
        <pc:chgData name="Miguel Karlo Macariola" userId="S::miguel.macariola@deped.gov.ph::4ea4979b-9f3b-40db-bb3f-5c3dcf4b016e" providerId="AD" clId="Web-{99B6D576-D093-FE97-A305-69A17C21C540}" dt="2020-09-23T12:59:43.823" v="3" actId="1076"/>
        <pc:sldMkLst>
          <pc:docMk/>
          <pc:sldMk cId="1661112257" sldId="269"/>
        </pc:sldMkLst>
        <pc:picChg chg="add mod">
          <ac:chgData name="Miguel Karlo Macariola" userId="S::miguel.macariola@deped.gov.ph::4ea4979b-9f3b-40db-bb3f-5c3dcf4b016e" providerId="AD" clId="Web-{99B6D576-D093-FE97-A305-69A17C21C540}" dt="2020-09-23T12:59:43.823" v="3" actId="1076"/>
          <ac:picMkLst>
            <pc:docMk/>
            <pc:sldMk cId="1661112257" sldId="269"/>
            <ac:picMk id="2" creationId="{2CBE192D-3B2D-4010-8DCF-52131FCB903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A45B4-EA4A-4650-91EC-8D1E346DA5AF}" type="datetimeFigureOut">
              <a:rPr lang="en-US"/>
              <a:t>9/24/2020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F9A6A-E511-4A86-912D-6BF0490F6E2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778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CC0AF5-4F41-411C-B1D4-7D505A1A5A6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847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F0E62-9B4D-49E7-938A-1B05215E0B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B46BAE-0D4F-4318-B48B-E027DD3B2F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805E6C-B09E-441F-905F-F85E891CC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2D94EE-A7F4-4157-A819-FE56ABD1E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BA402-D35F-4816-8918-C1D6DE696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9757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DFA0D9-2A60-4E20-9CD3-10760C172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pPr/>
              <a:t>9/24/2020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F591AE-9AD0-4E1E-9658-0B46A59F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837C3C-713F-460B-8A04-F8477605F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Picture Placeholder 7" hidden="1">
            <a:extLst>
              <a:ext uri="{FF2B5EF4-FFF2-40B4-BE49-F238E27FC236}">
                <a16:creationId xmlns:a16="http://schemas.microsoft.com/office/drawing/2014/main" id="{05B5D93E-68D9-4D54-946E-2A0121ACB71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3059" y="1186250"/>
            <a:ext cx="4596713" cy="4399005"/>
          </a:xfrm>
        </p:spPr>
        <p:txBody>
          <a:bodyPr/>
          <a:lstStyle/>
          <a:p>
            <a:endParaRPr lang="en-SG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A34DDCC-A063-49AF-A9AC-B7F37F4A08F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2648463 w 12192000"/>
              <a:gd name="connsiteY0" fmla="*/ 1364328 h 6858000"/>
              <a:gd name="connsiteX1" fmla="*/ 652846 w 12192000"/>
              <a:gd name="connsiteY1" fmla="*/ 3359945 h 6858000"/>
              <a:gd name="connsiteX2" fmla="*/ 2648463 w 12192000"/>
              <a:gd name="connsiteY2" fmla="*/ 5355562 h 6858000"/>
              <a:gd name="connsiteX3" fmla="*/ 4644081 w 12192000"/>
              <a:gd name="connsiteY3" fmla="*/ 3359945 h 6858000"/>
              <a:gd name="connsiteX4" fmla="*/ 2648463 w 12192000"/>
              <a:gd name="connsiteY4" fmla="*/ 1364328 h 6858000"/>
              <a:gd name="connsiteX5" fmla="*/ 0 w 12192000"/>
              <a:gd name="connsiteY5" fmla="*/ 0 h 6858000"/>
              <a:gd name="connsiteX6" fmla="*/ 12192000 w 12192000"/>
              <a:gd name="connsiteY6" fmla="*/ 0 h 6858000"/>
              <a:gd name="connsiteX7" fmla="*/ 12192000 w 12192000"/>
              <a:gd name="connsiteY7" fmla="*/ 6858000 h 6858000"/>
              <a:gd name="connsiteX8" fmla="*/ 0 w 12192000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2648463" y="1364328"/>
                </a:moveTo>
                <a:cubicBezTo>
                  <a:pt x="1546314" y="1364328"/>
                  <a:pt x="652846" y="2257796"/>
                  <a:pt x="652846" y="3359945"/>
                </a:cubicBezTo>
                <a:cubicBezTo>
                  <a:pt x="652846" y="4462094"/>
                  <a:pt x="1546314" y="5355562"/>
                  <a:pt x="2648463" y="5355562"/>
                </a:cubicBezTo>
                <a:cubicBezTo>
                  <a:pt x="3750612" y="5355562"/>
                  <a:pt x="4644081" y="4462094"/>
                  <a:pt x="4644081" y="3359945"/>
                </a:cubicBezTo>
                <a:cubicBezTo>
                  <a:pt x="4644081" y="2257796"/>
                  <a:pt x="3750612" y="1364328"/>
                  <a:pt x="2648463" y="1364328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D7D31"/>
          </a:solidFill>
          <a:ln>
            <a:solidFill>
              <a:srgbClr val="ED7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E9AED7-5720-4E31-825F-90176AE0D592}"/>
              </a:ext>
            </a:extLst>
          </p:cNvPr>
          <p:cNvSpPr txBox="1"/>
          <p:nvPr userDrawn="1"/>
        </p:nvSpPr>
        <p:spPr>
          <a:xfrm>
            <a:off x="5152768" y="1186250"/>
            <a:ext cx="5684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Name</a:t>
            </a:r>
            <a:endParaRPr lang="en-SG" sz="36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93AF5F9-3999-47F5-84B3-0B62226A09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240294" y="-5832389"/>
            <a:ext cx="10287000" cy="6858000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3CB5DD37-DCB3-48A8-947A-51C0203B574B}"/>
              </a:ext>
            </a:extLst>
          </p:cNvPr>
          <p:cNvSpPr/>
          <p:nvPr userDrawn="1"/>
        </p:nvSpPr>
        <p:spPr>
          <a:xfrm>
            <a:off x="715662" y="1122748"/>
            <a:ext cx="1091898" cy="1059480"/>
          </a:xfrm>
          <a:custGeom>
            <a:avLst/>
            <a:gdLst>
              <a:gd name="connsiteX0" fmla="*/ 550906 w 1091898"/>
              <a:gd name="connsiteY0" fmla="*/ 0 h 1059480"/>
              <a:gd name="connsiteX1" fmla="*/ 1090620 w 1091898"/>
              <a:gd name="connsiteY1" fmla="*/ 439879 h 1059480"/>
              <a:gd name="connsiteX2" fmla="*/ 1091898 w 1091898"/>
              <a:gd name="connsiteY2" fmla="*/ 452560 h 1059480"/>
              <a:gd name="connsiteX3" fmla="*/ 988019 w 1091898"/>
              <a:gd name="connsiteY3" fmla="*/ 502601 h 1059480"/>
              <a:gd name="connsiteX4" fmla="*/ 382930 w 1091898"/>
              <a:gd name="connsiteY4" fmla="*/ 1001484 h 1059480"/>
              <a:gd name="connsiteX5" fmla="*/ 339562 w 1091898"/>
              <a:gd name="connsiteY5" fmla="*/ 1059480 h 1059480"/>
              <a:gd name="connsiteX6" fmla="*/ 336469 w 1091898"/>
              <a:gd name="connsiteY6" fmla="*/ 1058519 h 1059480"/>
              <a:gd name="connsiteX7" fmla="*/ 0 w 1091898"/>
              <a:gd name="connsiteY7" fmla="*/ 550906 h 1059480"/>
              <a:gd name="connsiteX8" fmla="*/ 550906 w 1091898"/>
              <a:gd name="connsiteY8" fmla="*/ 0 h 1059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1898" h="1059480">
                <a:moveTo>
                  <a:pt x="550906" y="0"/>
                </a:moveTo>
                <a:cubicBezTo>
                  <a:pt x="817131" y="0"/>
                  <a:pt x="1039250" y="188841"/>
                  <a:pt x="1090620" y="439879"/>
                </a:cubicBezTo>
                <a:lnTo>
                  <a:pt x="1091898" y="452560"/>
                </a:lnTo>
                <a:lnTo>
                  <a:pt x="988019" y="502601"/>
                </a:lnTo>
                <a:cubicBezTo>
                  <a:pt x="755503" y="628911"/>
                  <a:pt x="550141" y="798872"/>
                  <a:pt x="382930" y="1001484"/>
                </a:cubicBezTo>
                <a:lnTo>
                  <a:pt x="339562" y="1059480"/>
                </a:lnTo>
                <a:lnTo>
                  <a:pt x="336469" y="1058519"/>
                </a:lnTo>
                <a:cubicBezTo>
                  <a:pt x="138740" y="974887"/>
                  <a:pt x="0" y="779099"/>
                  <a:pt x="0" y="550906"/>
                </a:cubicBezTo>
                <a:cubicBezTo>
                  <a:pt x="0" y="246649"/>
                  <a:pt x="246649" y="0"/>
                  <a:pt x="550906" y="0"/>
                </a:cubicBezTo>
                <a:close/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8DEAF51-5DEA-47F2-98DB-4A7CF260A6CA}"/>
              </a:ext>
            </a:extLst>
          </p:cNvPr>
          <p:cNvSpPr/>
          <p:nvPr userDrawn="1"/>
        </p:nvSpPr>
        <p:spPr>
          <a:xfrm>
            <a:off x="3484605" y="4522573"/>
            <a:ext cx="1161536" cy="1149177"/>
          </a:xfrm>
          <a:prstGeom prst="round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</p:spTree>
    <p:extLst>
      <p:ext uri="{BB962C8B-B14F-4D97-AF65-F5344CB8AC3E}">
        <p14:creationId xmlns:p14="http://schemas.microsoft.com/office/powerpoint/2010/main" val="3527076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25063-3C7E-408A-B88D-C6B8F38F7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26378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6E2FA-1DDF-49E4-B36E-F97865B6B3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FD299-2E75-49F9-9A6A-EF334D160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007A2-84DA-4F46-BEAA-5FBE71B24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FC11CB-D672-4102-B521-22C50AFC3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50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25063-3C7E-408A-B88D-C6B8F38F7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408" y="218475"/>
            <a:ext cx="3157268" cy="6432492"/>
          </a:xfrm>
          <a:solidFill>
            <a:srgbClr val="263783"/>
          </a:solidFill>
          <a:ln>
            <a:noFill/>
          </a:ln>
        </p:spPr>
        <p:txBody>
          <a:bodyPr lIns="164592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6E2FA-1DDF-49E4-B36E-F97865B6B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0952" y="218474"/>
            <a:ext cx="4304580" cy="643249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18935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FA959-3B15-40BC-8BFD-F3967F315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D96914-930C-4526-9BC4-7E387B4EB2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1D7574-C7E8-493D-B310-523E771D1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FBBAC-E03E-484D-88B3-F2F8F7BDF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76EFB-856F-487F-B505-98CB56089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8691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FBF1D-CF2F-4AB9-AB46-580FFA32B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DF4D9-9340-403A-B085-B76A71FA6E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A5A1C2-6233-488A-B085-63CE45190E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3C3543-0ED8-4EAA-8F3B-ACEB839AC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F13464-6780-41B9-A1E0-7774E720C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389F88-AA0C-4B8E-B543-534CFABF4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63009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86C7B-A8EE-42DA-9DDB-AE0538B4A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3AC33F-3E21-4716-9688-A27DD81B0B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6432AA-D627-40D1-B622-D3214D20F7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601003-E0EF-426D-990C-2A90B919CE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239E69-199F-46A9-B0F3-B31F73DAC6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ED3F48-BD97-44B7-BEB2-1803DDB4E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99C12D-C598-4CE1-A370-CC520B194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DA33B5-4545-4464-9A0C-6FF5EDDF3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0944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5CBC0-5B46-41EB-84B3-A70E55478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C50445-9853-46CF-A6B8-1F1705B0C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BDBBFA-1500-420A-BCEA-78E9E3714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8D0B46-F06B-4A7A-8BAE-0EFC5A8F2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3428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F83409-D050-45C0-90EE-413DF4D5D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7B8E44-2533-440E-B839-AC674248C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DB9155-A00D-4D11-AABB-105E80F62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2975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A75B0-9AC7-4082-807C-ED0D7B0DD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9F1C3-AD65-4B60-910D-950739915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E036C8-E310-4A00-AE0E-44C9DEA709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23FECD-9F4C-4833-861E-8C6E697F8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90C3B-A610-47EC-9E6A-C3DE64740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169E74-4627-4B2E-99ED-7537DF482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3009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9813A-E0D9-48B1-960A-31ED0B26B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EECD1E-00CD-422B-8A8E-48F09F1B4D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04ABBE-5A45-4362-920B-7550F35B53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EBD5E9-C358-4D51-8E8E-6BCCFDB64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97CDA7-8713-4183-9875-6121F1AC8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931DD6-59E3-43E9-89C3-CBAB0BB62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2936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830C9-D5D9-4D0B-B198-55790C6E2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D0AEBB-8BC6-4EB9-A1B7-98E46F69F7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FF705-5A1A-47E3-A7F8-F1ED1F62F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48D70-AF7E-45BE-8015-C3B7A233F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5E6BF9-420C-4650-9A6F-8D60A6651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6058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58F506-4B9A-4FF3-9AD8-FF511B76EA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790817-464B-4761-950C-DB8C279E25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923A35-4CD2-465D-A249-6AC1AEB40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68958-D312-44FA-BF1B-B71DF8BA56F8}" type="datetimeFigureOut">
              <a:rPr lang="en-US" smtClean="0"/>
              <a:t>9/24/2020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5438E4-7C14-4D01-A34C-BD649BF24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0EF914-53CD-4BCD-812C-8C39A2268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13AD0-2C92-425C-9617-B7C60AE63F4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2731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DBC305C-A9C3-4278-AFC0-C99DFD80A6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424" y="440495"/>
            <a:ext cx="11336039" cy="758022"/>
          </a:xfrm>
          <a:prstGeom prst="rect">
            <a:avLst/>
          </a:prstGeom>
        </p:spPr>
        <p:txBody>
          <a:bodyPr vert="horz" wrap="square" lIns="0" tIns="164592" rIns="0" bIns="0" rtlCol="0" anchor="t">
            <a:noAutofit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059087676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5995" y="620428"/>
            <a:ext cx="11306469" cy="403137"/>
          </a:xfrm>
        </p:spPr>
        <p:txBody>
          <a:bodyPr wrap="square" lIns="0" tIns="0" rIns="0" bIns="0">
            <a:spAutoFit/>
          </a:bodyPr>
          <a:lstStyle>
            <a:lvl1pPr>
              <a:lnSpc>
                <a:spcPts val="3137"/>
              </a:lnSpc>
              <a:defRPr sz="2745" strike="noStrike">
                <a:solidFill>
                  <a:srgbClr val="2F2F2F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987801189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DBC305C-A9C3-4278-AFC0-C99DFD80A6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424" y="440495"/>
            <a:ext cx="11336039" cy="758022"/>
          </a:xfrm>
          <a:prstGeom prst="rect">
            <a:avLst/>
          </a:prstGeom>
        </p:spPr>
        <p:txBody>
          <a:bodyPr vert="horz" wrap="square" lIns="0" tIns="164592" rIns="0" bIns="0" rtlCol="0" anchor="t">
            <a:noAutofit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417241926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C163560-FE18-3E43-8830-38B52C2B124E}"/>
              </a:ext>
            </a:extLst>
          </p:cNvPr>
          <p:cNvSpPr/>
          <p:nvPr userDrawn="1"/>
        </p:nvSpPr>
        <p:spPr>
          <a:xfrm>
            <a:off x="0" y="0"/>
            <a:ext cx="12192000" cy="1169043"/>
          </a:xfrm>
          <a:prstGeom prst="rect">
            <a:avLst/>
          </a:prstGeom>
          <a:solidFill>
            <a:srgbClr val="30A49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EC330AEF-037D-7C45-A2D1-1238CD7DFA4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666160"/>
            <a:ext cx="9309100" cy="4248150"/>
          </a:xfrm>
          <a:prstGeom prst="rect">
            <a:avLst/>
          </a:prstGeom>
        </p:spPr>
        <p:txBody>
          <a:bodyPr lIns="0" rIns="0"/>
          <a:lstStyle>
            <a:lvl1pPr>
              <a:defRPr sz="22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200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5EDBEDED-6B7B-2741-B72F-7C44EFA28E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29496"/>
            <a:ext cx="10061575" cy="1139547"/>
          </a:xfrm>
          <a:prstGeom prst="rect">
            <a:avLst/>
          </a:prstGeom>
        </p:spPr>
        <p:txBody>
          <a:bodyPr lIns="0" rIns="0" anchor="ctr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36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36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36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36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251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907FC0-9C6B-4ED4-8AB8-694E7E55B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DB4F0-DF32-40EA-B78E-7C2A153A1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3B7B3-D8F4-4185-84EB-9B3F83E1A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1CE68958-D312-44FA-BF1B-B71DF8BA56F8}" type="datetimeFigureOut">
              <a:rPr lang="en-US" smtClean="0"/>
              <a:pPr/>
              <a:t>9/24/2020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67E53-40F2-4AF3-B023-547BF46235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4DA9D6-B0B3-4031-9A0E-756CE5F0D7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2E213AD0-2C92-425C-9617-B7C60AE63F4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A71E6C95-BC5E-4788-9B6E-BC401AF83CF9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455" y="5978106"/>
            <a:ext cx="879482" cy="87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662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697" r:id="rId3"/>
    <p:sldLayoutId id="214748370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701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Segoe UI Semilight" panose="020B0402040204020203" pitchFamily="34" charset="0"/>
          <a:ea typeface="+mj-ea"/>
          <a:cs typeface="Segoe UI Semilight" panose="020B04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18F6E8B-15ED-43C7-94BA-91549A651C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3810" y="3023754"/>
            <a:ext cx="4900144" cy="2736965"/>
          </a:xfrm>
        </p:spPr>
        <p:txBody>
          <a:bodyPr anchor="t">
            <a:normAutofit/>
          </a:bodyPr>
          <a:lstStyle/>
          <a:p>
            <a:pPr algn="l"/>
            <a:r>
              <a:rPr lang="en-US" sz="5400" dirty="0">
                <a:cs typeface="Calibri Light"/>
              </a:rPr>
              <a:t>Logging in to your Microsoft 365 account</a:t>
            </a:r>
            <a:endParaRPr lang="en-US" sz="54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048031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089A89A-1E9C-4761-9DFF-53C275FBF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0" y="257770"/>
            <a:ext cx="4837176" cy="29799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4586EF6A-7BAA-4761-B6BE-CF04008FAD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1648" y="1017292"/>
            <a:ext cx="3047592" cy="1584291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0" y="3462252"/>
            <a:ext cx="4837176" cy="29799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C6B4D8DF-399A-43BB-8878-0268DA592E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9076" y="4361919"/>
            <a:ext cx="3120164" cy="139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CC66E84-2B42-463F-8329-75BA0D521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8E1D8F-E435-4F14-9F75-C84D7F764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2934" y="1981822"/>
            <a:ext cx="4057210" cy="354625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800" dirty="0"/>
              <a:t>Go to </a:t>
            </a:r>
            <a:r>
              <a:rPr lang="en-US" sz="3800" b="1" dirty="0"/>
              <a:t>office.com</a:t>
            </a:r>
            <a:r>
              <a:rPr lang="en-US" sz="3800" dirty="0"/>
              <a:t> and log-in with your </a:t>
            </a:r>
            <a:r>
              <a:rPr lang="en-US" sz="3800" b="1" dirty="0" err="1"/>
              <a:t>Deped</a:t>
            </a:r>
            <a:r>
              <a:rPr lang="en-US" sz="3800" b="1" dirty="0"/>
              <a:t> Office 365 account.</a:t>
            </a:r>
            <a:br>
              <a:rPr lang="en-US" sz="3800" b="1" dirty="0"/>
            </a:br>
            <a:endParaRPr lang="en-US" sz="3800" b="1" dirty="0">
              <a:cs typeface="Calibri Light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5431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679732"/>
            <a:ext cx="6009366" cy="542388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77351A5-9C86-49B8-AC20-4CAD8C3040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09" b="2"/>
          <a:stretch/>
        </p:blipFill>
        <p:spPr>
          <a:xfrm>
            <a:off x="5922492" y="928201"/>
            <a:ext cx="5536001" cy="4926942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687568" y="6355073"/>
            <a:ext cx="6007608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7BCEDDB-F44E-4866-A858-716AC5E5AF91}"/>
              </a:ext>
            </a:extLst>
          </p:cNvPr>
          <p:cNvSpPr txBox="1">
            <a:spLocks/>
          </p:cNvSpPr>
          <p:nvPr/>
        </p:nvSpPr>
        <p:spPr>
          <a:xfrm>
            <a:off x="1092039" y="5205583"/>
            <a:ext cx="3361420" cy="6604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1400" b="1" i="1" dirty="0"/>
              <a:t>Note:</a:t>
            </a:r>
            <a:r>
              <a:rPr lang="en-US" sz="1400" dirty="0"/>
              <a:t> If you don't have your DepEd Office 365 account yet, consult your school ICT coordinator.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120503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45B1D5C-0827-4AF0-8186-11FC5A8B8B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D65FF9-C2E6-4E2B-81CC-FE571B4DE326}"/>
              </a:ext>
            </a:extLst>
          </p:cNvPr>
          <p:cNvSpPr txBox="1"/>
          <p:nvPr/>
        </p:nvSpPr>
        <p:spPr>
          <a:xfrm>
            <a:off x="9267909" y="2023110"/>
            <a:ext cx="2469624" cy="284607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dirty="0">
                <a:latin typeface="+mj-lt"/>
                <a:ea typeface="+mj-ea"/>
                <a:cs typeface="+mj-cs"/>
              </a:rPr>
              <a:t>Set up any one of the following: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dirty="0">
                <a:latin typeface="Calibri Light"/>
                <a:ea typeface="+mj-ea"/>
                <a:cs typeface="Calibri Light"/>
              </a:rPr>
              <a:t>1. Mobile phone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dirty="0">
                <a:latin typeface="Calibri Light"/>
                <a:ea typeface="+mj-ea"/>
                <a:cs typeface="Calibri Light"/>
              </a:rPr>
              <a:t>2. Personal email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dirty="0">
                <a:latin typeface="Calibri Light"/>
                <a:ea typeface="+mj-ea"/>
                <a:cs typeface="Calibri Light"/>
              </a:rPr>
              <a:t>3. Security questions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2CBE192D-3B2D-4010-8DCF-52131FCB90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4" r="43690" b="1"/>
          <a:stretch/>
        </p:blipFill>
        <p:spPr>
          <a:xfrm>
            <a:off x="545238" y="858525"/>
            <a:ext cx="7608304" cy="521190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112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401706F-F354-45C9-9830-EED3E5406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459" y="691318"/>
            <a:ext cx="11797552" cy="578912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EA18D42-3F27-4059-AFE4-64C29BA73C5B}"/>
              </a:ext>
            </a:extLst>
          </p:cNvPr>
          <p:cNvSpPr/>
          <p:nvPr/>
        </p:nvSpPr>
        <p:spPr>
          <a:xfrm>
            <a:off x="268514" y="613229"/>
            <a:ext cx="1574800" cy="5653314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0AC746-3F30-480A-877E-065F8256BBD8}"/>
              </a:ext>
            </a:extLst>
          </p:cNvPr>
          <p:cNvSpPr/>
          <p:nvPr/>
        </p:nvSpPr>
        <p:spPr>
          <a:xfrm>
            <a:off x="9332684" y="1280885"/>
            <a:ext cx="1240972" cy="471714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E63E6F6-0E6F-4C46-8A4B-47393069FAAE}"/>
              </a:ext>
            </a:extLst>
          </p:cNvPr>
          <p:cNvSpPr/>
          <p:nvPr/>
        </p:nvSpPr>
        <p:spPr>
          <a:xfrm>
            <a:off x="996950" y="6167664"/>
            <a:ext cx="1683657" cy="54428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Calibri Light"/>
                <a:cs typeface="Calibri"/>
              </a:rPr>
              <a:t>Access your Office 365 apps here.</a:t>
            </a:r>
            <a:endParaRPr lang="en-US" sz="1600">
              <a:latin typeface="Calibri Light"/>
              <a:cs typeface="Calibri Ligh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097E42-1E7B-4903-8BC2-A3D64A3F1C2F}"/>
              </a:ext>
            </a:extLst>
          </p:cNvPr>
          <p:cNvSpPr/>
          <p:nvPr/>
        </p:nvSpPr>
        <p:spPr>
          <a:xfrm>
            <a:off x="6882492" y="688520"/>
            <a:ext cx="2721428" cy="732971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dirty="0">
                <a:latin typeface="Calibri Light"/>
                <a:cs typeface="Calibri"/>
              </a:rPr>
              <a:t>Download the latest  and licensed Office applications in your own devices.</a:t>
            </a:r>
            <a:endParaRPr lang="en-US" dirty="0" err="1"/>
          </a:p>
        </p:txBody>
      </p:sp>
    </p:spTree>
    <p:extLst>
      <p:ext uri="{BB962C8B-B14F-4D97-AF65-F5344CB8AC3E}">
        <p14:creationId xmlns:p14="http://schemas.microsoft.com/office/powerpoint/2010/main" val="3665771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A4A1A50-1A0B-4CC7-B6C4-B3FD0F60C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48" y="886470"/>
            <a:ext cx="11315699" cy="557811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95A8A2D-DC09-470E-854F-7EC0F543A129}"/>
              </a:ext>
            </a:extLst>
          </p:cNvPr>
          <p:cNvSpPr>
            <a:spLocks noGrp="1"/>
          </p:cNvSpPr>
          <p:nvPr/>
        </p:nvSpPr>
        <p:spPr>
          <a:xfrm>
            <a:off x="561807" y="384356"/>
            <a:ext cx="6691696" cy="5695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r>
              <a:rPr lang="en-US" sz="2800" dirty="0">
                <a:latin typeface="Calibri Light"/>
                <a:cs typeface="Segoe UI Light"/>
              </a:rPr>
              <a:t>Installing Microsoft Office on your devices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2B3754-2772-4E91-8371-8111460E9CD7}"/>
              </a:ext>
            </a:extLst>
          </p:cNvPr>
          <p:cNvSpPr/>
          <p:nvPr/>
        </p:nvSpPr>
        <p:spPr>
          <a:xfrm>
            <a:off x="8054736" y="1491650"/>
            <a:ext cx="2659590" cy="808607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10">
            <a:extLst>
              <a:ext uri="{FF2B5EF4-FFF2-40B4-BE49-F238E27FC236}">
                <a16:creationId xmlns:a16="http://schemas.microsoft.com/office/drawing/2014/main" id="{C613A30E-3540-4F27-B054-AF762C2655C0}"/>
              </a:ext>
            </a:extLst>
          </p:cNvPr>
          <p:cNvSpPr>
            <a:spLocks noGrp="1"/>
          </p:cNvSpPr>
          <p:nvPr/>
        </p:nvSpPr>
        <p:spPr>
          <a:xfrm>
            <a:off x="5665559" y="1187352"/>
            <a:ext cx="3772525" cy="414106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bg1"/>
                </a:solidFill>
                <a:latin typeface="Calibri Light"/>
                <a:cs typeface="Segoe UI Semilight"/>
              </a:rPr>
              <a:t>Select Install Office and click Office 365 apps</a:t>
            </a:r>
          </a:p>
        </p:txBody>
      </p:sp>
    </p:spTree>
    <p:extLst>
      <p:ext uri="{BB962C8B-B14F-4D97-AF65-F5344CB8AC3E}">
        <p14:creationId xmlns:p14="http://schemas.microsoft.com/office/powerpoint/2010/main" val="24500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206F359C-02C0-45B2-85AB-58D5F7E551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858" b="186"/>
          <a:stretch/>
        </p:blipFill>
        <p:spPr>
          <a:xfrm>
            <a:off x="2849589" y="1377094"/>
            <a:ext cx="8786926" cy="503791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025B872-53CF-4E5C-82C3-418D3A0E242F}"/>
              </a:ext>
            </a:extLst>
          </p:cNvPr>
          <p:cNvSpPr/>
          <p:nvPr/>
        </p:nvSpPr>
        <p:spPr>
          <a:xfrm>
            <a:off x="660400" y="4234543"/>
            <a:ext cx="2467428" cy="72571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libri Light"/>
                <a:cs typeface="Segoe UI"/>
              </a:rPr>
              <a:t>Click Run to start the installation process</a:t>
            </a:r>
            <a:endParaRPr lang="en-US">
              <a:latin typeface="Calibri Light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05081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85E1BDC-A9B0-4A87-82E3-F3187F69A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990C621-3B8B-4820-8328-D47EF7CE8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030282-1FCD-44A3-ACF5-7F96424FB59F}"/>
              </a:ext>
            </a:extLst>
          </p:cNvPr>
          <p:cNvSpPr txBox="1"/>
          <p:nvPr/>
        </p:nvSpPr>
        <p:spPr>
          <a:xfrm>
            <a:off x="1051560" y="586822"/>
            <a:ext cx="3657600" cy="164592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>
                <a:latin typeface="+mj-lt"/>
                <a:ea typeface="+mj-ea"/>
                <a:cs typeface="+mj-cs"/>
              </a:rPr>
              <a:t>Sit back and relax while Office is being installed in your PC​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1A2385B-1D2A-4E17-84FA-6CB7F0AAE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791F2F-79DB-4CC0-9FA1-001E3E91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13E15C-0D22-4351-A1A0-968C66855717}"/>
              </a:ext>
            </a:extLst>
          </p:cNvPr>
          <p:cNvSpPr txBox="1"/>
          <p:nvPr/>
        </p:nvSpPr>
        <p:spPr>
          <a:xfrm>
            <a:off x="5250106" y="586822"/>
            <a:ext cx="6463422" cy="164592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Stay connected to the internet during installation​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Installation time may vary depending on your connection speed. </a:t>
            </a:r>
            <a:endParaRPr lang="en-US" dirty="0">
              <a:cs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2C8483D-09C2-4F00-9B75-CE5901FEE0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910" y="2729397"/>
            <a:ext cx="5339255" cy="3483864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44331CE5-16C6-4773-A7F0-87C1DDF951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8781" y="2862731"/>
            <a:ext cx="5523082" cy="321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912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2D673-1B23-4D09-B9E0-2025F2E26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486" y="2844574"/>
            <a:ext cx="10515600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Calibri Light"/>
                <a:cs typeface="Segoe UI Semilight"/>
              </a:rPr>
              <a:t>Office 365 Password Reset and Management</a:t>
            </a:r>
          </a:p>
        </p:txBody>
      </p:sp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F41C5D16-82F5-4708-8B0B-56CBCA0807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0" y="1181100"/>
            <a:ext cx="2667000" cy="1390650"/>
          </a:xfrm>
        </p:spPr>
      </p:pic>
    </p:spTree>
    <p:extLst>
      <p:ext uri="{BB962C8B-B14F-4D97-AF65-F5344CB8AC3E}">
        <p14:creationId xmlns:p14="http://schemas.microsoft.com/office/powerpoint/2010/main" val="3398029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587CEA19-3ABD-4C00-8047-9C8A731F8A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85" b="12080"/>
          <a:stretch/>
        </p:blipFill>
        <p:spPr bwMode="auto">
          <a:xfrm>
            <a:off x="6090613" y="640082"/>
            <a:ext cx="5461724" cy="490419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58A08C-B5BC-4E0A-A782-CF893334B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36523"/>
            <a:ext cx="5714859" cy="1669346"/>
          </a:xfrm>
        </p:spPr>
        <p:txBody>
          <a:bodyPr>
            <a:normAutofit/>
          </a:bodyPr>
          <a:lstStyle/>
          <a:p>
            <a:r>
              <a:rPr lang="en-US" sz="3700" dirty="0">
                <a:latin typeface="Calibri Light"/>
                <a:cs typeface="Segoe UI Semilight"/>
              </a:rPr>
              <a:t>Password Reset Process for DepEd Office 365 Accounts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7BA3E7D-7330-4229-A2F1-89685F3D34B8}"/>
              </a:ext>
            </a:extLst>
          </p:cNvPr>
          <p:cNvSpPr txBox="1">
            <a:spLocks/>
          </p:cNvSpPr>
          <p:nvPr/>
        </p:nvSpPr>
        <p:spPr>
          <a:xfrm>
            <a:off x="648930" y="2301725"/>
            <a:ext cx="5127029" cy="41543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700" dirty="0">
                <a:latin typeface="Calibri Light"/>
                <a:cs typeface="Calibri Light"/>
              </a:rPr>
              <a:t>If Self-service Password Reset (SSPR) is enabled in your account</a:t>
            </a:r>
            <a:endParaRPr lang="en-US">
              <a:latin typeface="Calibri Light"/>
              <a:cs typeface="Calibri Light"/>
            </a:endParaRP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1700" dirty="0">
                <a:latin typeface="Calibri Light"/>
                <a:cs typeface="Calibri Light"/>
              </a:rPr>
              <a:t>Proceed and click forget password button.  Input the required information like phone number or alternate email to recover your account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1700" dirty="0">
                <a:latin typeface="Calibri Light"/>
                <a:cs typeface="Calibri Light"/>
              </a:rPr>
              <a:t>You will receive an SMS, email containing an authentication code or a set of security questions for you to answer.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1700" dirty="0">
                <a:latin typeface="Calibri Light"/>
                <a:cs typeface="Calibri Light"/>
              </a:rPr>
              <a:t>If a code is received from either text or email, input the code sent and change your password</a:t>
            </a:r>
          </a:p>
          <a:p>
            <a:pPr marL="914400" lvl="2" indent="0">
              <a:buNone/>
            </a:pPr>
            <a:br>
              <a:rPr lang="en-US" sz="1700" b="1" dirty="0">
                <a:latin typeface="Calibri Light"/>
                <a:cs typeface="Calibri Light"/>
              </a:rPr>
            </a:br>
            <a:r>
              <a:rPr lang="en-US" sz="1700" b="1" dirty="0">
                <a:latin typeface="Calibri Light"/>
                <a:cs typeface="Calibri Light"/>
              </a:rPr>
              <a:t>Be sure to secure your password and do not share it with anyone.</a:t>
            </a:r>
          </a:p>
        </p:txBody>
      </p:sp>
    </p:spTree>
    <p:extLst>
      <p:ext uri="{BB962C8B-B14F-4D97-AF65-F5344CB8AC3E}">
        <p14:creationId xmlns:p14="http://schemas.microsoft.com/office/powerpoint/2010/main" val="1775051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1526A-2B56-47DF-A9F4-556526014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126" y="333374"/>
            <a:ext cx="8991601" cy="1325563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Calibri Light"/>
                <a:cs typeface="Calibri Light"/>
              </a:rPr>
              <a:t>Step-by-step process for Self-service Password Reset (SSPR)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3572C-0CC2-4FFA-99AC-FC90651C6E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1559" y="1658937"/>
            <a:ext cx="4932816" cy="823912"/>
          </a:xfrm>
        </p:spPr>
        <p:txBody>
          <a:bodyPr anchor="ctr" anchorCtr="0"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1800" b="0" dirty="0">
                <a:latin typeface="Calibri Light"/>
                <a:cs typeface="Calibri Light"/>
              </a:rPr>
              <a:t>Login at </a:t>
            </a:r>
            <a:r>
              <a:rPr lang="en-US" sz="1800" dirty="0">
                <a:solidFill>
                  <a:srgbClr val="0070C0"/>
                </a:solidFill>
                <a:latin typeface="Calibri Light"/>
                <a:cs typeface="Calibri Light"/>
              </a:rPr>
              <a:t>Office.com </a:t>
            </a:r>
            <a:r>
              <a:rPr lang="en-US" sz="1800" b="0" dirty="0">
                <a:latin typeface="Calibri Light"/>
                <a:cs typeface="Calibri Light"/>
              </a:rPr>
              <a:t>and click </a:t>
            </a:r>
            <a:r>
              <a:rPr lang="en-US" sz="1800" dirty="0">
                <a:solidFill>
                  <a:srgbClr val="0070C0"/>
                </a:solidFill>
                <a:latin typeface="Calibri Light"/>
                <a:cs typeface="Calibri Light"/>
              </a:rPr>
              <a:t>Forgot my password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5636D62-B49A-479D-82A3-3854267ECC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5158" r="5859"/>
          <a:stretch/>
        </p:blipFill>
        <p:spPr>
          <a:xfrm>
            <a:off x="1007745" y="2620502"/>
            <a:ext cx="4629150" cy="399592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D340CD-35B9-4573-A471-0749400596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77000" y="1658937"/>
            <a:ext cx="4232503" cy="823912"/>
          </a:xfrm>
        </p:spPr>
        <p:txBody>
          <a:bodyPr anchor="ctr" anchorCtr="0">
            <a:norm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en-US" sz="1800" b="0" dirty="0">
                <a:latin typeface="Calibri Light"/>
                <a:cs typeface="Calibri Light"/>
              </a:rPr>
              <a:t>Input your </a:t>
            </a:r>
            <a:r>
              <a:rPr lang="en-US" sz="1800" dirty="0">
                <a:solidFill>
                  <a:srgbClr val="0070C0"/>
                </a:solidFill>
                <a:latin typeface="Calibri Light"/>
                <a:cs typeface="Calibri Light"/>
              </a:rPr>
              <a:t>user account </a:t>
            </a:r>
            <a:r>
              <a:rPr lang="en-US" sz="1800" b="0" dirty="0">
                <a:latin typeface="Calibri Light"/>
                <a:cs typeface="Calibri Light"/>
              </a:rPr>
              <a:t>and </a:t>
            </a:r>
            <a:r>
              <a:rPr lang="en-US" sz="1800" dirty="0">
                <a:solidFill>
                  <a:srgbClr val="0070C0"/>
                </a:solidFill>
                <a:latin typeface="Calibri Light"/>
                <a:cs typeface="Calibri Light"/>
              </a:rPr>
              <a:t>captcha</a:t>
            </a:r>
            <a:r>
              <a:rPr lang="en-US" sz="1800" b="0" dirty="0">
                <a:latin typeface="Calibri Light"/>
                <a:cs typeface="Calibri Light"/>
              </a:rPr>
              <a:t> then click </a:t>
            </a:r>
            <a:r>
              <a:rPr lang="en-US" sz="1800" dirty="0">
                <a:solidFill>
                  <a:srgbClr val="0070C0"/>
                </a:solidFill>
                <a:latin typeface="Calibri Light"/>
                <a:cs typeface="Calibri Light"/>
              </a:rPr>
              <a:t>Next</a:t>
            </a:r>
          </a:p>
        </p:txBody>
      </p:sp>
      <p:pic>
        <p:nvPicPr>
          <p:cNvPr id="14" name="Content Placeholder 13" descr="A screenshot of a computer&#10;&#10;Description automatically generated">
            <a:extLst>
              <a:ext uri="{FF2B5EF4-FFF2-40B4-BE49-F238E27FC236}">
                <a16:creationId xmlns:a16="http://schemas.microsoft.com/office/drawing/2014/main" id="{ED24C9E9-35FA-422B-A1F3-E373FB026E7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7" r="67412" b="39814"/>
          <a:stretch/>
        </p:blipFill>
        <p:spPr>
          <a:xfrm>
            <a:off x="6372225" y="2620502"/>
            <a:ext cx="4448175" cy="400321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7A0E55B-7B45-4314-8C2D-A053D1F0E210}"/>
              </a:ext>
            </a:extLst>
          </p:cNvPr>
          <p:cNvSpPr txBox="1"/>
          <p:nvPr/>
        </p:nvSpPr>
        <p:spPr>
          <a:xfrm>
            <a:off x="1490455" y="3648210"/>
            <a:ext cx="3409628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r>
              <a:rPr lang="en-US" sz="1200" dirty="0">
                <a:solidFill>
                  <a:srgbClr val="505050"/>
                </a:solidFill>
                <a:latin typeface="Segoe UI"/>
                <a:cs typeface="Segoe UI"/>
              </a:rPr>
              <a:t>123456789012@r3-1.deped.gov.ph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8897391-CC28-4729-9791-2E8D367ACFDF}"/>
              </a:ext>
            </a:extLst>
          </p:cNvPr>
          <p:cNvSpPr/>
          <p:nvPr/>
        </p:nvSpPr>
        <p:spPr>
          <a:xfrm>
            <a:off x="4080036" y="5622275"/>
            <a:ext cx="1444464" cy="49277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189DCD-CFD7-4ADA-A640-07970F519B2E}"/>
              </a:ext>
            </a:extLst>
          </p:cNvPr>
          <p:cNvSpPr txBox="1"/>
          <p:nvPr/>
        </p:nvSpPr>
        <p:spPr>
          <a:xfrm>
            <a:off x="6621658" y="4467268"/>
            <a:ext cx="1733550" cy="12311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r>
              <a:rPr lang="en-US" sz="800" dirty="0">
                <a:solidFill>
                  <a:srgbClr val="505050"/>
                </a:solidFill>
                <a:latin typeface="Segoe UI"/>
                <a:cs typeface="Segoe UI"/>
              </a:rPr>
              <a:t>1234567890123@r3-1.deped.gov.ph</a:t>
            </a:r>
          </a:p>
        </p:txBody>
      </p:sp>
      <p:sp>
        <p:nvSpPr>
          <p:cNvPr id="16" name="Arrow: Left 15">
            <a:extLst>
              <a:ext uri="{FF2B5EF4-FFF2-40B4-BE49-F238E27FC236}">
                <a16:creationId xmlns:a16="http://schemas.microsoft.com/office/drawing/2014/main" id="{545F5D1B-BD0B-4F0C-BC2E-B7851615F6C2}"/>
              </a:ext>
            </a:extLst>
          </p:cNvPr>
          <p:cNvSpPr/>
          <p:nvPr/>
        </p:nvSpPr>
        <p:spPr>
          <a:xfrm>
            <a:off x="8961120" y="4468414"/>
            <a:ext cx="205740" cy="153696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Arrow: Left 16">
            <a:extLst>
              <a:ext uri="{FF2B5EF4-FFF2-40B4-BE49-F238E27FC236}">
                <a16:creationId xmlns:a16="http://schemas.microsoft.com/office/drawing/2014/main" id="{A4D8A1A5-7C1F-4081-8047-8F045823C3C6}"/>
              </a:ext>
            </a:extLst>
          </p:cNvPr>
          <p:cNvSpPr/>
          <p:nvPr/>
        </p:nvSpPr>
        <p:spPr>
          <a:xfrm>
            <a:off x="9006840" y="5685922"/>
            <a:ext cx="205740" cy="153696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07064432-4686-46EB-83A8-36E0A653C99B}"/>
              </a:ext>
            </a:extLst>
          </p:cNvPr>
          <p:cNvSpPr/>
          <p:nvPr/>
        </p:nvSpPr>
        <p:spPr>
          <a:xfrm>
            <a:off x="6531294" y="6155371"/>
            <a:ext cx="593406" cy="33813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787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7C7859-1C4A-4DA5-A434-071286AEE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9871" y="1712459"/>
            <a:ext cx="4577216" cy="809398"/>
          </a:xfrm>
        </p:spPr>
        <p:txBody>
          <a:bodyPr anchor="ctr" anchorCtr="0">
            <a:normAutofit fontScale="92500" lnSpcReduction="20000"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en-US" sz="1600" b="0" dirty="0">
                <a:latin typeface="Calibri Light"/>
                <a:cs typeface="Calibri Light"/>
              </a:rPr>
              <a:t>Chose an authentication method – mobile or email. For mobile phone, you need to input the mobile phone you used during your initial login in Office 365 then click </a:t>
            </a:r>
            <a:r>
              <a:rPr lang="en-US" sz="1600" dirty="0">
                <a:latin typeface="Calibri Light"/>
                <a:cs typeface="Calibri Light"/>
              </a:rPr>
              <a:t>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856260-889D-4FC1-8CAD-F04206E5AF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5997" y="1712459"/>
            <a:ext cx="4196217" cy="816655"/>
          </a:xfrm>
        </p:spPr>
        <p:txBody>
          <a:bodyPr anchor="ctr" anchorCtr="0">
            <a:normAutofit fontScale="92500" lnSpcReduction="20000"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en-US" sz="1600" b="0" dirty="0">
                <a:latin typeface="Calibri Light"/>
                <a:cs typeface="Calibri Light"/>
              </a:rPr>
              <a:t>You’ll receive an SMS that contains the authentication code.  Input the code in the field provided and click </a:t>
            </a:r>
            <a:r>
              <a:rPr lang="en-US" sz="1600" dirty="0">
                <a:solidFill>
                  <a:srgbClr val="0070C0"/>
                </a:solidFill>
                <a:latin typeface="Calibri Light"/>
                <a:cs typeface="Calibri Light"/>
              </a:rPr>
              <a:t>Next</a:t>
            </a:r>
          </a:p>
        </p:txBody>
      </p:sp>
      <p:pic>
        <p:nvPicPr>
          <p:cNvPr id="18" name="Content Placeholder 17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CB9B2DC8-1E43-44C6-BA20-680FA4DE685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" t="8046" r="64276" b="39682"/>
          <a:stretch/>
        </p:blipFill>
        <p:spPr>
          <a:xfrm>
            <a:off x="6096000" y="2724148"/>
            <a:ext cx="4725985" cy="400507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0C57DD-3474-44F3-BECE-956C46D3A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Calibri Light"/>
                <a:cs typeface="Calibri Light"/>
              </a:rPr>
              <a:t>Step-by-step process for Self-service Password Reset (SSPR)</a:t>
            </a:r>
          </a:p>
        </p:txBody>
      </p:sp>
      <p:pic>
        <p:nvPicPr>
          <p:cNvPr id="13" name="Content Placeholder 12" descr="A screenshot of a computer&#10;&#10;Description automatically generated">
            <a:extLst>
              <a:ext uri="{FF2B5EF4-FFF2-40B4-BE49-F238E27FC236}">
                <a16:creationId xmlns:a16="http://schemas.microsoft.com/office/drawing/2014/main" id="{52D8F98B-A57C-4121-AA51-044C077ACB1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" t="8168" r="63281" b="36676"/>
          <a:stretch/>
        </p:blipFill>
        <p:spPr>
          <a:xfrm>
            <a:off x="802946" y="2724148"/>
            <a:ext cx="4589313" cy="400507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C363440-7D44-403E-8AF4-0F7613C58F43}"/>
              </a:ext>
            </a:extLst>
          </p:cNvPr>
          <p:cNvSpPr txBox="1"/>
          <p:nvPr/>
        </p:nvSpPr>
        <p:spPr>
          <a:xfrm>
            <a:off x="2425213" y="5139093"/>
            <a:ext cx="1733550" cy="12311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>
                <a:solidFill>
                  <a:srgbClr val="5050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09171234539</a:t>
            </a:r>
          </a:p>
        </p:txBody>
      </p:sp>
      <p:sp>
        <p:nvSpPr>
          <p:cNvPr id="15" name="Arrow: Left 14">
            <a:extLst>
              <a:ext uri="{FF2B5EF4-FFF2-40B4-BE49-F238E27FC236}">
                <a16:creationId xmlns:a16="http://schemas.microsoft.com/office/drawing/2014/main" id="{58D44084-6C6B-49E9-B4B6-F715D83EACC3}"/>
              </a:ext>
            </a:extLst>
          </p:cNvPr>
          <p:cNvSpPr/>
          <p:nvPr/>
        </p:nvSpPr>
        <p:spPr>
          <a:xfrm>
            <a:off x="4558341" y="5123800"/>
            <a:ext cx="205740" cy="153696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35A8EA3-54AF-4B21-92D5-B7EF73E1088E}"/>
              </a:ext>
            </a:extLst>
          </p:cNvPr>
          <p:cNvSpPr/>
          <p:nvPr/>
        </p:nvSpPr>
        <p:spPr>
          <a:xfrm>
            <a:off x="2314248" y="5438457"/>
            <a:ext cx="593406" cy="33813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Arrow: Left 18">
            <a:extLst>
              <a:ext uri="{FF2B5EF4-FFF2-40B4-BE49-F238E27FC236}">
                <a16:creationId xmlns:a16="http://schemas.microsoft.com/office/drawing/2014/main" id="{A9323954-EE89-409A-830B-71ADCC1D5578}"/>
              </a:ext>
            </a:extLst>
          </p:cNvPr>
          <p:cNvSpPr/>
          <p:nvPr/>
        </p:nvSpPr>
        <p:spPr>
          <a:xfrm>
            <a:off x="10116508" y="4996177"/>
            <a:ext cx="205740" cy="153696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A28A474-438E-491A-97F0-7A887112619C}"/>
              </a:ext>
            </a:extLst>
          </p:cNvPr>
          <p:cNvSpPr/>
          <p:nvPr/>
        </p:nvSpPr>
        <p:spPr>
          <a:xfrm>
            <a:off x="7735255" y="5338749"/>
            <a:ext cx="593406" cy="33813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754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280C57DD-3474-44F3-BECE-956C46D3A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Calibri Light"/>
                <a:cs typeface="Calibri Light"/>
              </a:rPr>
              <a:t>Step-by-step process for Self-service Password Reset (SSPR)</a:t>
            </a:r>
          </a:p>
        </p:txBody>
      </p:sp>
      <p:pic>
        <p:nvPicPr>
          <p:cNvPr id="21" name="Content Placeholder 2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9383B3F1-D864-46B8-ADEF-6757F50EABA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6" r="72145" b="49808"/>
          <a:stretch/>
        </p:blipFill>
        <p:spPr>
          <a:xfrm>
            <a:off x="649288" y="2619374"/>
            <a:ext cx="4566049" cy="399592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FF02B6B2-C960-44C7-82F4-77AFCB56BFE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99147" y="2619374"/>
            <a:ext cx="4519694" cy="3995928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B6C9493-7522-4048-B425-A0A509F37C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9288" y="1576388"/>
            <a:ext cx="3800702" cy="823912"/>
          </a:xfrm>
        </p:spPr>
        <p:txBody>
          <a:bodyPr anchor="ctr" anchorCtr="0">
            <a:norm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en-US" sz="1600" b="0" dirty="0">
                <a:latin typeface="Calibri Light"/>
                <a:cs typeface="Segoe UI Semilight"/>
              </a:rPr>
              <a:t>Enter your new password then click </a:t>
            </a:r>
            <a:r>
              <a:rPr lang="en-US" sz="1600" dirty="0">
                <a:solidFill>
                  <a:srgbClr val="0070C0"/>
                </a:solidFill>
                <a:latin typeface="Calibri Light"/>
                <a:cs typeface="Segoe UI Semilight"/>
              </a:rPr>
              <a:t>Finish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74EBAA7-B07B-419B-AB64-FA187CC6C3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3129" y="1576388"/>
            <a:ext cx="4014788" cy="823912"/>
          </a:xfrm>
        </p:spPr>
        <p:txBody>
          <a:bodyPr anchor="ctr" anchorCtr="0">
            <a:normAutofit/>
          </a:bodyPr>
          <a:lstStyle/>
          <a:p>
            <a:pPr marL="457200" indent="-457200">
              <a:buFont typeface="+mj-lt"/>
              <a:buAutoNum type="arabicPeriod" startAt="6"/>
            </a:pPr>
            <a:r>
              <a:rPr lang="en-US" sz="1600" b="0" dirty="0">
                <a:latin typeface="Calibri Light"/>
                <a:cs typeface="Calibri Light"/>
              </a:rPr>
              <a:t>Go back to </a:t>
            </a:r>
            <a:r>
              <a:rPr lang="en-US" sz="1600" dirty="0">
                <a:solidFill>
                  <a:srgbClr val="0070C0"/>
                </a:solidFill>
                <a:latin typeface="Calibri Light"/>
                <a:cs typeface="Calibri Light"/>
              </a:rPr>
              <a:t>Office.com </a:t>
            </a:r>
            <a:r>
              <a:rPr lang="en-US" sz="1600" b="0" dirty="0">
                <a:latin typeface="Calibri Light"/>
                <a:cs typeface="Calibri Light"/>
              </a:rPr>
              <a:t>and login using your new password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78313D5-5FE9-47F7-A215-50B60ECF42B4}"/>
              </a:ext>
            </a:extLst>
          </p:cNvPr>
          <p:cNvSpPr/>
          <p:nvPr/>
        </p:nvSpPr>
        <p:spPr>
          <a:xfrm>
            <a:off x="839788" y="5551668"/>
            <a:ext cx="710338" cy="33813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009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1CB0B4BF84FDD4B8305B40F5B071A41" ma:contentTypeVersion="0" ma:contentTypeDescription="Create a new document." ma:contentTypeScope="" ma:versionID="2faf6146f8d50df485eeb5c41d421b1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967b7be50301903c78f9c39c6fd9af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E08897A-62CA-4B35-8E44-FDC7837E50C0}"/>
</file>

<file path=customXml/itemProps2.xml><?xml version="1.0" encoding="utf-8"?>
<ds:datastoreItem xmlns:ds="http://schemas.openxmlformats.org/officeDocument/2006/customXml" ds:itemID="{F21F7AAC-4789-4E2C-9F0F-E75B0A412ED9}"/>
</file>

<file path=customXml/itemProps3.xml><?xml version="1.0" encoding="utf-8"?>
<ds:datastoreItem xmlns:ds="http://schemas.openxmlformats.org/officeDocument/2006/customXml" ds:itemID="{E1D26957-4A53-4B1A-A4F3-48F701E9158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Office Theme</vt:lpstr>
      <vt:lpstr>Logging in to your Microsoft 365 account</vt:lpstr>
      <vt:lpstr>Go to office.com and log-in with your Deped Office 365 account.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Office 365 Password Reset and Management</vt:lpstr>
      <vt:lpstr>Password Reset Process for DepEd Office 365 Accounts</vt:lpstr>
      <vt:lpstr>Step-by-step process for Self-service Password Reset (SSPR)</vt:lpstr>
      <vt:lpstr>Step-by-step process for Self-service Password Reset (SSPR)</vt:lpstr>
      <vt:lpstr>Step-by-step process for Self-service Password Reset (SSPR)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265</cp:revision>
  <dcterms:created xsi:type="dcterms:W3CDTF">2020-09-22T01:55:36Z</dcterms:created>
  <dcterms:modified xsi:type="dcterms:W3CDTF">2020-09-25T05:00:15Z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0x01010031CB0B4BF84FDD4B8305B40F5B071A41</vt:lpwstr>
  </property>
</Properties>
</file>