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4" r:id="rId1"/>
  </p:sldMasterIdLst>
  <p:notesMasterIdLst>
    <p:notesMasterId r:id="rId13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5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76481" autoAdjust="0"/>
  </p:normalViewPr>
  <p:slideViewPr>
    <p:cSldViewPr snapToGrid="0">
      <p:cViewPr varScale="1">
        <p:scale>
          <a:sx n="57" d="100"/>
          <a:sy n="57" d="100"/>
        </p:scale>
        <p:origin x="12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BCAF4F-005A-4E34-B689-5851BE1F71AB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E04E8B-93F2-4155-8643-D0B6F5521B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54123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Everyone is moving towards the good. E.g., completing one’s studies, training for a sport, or taking rest is good.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 smtClean="0"/>
              <a:t>The good life, however, is more than these countless expressions</a:t>
            </a:r>
            <a:r>
              <a:rPr lang="en-US" baseline="0" dirty="0" smtClean="0"/>
              <a:t> of what is good.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aseline="0" dirty="0" smtClean="0"/>
              <a:t>It is characterized by happiness that springs fro living and doing well.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04E8B-93F2-4155-8643-D0B6F5521B08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97965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If one is a student, he or she acts as the best version of a</a:t>
            </a:r>
            <a:r>
              <a:rPr lang="en-US" baseline="0" dirty="0" smtClean="0"/>
              <a:t> student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04E8B-93F2-4155-8643-D0B6F5521B08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3679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04E8B-93F2-4155-8643-D0B6F5521B08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42152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Quiz,pp</a:t>
            </a:r>
            <a:r>
              <a:rPr lang="en-US" dirty="0" smtClean="0"/>
              <a:t>. 74-75, STS book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E04E8B-93F2-4155-8643-D0B6F5521B08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393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710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918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39442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2507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5121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94782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105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31310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330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8366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42922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69670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55542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49982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610314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43351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894244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A792200-417F-4509-A081-E22C66B6E63C}" type="datetimeFigureOut">
              <a:rPr lang="en-US" smtClean="0"/>
              <a:t>6/7/2018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DCB0A9D-D482-463B-AB47-92E994F9AB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17340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  <p:sldLayoutId id="2147483917" r:id="rId13"/>
    <p:sldLayoutId id="2147483918" r:id="rId14"/>
    <p:sldLayoutId id="2147483919" r:id="rId15"/>
    <p:sldLayoutId id="2147483920" r:id="rId16"/>
    <p:sldLayoutId id="2147483921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9958" y="1687608"/>
            <a:ext cx="8825658" cy="1300290"/>
          </a:xfrm>
        </p:spPr>
        <p:txBody>
          <a:bodyPr>
            <a:normAutofit/>
          </a:bodyPr>
          <a:lstStyle/>
          <a:p>
            <a:r>
              <a:rPr lang="en-US" sz="6000" dirty="0" smtClean="0"/>
              <a:t>The Good Life</a:t>
            </a:r>
            <a:endParaRPr lang="en-US" sz="6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3696" y="3813114"/>
            <a:ext cx="9144000" cy="1665421"/>
          </a:xfrm>
        </p:spPr>
        <p:txBody>
          <a:bodyPr/>
          <a:lstStyle/>
          <a:p>
            <a:r>
              <a:rPr lang="en-US" dirty="0" smtClean="0"/>
              <a:t>Pastor Jones T. Denusta, PhD</a:t>
            </a:r>
          </a:p>
          <a:p>
            <a:r>
              <a:rPr lang="en-US" dirty="0" smtClean="0"/>
              <a:t>Biology Department, College of Arts and Sciences</a:t>
            </a:r>
          </a:p>
          <a:p>
            <a:r>
              <a:rPr lang="en-US" dirty="0" smtClean="0"/>
              <a:t>West </a:t>
            </a:r>
            <a:r>
              <a:rPr lang="en-US" dirty="0" err="1" smtClean="0"/>
              <a:t>Visayas</a:t>
            </a:r>
            <a:r>
              <a:rPr lang="en-US" dirty="0" smtClean="0"/>
              <a:t> State University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0716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At the end of this chapter, you must have: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Explained the concept of good life as posited by Aristotle;</a:t>
            </a:r>
          </a:p>
          <a:p>
            <a:r>
              <a:rPr lang="en-US" sz="3200" dirty="0" smtClean="0"/>
              <a:t>Defined </a:t>
            </a:r>
            <a:r>
              <a:rPr lang="en-US" sz="3200" dirty="0" smtClean="0"/>
              <a:t>the good life in their own words, and</a:t>
            </a:r>
          </a:p>
          <a:p>
            <a:r>
              <a:rPr lang="en-US" sz="3200" dirty="0" smtClean="0"/>
              <a:t>Examined </a:t>
            </a:r>
            <a:r>
              <a:rPr lang="en-US" sz="3200" dirty="0" smtClean="0"/>
              <a:t>shared concerns that make up the good life </a:t>
            </a:r>
            <a:r>
              <a:rPr lang="en-US" sz="3200" dirty="0" smtClean="0"/>
              <a:t>to </a:t>
            </a:r>
            <a:r>
              <a:rPr lang="en-US" sz="3200" dirty="0" smtClean="0"/>
              <a:t>come up with innovative and creative solutions to contemporary issues guided by ethical standards</a:t>
            </a:r>
          </a:p>
        </p:txBody>
      </p:sp>
    </p:spTree>
    <p:extLst>
      <p:ext uri="{BB962C8B-B14F-4D97-AF65-F5344CB8AC3E}">
        <p14:creationId xmlns:p14="http://schemas.microsoft.com/office/powerpoint/2010/main" val="73198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i="1" dirty="0" smtClean="0"/>
              <a:t>Nicomachean Ethics- </a:t>
            </a:r>
            <a:r>
              <a:rPr lang="en-US" dirty="0" smtClean="0"/>
              <a:t>Aristotle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sz="3200" dirty="0" smtClean="0"/>
              <a:t>“All human activities aim at some good.  Every art and human inquiry, action and pursuit, is thought to aim at some good; and for this reason the good has been rightly declared as that at which all things aim.”</a:t>
            </a:r>
          </a:p>
          <a:p>
            <a:pPr marL="0" indent="0">
              <a:buNone/>
            </a:pPr>
            <a:r>
              <a:rPr lang="en-US" sz="3200" dirty="0"/>
              <a:t>	</a:t>
            </a:r>
            <a:r>
              <a:rPr lang="en-US" sz="3200" dirty="0" smtClean="0"/>
              <a:t>										(Nicomachean Ethics 2:2)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1495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982133"/>
            <a:ext cx="9601196" cy="948268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sz="3200" dirty="0" smtClean="0"/>
              <a:t>“…both the many and the cultivated call it happiness, and suppose that living well and doing well are the same as being happy”</a:t>
            </a:r>
          </a:p>
          <a:p>
            <a:pPr marL="0" indent="0">
              <a:buNone/>
            </a:pPr>
            <a:endParaRPr lang="en-US" sz="3200" dirty="0"/>
          </a:p>
          <a:p>
            <a:pPr marL="0" indent="0">
              <a:buNone/>
            </a:pPr>
            <a:r>
              <a:rPr lang="en-US" sz="3200" dirty="0" smtClean="0"/>
              <a:t>											(Nicomachean Ethics 1:4)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39945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i="1" dirty="0" smtClean="0"/>
              <a:t>Eudaimonia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Living well and doing well</a:t>
            </a:r>
          </a:p>
          <a:p>
            <a:r>
              <a:rPr lang="en-US" sz="3200" i="1" dirty="0" err="1" smtClean="0"/>
              <a:t>Eu</a:t>
            </a:r>
            <a:r>
              <a:rPr lang="en-US" sz="3200" dirty="0" smtClean="0"/>
              <a:t>-good; </a:t>
            </a:r>
            <a:r>
              <a:rPr lang="en-US" sz="3200" i="1" dirty="0" err="1" smtClean="0"/>
              <a:t>daimon</a:t>
            </a:r>
            <a:r>
              <a:rPr lang="en-US" sz="3200" dirty="0" smtClean="0"/>
              <a:t>-spirit</a:t>
            </a:r>
          </a:p>
          <a:p>
            <a:r>
              <a:rPr lang="en-US" sz="3200" dirty="0" smtClean="0"/>
              <a:t>Good life</a:t>
            </a:r>
          </a:p>
          <a:p>
            <a:r>
              <a:rPr lang="en-US" sz="3200" dirty="0" smtClean="0"/>
              <a:t>Happiness and excellence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9774640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Happiness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Ultimate end of human action</a:t>
            </a:r>
          </a:p>
          <a:p>
            <a:r>
              <a:rPr lang="en-US" sz="3200" dirty="0" smtClean="0"/>
              <a:t>Defines good life</a:t>
            </a:r>
          </a:p>
          <a:p>
            <a:r>
              <a:rPr lang="en-US" sz="3200" dirty="0" smtClean="0"/>
              <a:t>Does not come from sensate pleasures</a:t>
            </a:r>
          </a:p>
          <a:p>
            <a:r>
              <a:rPr lang="en-US" sz="3200" dirty="0" smtClean="0"/>
              <a:t>That which comes from living a life of virtue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398422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Virtue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Honor, pleasure, reason</a:t>
            </a:r>
          </a:p>
          <a:p>
            <a:r>
              <a:rPr lang="en-US" sz="3200" dirty="0" smtClean="0"/>
              <a:t>Virtues activities</a:t>
            </a:r>
          </a:p>
          <a:p>
            <a:r>
              <a:rPr lang="en-US" sz="3200" dirty="0" smtClean="0"/>
              <a:t>E.g., making sure that one avoids sugary and processed foods to keep healthy is and activity that expresses virtue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6950617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Activities contrary to virtue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Lack of discipline in eating healthful food eventually makes one sick</a:t>
            </a:r>
          </a:p>
          <a:p>
            <a:r>
              <a:rPr lang="en-US" sz="3200" dirty="0" smtClean="0"/>
              <a:t>Lack of concern for the environment destroys the Earth that we live in</a:t>
            </a:r>
          </a:p>
          <a:p>
            <a:r>
              <a:rPr lang="en-US" sz="3200" dirty="0" smtClean="0"/>
              <a:t>Does not contribute to happiness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84925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Kinds of virtue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Intellectual- owes its growth to teaching(experience and time)</a:t>
            </a:r>
          </a:p>
          <a:p>
            <a:r>
              <a:rPr lang="en-US" sz="3200" dirty="0" smtClean="0"/>
              <a:t>Moral- -result of habit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874895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Science and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Movement towards the good life</a:t>
            </a:r>
          </a:p>
          <a:p>
            <a:r>
              <a:rPr lang="en-US" sz="3200" dirty="0" smtClean="0"/>
              <a:t>One of the highest expressions of human faculties</a:t>
            </a:r>
          </a:p>
          <a:p>
            <a:r>
              <a:rPr lang="en-US" sz="3200" dirty="0" smtClean="0"/>
              <a:t>Allow us to thrive and flourish in life we so desire</a:t>
            </a:r>
          </a:p>
          <a:p>
            <a:r>
              <a:rPr lang="en-US" sz="3200" dirty="0" smtClean="0"/>
              <a:t>May corrupt a person</a:t>
            </a:r>
          </a:p>
          <a:p>
            <a:r>
              <a:rPr lang="en-US" sz="3200" dirty="0" smtClean="0"/>
              <a:t>Grounding one self in virtue help clear out of danger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7038694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10532751" cy="989716"/>
          </a:xfrm>
        </p:spPr>
        <p:txBody>
          <a:bodyPr/>
          <a:lstStyle/>
          <a:p>
            <a:r>
              <a:rPr lang="en-US" dirty="0" smtClean="0"/>
              <a:t>Activity 6: Film Viewing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1442434"/>
            <a:ext cx="8946541" cy="4237149"/>
          </a:xfrm>
        </p:spPr>
        <p:txBody>
          <a:bodyPr>
            <a:noAutofit/>
          </a:bodyPr>
          <a:lstStyle/>
          <a:p>
            <a:pPr marL="457200" indent="-457200">
              <a:buAutoNum type="arabicPeriod"/>
            </a:pPr>
            <a:r>
              <a:rPr lang="en-US" sz="2800" dirty="0" smtClean="0"/>
              <a:t>Form groups of four members each.</a:t>
            </a:r>
          </a:p>
          <a:p>
            <a:pPr marL="457200" indent="-457200">
              <a:buAutoNum type="arabicPeriod"/>
            </a:pPr>
            <a:r>
              <a:rPr lang="en-US" sz="2800" dirty="0" smtClean="0"/>
              <a:t>View the short documentary </a:t>
            </a:r>
            <a:r>
              <a:rPr lang="en-US" sz="2800" dirty="0" smtClean="0"/>
              <a:t>film </a:t>
            </a:r>
            <a:r>
              <a:rPr lang="en-US" sz="2800" dirty="0" smtClean="0"/>
              <a:t>titled </a:t>
            </a:r>
            <a:r>
              <a:rPr lang="en-US" sz="2800" i="1" dirty="0" smtClean="0"/>
              <a:t>That Sugar Film</a:t>
            </a:r>
            <a:r>
              <a:rPr lang="en-US" sz="2800" dirty="0" smtClean="0"/>
              <a:t>.</a:t>
            </a:r>
          </a:p>
          <a:p>
            <a:pPr marL="457200" indent="-457200">
              <a:buAutoNum type="arabicPeriod"/>
            </a:pPr>
            <a:r>
              <a:rPr lang="en-US" sz="2800" dirty="0" smtClean="0"/>
              <a:t>Discuss among yourselves and report on how production and consumption of sugar affect your journey towards the good life.</a:t>
            </a:r>
          </a:p>
          <a:p>
            <a:pPr marL="457200" indent="-457200">
              <a:buAutoNum type="arabicPeriod"/>
            </a:pPr>
            <a:r>
              <a:rPr lang="en-US" sz="2800" dirty="0" smtClean="0"/>
              <a:t>How does unreflective consumption of goods-in this case, sugar-affect human life?</a:t>
            </a:r>
          </a:p>
        </p:txBody>
      </p:sp>
    </p:spTree>
    <p:extLst>
      <p:ext uri="{BB962C8B-B14F-4D97-AF65-F5344CB8AC3E}">
        <p14:creationId xmlns:p14="http://schemas.microsoft.com/office/powerpoint/2010/main" val="4260070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175</TotalTime>
  <Words>374</Words>
  <Application>Microsoft Office PowerPoint</Application>
  <PresentationFormat>Widescreen</PresentationFormat>
  <Paragraphs>55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Garamond</vt:lpstr>
      <vt:lpstr>Organic</vt:lpstr>
      <vt:lpstr>The Good Life</vt:lpstr>
      <vt:lpstr>At the end of this chapter, you must have:</vt:lpstr>
      <vt:lpstr>Nicomachean Ethics- Aristotle</vt:lpstr>
      <vt:lpstr>PowerPoint Presentation</vt:lpstr>
      <vt:lpstr>Eudaimonia</vt:lpstr>
      <vt:lpstr>Happiness</vt:lpstr>
      <vt:lpstr>Virtue</vt:lpstr>
      <vt:lpstr>Activities contrary to virtue</vt:lpstr>
      <vt:lpstr>Kinds of virtue</vt:lpstr>
      <vt:lpstr>Science and Technology</vt:lpstr>
      <vt:lpstr>Activity 6: Film Viewing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Historical Antecedents in the Course of Science and Technology</dc:title>
  <dc:creator>Pastor Jones Denusta</dc:creator>
  <cp:lastModifiedBy>Pastor Jones Denusta</cp:lastModifiedBy>
  <cp:revision>24</cp:revision>
  <dcterms:created xsi:type="dcterms:W3CDTF">2018-06-01T01:33:18Z</dcterms:created>
  <dcterms:modified xsi:type="dcterms:W3CDTF">2018-06-07T00:16:06Z</dcterms:modified>
</cp:coreProperties>
</file>