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309" r:id="rId3"/>
    <p:sldId id="303" r:id="rId4"/>
    <p:sldId id="257" r:id="rId5"/>
    <p:sldId id="258" r:id="rId6"/>
    <p:sldId id="263" r:id="rId7"/>
    <p:sldId id="265" r:id="rId8"/>
    <p:sldId id="268" r:id="rId9"/>
    <p:sldId id="269" r:id="rId10"/>
    <p:sldId id="308" r:id="rId11"/>
    <p:sldId id="275" r:id="rId12"/>
    <p:sldId id="270" r:id="rId13"/>
    <p:sldId id="271" r:id="rId14"/>
    <p:sldId id="272" r:id="rId15"/>
    <p:sldId id="274" r:id="rId16"/>
    <p:sldId id="276" r:id="rId17"/>
    <p:sldId id="307" r:id="rId18"/>
    <p:sldId id="304" r:id="rId19"/>
    <p:sldId id="306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971" autoAdjust="0"/>
    <p:restoredTop sz="94660"/>
  </p:normalViewPr>
  <p:slideViewPr>
    <p:cSldViewPr>
      <p:cViewPr varScale="1">
        <p:scale>
          <a:sx n="67" d="100"/>
          <a:sy n="67" d="100"/>
        </p:scale>
        <p:origin x="-6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Hardware </a:t>
            </a:r>
            <a:r>
              <a:rPr lang="en-US" dirty="0" smtClean="0"/>
              <a:t>Requirement’s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1066800"/>
          </a:xfrm>
        </p:spPr>
        <p:txBody>
          <a:bodyPr/>
          <a:lstStyle/>
          <a:p>
            <a:pPr algn="l"/>
            <a:r>
              <a:rPr lang="en-US" dirty="0" smtClean="0"/>
              <a:t>Hardware	: Laptop or Desktop or </a:t>
            </a:r>
            <a:r>
              <a:rPr lang="en-US" dirty="0" err="1" smtClean="0"/>
              <a:t>Ipad</a:t>
            </a:r>
            <a:endParaRPr lang="en-US" dirty="0" smtClean="0"/>
          </a:p>
          <a:p>
            <a:pPr algn="l"/>
            <a:r>
              <a:rPr lang="en-US" dirty="0" smtClean="0"/>
              <a:t>OS		: Windows &amp; </a:t>
            </a:r>
            <a:r>
              <a:rPr lang="en-US" dirty="0" err="1" smtClean="0"/>
              <a:t>MacOS</a:t>
            </a:r>
            <a:endParaRPr lang="en-US" dirty="0" smtClean="0"/>
          </a:p>
        </p:txBody>
      </p:sp>
      <p:pic>
        <p:nvPicPr>
          <p:cNvPr id="45058" name="Picture 2" descr="DELL OPTIPLEX 780 DESKTOP CORE 2 QUAD 2.4GHZ 4GB 160GB 22in MONITOR WINDOWS  10 64BIT (Renewed): Amazon.co.uk: Computers &amp; Accesso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2971800"/>
            <a:ext cx="2971800" cy="2374688"/>
          </a:xfrm>
          <a:prstGeom prst="rect">
            <a:avLst/>
          </a:prstGeom>
          <a:noFill/>
        </p:spPr>
      </p:pic>
      <p:pic>
        <p:nvPicPr>
          <p:cNvPr id="45060" name="Picture 4" descr="The best laptop in 2020 | Tom's Guide"/>
          <p:cNvPicPr>
            <a:picLocks noChangeAspect="1" noChangeArrowheads="1"/>
          </p:cNvPicPr>
          <p:nvPr/>
        </p:nvPicPr>
        <p:blipFill>
          <a:blip r:embed="rId3" cstate="print"/>
          <a:srcRect l="15652" r="16522" b="9565"/>
          <a:stretch>
            <a:fillRect/>
          </a:stretch>
        </p:blipFill>
        <p:spPr bwMode="auto">
          <a:xfrm>
            <a:off x="152400" y="2971800"/>
            <a:ext cx="2590800" cy="2362200"/>
          </a:xfrm>
          <a:prstGeom prst="rect">
            <a:avLst/>
          </a:prstGeom>
          <a:noFill/>
        </p:spPr>
      </p:pic>
      <p:pic>
        <p:nvPicPr>
          <p:cNvPr id="45062" name="Picture 6" descr="iPad mini (2019) review | TechRadar"/>
          <p:cNvPicPr>
            <a:picLocks noChangeAspect="1" noChangeArrowheads="1"/>
          </p:cNvPicPr>
          <p:nvPr/>
        </p:nvPicPr>
        <p:blipFill>
          <a:blip r:embed="rId4" cstate="print"/>
          <a:srcRect l="12965" r="17220"/>
          <a:stretch>
            <a:fillRect/>
          </a:stretch>
        </p:blipFill>
        <p:spPr bwMode="auto">
          <a:xfrm>
            <a:off x="6096000" y="2971800"/>
            <a:ext cx="2895600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Printer Requirement’s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1066800"/>
          </a:xfrm>
        </p:spPr>
        <p:txBody>
          <a:bodyPr/>
          <a:lstStyle/>
          <a:p>
            <a:pPr algn="l"/>
            <a:r>
              <a:rPr lang="en-US" dirty="0" smtClean="0"/>
              <a:t>Hardware	: </a:t>
            </a:r>
            <a:r>
              <a:rPr lang="en-US" dirty="0" smtClean="0"/>
              <a:t>Any Paper Printer</a:t>
            </a:r>
            <a:endParaRPr lang="en-US" dirty="0" smtClean="0"/>
          </a:p>
        </p:txBody>
      </p:sp>
      <p:sp>
        <p:nvSpPr>
          <p:cNvPr id="1026" name="AutoShape 2" descr="Photo Printer &amp; Paper Reviews | Outdoor Photograph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Photo Printer &amp; Paper Reviews | Outdoor Photograph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Photo Printer &amp; Paper Reviews | Outdoor Photograph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1" name="Picture 7" descr="C:\Users\admin\Downloads\download.jf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590800"/>
            <a:ext cx="4572000" cy="3429000"/>
          </a:xfrm>
          <a:prstGeom prst="rect">
            <a:avLst/>
          </a:prstGeom>
          <a:noFill/>
        </p:spPr>
      </p:pic>
      <p:pic>
        <p:nvPicPr>
          <p:cNvPr id="1032" name="Picture 8" descr="C:\Users\admin\Downloads\download (1).jf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3400" y="2590800"/>
            <a:ext cx="4577892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/>
              <a:t>System </a:t>
            </a:r>
            <a:r>
              <a:rPr lang="en-US" sz="4800" dirty="0" smtClean="0"/>
              <a:t>&amp; Hardware </a:t>
            </a:r>
            <a:r>
              <a:rPr lang="en-US" sz="4800" dirty="0" smtClean="0"/>
              <a:t>Requirement’s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524000"/>
            <a:ext cx="8382000" cy="4724400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System		: </a:t>
            </a:r>
            <a:r>
              <a:rPr lang="en-US" dirty="0" err="1" smtClean="0"/>
              <a:t>Filemaker</a:t>
            </a:r>
            <a:endParaRPr lang="en-US" dirty="0" smtClean="0"/>
          </a:p>
          <a:p>
            <a:pPr algn="l"/>
            <a:r>
              <a:rPr lang="en-US" dirty="0" smtClean="0"/>
              <a:t>Auto Back-up Software	:  Free File Sync</a:t>
            </a:r>
          </a:p>
          <a:p>
            <a:pPr algn="l"/>
            <a:endParaRPr lang="en-US" dirty="0" smtClean="0"/>
          </a:p>
          <a:p>
            <a:pPr algn="l"/>
            <a:r>
              <a:rPr lang="en-US" dirty="0" smtClean="0"/>
              <a:t>RAM</a:t>
            </a:r>
            <a:r>
              <a:rPr lang="en-US" dirty="0" smtClean="0"/>
              <a:t>			: 2gb or higher</a:t>
            </a:r>
          </a:p>
          <a:p>
            <a:pPr algn="l"/>
            <a:r>
              <a:rPr lang="en-US" dirty="0" smtClean="0"/>
              <a:t>CPU			: Pentium or higher</a:t>
            </a:r>
          </a:p>
          <a:p>
            <a:pPr algn="l"/>
            <a:r>
              <a:rPr lang="en-US" dirty="0" smtClean="0"/>
              <a:t>Hard disk		: 1gb or higher</a:t>
            </a:r>
          </a:p>
          <a:p>
            <a:pPr algn="l"/>
            <a:r>
              <a:rPr lang="en-US" dirty="0" smtClean="0"/>
              <a:t>GPU			: built-in / Onboard or </a:t>
            </a:r>
            <a:r>
              <a:rPr lang="en-US" dirty="0" smtClean="0"/>
              <a:t>GPU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Screen Resolution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49530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Fit to</a:t>
            </a:r>
          </a:p>
          <a:p>
            <a:pPr algn="ctr"/>
            <a:r>
              <a:rPr lang="en-US" sz="3600" dirty="0" smtClean="0"/>
              <a:t>1366 x 768 dpi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Account’s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12749" y="1905000"/>
          <a:ext cx="8502651" cy="3705555"/>
        </p:xfrm>
        <a:graphic>
          <a:graphicData uri="http://schemas.openxmlformats.org/drawingml/2006/table">
            <a:tbl>
              <a:tblPr/>
              <a:tblGrid>
                <a:gridCol w="1075210"/>
                <a:gridCol w="1089358"/>
                <a:gridCol w="806408"/>
                <a:gridCol w="999757"/>
                <a:gridCol w="188633"/>
                <a:gridCol w="962030"/>
                <a:gridCol w="947883"/>
                <a:gridCol w="806408"/>
                <a:gridCol w="1626964"/>
              </a:tblGrid>
              <a:tr h="290589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FREE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AVAIL </a:t>
                      </a:r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1,000 </a:t>
                      </a:r>
                      <a:r>
                        <a:rPr lang="en-US" sz="1600" b="1" i="0" u="none" strike="noStrike" dirty="0" err="1" smtClean="0">
                          <a:solidFill>
                            <a:schemeClr val="tx1"/>
                          </a:solidFill>
                          <a:latin typeface="Calibri"/>
                        </a:rPr>
                        <a:t>Php</a:t>
                      </a:r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– Free Setup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001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username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password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secuity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Can Change Password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username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password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secuity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Can Change Password</a:t>
                      </a:r>
                    </a:p>
                  </a:txBody>
                  <a:tcPr marL="14140" marR="14140" marT="141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76200">
                <a:tc gridSpan="9"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Wingdings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Wingdings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05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encoder1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blank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level 2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Wingdings"/>
                        </a:rPr>
                        <a:t>ü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blank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level 2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Wingdings"/>
                        </a:rPr>
                        <a:t>ü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05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manager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blank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level 3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manager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blank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level 3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Wingdings"/>
                        </a:rPr>
                        <a:t>ü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0589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plus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additional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 accounts w/ custom username</a:t>
                      </a: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0589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account  for </a:t>
                      </a:r>
                      <a:r>
                        <a:rPr lang="en-US" sz="16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level1 - vice versa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0589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 account for </a:t>
                      </a:r>
                      <a:r>
                        <a:rPr lang="en-US" sz="16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level2 - vice versa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0589">
                <a:tc rowSpan="3" gridSpan="4"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note: wag </a:t>
                      </a:r>
                      <a:r>
                        <a:rPr lang="en-US" sz="2400" b="1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mong</a:t>
                      </a:r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e type </a:t>
                      </a:r>
                      <a:r>
                        <a:rPr lang="en-US" sz="2400" b="1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ang</a:t>
                      </a:r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password </a:t>
                      </a:r>
                      <a:r>
                        <a:rPr lang="en-US" sz="2400" b="1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na</a:t>
                      </a:r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"blank", </a:t>
                      </a:r>
                      <a:r>
                        <a:rPr lang="en-US" sz="24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Just </a:t>
                      </a:r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leave it empty then enter.</a:t>
                      </a:r>
                    </a:p>
                  </a:txBody>
                  <a:tcPr marL="14140" marR="14140" marT="1414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Ex:  username: </a:t>
                      </a:r>
                      <a:r>
                        <a:rPr lang="en-US" sz="16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Gusion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0589">
                <a:tc gridSpan="4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0589">
                <a:tc gridSpan="4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140" marR="14140" marT="1414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Introduction Main Menu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4953000"/>
          </a:xfrm>
        </p:spPr>
        <p:txBody>
          <a:bodyPr>
            <a:normAutofit/>
          </a:bodyPr>
          <a:lstStyle/>
          <a:p>
            <a:pPr algn="ctr"/>
            <a:endParaRPr 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1634649"/>
            <a:ext cx="8390879" cy="449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Introduction Main Menu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49530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Company Information</a:t>
            </a:r>
          </a:p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Logout, Login, Change Password, Exit</a:t>
            </a:r>
          </a:p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Taskbar Status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User Account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Computer Name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Default printer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IP address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Privilege</a:t>
            </a:r>
          </a:p>
          <a:p>
            <a:pPr lvl="1" algn="l">
              <a:buFont typeface="Arial" pitchFamily="34" charset="0"/>
              <a:buChar char="•"/>
            </a:pP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7620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Asset Information</a:t>
            </a:r>
            <a:endParaRPr lang="en-US" sz="3600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4953000"/>
          </a:xfrm>
        </p:spPr>
        <p:txBody>
          <a:bodyPr/>
          <a:lstStyle/>
          <a:p>
            <a:pPr algn="l"/>
            <a:endParaRPr lang="en-US" dirty="0"/>
          </a:p>
        </p:txBody>
      </p:sp>
      <p:pic>
        <p:nvPicPr>
          <p:cNvPr id="6" name="Picture 5" descr="Screensho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44112"/>
            <a:ext cx="8407830" cy="4484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Asset Information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057400"/>
            <a:ext cx="4419600" cy="4419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Menu</a:t>
            </a:r>
            <a:endParaRPr lang="en-US" sz="3000" dirty="0"/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List View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New Record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Save Record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Edit Record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Print </a:t>
            </a:r>
            <a:r>
              <a:rPr lang="en-US" sz="3000" dirty="0" smtClean="0"/>
              <a:t>Record</a:t>
            </a:r>
            <a:endParaRPr lang="en-US" sz="3000" dirty="0" smtClean="0"/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Search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View All Records</a:t>
            </a:r>
          </a:p>
          <a:p>
            <a:pPr algn="l">
              <a:buFont typeface="Arial" pitchFamily="34" charset="0"/>
              <a:buChar char="•"/>
            </a:pPr>
            <a:endParaRPr lang="en-US" sz="32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04800" y="1371600"/>
            <a:ext cx="5257800" cy="685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Do -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876800" y="4876800"/>
            <a:ext cx="3886200" cy="5334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Don’ts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-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Privilege: Level 3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486400" y="5410200"/>
            <a:ext cx="2590800" cy="838200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352800" y="2057400"/>
            <a:ext cx="4038600" cy="3505200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en-US" sz="2400" dirty="0" smtClean="0"/>
              <a:t>Upload Picture</a:t>
            </a:r>
          </a:p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en-US" sz="2400" dirty="0" smtClean="0"/>
              <a:t>Delete Picture</a:t>
            </a:r>
          </a:p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Export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Picture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Autosave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en-US" sz="2400" baseline="0" dirty="0" smtClean="0"/>
              <a:t>Add to print order – Main</a:t>
            </a:r>
          </a:p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Clear  all orders</a:t>
            </a:r>
          </a:p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en-US" sz="2400" baseline="0" dirty="0" smtClean="0"/>
              <a:t>Add</a:t>
            </a:r>
            <a:r>
              <a:rPr lang="en-US" sz="2400" dirty="0" smtClean="0"/>
              <a:t> blanks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Asset Information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057400"/>
            <a:ext cx="4419600" cy="4419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Add New User</a:t>
            </a:r>
          </a:p>
          <a:p>
            <a:pPr algn="l">
              <a:buFont typeface="Arial" pitchFamily="34" charset="0"/>
              <a:buChar char="•"/>
            </a:pPr>
            <a:endParaRPr lang="en-US" sz="32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04800" y="1371600"/>
            <a:ext cx="5257800" cy="685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Do -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Customer Information - Triggers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1752600"/>
            <a:ext cx="6324600" cy="4419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Item Description- blank</a:t>
            </a:r>
          </a:p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User - blank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7620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Asset List View</a:t>
            </a:r>
            <a:endParaRPr lang="en-US" sz="3600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4953000"/>
          </a:xfrm>
        </p:spPr>
        <p:txBody>
          <a:bodyPr/>
          <a:lstStyle/>
          <a:p>
            <a:pPr algn="l"/>
            <a:endParaRPr lang="en-US" dirty="0"/>
          </a:p>
        </p:txBody>
      </p:sp>
      <p:pic>
        <p:nvPicPr>
          <p:cNvPr id="6" name="Picture 5" descr="Screensho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38" y="1651129"/>
            <a:ext cx="8358553" cy="44701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Asset List View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057400"/>
            <a:ext cx="3886200" cy="4419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2800" dirty="0" smtClean="0"/>
              <a:t>Search Information</a:t>
            </a:r>
          </a:p>
          <a:p>
            <a:pPr algn="l">
              <a:buFont typeface="Arial" pitchFamily="34" charset="0"/>
              <a:buChar char="•"/>
            </a:pPr>
            <a:r>
              <a:rPr lang="en-US" sz="2800" dirty="0" smtClean="0"/>
              <a:t>Print List View</a:t>
            </a:r>
          </a:p>
          <a:p>
            <a:pPr algn="l">
              <a:buFont typeface="Arial" pitchFamily="34" charset="0"/>
              <a:buChar char="•"/>
            </a:pPr>
            <a:r>
              <a:rPr lang="en-US" sz="2800" dirty="0" smtClean="0"/>
              <a:t>No result found</a:t>
            </a:r>
          </a:p>
          <a:p>
            <a:pPr algn="l">
              <a:buFont typeface="Arial" pitchFamily="34" charset="0"/>
              <a:buChar char="•"/>
            </a:pPr>
            <a:r>
              <a:rPr lang="en-US" sz="2800" dirty="0" smtClean="0"/>
              <a:t>Sort Record’s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Asset code, category, user, etc.</a:t>
            </a:r>
          </a:p>
          <a:p>
            <a:pPr lvl="1" algn="l"/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3400" y="1600200"/>
            <a:ext cx="3505200" cy="4572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Do -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Privilege: Level 1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24400" y="1676400"/>
            <a:ext cx="3505200" cy="381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Don’ts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Privilege: Level 3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724400" y="2057400"/>
            <a:ext cx="2590800" cy="4419600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7620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User Information</a:t>
            </a:r>
            <a:endParaRPr lang="en-US" sz="3600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0"/>
            <a:ext cx="8382000" cy="4953000"/>
          </a:xfrm>
        </p:spPr>
        <p:txBody>
          <a:bodyPr/>
          <a:lstStyle/>
          <a:p>
            <a:pPr algn="l"/>
            <a:endParaRPr lang="en-US" dirty="0"/>
          </a:p>
        </p:txBody>
      </p:sp>
      <p:pic>
        <p:nvPicPr>
          <p:cNvPr id="6" name="Picture 5" descr="Screensho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38" y="2002407"/>
            <a:ext cx="8358553" cy="376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User Information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057400"/>
            <a:ext cx="3124200" cy="4800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New Record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Save Record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Edit Record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Search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/>
              <a:t>View All Records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04800" y="1524000"/>
            <a:ext cx="3505200" cy="5334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Do’ -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Privilege: Level 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33800" y="1752600"/>
            <a:ext cx="4724400" cy="6096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Don’ts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-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Privilege: Level 3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14800" y="2438400"/>
            <a:ext cx="441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600" dirty="0" smtClean="0"/>
              <a:t>Delete Record.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685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User Information - </a:t>
            </a:r>
            <a:r>
              <a:rPr lang="en-US" sz="3600" dirty="0" smtClean="0">
                <a:solidFill>
                  <a:srgbClr val="FF0000"/>
                </a:solidFill>
              </a:rPr>
              <a:t>Triggers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1676400"/>
            <a:ext cx="5257800" cy="4419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First name - blank</a:t>
            </a:r>
          </a:p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Last name - blank</a:t>
            </a:r>
          </a:p>
          <a:p>
            <a:pPr algn="l">
              <a:buFont typeface="Arial" pitchFamily="34" charset="0"/>
              <a:buChar char="•"/>
            </a:pPr>
            <a:r>
              <a:rPr lang="en-US" sz="3200" dirty="0" smtClean="0"/>
              <a:t>Gender - blank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62000" y="609600"/>
            <a:ext cx="7543800" cy="5867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4000" y="838200"/>
            <a:ext cx="6019800" cy="685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Free File Sync Tutorial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Download the Latest Version - FreeFileSyn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752600"/>
            <a:ext cx="1828800" cy="1828800"/>
          </a:xfrm>
          <a:prstGeom prst="rect">
            <a:avLst/>
          </a:prstGeom>
          <a:noFill/>
        </p:spPr>
      </p:pic>
      <p:pic>
        <p:nvPicPr>
          <p:cNvPr id="1028" name="Picture 4" descr="6 Tips on Picking The Cloud Backup Service That Meets Your Needs : @VMblo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6272" y="3124200"/>
            <a:ext cx="4185227" cy="3314701"/>
          </a:xfrm>
          <a:prstGeom prst="rect">
            <a:avLst/>
          </a:prstGeom>
          <a:noFill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886200" y="1828800"/>
            <a:ext cx="39624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Automatic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Backup Files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66800" y="1752600"/>
            <a:ext cx="6858000" cy="4572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838200"/>
            <a:ext cx="7848600" cy="685800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/>
              <a:t>LAN &amp; Wireless Network Works</a:t>
            </a:r>
            <a:endParaRPr lang="en-US" sz="44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86000" y="1752600"/>
            <a:ext cx="4114800" cy="685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Part 2 - Tutorial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9394" name="Picture 2" descr="What is Client-Server? Definition and FAQs | OmniSc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2438400"/>
            <a:ext cx="5562600" cy="3708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/>
              <a:t>Bugs and error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Email us: rabanes.ronald@gmail.com</a:t>
            </a:r>
          </a:p>
          <a:p>
            <a:r>
              <a:rPr lang="en-US" sz="3600" dirty="0" smtClean="0"/>
              <a:t>Or text: 09231158644 </a:t>
            </a:r>
          </a:p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/>
              <a:t>End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400" dirty="0" err="1" smtClean="0"/>
              <a:t>Salamat</a:t>
            </a:r>
            <a:r>
              <a:rPr lang="en-US" sz="4400" dirty="0" smtClean="0"/>
              <a:t> </a:t>
            </a:r>
            <a:r>
              <a:rPr lang="en-US" sz="4400" dirty="0" err="1" smtClean="0"/>
              <a:t>sa</a:t>
            </a:r>
            <a:r>
              <a:rPr lang="en-US" sz="4400" dirty="0" smtClean="0"/>
              <a:t> </a:t>
            </a:r>
            <a:r>
              <a:rPr lang="en-US" sz="4400" dirty="0" err="1" smtClean="0"/>
              <a:t>panood</a:t>
            </a:r>
            <a:endParaRPr lang="en-US" sz="4400" dirty="0" smtClean="0"/>
          </a:p>
          <a:p>
            <a:r>
              <a:rPr lang="en-US" sz="4400" dirty="0" smtClean="0"/>
              <a:t>Subscribe </a:t>
            </a:r>
            <a:r>
              <a:rPr lang="en-US" sz="4400" dirty="0" err="1" smtClean="0"/>
              <a:t>naman</a:t>
            </a:r>
            <a:r>
              <a:rPr lang="en-US" sz="4400" dirty="0" smtClean="0"/>
              <a:t> </a:t>
            </a:r>
            <a:r>
              <a:rPr lang="en-US" sz="4400" dirty="0" err="1" smtClean="0"/>
              <a:t>jan</a:t>
            </a:r>
            <a:r>
              <a:rPr lang="en-US" sz="4400" dirty="0" smtClean="0"/>
              <a:t> ^_^</a:t>
            </a:r>
          </a:p>
          <a:p>
            <a:r>
              <a:rPr lang="en-US" sz="4400" dirty="0" smtClean="0"/>
              <a:t>Pa like </a:t>
            </a:r>
            <a:r>
              <a:rPr lang="en-US" sz="4400" dirty="0" err="1" smtClean="0"/>
              <a:t>nadin</a:t>
            </a:r>
            <a:r>
              <a:rPr lang="en-US" sz="4400" dirty="0" smtClean="0"/>
              <a:t> and share</a:t>
            </a:r>
          </a:p>
          <a:p>
            <a:r>
              <a:rPr lang="en-US" sz="4400" dirty="0" smtClean="0"/>
              <a:t>Masaya din kung may comment </a:t>
            </a:r>
            <a:r>
              <a:rPr lang="en-US" sz="4400" dirty="0" err="1" smtClean="0"/>
              <a:t>kayu</a:t>
            </a:r>
            <a:r>
              <a:rPr lang="en-US" sz="4400" dirty="0" smtClean="0"/>
              <a:t> or suggestion, comment </a:t>
            </a:r>
            <a:r>
              <a:rPr lang="en-US" sz="4400" dirty="0" err="1" smtClean="0"/>
              <a:t>nyu</a:t>
            </a:r>
            <a:r>
              <a:rPr lang="en-US" sz="4400" dirty="0" smtClean="0"/>
              <a:t> </a:t>
            </a:r>
            <a:r>
              <a:rPr lang="en-US" sz="4400" dirty="0" err="1" smtClean="0"/>
              <a:t>lang</a:t>
            </a:r>
            <a:r>
              <a:rPr lang="en-US" sz="4400" dirty="0" smtClean="0"/>
              <a:t> </a:t>
            </a:r>
            <a:r>
              <a:rPr lang="en-US" sz="4400" dirty="0" err="1" smtClean="0"/>
              <a:t>sa</a:t>
            </a:r>
            <a:r>
              <a:rPr lang="en-US" sz="4400" dirty="0" smtClean="0"/>
              <a:t> </a:t>
            </a:r>
            <a:r>
              <a:rPr lang="en-US" sz="4400" dirty="0" err="1" smtClean="0"/>
              <a:t>baba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1188</TotalTime>
  <Words>331</Words>
  <Application>Microsoft Office PowerPoint</Application>
  <PresentationFormat>On-screen Show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Flow</vt:lpstr>
      <vt:lpstr>Hardware Requirement’s</vt:lpstr>
      <vt:lpstr>Printer Requirement’s</vt:lpstr>
      <vt:lpstr>System &amp; Hardware Requirement’s</vt:lpstr>
      <vt:lpstr>Screen Resolution </vt:lpstr>
      <vt:lpstr>Account’s</vt:lpstr>
      <vt:lpstr>Introduction Main Menu</vt:lpstr>
      <vt:lpstr>Introduction Main Menu</vt:lpstr>
      <vt:lpstr>Asset Information</vt:lpstr>
      <vt:lpstr>Asset Information</vt:lpstr>
      <vt:lpstr>Asset Information</vt:lpstr>
      <vt:lpstr>Customer Information - Triggers</vt:lpstr>
      <vt:lpstr>Asset List View</vt:lpstr>
      <vt:lpstr>Asset List View</vt:lpstr>
      <vt:lpstr>User Information</vt:lpstr>
      <vt:lpstr>User Information</vt:lpstr>
      <vt:lpstr>User Information - Triggers</vt:lpstr>
      <vt:lpstr>Slide 17</vt:lpstr>
      <vt:lpstr>LAN &amp; Wireless Network Works</vt:lpstr>
      <vt:lpstr>Bugs and error</vt:lpstr>
      <vt:lpstr>End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 Requirement’s</dc:title>
  <dc:creator>ronald9</dc:creator>
  <cp:lastModifiedBy>admin</cp:lastModifiedBy>
  <cp:revision>143</cp:revision>
  <dcterms:created xsi:type="dcterms:W3CDTF">2006-08-16T00:00:00Z</dcterms:created>
  <dcterms:modified xsi:type="dcterms:W3CDTF">2020-11-04T07:54:07Z</dcterms:modified>
</cp:coreProperties>
</file>